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uli" panose="020B0604020202020204" charset="0"/>
      <p:regular r:id="rId18"/>
      <p:bold r:id="rId19"/>
      <p:italic r:id="rId20"/>
      <p:boldItalic r:id="rId21"/>
    </p:embeddedFont>
    <p:embeddedFont>
      <p:font typeface="Muli Light" panose="020B0604020202020204" charset="0"/>
      <p:regular r:id="rId22"/>
      <p:bold r:id="rId23"/>
      <p:italic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  <p:embeddedFont>
      <p:font typeface="Poppins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8D29BE-39EC-4111-BD55-818D38051A88}">
  <a:tblStyle styleId="{0F8D29BE-39EC-4111-BD55-818D38051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a59f6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2a59f6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2c427ee1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2c427ee1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2c427e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2c427e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2c427ee1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2c427ee1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2c427ee1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2c427ee1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648c648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648c648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d2c427ee1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4d2c427ee1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a59f69f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a59f69f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a59f69f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a59f69f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2c427ee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2c427ee1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c427ee1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c427ee1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ad97b49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ad97b49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a59f69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52a59f69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a59f69f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52a59f69f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 i="0" u="none" strike="noStrike" cap="none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1922375" y="1151575"/>
            <a:ext cx="38736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200"/>
              <a:t>Meeting Code</a:t>
            </a:r>
            <a:endParaRPr sz="72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9075" y="1095450"/>
            <a:ext cx="2832076" cy="21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4" name="Google Shape;144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75" y="802800"/>
            <a:ext cx="5489049" cy="2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05175" y="70750"/>
            <a:ext cx="4973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Diagrama de estrategia</a:t>
            </a:r>
            <a:endParaRPr sz="3000"/>
          </a:p>
        </p:txBody>
      </p:sp>
      <p:sp>
        <p:nvSpPr>
          <p:cNvPr id="146" name="Google Shape;146;p23"/>
          <p:cNvSpPr txBox="1"/>
          <p:nvPr/>
        </p:nvSpPr>
        <p:spPr>
          <a:xfrm>
            <a:off x="771175" y="3844975"/>
            <a:ext cx="77400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Internacionalización: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El proyecto puede llegar a todo el mundo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Impacto en la sociedad: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Visibilidad y accesibilidad de los proyectos a la población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Cantidad de Información: 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Cantidad de información disponible tanto del proyecto como de los solicitantes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Confianza: 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Confianza que se tiene en los solicitantes que quieren participar en los proyectos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1281563" y="14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Accede a la sección de búsqueda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Introduce los criterios de búsqueda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 el proyecto que más le gusta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Aplica al proyecto para que próximamente contacten con él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Botones de navegación de la aplicación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Cuadro de texto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Un conjunto de botones con búsquedas más utilizadas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Lista con todos los proyectos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Etiquetas que identifican cada proyecto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Sección de descripción del proyecto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Requisitos necesarios para aplicar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Botón de aplicación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equivocarse de botón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no exista el filtro que el usuario requiere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no encuentre algo que le guste realmente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Tener que ir recorriendo una a una cada opción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Ninguno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24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Transf 1: Búsqueda de un proyecto</a:t>
            </a:r>
            <a:endParaRPr sz="24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400" y="96717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38" y="801113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363" y="639188"/>
            <a:ext cx="3429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>
            <a:endCxn id="155" idx="1"/>
          </p:cNvCxnSpPr>
          <p:nvPr/>
        </p:nvCxnSpPr>
        <p:spPr>
          <a:xfrm rot="10800000" flipH="1">
            <a:off x="3430238" y="967800"/>
            <a:ext cx="926400" cy="1755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4"/>
          <p:cNvCxnSpPr>
            <a:stCxn id="155" idx="3"/>
            <a:endCxn id="159" idx="1"/>
          </p:cNvCxnSpPr>
          <p:nvPr/>
        </p:nvCxnSpPr>
        <p:spPr>
          <a:xfrm>
            <a:off x="4690013" y="967800"/>
            <a:ext cx="936000" cy="117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4"/>
          <p:cNvCxnSpPr>
            <a:stCxn id="159" idx="3"/>
            <a:endCxn id="156" idx="1"/>
          </p:cNvCxnSpPr>
          <p:nvPr/>
        </p:nvCxnSpPr>
        <p:spPr>
          <a:xfrm rot="10800000" flipH="1">
            <a:off x="5959263" y="810500"/>
            <a:ext cx="1056000" cy="1689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888" y="812713"/>
            <a:ext cx="3333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1281550" y="13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Seleccionar “Mis proyectos” en la pantalla principal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Seleccionar el proyecto al que se quiere acceder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 cierran las aplicaciones y se accede a la lista de aplicantes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 busca gente adecuada en la lista de aplicantes y se seleccionan los más adecuados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Botones de navegación de la aplicación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Lista de proyectos previamente creados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Botón de cerrar aplicaciones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Botón de acceso a la lista de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Información de cada aplicante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Lista con todos los aplicantes.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equivocarse de botón.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Necesidad de buscar el proyecto previamente creado (Normalmente habrá pocos)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no encontrar los botones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Necesidad de ir buscando en la lista personas válidas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25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Transf 3: Selección de aplicantes</a:t>
            </a:r>
            <a:endParaRPr sz="24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300" y="93887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38" y="801113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213" y="565638"/>
            <a:ext cx="3429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5"/>
          <p:cNvCxnSpPr>
            <a:endCxn id="169" idx="1"/>
          </p:cNvCxnSpPr>
          <p:nvPr/>
        </p:nvCxnSpPr>
        <p:spPr>
          <a:xfrm rot="10800000" flipH="1">
            <a:off x="3430238" y="967800"/>
            <a:ext cx="926400" cy="1755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5"/>
          <p:cNvCxnSpPr>
            <a:stCxn id="169" idx="3"/>
            <a:endCxn id="173" idx="1"/>
          </p:cNvCxnSpPr>
          <p:nvPr/>
        </p:nvCxnSpPr>
        <p:spPr>
          <a:xfrm rot="10800000" flipH="1">
            <a:off x="4690013" y="737100"/>
            <a:ext cx="931200" cy="2307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5"/>
          <p:cNvCxnSpPr>
            <a:stCxn id="173" idx="3"/>
            <a:endCxn id="170" idx="1"/>
          </p:cNvCxnSpPr>
          <p:nvPr/>
        </p:nvCxnSpPr>
        <p:spPr>
          <a:xfrm>
            <a:off x="5964025" y="737088"/>
            <a:ext cx="1051200" cy="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125" y="565638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45661" y="1117159"/>
            <a:ext cx="1860765" cy="3639333"/>
            <a:chOff x="1675187" y="-176879"/>
            <a:chExt cx="2006649" cy="4557713"/>
          </a:xfrm>
        </p:grpSpPr>
        <p:sp>
          <p:nvSpPr>
            <p:cNvPr id="181" name="Google Shape;181;p26"/>
            <p:cNvSpPr/>
            <p:nvPr/>
          </p:nvSpPr>
          <p:spPr>
            <a:xfrm>
              <a:off x="1675187" y="-176879"/>
              <a:ext cx="2006649" cy="4557713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2426470" y="4128365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097540" y="-14779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434921" y="-3544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6"/>
          <p:cNvSpPr txBox="1"/>
          <p:nvPr/>
        </p:nvSpPr>
        <p:spPr>
          <a:xfrm>
            <a:off x="176850" y="134425"/>
            <a:ext cx="59925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Wireframes de la aplicación</a:t>
            </a:r>
            <a:endParaRPr/>
          </a:p>
        </p:txBody>
      </p:sp>
      <p:grpSp>
        <p:nvGrpSpPr>
          <p:cNvPr id="186" name="Google Shape;186;p26"/>
          <p:cNvGrpSpPr/>
          <p:nvPr/>
        </p:nvGrpSpPr>
        <p:grpSpPr>
          <a:xfrm>
            <a:off x="2617622" y="1128879"/>
            <a:ext cx="1889059" cy="3632497"/>
            <a:chOff x="1707107" y="-356892"/>
            <a:chExt cx="2006649" cy="4557713"/>
          </a:xfrm>
        </p:grpSpPr>
        <p:sp>
          <p:nvSpPr>
            <p:cNvPr id="187" name="Google Shape;187;p26"/>
            <p:cNvSpPr/>
            <p:nvPr/>
          </p:nvSpPr>
          <p:spPr>
            <a:xfrm>
              <a:off x="1707107" y="-356892"/>
              <a:ext cx="2006649" cy="4557713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458404" y="3948506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105520" y="-190054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486478" y="-178835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4736300" y="1140600"/>
            <a:ext cx="1888952" cy="3609499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459894" y="1298601"/>
            <a:ext cx="438799" cy="62441"/>
          </a:xfrm>
          <a:custGeom>
            <a:avLst/>
            <a:gdLst/>
            <a:ahLst/>
            <a:cxnLst/>
            <a:rect l="l" t="t" r="r" b="b"/>
            <a:pathLst>
              <a:path w="19487" h="3074" extrusionOk="0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5106190" y="1289485"/>
            <a:ext cx="89462" cy="80702"/>
          </a:xfrm>
          <a:custGeom>
            <a:avLst/>
            <a:gdLst/>
            <a:ahLst/>
            <a:cxnLst/>
            <a:rect l="l" t="t" r="r" b="b"/>
            <a:pathLst>
              <a:path w="3973" h="3973" extrusionOk="0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5452295" y="4546565"/>
            <a:ext cx="453998" cy="146169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98" y="1445127"/>
            <a:ext cx="1779100" cy="2976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6"/>
          <p:cNvGrpSpPr/>
          <p:nvPr/>
        </p:nvGrpSpPr>
        <p:grpSpPr>
          <a:xfrm>
            <a:off x="6925780" y="1140607"/>
            <a:ext cx="1896885" cy="3632497"/>
            <a:chOff x="1707107" y="-356892"/>
            <a:chExt cx="2006649" cy="4557713"/>
          </a:xfrm>
        </p:grpSpPr>
        <p:sp>
          <p:nvSpPr>
            <p:cNvPr id="197" name="Google Shape;197;p26"/>
            <p:cNvSpPr/>
            <p:nvPr/>
          </p:nvSpPr>
          <p:spPr>
            <a:xfrm>
              <a:off x="1707107" y="-356892"/>
              <a:ext cx="2006649" cy="4557713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58404" y="3948506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105520" y="-190054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486478" y="-178835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345" y="1448607"/>
            <a:ext cx="1779075" cy="297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600" y="1448599"/>
            <a:ext cx="1807400" cy="301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5195" y="1445120"/>
            <a:ext cx="1807400" cy="301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445661" y="1117159"/>
            <a:ext cx="1860765" cy="3639333"/>
            <a:chOff x="1675187" y="-176879"/>
            <a:chExt cx="2006649" cy="4557713"/>
          </a:xfrm>
        </p:grpSpPr>
        <p:sp>
          <p:nvSpPr>
            <p:cNvPr id="210" name="Google Shape;210;p27"/>
            <p:cNvSpPr/>
            <p:nvPr/>
          </p:nvSpPr>
          <p:spPr>
            <a:xfrm>
              <a:off x="1675187" y="-176879"/>
              <a:ext cx="2006649" cy="4557713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426470" y="4128365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097540" y="-14779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434921" y="-3544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7"/>
          <p:cNvSpPr txBox="1"/>
          <p:nvPr/>
        </p:nvSpPr>
        <p:spPr>
          <a:xfrm>
            <a:off x="176850" y="134425"/>
            <a:ext cx="59925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 dirty="0" err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Mock</a:t>
            </a:r>
            <a:r>
              <a:rPr lang="es-ES" sz="30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 Up</a:t>
            </a:r>
            <a:r>
              <a:rPr lang="en" sz="30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3000" b="1" dirty="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de la aplicación</a:t>
            </a:r>
            <a:endParaRPr dirty="0"/>
          </a:p>
        </p:txBody>
      </p:sp>
      <p:grpSp>
        <p:nvGrpSpPr>
          <p:cNvPr id="215" name="Google Shape;215;p27"/>
          <p:cNvGrpSpPr/>
          <p:nvPr/>
        </p:nvGrpSpPr>
        <p:grpSpPr>
          <a:xfrm>
            <a:off x="2617622" y="1128879"/>
            <a:ext cx="1889059" cy="3632497"/>
            <a:chOff x="1707107" y="-356892"/>
            <a:chExt cx="2006649" cy="4557713"/>
          </a:xfrm>
        </p:grpSpPr>
        <p:sp>
          <p:nvSpPr>
            <p:cNvPr id="216" name="Google Shape;216;p27"/>
            <p:cNvSpPr/>
            <p:nvPr/>
          </p:nvSpPr>
          <p:spPr>
            <a:xfrm>
              <a:off x="1707107" y="-356892"/>
              <a:ext cx="2006649" cy="4557713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458404" y="3948506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105520" y="-190054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2486478" y="-178835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7"/>
          <p:cNvSpPr/>
          <p:nvPr/>
        </p:nvSpPr>
        <p:spPr>
          <a:xfrm>
            <a:off x="4736300" y="1140600"/>
            <a:ext cx="1888952" cy="3609499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5459894" y="1298601"/>
            <a:ext cx="438799" cy="62441"/>
          </a:xfrm>
          <a:custGeom>
            <a:avLst/>
            <a:gdLst/>
            <a:ahLst/>
            <a:cxnLst/>
            <a:rect l="l" t="t" r="r" b="b"/>
            <a:pathLst>
              <a:path w="19487" h="3074" extrusionOk="0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5106190" y="1289485"/>
            <a:ext cx="89462" cy="80702"/>
          </a:xfrm>
          <a:custGeom>
            <a:avLst/>
            <a:gdLst/>
            <a:ahLst/>
            <a:cxnLst/>
            <a:rect l="l" t="t" r="r" b="b"/>
            <a:pathLst>
              <a:path w="3973" h="3973" extrusionOk="0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452295" y="4546565"/>
            <a:ext cx="453998" cy="146169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6925780" y="1140607"/>
            <a:ext cx="1896885" cy="3632497"/>
            <a:chOff x="1707107" y="-356892"/>
            <a:chExt cx="2006649" cy="4557713"/>
          </a:xfrm>
        </p:grpSpPr>
        <p:sp>
          <p:nvSpPr>
            <p:cNvPr id="225" name="Google Shape;225;p27"/>
            <p:cNvSpPr/>
            <p:nvPr/>
          </p:nvSpPr>
          <p:spPr>
            <a:xfrm>
              <a:off x="1707107" y="-356892"/>
              <a:ext cx="2006649" cy="4557713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2458404" y="3948506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05520" y="-190054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86478" y="-178835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25" y="1452575"/>
            <a:ext cx="1791600" cy="300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338" y="1453484"/>
            <a:ext cx="1791600" cy="30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507" y="1464440"/>
            <a:ext cx="1791600" cy="298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8425" y="1464448"/>
            <a:ext cx="1791600" cy="300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6000"/>
              <a:t>¡Gracias</a:t>
            </a:r>
            <a:r>
              <a:rPr lang="en" sz="60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sz="6000" b="1" i="0" u="none" strike="noStrike" cap="none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¿Alguna pregunta?</a:t>
            </a:r>
            <a:endParaRPr sz="3600" b="1" i="0" u="none" strike="noStrike" cap="none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Javier Corrochano Jiménez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Cristian Cabrera Pinto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Alberto Villanueva Nieto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David González González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8975" y="2186175"/>
            <a:ext cx="3810575" cy="2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504475" y="473425"/>
            <a:ext cx="3167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69975" y="1345800"/>
            <a:ext cx="5163300" cy="24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"/>
              <a:buChar char="●"/>
            </a:pPr>
            <a:r>
              <a:rPr lang="en" sz="2200" b="1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Grandes iniciativas por parte de gente joven que no tiene compañeros con quien trabajar</a:t>
            </a:r>
            <a:endParaRPr sz="2200" b="1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"/>
              <a:buChar char="●"/>
            </a:pPr>
            <a:r>
              <a:rPr lang="en" sz="2200" b="1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Pérdida de interés</a:t>
            </a:r>
            <a:endParaRPr sz="2200" b="1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"/>
              <a:buChar char="●"/>
            </a:pPr>
            <a:r>
              <a:rPr lang="en" sz="2200" b="1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El competidor más importante es GitHub y Linkedin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5550" y="166275"/>
            <a:ext cx="5301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949" y="2511649"/>
            <a:ext cx="3302278" cy="2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5550" y="1166050"/>
            <a:ext cx="5301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Escenario 1. Búsqueda de proyecto</a:t>
            </a:r>
            <a:endParaRPr sz="1600" b="1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Persona busca un equipo de trabajo independiente que haga proyectos interesantes para él.</a:t>
            </a:r>
            <a:endParaRPr sz="16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25550" y="2351950"/>
            <a:ext cx="53010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Escenario 2. Gente para proyecto</a:t>
            </a:r>
            <a:endParaRPr sz="1600" b="1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Una persona quiere encontrar gente interesada en un proyecto independiente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5550" y="3537850"/>
            <a:ext cx="51963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Escenario 3. Selección de gente</a:t>
            </a:r>
            <a:endParaRPr sz="1600" b="1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El creador de proyecto selecciona quiénes de las personas interesadas son más adecuadas para el trabajo.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325775" y="678300"/>
            <a:ext cx="32586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Actores</a:t>
            </a:r>
            <a:endParaRPr b="1"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Desarrollador y creadores de proyecto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092275" y="14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Desplazarse a la universidad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Preguntar a profesores y buscar anuncios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Recopilar información y decidir qué hacer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Comunicarse por correo para confirmar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·Coche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·Andando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Anuncios colgados en las paredes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Anuncios online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Profesores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·Información recopilada después de buscar proyectos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·Correo profesor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·Correo anuncio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Desplazamiento andando a un lugar que puede ser lejano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Utilización de gasolina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ningún profesor esté libre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Puede que no haya ningún cartel ni anuncio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Dificultad para encontrar anuncios online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no encuentre algo que le guste realmente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Tener que ir recorriendo una a una cada opción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no contestación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Incertidumbre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Actual 1: Búsqueda de un proyecto</a:t>
            </a:r>
            <a:endParaRPr sz="2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750" y="879338"/>
            <a:ext cx="36195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stCxn id="93" idx="3"/>
            <a:endCxn id="95" idx="1"/>
          </p:cNvCxnSpPr>
          <p:nvPr/>
        </p:nvCxnSpPr>
        <p:spPr>
          <a:xfrm>
            <a:off x="3300700" y="1055550"/>
            <a:ext cx="1047300" cy="1605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7"/>
          <p:cNvCxnSpPr>
            <a:stCxn id="95" idx="3"/>
            <a:endCxn id="97" idx="1"/>
          </p:cNvCxnSpPr>
          <p:nvPr/>
        </p:nvCxnSpPr>
        <p:spPr>
          <a:xfrm>
            <a:off x="4681338" y="1215975"/>
            <a:ext cx="1047300" cy="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>
            <a:stCxn id="97" idx="3"/>
            <a:endCxn id="99" idx="1"/>
          </p:cNvCxnSpPr>
          <p:nvPr/>
        </p:nvCxnSpPr>
        <p:spPr>
          <a:xfrm rot="10800000" flipH="1">
            <a:off x="6061988" y="1055475"/>
            <a:ext cx="1038600" cy="1605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963" y="1049288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613" y="1049288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75" y="879338"/>
            <a:ext cx="3619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1083600" y="16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Recopilar información de los aplicantes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Leer información de los aplicantes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Seleccionar tantos aplicantes como sea necesario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Realizar entrevistas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· Curriculums o información dada por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Curriculums o información dada por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Curriculums o información dada por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Contacto directo con el entrevistado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Hay mucha información que organizar y gestionar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Es necesario ir uno a uno leyendo la información de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Formatos distintos en cada información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engaño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Ninguno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Inversión de mucho tiempo en entrevistas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A7D8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Actual 3: Selección de aplicantes</a:t>
            </a:r>
            <a:endParaRPr sz="2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038" y="1049288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075" y="895438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050" y="12317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338" y="895438"/>
            <a:ext cx="36195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>
            <a:stCxn id="107" idx="3"/>
            <a:endCxn id="109" idx="1"/>
          </p:cNvCxnSpPr>
          <p:nvPr/>
        </p:nvCxnSpPr>
        <p:spPr>
          <a:xfrm>
            <a:off x="3309413" y="1215975"/>
            <a:ext cx="999600" cy="2064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8"/>
          <p:cNvCxnSpPr>
            <a:stCxn id="108" idx="1"/>
            <a:endCxn id="110" idx="3"/>
          </p:cNvCxnSpPr>
          <p:nvPr/>
        </p:nvCxnSpPr>
        <p:spPr>
          <a:xfrm rot="10800000">
            <a:off x="6076275" y="1071650"/>
            <a:ext cx="1018800" cy="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>
            <a:stCxn id="110" idx="1"/>
            <a:endCxn id="109" idx="3"/>
          </p:cNvCxnSpPr>
          <p:nvPr/>
        </p:nvCxnSpPr>
        <p:spPr>
          <a:xfrm flipH="1">
            <a:off x="4690138" y="1071650"/>
            <a:ext cx="1024200" cy="350700"/>
          </a:xfrm>
          <a:prstGeom prst="straightConnector1">
            <a:avLst/>
          </a:prstGeom>
          <a:noFill/>
          <a:ln w="28575" cap="flat" cmpd="sng">
            <a:solidFill>
              <a:srgbClr val="A7D86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88100" y="225675"/>
            <a:ext cx="8955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Entrevistas y cuestionarios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79575" y="1044650"/>
            <a:ext cx="8001000" cy="4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Después de realizar los cuestionarios obtuvimos algunas estadísticas:</a:t>
            </a:r>
            <a:endParaRPr sz="2200" b="1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El 85% de los entrevistados tiene gran interés en colaborar con 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gente de otros países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Al 90% de los entrevistados les gustaría buscar proyectos por 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temática y gustos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La mayoría de los entrevistados quieren crear proyectos con 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más impacto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Al 65% de los entrevistados les importa saber si están trabajando con gente novata. (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Más información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)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ctrTitle"/>
          </p:nvPr>
        </p:nvSpPr>
        <p:spPr>
          <a:xfrm>
            <a:off x="424500" y="386150"/>
            <a:ext cx="8440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 Búsqueda e Internacionalidad</a:t>
            </a:r>
            <a:endParaRPr sz="40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167600" y="1781000"/>
            <a:ext cx="7000500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Permitir búsqueda de proyectos por gustos</a:t>
            </a: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Permitir proyectos internacionales</a:t>
            </a: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Potenciar búsqueda de gente que</a:t>
            </a:r>
            <a:br>
              <a:rPr lang="en" sz="2400" b="1">
                <a:latin typeface="Muli"/>
                <a:ea typeface="Muli"/>
                <a:cs typeface="Muli"/>
                <a:sym typeface="Muli"/>
              </a:rPr>
            </a:br>
            <a:r>
              <a:rPr lang="en" sz="2400" b="1">
                <a:latin typeface="Muli"/>
                <a:ea typeface="Muli"/>
                <a:cs typeface="Muli"/>
                <a:sym typeface="Muli"/>
              </a:rPr>
              <a:t>quiera participar como hobbie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ctrTitle"/>
          </p:nvPr>
        </p:nvSpPr>
        <p:spPr>
          <a:xfrm>
            <a:off x="351750" y="386150"/>
            <a:ext cx="84405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2. Impacto de los proyectos</a:t>
            </a:r>
            <a:endParaRPr sz="4000"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340650" y="1925225"/>
            <a:ext cx="7000500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Proyectos con más visibilidad</a:t>
            </a: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Los proyectos recibirán aún más</a:t>
            </a:r>
            <a:br>
              <a:rPr lang="en" sz="2400" b="1">
                <a:latin typeface="Muli"/>
                <a:ea typeface="Muli"/>
                <a:cs typeface="Muli"/>
                <a:sym typeface="Muli"/>
              </a:rPr>
            </a:br>
            <a:r>
              <a:rPr lang="en" sz="2400" b="1">
                <a:latin typeface="Muli"/>
                <a:ea typeface="Muli"/>
                <a:cs typeface="Muli"/>
                <a:sym typeface="Muli"/>
              </a:rPr>
              <a:t>atención dependiendo de la </a:t>
            </a:r>
            <a:br>
              <a:rPr lang="en" sz="2400" b="1">
                <a:latin typeface="Muli"/>
                <a:ea typeface="Muli"/>
                <a:cs typeface="Muli"/>
                <a:sym typeface="Muli"/>
              </a:rPr>
            </a:br>
            <a:r>
              <a:rPr lang="en" sz="2400" b="1">
                <a:latin typeface="Muli"/>
                <a:ea typeface="Muli"/>
                <a:cs typeface="Muli"/>
                <a:sym typeface="Muli"/>
              </a:rPr>
              <a:t>originalidad de la idea 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ctrTitle"/>
          </p:nvPr>
        </p:nvSpPr>
        <p:spPr>
          <a:xfrm>
            <a:off x="351750" y="308550"/>
            <a:ext cx="8440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3. Falta de información</a:t>
            </a:r>
            <a:endParaRPr sz="40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340650" y="1925225"/>
            <a:ext cx="7000500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Los creadores de proyecto pueden ver información útil de sus aplicantes.</a:t>
            </a: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uli"/>
              <a:ea typeface="Muli"/>
              <a:cs typeface="Muli"/>
              <a:sym typeface="Mul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Los proyectos han de tener</a:t>
            </a:r>
            <a:br>
              <a:rPr lang="en" sz="2400" b="1">
                <a:latin typeface="Muli"/>
                <a:ea typeface="Muli"/>
                <a:cs typeface="Muli"/>
                <a:sym typeface="Muli"/>
              </a:rPr>
            </a:br>
            <a:r>
              <a:rPr lang="en" sz="2400" b="1">
                <a:latin typeface="Muli"/>
                <a:ea typeface="Muli"/>
                <a:cs typeface="Muli"/>
                <a:sym typeface="Muli"/>
              </a:rPr>
              <a:t>Información clara y suficiente.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Presentación en pantalla (16:9)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Muli</vt:lpstr>
      <vt:lpstr>Arial</vt:lpstr>
      <vt:lpstr>Poppins</vt:lpstr>
      <vt:lpstr>Poppins Light</vt:lpstr>
      <vt:lpstr>Muli Light</vt:lpstr>
      <vt:lpstr>Gower template</vt:lpstr>
      <vt:lpstr>Meeting Code</vt:lpstr>
      <vt:lpstr>Contexto</vt:lpstr>
      <vt:lpstr>Presentación de PowerPoint</vt:lpstr>
      <vt:lpstr>Presentación de PowerPoint</vt:lpstr>
      <vt:lpstr>Presentación de PowerPoint</vt:lpstr>
      <vt:lpstr>Presentación de PowerPoint</vt:lpstr>
      <vt:lpstr>1. Búsqueda e Internacionalidad</vt:lpstr>
      <vt:lpstr>2. Impacto de los proyectos</vt:lpstr>
      <vt:lpstr>3. Falta de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Code</dc:title>
  <cp:lastModifiedBy>Javier Corrochano Jimenez</cp:lastModifiedBy>
  <cp:revision>1</cp:revision>
  <dcterms:modified xsi:type="dcterms:W3CDTF">2019-03-21T11:01:06Z</dcterms:modified>
</cp:coreProperties>
</file>