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5" r:id="rId5"/>
    <p:sldId id="266" r:id="rId6"/>
    <p:sldId id="261" r:id="rId7"/>
    <p:sldId id="268" r:id="rId8"/>
    <p:sldId id="258" r:id="rId9"/>
    <p:sldId id="262" r:id="rId10"/>
    <p:sldId id="263" r:id="rId11"/>
    <p:sldId id="264" r:id="rId12"/>
    <p:sldId id="260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7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2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FA8635F-7A5D-4E43-8AB7-B4BC289F6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chemeClr val="tx2">
                    <a:alpha val="80000"/>
                  </a:schemeClr>
                </a:solidFill>
              </a:rPr>
              <a:t>Calidad del aire en Madrid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DA35A-1B9C-4986-8E4C-112B61BA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1400" dirty="0">
                <a:solidFill>
                  <a:schemeClr val="tx2">
                    <a:alpha val="80000"/>
                  </a:schemeClr>
                </a:solidFill>
              </a:rPr>
              <a:t>Adrián Moreno </a:t>
            </a:r>
            <a:r>
              <a:rPr lang="es-ES" sz="1400" dirty="0" err="1">
                <a:solidFill>
                  <a:schemeClr val="tx2">
                    <a:alpha val="80000"/>
                  </a:schemeClr>
                </a:solidFill>
              </a:rPr>
              <a:t>Akhazzan</a:t>
            </a:r>
            <a:r>
              <a:rPr lang="es-ES" sz="1400" dirty="0">
                <a:solidFill>
                  <a:schemeClr val="tx2">
                    <a:alpha val="80000"/>
                  </a:schemeClr>
                </a:solidFill>
              </a:rPr>
              <a:t> @Eldarez</a:t>
            </a:r>
          </a:p>
          <a:p>
            <a:pPr algn="l"/>
            <a:r>
              <a:rPr lang="es-ES" sz="1400" dirty="0">
                <a:solidFill>
                  <a:schemeClr val="tx2">
                    <a:alpha val="80000"/>
                  </a:schemeClr>
                </a:solidFill>
              </a:rPr>
              <a:t>Jaime Díez-Hochleitner Suárez @Screexter</a:t>
            </a:r>
          </a:p>
          <a:p>
            <a:pPr algn="l"/>
            <a:r>
              <a:rPr lang="es-ES" sz="1400" dirty="0">
                <a:solidFill>
                  <a:schemeClr val="tx2">
                    <a:alpha val="80000"/>
                  </a:schemeClr>
                </a:solidFill>
              </a:rPr>
              <a:t>Luis Domínguez Romero @luisdnz</a:t>
            </a:r>
          </a:p>
          <a:p>
            <a:pPr algn="l"/>
            <a:r>
              <a:rPr lang="es-ES" sz="1400" dirty="0">
                <a:solidFill>
                  <a:schemeClr val="tx2">
                    <a:alpha val="80000"/>
                  </a:schemeClr>
                </a:solidFill>
              </a:rPr>
              <a:t>Miguel Jorge @Rarycops</a:t>
            </a:r>
          </a:p>
          <a:p>
            <a:pPr algn="l"/>
            <a:r>
              <a:rPr lang="es-ES" sz="1400" dirty="0">
                <a:solidFill>
                  <a:schemeClr val="tx2">
                    <a:alpha val="80000"/>
                  </a:schemeClr>
                </a:solidFill>
              </a:rPr>
              <a:t>Dayana </a:t>
            </a:r>
            <a:r>
              <a:rPr lang="es-ES" sz="1400" dirty="0" err="1">
                <a:solidFill>
                  <a:schemeClr val="tx2">
                    <a:alpha val="80000"/>
                  </a:schemeClr>
                </a:solidFill>
              </a:rPr>
              <a:t>Mladenova</a:t>
            </a:r>
            <a:r>
              <a:rPr lang="es-ES" sz="140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2">
                    <a:alpha val="80000"/>
                  </a:schemeClr>
                </a:solidFill>
              </a:rPr>
              <a:t>Danchova</a:t>
            </a:r>
            <a:r>
              <a:rPr lang="es-ES" sz="1400" dirty="0">
                <a:solidFill>
                  <a:schemeClr val="tx2">
                    <a:alpha val="80000"/>
                  </a:schemeClr>
                </a:solidFill>
              </a:rPr>
              <a:t> @ddmlad</a:t>
            </a:r>
          </a:p>
        </p:txBody>
      </p:sp>
      <p:pic>
        <p:nvPicPr>
          <p:cNvPr id="46" name="Picture 3" descr="Señales luminosas del tráfico por la noche">
            <a:extLst>
              <a:ext uri="{FF2B5EF4-FFF2-40B4-BE49-F238E27FC236}">
                <a16:creationId xmlns:a16="http://schemas.microsoft.com/office/drawing/2014/main" id="{0BC4F32E-913A-4D62-963A-9FD499330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02" r="23663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2848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7BD9-FAE3-4C29-A17D-7D429A03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FAC40-B16E-41FA-9ECE-8FDD6A58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Linking</a:t>
            </a:r>
            <a:endParaRPr lang="es-ES" dirty="0"/>
          </a:p>
          <a:p>
            <a:r>
              <a:rPr lang="es-ES" dirty="0"/>
              <a:t>Archivos actualizados con links</a:t>
            </a:r>
          </a:p>
        </p:txBody>
      </p:sp>
    </p:spTree>
    <p:extLst>
      <p:ext uri="{BB962C8B-B14F-4D97-AF65-F5344CB8AC3E}">
        <p14:creationId xmlns:p14="http://schemas.microsoft.com/office/powerpoint/2010/main" val="318817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C8F6B-FD46-4A22-89A3-E913C7F7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F5889-8221-44E7-9BFF-91499468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Publicar en helio</a:t>
            </a:r>
          </a:p>
          <a:p>
            <a:r>
              <a:rPr lang="es-ES" dirty="0"/>
              <a:t>Hacer </a:t>
            </a:r>
            <a:r>
              <a:rPr lang="es-ES" dirty="0" err="1"/>
              <a:t>queries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61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0D209-0C32-4A1E-A490-ACB7BBA7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Calidapp</a:t>
            </a:r>
            <a:r>
              <a:rPr lang="es-ES" dirty="0"/>
              <a:t> del Aire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30F25-92C3-4D3A-AC13-774036B9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Demostración:</a:t>
            </a:r>
          </a:p>
          <a:p>
            <a:endParaRPr lang="es-ES" dirty="0"/>
          </a:p>
          <a:p>
            <a:r>
              <a:rPr lang="es-ES" dirty="0"/>
              <a:t>Incluir video</a:t>
            </a:r>
          </a:p>
        </p:txBody>
      </p:sp>
    </p:spTree>
    <p:extLst>
      <p:ext uri="{BB962C8B-B14F-4D97-AF65-F5344CB8AC3E}">
        <p14:creationId xmlns:p14="http://schemas.microsoft.com/office/powerpoint/2010/main" val="230535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FA60B-3A1D-4BD9-94A5-231272B6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325" y="2562925"/>
            <a:ext cx="10722932" cy="1325563"/>
          </a:xfrm>
        </p:spPr>
        <p:txBody>
          <a:bodyPr/>
          <a:lstStyle/>
          <a:p>
            <a:r>
              <a:rPr lang="es-ES" dirty="0"/>
              <a:t>Gracias por su tiempo</a:t>
            </a:r>
          </a:p>
        </p:txBody>
      </p:sp>
    </p:spTree>
    <p:extLst>
      <p:ext uri="{BB962C8B-B14F-4D97-AF65-F5344CB8AC3E}">
        <p14:creationId xmlns:p14="http://schemas.microsoft.com/office/powerpoint/2010/main" val="205120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FACF-1442-4DFE-838D-9D2F0B5C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(</a:t>
            </a:r>
            <a:r>
              <a:rPr lang="es-ES" dirty="0" err="1"/>
              <a:t>Hands-on</a:t>
            </a:r>
            <a:r>
              <a:rPr lang="es-ES" dirty="0"/>
              <a:t> 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CCD44-3C19-4CB5-B844-745C80EF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Seleccionar el tema</a:t>
            </a:r>
          </a:p>
          <a:p>
            <a:r>
              <a:rPr lang="es-ES" dirty="0"/>
              <a:t>Elegir el .</a:t>
            </a:r>
            <a:r>
              <a:rPr lang="es-ES" dirty="0" err="1"/>
              <a:t>csv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395645-7C2B-4AEB-A20B-BECE48E5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367" y="1625764"/>
            <a:ext cx="1568668" cy="136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730621-2FCD-4015-B043-894F19C00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30" y="3229714"/>
            <a:ext cx="5252147" cy="331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F010-E221-4243-B34A-DCE96671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1A25D-59E0-4B24-844B-CF96629F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Análisis del </a:t>
            </a:r>
            <a:r>
              <a:rPr lang="es-ES" dirty="0" err="1"/>
              <a:t>dataset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-Licencia</a:t>
            </a:r>
          </a:p>
          <a:p>
            <a:pPr marL="0" indent="0">
              <a:buNone/>
            </a:pPr>
            <a:r>
              <a:rPr lang="es-ES" dirty="0"/>
              <a:t>	-</a:t>
            </a:r>
            <a:r>
              <a:rPr lang="es-ES" dirty="0" err="1"/>
              <a:t>Naming</a:t>
            </a:r>
            <a:r>
              <a:rPr lang="es-ES" dirty="0"/>
              <a:t> </a:t>
            </a:r>
            <a:r>
              <a:rPr lang="es-ES" dirty="0" err="1"/>
              <a:t>strategy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-Ontología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48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565497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3A3D30-01B9-4C31-A523-A4258D2C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s-ES" dirty="0"/>
              <a:t>Licencia y </a:t>
            </a:r>
            <a:r>
              <a:rPr lang="es-ES"/>
              <a:t>Naming</a:t>
            </a:r>
            <a:r>
              <a:rPr lang="es-ES" dirty="0"/>
              <a:t> </a:t>
            </a:r>
            <a:r>
              <a:rPr lang="es-ES"/>
              <a:t>Strategy</a:t>
            </a:r>
            <a:endParaRPr lang="es-ES" dirty="0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9F3171AD-5432-4753-9A6F-B6E1A2C2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https://datos.madrid.es/portal/site/egob/menuitem.400a817358ce98c34e937436a8a409a0/?vgnextoid=b4c412b9ace9f310VgnVCM100000171f5a0aRCRD</a:t>
            </a:r>
          </a:p>
        </p:txBody>
      </p:sp>
      <p:pic>
        <p:nvPicPr>
          <p:cNvPr id="3074" name="Picture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2E1F170-1A57-4413-8CB4-BDD8D14D1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5156" y="1418913"/>
            <a:ext cx="3433909" cy="268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exto, Carta&#10;&#10;Descripción generada automáticamente">
            <a:extLst>
              <a:ext uri="{FF2B5EF4-FFF2-40B4-BE49-F238E27FC236}">
                <a16:creationId xmlns:a16="http://schemas.microsoft.com/office/drawing/2014/main" id="{7DAEEADE-2A63-4F94-8EA8-45E44F41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7301" y="4424790"/>
            <a:ext cx="5009618" cy="14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19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72194-58E0-4B4D-A5FD-D08103B3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Ontología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91B470-A92B-40EE-84F6-10B1A03B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70CCB41-B689-40B5-840C-92D3F7584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400" y="1690688"/>
            <a:ext cx="6450052" cy="49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5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DD95978-149B-45BF-BE7B-1EA21922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s-ES"/>
              <a:t>Hands-on 3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C590F-9210-4E70-BEEB-810B1495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94" y="2449996"/>
            <a:ext cx="4419600" cy="3009494"/>
          </a:xfrm>
        </p:spPr>
        <p:txBody>
          <a:bodyPr>
            <a:normAutofit/>
          </a:bodyPr>
          <a:lstStyle/>
          <a:p>
            <a:r>
              <a:rPr lang="es-ES" dirty="0"/>
              <a:t>Open refine</a:t>
            </a:r>
          </a:p>
          <a:p>
            <a:r>
              <a:rPr lang="es-ES" dirty="0"/>
              <a:t>JSON</a:t>
            </a:r>
          </a:p>
          <a:p>
            <a:r>
              <a:rPr lang="es-ES" dirty="0"/>
              <a:t>CSV limpiado</a:t>
            </a:r>
          </a:p>
        </p:txBody>
      </p:sp>
      <p:sp>
        <p:nvSpPr>
          <p:cNvPr id="1032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E87B3F-0645-4B5C-986B-9EE5E670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63" y="2365360"/>
            <a:ext cx="635925" cy="67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EEF626C-EF58-4166-B5D2-9EC90577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00" y="2910166"/>
            <a:ext cx="1798034" cy="23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1DF907E-F084-4B73-8456-EF8BF315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016" y="4016671"/>
            <a:ext cx="4419601" cy="23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FA1D8849-0E8B-4CEC-91B0-773A8047FBCB}"/>
              </a:ext>
            </a:extLst>
          </p:cNvPr>
          <p:cNvSpPr/>
          <p:nvPr/>
        </p:nvSpPr>
        <p:spPr>
          <a:xfrm>
            <a:off x="8977935" y="2381531"/>
            <a:ext cx="308952" cy="1518801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AFEE20F-C4CA-4EC2-8E4A-ACD1F1AC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65" y="1013035"/>
            <a:ext cx="6174226" cy="11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8F4CE7B-6599-46DE-BDB8-2D2D553B83BB}"/>
              </a:ext>
            </a:extLst>
          </p:cNvPr>
          <p:cNvSpPr txBox="1"/>
          <p:nvPr/>
        </p:nvSpPr>
        <p:spPr>
          <a:xfrm>
            <a:off x="3930838" y="2640114"/>
            <a:ext cx="584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JSON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620C3F-0846-41C7-BCE2-06299EFE032D}"/>
              </a:ext>
            </a:extLst>
          </p:cNvPr>
          <p:cNvSpPr txBox="1"/>
          <p:nvPr/>
        </p:nvSpPr>
        <p:spPr>
          <a:xfrm>
            <a:off x="5682934" y="672081"/>
            <a:ext cx="256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CSV pre Open-Refine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DA2D910E-D53A-4986-9C8C-772384E14E6F}"/>
              </a:ext>
            </a:extLst>
          </p:cNvPr>
          <p:cNvSpPr txBox="1"/>
          <p:nvPr/>
        </p:nvSpPr>
        <p:spPr>
          <a:xfrm>
            <a:off x="6310078" y="3675027"/>
            <a:ext cx="267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CSV post Open-Refine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922A2A-17E1-42D6-ABDA-D10D7D52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9" y="4607499"/>
            <a:ext cx="2681117" cy="164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D150AE7-3341-4342-81F9-8517AED092C4}"/>
              </a:ext>
            </a:extLst>
          </p:cNvPr>
          <p:cNvSpPr txBox="1"/>
          <p:nvPr/>
        </p:nvSpPr>
        <p:spPr>
          <a:xfrm>
            <a:off x="594348" y="4221701"/>
            <a:ext cx="232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CSV en Open Refine</a:t>
            </a:r>
          </a:p>
        </p:txBody>
      </p:sp>
    </p:spTree>
    <p:extLst>
      <p:ext uri="{BB962C8B-B14F-4D97-AF65-F5344CB8AC3E}">
        <p14:creationId xmlns:p14="http://schemas.microsoft.com/office/powerpoint/2010/main" val="253815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71B07-624B-4FD5-B330-33544B3B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65198-DA5C-4200-ADBD-2152DC8C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45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D4546-6881-49E8-A21B-14F3EC5B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Modificaciones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F7A0E-D80D-4718-A64D-F4463979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Eliminamos Punto Muestreo</a:t>
            </a:r>
          </a:p>
          <a:p>
            <a:r>
              <a:rPr lang="es-ES" dirty="0"/>
              <a:t>Nos quedamos con el primer día</a:t>
            </a:r>
          </a:p>
          <a:p>
            <a:pPr marL="0" indent="0">
              <a:buNone/>
            </a:pPr>
            <a:r>
              <a:rPr lang="es-ES" dirty="0"/>
              <a:t>   de cada mes</a:t>
            </a:r>
          </a:p>
          <a:p>
            <a:r>
              <a:rPr lang="es-ES" dirty="0"/>
              <a:t>Juntamos mes y año en fecha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D3C65B9-6E49-4777-83E2-FDDFAD6CD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825" y="2612077"/>
            <a:ext cx="4821307" cy="326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04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CE098-84BD-4E1C-8613-D81049E7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Hands-on</a:t>
            </a:r>
            <a:r>
              <a:rPr lang="es-ES" dirty="0"/>
              <a:t>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16BCA-E6AE-4A85-AF8A-F00B014E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-RML</a:t>
            </a:r>
          </a:p>
          <a:p>
            <a:r>
              <a:rPr lang="es-ES" dirty="0"/>
              <a:t>-YML</a:t>
            </a:r>
          </a:p>
          <a:p>
            <a:r>
              <a:rPr lang="es-ES" dirty="0"/>
              <a:t>-RDF</a:t>
            </a:r>
          </a:p>
        </p:txBody>
      </p:sp>
    </p:spTree>
    <p:extLst>
      <p:ext uri="{BB962C8B-B14F-4D97-AF65-F5344CB8AC3E}">
        <p14:creationId xmlns:p14="http://schemas.microsoft.com/office/powerpoint/2010/main" val="151563489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C34D62"/>
      </a:accent1>
      <a:accent2>
        <a:srgbClr val="B1573B"/>
      </a:accent2>
      <a:accent3>
        <a:srgbClr val="C39A4D"/>
      </a:accent3>
      <a:accent4>
        <a:srgbClr val="A2AA38"/>
      </a:accent4>
      <a:accent5>
        <a:srgbClr val="7EB346"/>
      </a:accent5>
      <a:accent6>
        <a:srgbClr val="46B13B"/>
      </a:accent6>
      <a:hlink>
        <a:srgbClr val="319381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156</Words>
  <Application>Microsoft Office PowerPoint</Application>
  <PresentationFormat>Panorámica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Avenir Next LT Pro</vt:lpstr>
      <vt:lpstr>Posterama</vt:lpstr>
      <vt:lpstr>SineVTI</vt:lpstr>
      <vt:lpstr>Calidad del aire en Madrid</vt:lpstr>
      <vt:lpstr>Primeros pasos (Hands-on 1)</vt:lpstr>
      <vt:lpstr>Hands-on 2</vt:lpstr>
      <vt:lpstr>Licencia y Naming Strategy</vt:lpstr>
      <vt:lpstr>Ontología</vt:lpstr>
      <vt:lpstr>Hands-on 3</vt:lpstr>
      <vt:lpstr>Presentación de PowerPoint</vt:lpstr>
      <vt:lpstr>Modificaciones</vt:lpstr>
      <vt:lpstr>Hands-on 4</vt:lpstr>
      <vt:lpstr>Hands-on 5</vt:lpstr>
      <vt:lpstr>Hands-on 6</vt:lpstr>
      <vt:lpstr>Calidapp del Aire</vt:lpstr>
      <vt:lpstr>Gracias por su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del aire en Madrid</dc:title>
  <dc:creator>jaime diez-hochleitner</dc:creator>
  <cp:lastModifiedBy>jaime diez-hochleitner</cp:lastModifiedBy>
  <cp:revision>5</cp:revision>
  <dcterms:created xsi:type="dcterms:W3CDTF">2021-11-07T18:22:18Z</dcterms:created>
  <dcterms:modified xsi:type="dcterms:W3CDTF">2021-11-09T17:59:08Z</dcterms:modified>
</cp:coreProperties>
</file>