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63"/>
  </p:normalViewPr>
  <p:slideViewPr>
    <p:cSldViewPr snapToGrid="0">
      <p:cViewPr varScale="1">
        <p:scale>
          <a:sx n="117" d="100"/>
          <a:sy n="117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2FA8-0D2D-4992-9939-09C017730B05}" type="datetimeFigureOut">
              <a:rPr lang="es-ES" smtClean="0"/>
              <a:t>12/11/21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C2E2-6722-4E1B-9F1B-78E9C605C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42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6C2E2-6722-4E1B-9F1B-78E9C605C2E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4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89600" y="3561264"/>
            <a:ext cx="5212800" cy="17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60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600" y="5312997"/>
            <a:ext cx="5212800" cy="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954531" y="6119010"/>
            <a:ext cx="1474700" cy="740385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152827" y="6317259"/>
            <a:ext cx="1077421" cy="540941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53343" y="547385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53343" y="245663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380412" y="2158034"/>
            <a:ext cx="1271072" cy="2541913"/>
          </a:xfrm>
          <a:custGeom>
            <a:avLst/>
            <a:gdLst/>
            <a:ahLst/>
            <a:cxnLst/>
            <a:rect l="l" t="t" r="r" b="b"/>
            <a:pathLst>
              <a:path w="27640" h="55275" extrusionOk="0">
                <a:moveTo>
                  <a:pt x="27639" y="0"/>
                </a:moveTo>
                <a:cubicBezTo>
                  <a:pt x="12375" y="0"/>
                  <a:pt x="1" y="12375"/>
                  <a:pt x="1" y="27637"/>
                </a:cubicBezTo>
                <a:cubicBezTo>
                  <a:pt x="1" y="42900"/>
                  <a:pt x="12374" y="55275"/>
                  <a:pt x="27639" y="55275"/>
                </a:cubicBezTo>
                <a:lnTo>
                  <a:pt x="27639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227459" y="2004989"/>
            <a:ext cx="1424023" cy="1424023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11206857" y="3428978"/>
            <a:ext cx="1444625" cy="1444533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11227459" y="2004989"/>
            <a:ext cx="1424023" cy="1424023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206857" y="3428978"/>
            <a:ext cx="1444625" cy="1444533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096626" y="1874157"/>
            <a:ext cx="1554855" cy="1554855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1075978" y="3428978"/>
            <a:ext cx="1575503" cy="1575457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1096626" y="1874157"/>
            <a:ext cx="1554855" cy="1554855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11075978" y="3428978"/>
            <a:ext cx="1575503" cy="1575457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0966208" y="1743783"/>
            <a:ext cx="1685273" cy="1685228"/>
          </a:xfrm>
          <a:custGeom>
            <a:avLst/>
            <a:gdLst/>
            <a:ahLst/>
            <a:cxnLst/>
            <a:rect l="l" t="t" r="r" b="b"/>
            <a:pathLst>
              <a:path w="36647" h="36646" extrusionOk="0">
                <a:moveTo>
                  <a:pt x="36646" y="0"/>
                </a:moveTo>
                <a:cubicBezTo>
                  <a:pt x="16439" y="0"/>
                  <a:pt x="1" y="16439"/>
                  <a:pt x="1" y="36645"/>
                </a:cubicBezTo>
                <a:lnTo>
                  <a:pt x="300" y="36645"/>
                </a:lnTo>
                <a:cubicBezTo>
                  <a:pt x="300" y="16604"/>
                  <a:pt x="16605" y="299"/>
                  <a:pt x="36646" y="299"/>
                </a:cubicBezTo>
                <a:lnTo>
                  <a:pt x="36646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945651" y="3428977"/>
            <a:ext cx="1705829" cy="1705784"/>
          </a:xfrm>
          <a:custGeom>
            <a:avLst/>
            <a:gdLst/>
            <a:ahLst/>
            <a:cxnLst/>
            <a:rect l="l" t="t" r="r" b="b"/>
            <a:pathLst>
              <a:path w="37094" h="37093" extrusionOk="0">
                <a:moveTo>
                  <a:pt x="1" y="0"/>
                </a:moveTo>
                <a:cubicBezTo>
                  <a:pt x="1" y="20452"/>
                  <a:pt x="16641" y="37092"/>
                  <a:pt x="37093" y="37092"/>
                </a:cubicBezTo>
                <a:lnTo>
                  <a:pt x="37093" y="35898"/>
                </a:lnTo>
                <a:cubicBezTo>
                  <a:pt x="17298" y="35898"/>
                  <a:pt x="1194" y="19794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10824935" y="1602511"/>
            <a:ext cx="1826544" cy="1826499"/>
          </a:xfrm>
          <a:custGeom>
            <a:avLst/>
            <a:gdLst/>
            <a:ahLst/>
            <a:cxnLst/>
            <a:rect l="l" t="t" r="r" b="b"/>
            <a:pathLst>
              <a:path w="39719" h="39718" extrusionOk="0">
                <a:moveTo>
                  <a:pt x="39718" y="0"/>
                </a:moveTo>
                <a:cubicBezTo>
                  <a:pt x="17818" y="0"/>
                  <a:pt x="0" y="17817"/>
                  <a:pt x="0" y="39717"/>
                </a:cubicBezTo>
                <a:lnTo>
                  <a:pt x="299" y="39717"/>
                </a:lnTo>
                <a:cubicBezTo>
                  <a:pt x="299" y="17982"/>
                  <a:pt x="17982" y="298"/>
                  <a:pt x="39718" y="298"/>
                </a:cubicBezTo>
                <a:lnTo>
                  <a:pt x="39718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0804332" y="3428978"/>
            <a:ext cx="1847147" cy="1847100"/>
          </a:xfrm>
          <a:custGeom>
            <a:avLst/>
            <a:gdLst/>
            <a:ahLst/>
            <a:cxnLst/>
            <a:rect l="l" t="t" r="r" b="b"/>
            <a:pathLst>
              <a:path w="40167" h="40166" extrusionOk="0">
                <a:moveTo>
                  <a:pt x="1" y="0"/>
                </a:moveTo>
                <a:cubicBezTo>
                  <a:pt x="1" y="22146"/>
                  <a:pt x="18019" y="40165"/>
                  <a:pt x="40166" y="40165"/>
                </a:cubicBezTo>
                <a:lnTo>
                  <a:pt x="40166" y="38971"/>
                </a:lnTo>
                <a:cubicBezTo>
                  <a:pt x="18677" y="38971"/>
                  <a:pt x="1194" y="21488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0304212" y="121681"/>
            <a:ext cx="1831097" cy="447083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0441390" y="1"/>
            <a:ext cx="1803689" cy="419628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2"/>
          <p:cNvGrpSpPr/>
          <p:nvPr/>
        </p:nvGrpSpPr>
        <p:grpSpPr>
          <a:xfrm rot="-5400000">
            <a:off x="533710" y="5526661"/>
            <a:ext cx="915596" cy="1796897"/>
            <a:chOff x="200457" y="1184982"/>
            <a:chExt cx="686697" cy="1347673"/>
          </a:xfrm>
        </p:grpSpPr>
        <p:sp>
          <p:nvSpPr>
            <p:cNvPr id="31" name="Google Shape;31;p2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11075970" y="5301379"/>
            <a:ext cx="156033" cy="150147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1"/>
                </a:moveTo>
                <a:cubicBezTo>
                  <a:pt x="1100" y="1"/>
                  <a:pt x="506" y="398"/>
                  <a:pt x="253" y="1008"/>
                </a:cubicBezTo>
                <a:cubicBezTo>
                  <a:pt x="1" y="1618"/>
                  <a:pt x="140" y="2319"/>
                  <a:pt x="607" y="2786"/>
                </a:cubicBezTo>
                <a:cubicBezTo>
                  <a:pt x="919" y="3098"/>
                  <a:pt x="1336" y="3264"/>
                  <a:pt x="1761" y="3264"/>
                </a:cubicBezTo>
                <a:cubicBezTo>
                  <a:pt x="1971" y="3264"/>
                  <a:pt x="2183" y="3223"/>
                  <a:pt x="2385" y="3139"/>
                </a:cubicBezTo>
                <a:cubicBezTo>
                  <a:pt x="2995" y="2887"/>
                  <a:pt x="3393" y="2292"/>
                  <a:pt x="3393" y="1632"/>
                </a:cubicBezTo>
                <a:cubicBezTo>
                  <a:pt x="3392" y="730"/>
                  <a:pt x="2661" y="1"/>
                  <a:pt x="1761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11309032" y="5534442"/>
            <a:ext cx="156033" cy="150100"/>
          </a:xfrm>
          <a:custGeom>
            <a:avLst/>
            <a:gdLst/>
            <a:ahLst/>
            <a:cxnLst/>
            <a:rect l="l" t="t" r="r" b="b"/>
            <a:pathLst>
              <a:path w="3393" h="3264" extrusionOk="0">
                <a:moveTo>
                  <a:pt x="1760" y="0"/>
                </a:moveTo>
                <a:cubicBezTo>
                  <a:pt x="1100" y="0"/>
                  <a:pt x="505" y="398"/>
                  <a:pt x="253" y="1007"/>
                </a:cubicBezTo>
                <a:cubicBezTo>
                  <a:pt x="0" y="1616"/>
                  <a:pt x="139" y="2319"/>
                  <a:pt x="606" y="2785"/>
                </a:cubicBezTo>
                <a:cubicBezTo>
                  <a:pt x="918" y="3097"/>
                  <a:pt x="1336" y="3263"/>
                  <a:pt x="1760" y="3263"/>
                </a:cubicBezTo>
                <a:cubicBezTo>
                  <a:pt x="1970" y="3263"/>
                  <a:pt x="2183" y="3222"/>
                  <a:pt x="2384" y="3139"/>
                </a:cubicBezTo>
                <a:cubicBezTo>
                  <a:pt x="2995" y="2886"/>
                  <a:pt x="3392" y="2292"/>
                  <a:pt x="3392" y="1631"/>
                </a:cubicBezTo>
                <a:cubicBezTo>
                  <a:pt x="3392" y="731"/>
                  <a:pt x="2662" y="0"/>
                  <a:pt x="1760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1542049" y="5767457"/>
            <a:ext cx="156079" cy="150147"/>
          </a:xfrm>
          <a:custGeom>
            <a:avLst/>
            <a:gdLst/>
            <a:ahLst/>
            <a:cxnLst/>
            <a:rect l="l" t="t" r="r" b="b"/>
            <a:pathLst>
              <a:path w="3394" h="3265" extrusionOk="0">
                <a:moveTo>
                  <a:pt x="1762" y="1"/>
                </a:moveTo>
                <a:cubicBezTo>
                  <a:pt x="1102" y="1"/>
                  <a:pt x="506" y="398"/>
                  <a:pt x="253" y="1008"/>
                </a:cubicBezTo>
                <a:cubicBezTo>
                  <a:pt x="1" y="1618"/>
                  <a:pt x="141" y="2319"/>
                  <a:pt x="608" y="2786"/>
                </a:cubicBezTo>
                <a:cubicBezTo>
                  <a:pt x="920" y="3099"/>
                  <a:pt x="1337" y="3265"/>
                  <a:pt x="1762" y="3265"/>
                </a:cubicBezTo>
                <a:cubicBezTo>
                  <a:pt x="1972" y="3265"/>
                  <a:pt x="2184" y="3224"/>
                  <a:pt x="2386" y="3140"/>
                </a:cubicBezTo>
                <a:cubicBezTo>
                  <a:pt x="2995" y="2888"/>
                  <a:pt x="3393" y="2292"/>
                  <a:pt x="3393" y="1633"/>
                </a:cubicBezTo>
                <a:cubicBezTo>
                  <a:pt x="3393" y="731"/>
                  <a:pt x="2662" y="1"/>
                  <a:pt x="1762" y="1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11775157" y="6000520"/>
            <a:ext cx="156033" cy="150147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4950500"/>
            <a:ext cx="1575477" cy="493805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 rot="5400000">
            <a:off x="1812584" y="-13284"/>
            <a:ext cx="1001313" cy="162807"/>
          </a:xfrm>
          <a:custGeom>
            <a:avLst/>
            <a:gdLst/>
            <a:ahLst/>
            <a:cxnLst/>
            <a:rect l="l" t="t" r="r" b="b"/>
            <a:pathLst>
              <a:path w="21774" h="3580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/>
          <p:nvPr/>
        </p:nvSpPr>
        <p:spPr>
          <a:xfrm rot="5400000">
            <a:off x="1405642" y="-13307"/>
            <a:ext cx="1001313" cy="162852"/>
          </a:xfrm>
          <a:custGeom>
            <a:avLst/>
            <a:gdLst/>
            <a:ahLst/>
            <a:cxnLst/>
            <a:rect l="l" t="t" r="r" b="b"/>
            <a:pathLst>
              <a:path w="21774" h="3581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2"/>
          <p:cNvGrpSpPr/>
          <p:nvPr/>
        </p:nvGrpSpPr>
        <p:grpSpPr>
          <a:xfrm>
            <a:off x="11181866" y="1060090"/>
            <a:ext cx="322735" cy="322735"/>
            <a:chOff x="8109724" y="768892"/>
            <a:chExt cx="242051" cy="242051"/>
          </a:xfrm>
        </p:grpSpPr>
        <p:sp>
          <p:nvSpPr>
            <p:cNvPr id="51" name="Google Shape;51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979295" y="3561265"/>
            <a:ext cx="267044" cy="534089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 rot="5400000">
            <a:off x="-534296" y="1943397"/>
            <a:ext cx="2145991" cy="1077412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 rot="5400000">
            <a:off x="-388611" y="2088017"/>
            <a:ext cx="1567869" cy="787180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>
            <a:off x="218600" y="4672500"/>
            <a:ext cx="1575477" cy="493805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4012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2004800" y="1981567"/>
            <a:ext cx="8182400" cy="2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2004800" y="4232033"/>
            <a:ext cx="8182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82" name="Google Shape;182;p11"/>
          <p:cNvGrpSpPr/>
          <p:nvPr/>
        </p:nvGrpSpPr>
        <p:grpSpPr>
          <a:xfrm>
            <a:off x="10589584" y="-41025"/>
            <a:ext cx="1640821" cy="3263220"/>
            <a:chOff x="5601325" y="2619050"/>
            <a:chExt cx="1004175" cy="1997075"/>
          </a:xfrm>
        </p:grpSpPr>
        <p:sp>
          <p:nvSpPr>
            <p:cNvPr id="183" name="Google Shape;183;p1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11876067" y="3658100"/>
            <a:ext cx="144200" cy="892400"/>
            <a:chOff x="5169950" y="3910650"/>
            <a:chExt cx="108150" cy="669300"/>
          </a:xfrm>
        </p:grpSpPr>
        <p:sp>
          <p:nvSpPr>
            <p:cNvPr id="197" name="Google Shape;197;p1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583423" y="5558579"/>
            <a:ext cx="2588208" cy="1299431"/>
            <a:chOff x="5008150" y="5073600"/>
            <a:chExt cx="801700" cy="402500"/>
          </a:xfrm>
        </p:grpSpPr>
        <p:sp>
          <p:nvSpPr>
            <p:cNvPr id="202" name="Google Shape;202;p11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" name="Google Shape;204;p11"/>
          <p:cNvGrpSpPr/>
          <p:nvPr/>
        </p:nvGrpSpPr>
        <p:grpSpPr>
          <a:xfrm rot="5400000">
            <a:off x="-150999" y="4348084"/>
            <a:ext cx="1406833" cy="412267"/>
            <a:chOff x="5550375" y="1747875"/>
            <a:chExt cx="1055125" cy="309200"/>
          </a:xfrm>
        </p:grpSpPr>
        <p:sp>
          <p:nvSpPr>
            <p:cNvPr id="205" name="Google Shape;205;p11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1076167" y="5166967"/>
            <a:ext cx="233933" cy="233933"/>
            <a:chOff x="5826950" y="2305200"/>
            <a:chExt cx="175450" cy="175450"/>
          </a:xfrm>
        </p:grpSpPr>
        <p:sp>
          <p:nvSpPr>
            <p:cNvPr id="208" name="Google Shape;208;p1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30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36DC1BF-7585-4AB1-A871-EF1E70F433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16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1264067" y="1949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1264067" y="2415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1940067" y="1303433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3"/>
          </p:nvPr>
        </p:nvSpPr>
        <p:spPr>
          <a:xfrm>
            <a:off x="4590000" y="1949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4"/>
          </p:nvPr>
        </p:nvSpPr>
        <p:spPr>
          <a:xfrm>
            <a:off x="4590000" y="2415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5" hasCustomPrompt="1"/>
          </p:nvPr>
        </p:nvSpPr>
        <p:spPr>
          <a:xfrm>
            <a:off x="5265984" y="1303433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/>
          </p:nvPr>
        </p:nvSpPr>
        <p:spPr>
          <a:xfrm>
            <a:off x="7915933" y="1949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7915933" y="2415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8591935" y="1303433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9"/>
          </p:nvPr>
        </p:nvSpPr>
        <p:spPr>
          <a:xfrm>
            <a:off x="1264067" y="46064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1264067" y="50723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940067" y="3970267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5"/>
          </p:nvPr>
        </p:nvSpPr>
        <p:spPr>
          <a:xfrm>
            <a:off x="4590000" y="46064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6"/>
          </p:nvPr>
        </p:nvSpPr>
        <p:spPr>
          <a:xfrm>
            <a:off x="4590000" y="50723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7" hasCustomPrompt="1"/>
          </p:nvPr>
        </p:nvSpPr>
        <p:spPr>
          <a:xfrm>
            <a:off x="5265997" y="3970267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8"/>
          </p:nvPr>
        </p:nvSpPr>
        <p:spPr>
          <a:xfrm>
            <a:off x="7915933" y="46064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9"/>
          </p:nvPr>
        </p:nvSpPr>
        <p:spPr>
          <a:xfrm>
            <a:off x="7915933" y="50723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0" hasCustomPrompt="1"/>
          </p:nvPr>
        </p:nvSpPr>
        <p:spPr>
          <a:xfrm>
            <a:off x="8591933" y="3970267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/>
          <p:nvPr/>
        </p:nvSpPr>
        <p:spPr>
          <a:xfrm>
            <a:off x="10854710" y="470018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0854710" y="168297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3"/>
          <p:cNvSpPr/>
          <p:nvPr/>
        </p:nvSpPr>
        <p:spPr>
          <a:xfrm>
            <a:off x="0" y="6223352"/>
            <a:ext cx="1264013" cy="634661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3"/>
          <p:cNvSpPr/>
          <p:nvPr/>
        </p:nvSpPr>
        <p:spPr>
          <a:xfrm>
            <a:off x="169974" y="6393289"/>
            <a:ext cx="923493" cy="463697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87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1907251" y="520757"/>
            <a:ext cx="1125064" cy="97432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4"/>
          <p:cNvSpPr/>
          <p:nvPr/>
        </p:nvSpPr>
        <p:spPr>
          <a:xfrm>
            <a:off x="253343" y="547385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4"/>
          <p:cNvSpPr/>
          <p:nvPr/>
        </p:nvSpPr>
        <p:spPr>
          <a:xfrm>
            <a:off x="253343" y="245663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4"/>
          <p:cNvSpPr/>
          <p:nvPr/>
        </p:nvSpPr>
        <p:spPr>
          <a:xfrm>
            <a:off x="1895156" y="96159"/>
            <a:ext cx="1125064" cy="97432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4"/>
          <p:cNvSpPr/>
          <p:nvPr/>
        </p:nvSpPr>
        <p:spPr>
          <a:xfrm>
            <a:off x="1580757" y="1070469"/>
            <a:ext cx="156033" cy="150147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10134878" y="6142289"/>
            <a:ext cx="1831097" cy="447083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4"/>
          <p:cNvSpPr/>
          <p:nvPr/>
        </p:nvSpPr>
        <p:spPr>
          <a:xfrm rot="10800000" flipH="1">
            <a:off x="10272057" y="6291425"/>
            <a:ext cx="1803689" cy="419628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11532633" y="5434597"/>
            <a:ext cx="322735" cy="322735"/>
            <a:chOff x="7982724" y="4022347"/>
            <a:chExt cx="242051" cy="242051"/>
          </a:xfrm>
        </p:grpSpPr>
        <p:sp>
          <p:nvSpPr>
            <p:cNvPr id="244" name="Google Shape;244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" name="Google Shape;246;p14"/>
          <p:cNvSpPr/>
          <p:nvPr/>
        </p:nvSpPr>
        <p:spPr>
          <a:xfrm rot="10800000" flipH="1">
            <a:off x="9401045" y="5757334"/>
            <a:ext cx="267044" cy="534089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1580768" y="2852467"/>
            <a:ext cx="348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1"/>
          </p:nvPr>
        </p:nvSpPr>
        <p:spPr>
          <a:xfrm>
            <a:off x="1580767" y="3521533"/>
            <a:ext cx="3480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7130832" y="2852467"/>
            <a:ext cx="348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3"/>
          </p:nvPr>
        </p:nvSpPr>
        <p:spPr>
          <a:xfrm>
            <a:off x="7130833" y="3521533"/>
            <a:ext cx="3480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450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/>
          </p:nvPr>
        </p:nvSpPr>
        <p:spPr>
          <a:xfrm>
            <a:off x="1017333" y="4354800"/>
            <a:ext cx="2912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1"/>
          </p:nvPr>
        </p:nvSpPr>
        <p:spPr>
          <a:xfrm>
            <a:off x="1017333" y="4922267"/>
            <a:ext cx="291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3"/>
          </p:nvPr>
        </p:nvSpPr>
        <p:spPr>
          <a:xfrm>
            <a:off x="4639787" y="4354800"/>
            <a:ext cx="2912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4"/>
          </p:nvPr>
        </p:nvSpPr>
        <p:spPr>
          <a:xfrm>
            <a:off x="4639787" y="4922267"/>
            <a:ext cx="291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5"/>
          </p:nvPr>
        </p:nvSpPr>
        <p:spPr>
          <a:xfrm>
            <a:off x="8262241" y="4354800"/>
            <a:ext cx="2912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6"/>
          </p:nvPr>
        </p:nvSpPr>
        <p:spPr>
          <a:xfrm>
            <a:off x="8262241" y="4922267"/>
            <a:ext cx="291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9" name="Google Shape;259;p15"/>
          <p:cNvGrpSpPr/>
          <p:nvPr/>
        </p:nvGrpSpPr>
        <p:grpSpPr>
          <a:xfrm>
            <a:off x="-170653" y="277499"/>
            <a:ext cx="897452" cy="516404"/>
            <a:chOff x="4383475" y="1747875"/>
            <a:chExt cx="544350" cy="313225"/>
          </a:xfrm>
        </p:grpSpPr>
        <p:sp>
          <p:nvSpPr>
            <p:cNvPr id="260" name="Google Shape;260;p1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" name="Google Shape;262;p15"/>
          <p:cNvSpPr/>
          <p:nvPr/>
        </p:nvSpPr>
        <p:spPr>
          <a:xfrm>
            <a:off x="988862" y="296309"/>
            <a:ext cx="239345" cy="478691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15"/>
          <p:cNvGrpSpPr/>
          <p:nvPr/>
        </p:nvGrpSpPr>
        <p:grpSpPr>
          <a:xfrm>
            <a:off x="-580540" y="1251761"/>
            <a:ext cx="1057867" cy="547399"/>
            <a:chOff x="1151000" y="1881425"/>
            <a:chExt cx="641650" cy="332025"/>
          </a:xfrm>
        </p:grpSpPr>
        <p:sp>
          <p:nvSpPr>
            <p:cNvPr id="264" name="Google Shape;264;p15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6" name="Google Shape;266;p15"/>
          <p:cNvGrpSpPr/>
          <p:nvPr/>
        </p:nvGrpSpPr>
        <p:grpSpPr>
          <a:xfrm>
            <a:off x="1641445" y="155061"/>
            <a:ext cx="289259" cy="289259"/>
            <a:chOff x="5826950" y="2305200"/>
            <a:chExt cx="175450" cy="175450"/>
          </a:xfrm>
        </p:grpSpPr>
        <p:sp>
          <p:nvSpPr>
            <p:cNvPr id="267" name="Google Shape;267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9" name="Google Shape;269;p15"/>
          <p:cNvGrpSpPr/>
          <p:nvPr/>
        </p:nvGrpSpPr>
        <p:grpSpPr>
          <a:xfrm rot="-5400000">
            <a:off x="10475023" y="-567887"/>
            <a:ext cx="1148911" cy="2284920"/>
            <a:chOff x="5601325" y="2619050"/>
            <a:chExt cx="1004175" cy="1997075"/>
          </a:xfrm>
        </p:grpSpPr>
        <p:sp>
          <p:nvSpPr>
            <p:cNvPr id="270" name="Google Shape;270;p15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15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1580768" y="3868467"/>
            <a:ext cx="348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1580767" y="4537533"/>
            <a:ext cx="3480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title" idx="2"/>
          </p:nvPr>
        </p:nvSpPr>
        <p:spPr>
          <a:xfrm>
            <a:off x="7130832" y="3868467"/>
            <a:ext cx="348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7130833" y="4537533"/>
            <a:ext cx="3480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>
            <a:off x="235272" y="157660"/>
            <a:ext cx="173097" cy="1071237"/>
            <a:chOff x="5169950" y="3910650"/>
            <a:chExt cx="108150" cy="669300"/>
          </a:xfrm>
        </p:grpSpPr>
        <p:sp>
          <p:nvSpPr>
            <p:cNvPr id="289" name="Google Shape;289;p1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724267" y="157667"/>
            <a:ext cx="856500" cy="856467"/>
            <a:chOff x="1154925" y="4692025"/>
            <a:chExt cx="642375" cy="642350"/>
          </a:xfrm>
        </p:grpSpPr>
        <p:sp>
          <p:nvSpPr>
            <p:cNvPr id="294" name="Google Shape;294;p16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6" name="Google Shape;296;p16"/>
          <p:cNvGrpSpPr/>
          <p:nvPr/>
        </p:nvGrpSpPr>
        <p:grpSpPr>
          <a:xfrm>
            <a:off x="11759967" y="5455434"/>
            <a:ext cx="725800" cy="417633"/>
            <a:chOff x="4383475" y="1747875"/>
            <a:chExt cx="544350" cy="313225"/>
          </a:xfrm>
        </p:grpSpPr>
        <p:sp>
          <p:nvSpPr>
            <p:cNvPr id="297" name="Google Shape;297;p16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11256267" y="6254434"/>
            <a:ext cx="233933" cy="233933"/>
            <a:chOff x="5826950" y="2305200"/>
            <a:chExt cx="175450" cy="175450"/>
          </a:xfrm>
        </p:grpSpPr>
        <p:sp>
          <p:nvSpPr>
            <p:cNvPr id="300" name="Google Shape;300;p1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16"/>
          <p:cNvSpPr/>
          <p:nvPr/>
        </p:nvSpPr>
        <p:spPr>
          <a:xfrm>
            <a:off x="11914034" y="6177834"/>
            <a:ext cx="193567" cy="387133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406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 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679133" y="2983633"/>
            <a:ext cx="4464000" cy="14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 idx="2" hasCustomPrompt="1"/>
          </p:nvPr>
        </p:nvSpPr>
        <p:spPr>
          <a:xfrm>
            <a:off x="1679144" y="1356667"/>
            <a:ext cx="4638400" cy="17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1"/>
          </p:nvPr>
        </p:nvSpPr>
        <p:spPr>
          <a:xfrm>
            <a:off x="1679144" y="4566933"/>
            <a:ext cx="33872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 rot="-5400000">
            <a:off x="9987964" y="-695367"/>
            <a:ext cx="1407184" cy="2798568"/>
            <a:chOff x="5601325" y="2619050"/>
            <a:chExt cx="1004175" cy="1997075"/>
          </a:xfrm>
        </p:grpSpPr>
        <p:sp>
          <p:nvSpPr>
            <p:cNvPr id="308" name="Google Shape;308;p17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1" name="Google Shape;321;p17"/>
          <p:cNvGrpSpPr/>
          <p:nvPr/>
        </p:nvGrpSpPr>
        <p:grpSpPr>
          <a:xfrm>
            <a:off x="-290367" y="6321333"/>
            <a:ext cx="1068933" cy="536667"/>
            <a:chOff x="5008150" y="5073600"/>
            <a:chExt cx="801700" cy="402500"/>
          </a:xfrm>
        </p:grpSpPr>
        <p:sp>
          <p:nvSpPr>
            <p:cNvPr id="322" name="Google Shape;322;p17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197385" y="181333"/>
            <a:ext cx="667767" cy="1133600"/>
            <a:chOff x="3558950" y="3191175"/>
            <a:chExt cx="500825" cy="850200"/>
          </a:xfrm>
        </p:grpSpPr>
        <p:sp>
          <p:nvSpPr>
            <p:cNvPr id="325" name="Google Shape;325;p17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7" name="Google Shape;327;p17"/>
          <p:cNvGrpSpPr/>
          <p:nvPr/>
        </p:nvGrpSpPr>
        <p:grpSpPr>
          <a:xfrm flipH="1">
            <a:off x="11470934" y="1126267"/>
            <a:ext cx="619900" cy="615600"/>
            <a:chOff x="5865550" y="4739350"/>
            <a:chExt cx="464925" cy="461700"/>
          </a:xfrm>
        </p:grpSpPr>
        <p:sp>
          <p:nvSpPr>
            <p:cNvPr id="328" name="Google Shape;328;p17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615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 hasCustomPrompt="1"/>
          </p:nvPr>
        </p:nvSpPr>
        <p:spPr>
          <a:xfrm>
            <a:off x="1303600" y="2559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5" name="Google Shape;335;p18"/>
          <p:cNvSpPr txBox="1">
            <a:spLocks noGrp="1"/>
          </p:cNvSpPr>
          <p:nvPr>
            <p:ph type="title" idx="3"/>
          </p:nvPr>
        </p:nvSpPr>
        <p:spPr>
          <a:xfrm>
            <a:off x="1031600" y="45826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1"/>
          </p:nvPr>
        </p:nvSpPr>
        <p:spPr>
          <a:xfrm>
            <a:off x="1031600" y="50484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title" idx="4" hasCustomPrompt="1"/>
          </p:nvPr>
        </p:nvSpPr>
        <p:spPr>
          <a:xfrm>
            <a:off x="4862000" y="2559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5"/>
          </p:nvPr>
        </p:nvSpPr>
        <p:spPr>
          <a:xfrm>
            <a:off x="4590000" y="45826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6"/>
          </p:nvPr>
        </p:nvSpPr>
        <p:spPr>
          <a:xfrm>
            <a:off x="4590000" y="50484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7" hasCustomPrompt="1"/>
          </p:nvPr>
        </p:nvSpPr>
        <p:spPr>
          <a:xfrm>
            <a:off x="8420400" y="2559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1" name="Google Shape;341;p18"/>
          <p:cNvSpPr txBox="1">
            <a:spLocks noGrp="1"/>
          </p:cNvSpPr>
          <p:nvPr>
            <p:ph type="title" idx="8"/>
          </p:nvPr>
        </p:nvSpPr>
        <p:spPr>
          <a:xfrm>
            <a:off x="8148400" y="45826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9"/>
          </p:nvPr>
        </p:nvSpPr>
        <p:spPr>
          <a:xfrm>
            <a:off x="8148400" y="50484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260267" y="192184"/>
            <a:ext cx="824267" cy="1014000"/>
            <a:chOff x="2434775" y="1800150"/>
            <a:chExt cx="618200" cy="760500"/>
          </a:xfrm>
        </p:grpSpPr>
        <p:sp>
          <p:nvSpPr>
            <p:cNvPr id="344" name="Google Shape;344;p18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391833" y="192201"/>
            <a:ext cx="855533" cy="442700"/>
            <a:chOff x="1151000" y="1881425"/>
            <a:chExt cx="641650" cy="332025"/>
          </a:xfrm>
        </p:grpSpPr>
        <p:sp>
          <p:nvSpPr>
            <p:cNvPr id="347" name="Google Shape;347;p1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1157900" y="830267"/>
            <a:ext cx="233933" cy="233933"/>
            <a:chOff x="5826950" y="2305200"/>
            <a:chExt cx="175450" cy="175450"/>
          </a:xfrm>
        </p:grpSpPr>
        <p:sp>
          <p:nvSpPr>
            <p:cNvPr id="350" name="Google Shape;350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18"/>
          <p:cNvGrpSpPr/>
          <p:nvPr/>
        </p:nvGrpSpPr>
        <p:grpSpPr>
          <a:xfrm rot="10800000">
            <a:off x="10630336" y="1"/>
            <a:ext cx="1715424" cy="861243"/>
            <a:chOff x="5008150" y="5073600"/>
            <a:chExt cx="801700" cy="402500"/>
          </a:xfrm>
        </p:grpSpPr>
        <p:sp>
          <p:nvSpPr>
            <p:cNvPr id="353" name="Google Shape;353;p1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18"/>
          <p:cNvGrpSpPr/>
          <p:nvPr/>
        </p:nvGrpSpPr>
        <p:grpSpPr>
          <a:xfrm>
            <a:off x="10396400" y="582234"/>
            <a:ext cx="233933" cy="233933"/>
            <a:chOff x="5826950" y="2305200"/>
            <a:chExt cx="175450" cy="175450"/>
          </a:xfrm>
        </p:grpSpPr>
        <p:sp>
          <p:nvSpPr>
            <p:cNvPr id="356" name="Google Shape;356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89515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0" y="175034"/>
            <a:ext cx="855533" cy="442700"/>
            <a:chOff x="1151000" y="1881425"/>
            <a:chExt cx="641650" cy="332025"/>
          </a:xfrm>
        </p:grpSpPr>
        <p:sp>
          <p:nvSpPr>
            <p:cNvPr id="361" name="Google Shape;361;p19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1130301" y="202818"/>
            <a:ext cx="193567" cy="387133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4" name="Google Shape;364;p19"/>
          <p:cNvGrpSpPr/>
          <p:nvPr/>
        </p:nvGrpSpPr>
        <p:grpSpPr>
          <a:xfrm rot="5400000">
            <a:off x="-266133" y="1200633"/>
            <a:ext cx="1068933" cy="536667"/>
            <a:chOff x="5008150" y="5073600"/>
            <a:chExt cx="801700" cy="402500"/>
          </a:xfrm>
        </p:grpSpPr>
        <p:sp>
          <p:nvSpPr>
            <p:cNvPr id="365" name="Google Shape;365;p1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10281267" y="187568"/>
            <a:ext cx="725800" cy="417633"/>
            <a:chOff x="4383475" y="1747875"/>
            <a:chExt cx="544350" cy="313225"/>
          </a:xfrm>
        </p:grpSpPr>
        <p:sp>
          <p:nvSpPr>
            <p:cNvPr id="368" name="Google Shape;368;p19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11275118" y="202833"/>
            <a:ext cx="667767" cy="1133600"/>
            <a:chOff x="3558950" y="3191175"/>
            <a:chExt cx="500825" cy="850200"/>
          </a:xfrm>
        </p:grpSpPr>
        <p:sp>
          <p:nvSpPr>
            <p:cNvPr id="371" name="Google Shape;371;p19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11798700" y="1582867"/>
            <a:ext cx="144200" cy="892400"/>
            <a:chOff x="5169950" y="3910650"/>
            <a:chExt cx="108150" cy="669300"/>
          </a:xfrm>
        </p:grpSpPr>
        <p:sp>
          <p:nvSpPr>
            <p:cNvPr id="374" name="Google Shape;374;p19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3253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1264067" y="2457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1264067" y="2923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3"/>
          </p:nvPr>
        </p:nvSpPr>
        <p:spPr>
          <a:xfrm>
            <a:off x="4590000" y="2457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4"/>
          </p:nvPr>
        </p:nvSpPr>
        <p:spPr>
          <a:xfrm>
            <a:off x="4590000" y="2923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7915933" y="2457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7915933" y="2923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title" idx="7"/>
          </p:nvPr>
        </p:nvSpPr>
        <p:spPr>
          <a:xfrm>
            <a:off x="1264067" y="45048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8"/>
          </p:nvPr>
        </p:nvSpPr>
        <p:spPr>
          <a:xfrm>
            <a:off x="1264067" y="49707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title" idx="9"/>
          </p:nvPr>
        </p:nvSpPr>
        <p:spPr>
          <a:xfrm>
            <a:off x="4590000" y="45048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13"/>
          </p:nvPr>
        </p:nvSpPr>
        <p:spPr>
          <a:xfrm>
            <a:off x="4590000" y="49707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title" idx="14"/>
          </p:nvPr>
        </p:nvSpPr>
        <p:spPr>
          <a:xfrm>
            <a:off x="7915933" y="45048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subTitle" idx="15"/>
          </p:nvPr>
        </p:nvSpPr>
        <p:spPr>
          <a:xfrm>
            <a:off x="7915933" y="49707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92" name="Google Shape;392;p20"/>
          <p:cNvGrpSpPr/>
          <p:nvPr/>
        </p:nvGrpSpPr>
        <p:grpSpPr>
          <a:xfrm rot="-5400000">
            <a:off x="661934" y="-661933"/>
            <a:ext cx="1338900" cy="2662767"/>
            <a:chOff x="5601325" y="2619050"/>
            <a:chExt cx="1004175" cy="1997075"/>
          </a:xfrm>
        </p:grpSpPr>
        <p:sp>
          <p:nvSpPr>
            <p:cNvPr id="393" name="Google Shape;393;p20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6" name="Google Shape;406;p20"/>
          <p:cNvGrpSpPr/>
          <p:nvPr/>
        </p:nvGrpSpPr>
        <p:grpSpPr>
          <a:xfrm>
            <a:off x="181833" y="1208833"/>
            <a:ext cx="144200" cy="892400"/>
            <a:chOff x="5169950" y="3910650"/>
            <a:chExt cx="108150" cy="669300"/>
          </a:xfrm>
        </p:grpSpPr>
        <p:sp>
          <p:nvSpPr>
            <p:cNvPr id="407" name="Google Shape;407;p2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20"/>
          <p:cNvGrpSpPr/>
          <p:nvPr/>
        </p:nvGrpSpPr>
        <p:grpSpPr>
          <a:xfrm>
            <a:off x="11161767" y="162433"/>
            <a:ext cx="824267" cy="1014000"/>
            <a:chOff x="2434775" y="1800150"/>
            <a:chExt cx="618200" cy="760500"/>
          </a:xfrm>
        </p:grpSpPr>
        <p:sp>
          <p:nvSpPr>
            <p:cNvPr id="412" name="Google Shape;412;p20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20"/>
          <p:cNvGrpSpPr/>
          <p:nvPr/>
        </p:nvGrpSpPr>
        <p:grpSpPr>
          <a:xfrm rot="5400000">
            <a:off x="10224567" y="154068"/>
            <a:ext cx="725800" cy="417633"/>
            <a:chOff x="4383475" y="1747875"/>
            <a:chExt cx="544350" cy="313225"/>
          </a:xfrm>
        </p:grpSpPr>
        <p:sp>
          <p:nvSpPr>
            <p:cNvPr id="415" name="Google Shape;415;p2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11456934" y="1538067"/>
            <a:ext cx="233933" cy="233933"/>
            <a:chOff x="5826950" y="2305200"/>
            <a:chExt cx="175450" cy="175450"/>
          </a:xfrm>
        </p:grpSpPr>
        <p:sp>
          <p:nvSpPr>
            <p:cNvPr id="418" name="Google Shape;418;p20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527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816933" y="2983633"/>
            <a:ext cx="4638400" cy="14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7816933" y="1356667"/>
            <a:ext cx="4638400" cy="17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816933" y="4566933"/>
            <a:ext cx="33872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34386" y="-77267"/>
            <a:ext cx="1131751" cy="2221096"/>
            <a:chOff x="1158575" y="2606800"/>
            <a:chExt cx="497750" cy="976850"/>
          </a:xfrm>
        </p:grpSpPr>
        <p:sp>
          <p:nvSpPr>
            <p:cNvPr id="62" name="Google Shape;62;p3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11330485" y="5462867"/>
            <a:ext cx="667767" cy="1133600"/>
            <a:chOff x="3558950" y="3191175"/>
            <a:chExt cx="500825" cy="850200"/>
          </a:xfrm>
        </p:grpSpPr>
        <p:sp>
          <p:nvSpPr>
            <p:cNvPr id="75" name="Google Shape;75;p3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11482867" y="308634"/>
            <a:ext cx="855533" cy="442700"/>
            <a:chOff x="1151000" y="1881425"/>
            <a:chExt cx="641650" cy="332025"/>
          </a:xfrm>
        </p:grpSpPr>
        <p:sp>
          <p:nvSpPr>
            <p:cNvPr id="78" name="Google Shape;78;p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5042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-15" y="-31113"/>
            <a:ext cx="997027" cy="1956696"/>
            <a:chOff x="1158575" y="2606800"/>
            <a:chExt cx="497750" cy="976850"/>
          </a:xfrm>
        </p:grpSpPr>
        <p:sp>
          <p:nvSpPr>
            <p:cNvPr id="423" name="Google Shape;423;p21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1330767" y="501033"/>
            <a:ext cx="144200" cy="892400"/>
            <a:chOff x="5169950" y="3910650"/>
            <a:chExt cx="108150" cy="669300"/>
          </a:xfrm>
        </p:grpSpPr>
        <p:sp>
          <p:nvSpPr>
            <p:cNvPr id="436" name="Google Shape;436;p2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732813" y="1925560"/>
            <a:ext cx="531341" cy="902005"/>
            <a:chOff x="3558950" y="3191175"/>
            <a:chExt cx="500825" cy="850200"/>
          </a:xfrm>
        </p:grpSpPr>
        <p:sp>
          <p:nvSpPr>
            <p:cNvPr id="441" name="Google Shape;441;p21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132067" y="2960534"/>
            <a:ext cx="233933" cy="233933"/>
            <a:chOff x="5826950" y="2305200"/>
            <a:chExt cx="175450" cy="175450"/>
          </a:xfrm>
        </p:grpSpPr>
        <p:sp>
          <p:nvSpPr>
            <p:cNvPr id="444" name="Google Shape;444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11319297" y="475"/>
            <a:ext cx="952092" cy="1893493"/>
            <a:chOff x="5601325" y="2619050"/>
            <a:chExt cx="1004175" cy="1997075"/>
          </a:xfrm>
        </p:grpSpPr>
        <p:sp>
          <p:nvSpPr>
            <p:cNvPr id="447" name="Google Shape;447;p2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11662000" y="2312001"/>
            <a:ext cx="725800" cy="417633"/>
            <a:chOff x="4383475" y="1747875"/>
            <a:chExt cx="544350" cy="313225"/>
          </a:xfrm>
        </p:grpSpPr>
        <p:sp>
          <p:nvSpPr>
            <p:cNvPr id="461" name="Google Shape;461;p21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3" name="Google Shape;463;p21"/>
          <p:cNvGrpSpPr/>
          <p:nvPr/>
        </p:nvGrpSpPr>
        <p:grpSpPr>
          <a:xfrm flipH="1">
            <a:off x="10472067" y="166700"/>
            <a:ext cx="619900" cy="615600"/>
            <a:chOff x="5865550" y="4739350"/>
            <a:chExt cx="464925" cy="461700"/>
          </a:xfrm>
        </p:grpSpPr>
        <p:sp>
          <p:nvSpPr>
            <p:cNvPr id="464" name="Google Shape;464;p2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8" name="Google Shape;468;p21"/>
          <p:cNvGrpSpPr/>
          <p:nvPr/>
        </p:nvGrpSpPr>
        <p:grpSpPr>
          <a:xfrm>
            <a:off x="10802034" y="1624900"/>
            <a:ext cx="233933" cy="233933"/>
            <a:chOff x="5826950" y="2305200"/>
            <a:chExt cx="175450" cy="175450"/>
          </a:xfrm>
        </p:grpSpPr>
        <p:sp>
          <p:nvSpPr>
            <p:cNvPr id="469" name="Google Shape;469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9294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>
            <a:off x="-15" y="-31113"/>
            <a:ext cx="997027" cy="1956696"/>
            <a:chOff x="1158575" y="2606800"/>
            <a:chExt cx="497750" cy="976850"/>
          </a:xfrm>
        </p:grpSpPr>
        <p:sp>
          <p:nvSpPr>
            <p:cNvPr id="474" name="Google Shape;474;p22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22"/>
          <p:cNvGrpSpPr/>
          <p:nvPr/>
        </p:nvGrpSpPr>
        <p:grpSpPr>
          <a:xfrm>
            <a:off x="1330767" y="501033"/>
            <a:ext cx="144200" cy="892400"/>
            <a:chOff x="5169950" y="3910650"/>
            <a:chExt cx="108150" cy="669300"/>
          </a:xfrm>
        </p:grpSpPr>
        <p:sp>
          <p:nvSpPr>
            <p:cNvPr id="487" name="Google Shape;487;p22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1" name="Google Shape;491;p22"/>
          <p:cNvGrpSpPr/>
          <p:nvPr/>
        </p:nvGrpSpPr>
        <p:grpSpPr>
          <a:xfrm>
            <a:off x="732813" y="1925560"/>
            <a:ext cx="531341" cy="902005"/>
            <a:chOff x="3558950" y="3191175"/>
            <a:chExt cx="500825" cy="850200"/>
          </a:xfrm>
        </p:grpSpPr>
        <p:sp>
          <p:nvSpPr>
            <p:cNvPr id="492" name="Google Shape;492;p22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132067" y="2960534"/>
            <a:ext cx="233933" cy="233933"/>
            <a:chOff x="5826950" y="2305200"/>
            <a:chExt cx="175450" cy="175450"/>
          </a:xfrm>
        </p:grpSpPr>
        <p:sp>
          <p:nvSpPr>
            <p:cNvPr id="495" name="Google Shape;495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22"/>
          <p:cNvGrpSpPr/>
          <p:nvPr/>
        </p:nvGrpSpPr>
        <p:grpSpPr>
          <a:xfrm>
            <a:off x="11719233" y="6289434"/>
            <a:ext cx="725800" cy="417633"/>
            <a:chOff x="4383475" y="1747875"/>
            <a:chExt cx="544350" cy="313225"/>
          </a:xfrm>
        </p:grpSpPr>
        <p:sp>
          <p:nvSpPr>
            <p:cNvPr id="498" name="Google Shape;498;p22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22"/>
          <p:cNvGrpSpPr/>
          <p:nvPr/>
        </p:nvGrpSpPr>
        <p:grpSpPr>
          <a:xfrm flipH="1">
            <a:off x="11035967" y="5717967"/>
            <a:ext cx="619900" cy="615600"/>
            <a:chOff x="5865550" y="4739350"/>
            <a:chExt cx="464925" cy="461700"/>
          </a:xfrm>
        </p:grpSpPr>
        <p:sp>
          <p:nvSpPr>
            <p:cNvPr id="501" name="Google Shape;501;p22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11719234" y="5173134"/>
            <a:ext cx="233933" cy="233933"/>
            <a:chOff x="5826950" y="2305200"/>
            <a:chExt cx="175450" cy="175450"/>
          </a:xfrm>
        </p:grpSpPr>
        <p:sp>
          <p:nvSpPr>
            <p:cNvPr id="506" name="Google Shape;50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5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0" name="Google Shape;510;p23"/>
          <p:cNvSpPr txBox="1">
            <a:spLocks noGrp="1"/>
          </p:cNvSpPr>
          <p:nvPr>
            <p:ph type="title" idx="2"/>
          </p:nvPr>
        </p:nvSpPr>
        <p:spPr>
          <a:xfrm>
            <a:off x="7121200" y="1799033"/>
            <a:ext cx="37296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1" name="Google Shape;511;p23"/>
          <p:cNvSpPr txBox="1">
            <a:spLocks noGrp="1"/>
          </p:cNvSpPr>
          <p:nvPr>
            <p:ph type="subTitle" idx="1"/>
          </p:nvPr>
        </p:nvSpPr>
        <p:spPr>
          <a:xfrm>
            <a:off x="7121200" y="2163300"/>
            <a:ext cx="37296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 idx="3"/>
          </p:nvPr>
        </p:nvSpPr>
        <p:spPr>
          <a:xfrm>
            <a:off x="7121200" y="3261667"/>
            <a:ext cx="37296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4"/>
          </p:nvPr>
        </p:nvSpPr>
        <p:spPr>
          <a:xfrm>
            <a:off x="7121200" y="3625933"/>
            <a:ext cx="37296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title" idx="5"/>
          </p:nvPr>
        </p:nvSpPr>
        <p:spPr>
          <a:xfrm>
            <a:off x="7121200" y="4724300"/>
            <a:ext cx="37296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5" name="Google Shape;515;p23"/>
          <p:cNvSpPr txBox="1">
            <a:spLocks noGrp="1"/>
          </p:cNvSpPr>
          <p:nvPr>
            <p:ph type="subTitle" idx="6"/>
          </p:nvPr>
        </p:nvSpPr>
        <p:spPr>
          <a:xfrm>
            <a:off x="7121200" y="5088567"/>
            <a:ext cx="37296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516" name="Google Shape;516;p23"/>
          <p:cNvGrpSpPr/>
          <p:nvPr/>
        </p:nvGrpSpPr>
        <p:grpSpPr>
          <a:xfrm>
            <a:off x="11143967" y="262417"/>
            <a:ext cx="824267" cy="1014000"/>
            <a:chOff x="2434775" y="1800150"/>
            <a:chExt cx="618200" cy="760500"/>
          </a:xfrm>
        </p:grpSpPr>
        <p:sp>
          <p:nvSpPr>
            <p:cNvPr id="517" name="Google Shape;517;p23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11336467" y="1537734"/>
            <a:ext cx="855533" cy="442700"/>
            <a:chOff x="1151000" y="1881425"/>
            <a:chExt cx="641650" cy="332025"/>
          </a:xfrm>
        </p:grpSpPr>
        <p:sp>
          <p:nvSpPr>
            <p:cNvPr id="520" name="Google Shape;520;p2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3"/>
          <p:cNvGrpSpPr/>
          <p:nvPr/>
        </p:nvGrpSpPr>
        <p:grpSpPr>
          <a:xfrm>
            <a:off x="258734" y="262433"/>
            <a:ext cx="1406833" cy="412267"/>
            <a:chOff x="5550375" y="1747875"/>
            <a:chExt cx="1055125" cy="309200"/>
          </a:xfrm>
        </p:grpSpPr>
        <p:sp>
          <p:nvSpPr>
            <p:cNvPr id="523" name="Google Shape;523;p23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258733" y="1088033"/>
            <a:ext cx="144200" cy="892400"/>
            <a:chOff x="5169950" y="3910650"/>
            <a:chExt cx="108150" cy="669300"/>
          </a:xfrm>
        </p:grpSpPr>
        <p:sp>
          <p:nvSpPr>
            <p:cNvPr id="526" name="Google Shape;526;p23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814100" y="1088034"/>
            <a:ext cx="233933" cy="233933"/>
            <a:chOff x="5826950" y="2305200"/>
            <a:chExt cx="175450" cy="175450"/>
          </a:xfrm>
        </p:grpSpPr>
        <p:sp>
          <p:nvSpPr>
            <p:cNvPr id="531" name="Google Shape;531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2757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5" name="Google Shape;535;p24"/>
          <p:cNvSpPr txBox="1">
            <a:spLocks noGrp="1"/>
          </p:cNvSpPr>
          <p:nvPr>
            <p:ph type="title" idx="2"/>
          </p:nvPr>
        </p:nvSpPr>
        <p:spPr>
          <a:xfrm>
            <a:off x="1998000" y="4324297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subTitle" idx="1"/>
          </p:nvPr>
        </p:nvSpPr>
        <p:spPr>
          <a:xfrm>
            <a:off x="1998000" y="4891764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title" idx="3"/>
          </p:nvPr>
        </p:nvSpPr>
        <p:spPr>
          <a:xfrm>
            <a:off x="7182000" y="4324297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8" name="Google Shape;538;p24"/>
          <p:cNvSpPr txBox="1">
            <a:spLocks noGrp="1"/>
          </p:cNvSpPr>
          <p:nvPr>
            <p:ph type="subTitle" idx="4"/>
          </p:nvPr>
        </p:nvSpPr>
        <p:spPr>
          <a:xfrm>
            <a:off x="7182000" y="4891764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539" name="Google Shape;539;p24"/>
          <p:cNvGrpSpPr/>
          <p:nvPr/>
        </p:nvGrpSpPr>
        <p:grpSpPr>
          <a:xfrm>
            <a:off x="250752" y="285314"/>
            <a:ext cx="862488" cy="1464157"/>
            <a:chOff x="3558950" y="3191175"/>
            <a:chExt cx="500825" cy="850200"/>
          </a:xfrm>
        </p:grpSpPr>
        <p:sp>
          <p:nvSpPr>
            <p:cNvPr id="540" name="Google Shape;540;p24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11078767" y="285301"/>
            <a:ext cx="855533" cy="442700"/>
            <a:chOff x="1151000" y="1881425"/>
            <a:chExt cx="641650" cy="332025"/>
          </a:xfrm>
        </p:grpSpPr>
        <p:sp>
          <p:nvSpPr>
            <p:cNvPr id="543" name="Google Shape;543;p24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11143633" y="980601"/>
            <a:ext cx="725800" cy="417633"/>
            <a:chOff x="4383475" y="1747875"/>
            <a:chExt cx="544350" cy="313225"/>
          </a:xfrm>
        </p:grpSpPr>
        <p:sp>
          <p:nvSpPr>
            <p:cNvPr id="546" name="Google Shape;546;p24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1396800" y="285300"/>
            <a:ext cx="233933" cy="233933"/>
            <a:chOff x="5826950" y="2305200"/>
            <a:chExt cx="175450" cy="175450"/>
          </a:xfrm>
        </p:grpSpPr>
        <p:sp>
          <p:nvSpPr>
            <p:cNvPr id="549" name="Google Shape;549;p24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1" name="Google Shape;551;p24"/>
          <p:cNvGrpSpPr/>
          <p:nvPr/>
        </p:nvGrpSpPr>
        <p:grpSpPr>
          <a:xfrm>
            <a:off x="609900" y="2126167"/>
            <a:ext cx="144200" cy="892400"/>
            <a:chOff x="5169950" y="3910650"/>
            <a:chExt cx="108150" cy="669300"/>
          </a:xfrm>
        </p:grpSpPr>
        <p:sp>
          <p:nvSpPr>
            <p:cNvPr id="552" name="Google Shape;552;p2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6" name="Google Shape;556;p24"/>
          <p:cNvGrpSpPr/>
          <p:nvPr/>
        </p:nvGrpSpPr>
        <p:grpSpPr>
          <a:xfrm rot="10800000">
            <a:off x="11380320" y="1837588"/>
            <a:ext cx="811664" cy="1592917"/>
            <a:chOff x="1158575" y="2606800"/>
            <a:chExt cx="497750" cy="976850"/>
          </a:xfrm>
        </p:grpSpPr>
        <p:sp>
          <p:nvSpPr>
            <p:cNvPr id="557" name="Google Shape;557;p24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8280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Title + Four Columns 1 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1" name="Google Shape;571;p25"/>
          <p:cNvSpPr txBox="1">
            <a:spLocks noGrp="1"/>
          </p:cNvSpPr>
          <p:nvPr>
            <p:ph type="title" idx="2"/>
          </p:nvPr>
        </p:nvSpPr>
        <p:spPr>
          <a:xfrm>
            <a:off x="7713417" y="2579667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2" name="Google Shape;572;p25"/>
          <p:cNvSpPr txBox="1">
            <a:spLocks noGrp="1"/>
          </p:cNvSpPr>
          <p:nvPr>
            <p:ph type="subTitle" idx="1"/>
          </p:nvPr>
        </p:nvSpPr>
        <p:spPr>
          <a:xfrm>
            <a:off x="7713417" y="2943933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73" name="Google Shape;573;p25"/>
          <p:cNvSpPr txBox="1">
            <a:spLocks noGrp="1"/>
          </p:cNvSpPr>
          <p:nvPr>
            <p:ph type="title" idx="3"/>
          </p:nvPr>
        </p:nvSpPr>
        <p:spPr>
          <a:xfrm>
            <a:off x="7713417" y="4651900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4" name="Google Shape;574;p25"/>
          <p:cNvSpPr txBox="1">
            <a:spLocks noGrp="1"/>
          </p:cNvSpPr>
          <p:nvPr>
            <p:ph type="subTitle" idx="4"/>
          </p:nvPr>
        </p:nvSpPr>
        <p:spPr>
          <a:xfrm>
            <a:off x="7713417" y="5016167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75" name="Google Shape;575;p25"/>
          <p:cNvSpPr txBox="1">
            <a:spLocks noGrp="1"/>
          </p:cNvSpPr>
          <p:nvPr>
            <p:ph type="title" idx="5"/>
          </p:nvPr>
        </p:nvSpPr>
        <p:spPr>
          <a:xfrm>
            <a:off x="1225784" y="2579667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6" name="Google Shape;576;p25"/>
          <p:cNvSpPr txBox="1">
            <a:spLocks noGrp="1"/>
          </p:cNvSpPr>
          <p:nvPr>
            <p:ph type="subTitle" idx="6"/>
          </p:nvPr>
        </p:nvSpPr>
        <p:spPr>
          <a:xfrm>
            <a:off x="1225784" y="2943933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77" name="Google Shape;577;p25"/>
          <p:cNvSpPr txBox="1">
            <a:spLocks noGrp="1"/>
          </p:cNvSpPr>
          <p:nvPr>
            <p:ph type="title" idx="7"/>
          </p:nvPr>
        </p:nvSpPr>
        <p:spPr>
          <a:xfrm>
            <a:off x="1225784" y="4651900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8"/>
          </p:nvPr>
        </p:nvSpPr>
        <p:spPr>
          <a:xfrm>
            <a:off x="1225784" y="5016167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-5400000">
            <a:off x="117152" y="312013"/>
            <a:ext cx="862488" cy="1464157"/>
            <a:chOff x="3558950" y="3191175"/>
            <a:chExt cx="500825" cy="850200"/>
          </a:xfrm>
        </p:grpSpPr>
        <p:sp>
          <p:nvSpPr>
            <p:cNvPr id="580" name="Google Shape;580;p25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5"/>
          <p:cNvGrpSpPr/>
          <p:nvPr/>
        </p:nvGrpSpPr>
        <p:grpSpPr>
          <a:xfrm>
            <a:off x="1494734" y="543600"/>
            <a:ext cx="233933" cy="233933"/>
            <a:chOff x="5826950" y="2305200"/>
            <a:chExt cx="175450" cy="175450"/>
          </a:xfrm>
        </p:grpSpPr>
        <p:sp>
          <p:nvSpPr>
            <p:cNvPr id="583" name="Google Shape;583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5" name="Google Shape;585;p25"/>
          <p:cNvGrpSpPr/>
          <p:nvPr/>
        </p:nvGrpSpPr>
        <p:grpSpPr>
          <a:xfrm rot="5400000">
            <a:off x="921633" y="-177533"/>
            <a:ext cx="144200" cy="892400"/>
            <a:chOff x="5169950" y="3910650"/>
            <a:chExt cx="108150" cy="669300"/>
          </a:xfrm>
        </p:grpSpPr>
        <p:sp>
          <p:nvSpPr>
            <p:cNvPr id="586" name="Google Shape;586;p25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25"/>
          <p:cNvGrpSpPr/>
          <p:nvPr/>
        </p:nvGrpSpPr>
        <p:grpSpPr>
          <a:xfrm rot="5400000">
            <a:off x="10431133" y="161834"/>
            <a:ext cx="725800" cy="417633"/>
            <a:chOff x="4383475" y="1747875"/>
            <a:chExt cx="544350" cy="313225"/>
          </a:xfrm>
        </p:grpSpPr>
        <p:sp>
          <p:nvSpPr>
            <p:cNvPr id="591" name="Google Shape;591;p2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25"/>
          <p:cNvGrpSpPr/>
          <p:nvPr/>
        </p:nvGrpSpPr>
        <p:grpSpPr>
          <a:xfrm rot="10800000">
            <a:off x="11380320" y="-12"/>
            <a:ext cx="811664" cy="1592917"/>
            <a:chOff x="1158575" y="2606800"/>
            <a:chExt cx="497750" cy="976850"/>
          </a:xfrm>
        </p:grpSpPr>
        <p:sp>
          <p:nvSpPr>
            <p:cNvPr id="594" name="Google Shape;594;p25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3754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08" name="Google Shape;608;p26"/>
          <p:cNvSpPr txBox="1">
            <a:spLocks noGrp="1"/>
          </p:cNvSpPr>
          <p:nvPr>
            <p:ph type="title" idx="2" hasCustomPrompt="1"/>
          </p:nvPr>
        </p:nvSpPr>
        <p:spPr>
          <a:xfrm>
            <a:off x="1303600" y="4591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9" name="Google Shape;609;p26"/>
          <p:cNvSpPr txBox="1">
            <a:spLocks noGrp="1"/>
          </p:cNvSpPr>
          <p:nvPr>
            <p:ph type="title" idx="3"/>
          </p:nvPr>
        </p:nvSpPr>
        <p:spPr>
          <a:xfrm>
            <a:off x="1031600" y="24490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0" name="Google Shape;610;p26"/>
          <p:cNvSpPr txBox="1">
            <a:spLocks noGrp="1"/>
          </p:cNvSpPr>
          <p:nvPr>
            <p:ph type="subTitle" idx="1"/>
          </p:nvPr>
        </p:nvSpPr>
        <p:spPr>
          <a:xfrm>
            <a:off x="1031600" y="29148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11" name="Google Shape;611;p26"/>
          <p:cNvSpPr txBox="1">
            <a:spLocks noGrp="1"/>
          </p:cNvSpPr>
          <p:nvPr>
            <p:ph type="title" idx="4" hasCustomPrompt="1"/>
          </p:nvPr>
        </p:nvSpPr>
        <p:spPr>
          <a:xfrm>
            <a:off x="4862000" y="4591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5"/>
          </p:nvPr>
        </p:nvSpPr>
        <p:spPr>
          <a:xfrm>
            <a:off x="4590000" y="24490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subTitle" idx="6"/>
          </p:nvPr>
        </p:nvSpPr>
        <p:spPr>
          <a:xfrm>
            <a:off x="4590000" y="29148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7" hasCustomPrompt="1"/>
          </p:nvPr>
        </p:nvSpPr>
        <p:spPr>
          <a:xfrm>
            <a:off x="8420400" y="4591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8"/>
          </p:nvPr>
        </p:nvSpPr>
        <p:spPr>
          <a:xfrm>
            <a:off x="8148400" y="24490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subTitle" idx="9"/>
          </p:nvPr>
        </p:nvSpPr>
        <p:spPr>
          <a:xfrm>
            <a:off x="8148400" y="29148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17" name="Google Shape;617;p26"/>
          <p:cNvGrpSpPr/>
          <p:nvPr/>
        </p:nvGrpSpPr>
        <p:grpSpPr>
          <a:xfrm>
            <a:off x="250752" y="285314"/>
            <a:ext cx="862488" cy="1464157"/>
            <a:chOff x="3558950" y="3191175"/>
            <a:chExt cx="500825" cy="850200"/>
          </a:xfrm>
        </p:grpSpPr>
        <p:sp>
          <p:nvSpPr>
            <p:cNvPr id="618" name="Google Shape;618;p26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0" name="Google Shape;620;p26"/>
          <p:cNvGrpSpPr/>
          <p:nvPr/>
        </p:nvGrpSpPr>
        <p:grpSpPr>
          <a:xfrm>
            <a:off x="10351684" y="321501"/>
            <a:ext cx="725800" cy="417633"/>
            <a:chOff x="4383475" y="1747875"/>
            <a:chExt cx="544350" cy="313225"/>
          </a:xfrm>
        </p:grpSpPr>
        <p:sp>
          <p:nvSpPr>
            <p:cNvPr id="621" name="Google Shape;621;p26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3" name="Google Shape;623;p26"/>
          <p:cNvGrpSpPr/>
          <p:nvPr/>
        </p:nvGrpSpPr>
        <p:grpSpPr>
          <a:xfrm>
            <a:off x="1295034" y="51367"/>
            <a:ext cx="233933" cy="233933"/>
            <a:chOff x="5826950" y="2305200"/>
            <a:chExt cx="175450" cy="175450"/>
          </a:xfrm>
        </p:grpSpPr>
        <p:sp>
          <p:nvSpPr>
            <p:cNvPr id="624" name="Google Shape;624;p2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1384767" y="571184"/>
            <a:ext cx="144200" cy="892400"/>
            <a:chOff x="5169950" y="3910650"/>
            <a:chExt cx="108150" cy="669300"/>
          </a:xfrm>
        </p:grpSpPr>
        <p:sp>
          <p:nvSpPr>
            <p:cNvPr id="627" name="Google Shape;627;p2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6"/>
          <p:cNvGrpSpPr/>
          <p:nvPr/>
        </p:nvGrpSpPr>
        <p:grpSpPr>
          <a:xfrm rot="10800000">
            <a:off x="11415953" y="-12"/>
            <a:ext cx="811664" cy="1592917"/>
            <a:chOff x="1158575" y="2606800"/>
            <a:chExt cx="497750" cy="976850"/>
          </a:xfrm>
        </p:grpSpPr>
        <p:sp>
          <p:nvSpPr>
            <p:cNvPr id="632" name="Google Shape;632;p26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2812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"/>
          <p:cNvSpPr txBox="1">
            <a:spLocks noGrp="1"/>
          </p:cNvSpPr>
          <p:nvPr>
            <p:ph type="ctrTitle"/>
          </p:nvPr>
        </p:nvSpPr>
        <p:spPr>
          <a:xfrm>
            <a:off x="3489600" y="1124099"/>
            <a:ext cx="5212800" cy="7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60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46" name="Google Shape;646;p27"/>
          <p:cNvSpPr txBox="1">
            <a:spLocks noGrp="1"/>
          </p:cNvSpPr>
          <p:nvPr>
            <p:ph type="subTitle" idx="1"/>
          </p:nvPr>
        </p:nvSpPr>
        <p:spPr>
          <a:xfrm>
            <a:off x="3721600" y="1892433"/>
            <a:ext cx="4748800" cy="17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47" name="Google Shape;647;p27"/>
          <p:cNvGrpSpPr/>
          <p:nvPr/>
        </p:nvGrpSpPr>
        <p:grpSpPr>
          <a:xfrm rot="10800000">
            <a:off x="762779" y="-433926"/>
            <a:ext cx="1474700" cy="740385"/>
            <a:chOff x="7465898" y="4589257"/>
            <a:chExt cx="1106025" cy="555289"/>
          </a:xfrm>
        </p:grpSpPr>
        <p:sp>
          <p:nvSpPr>
            <p:cNvPr id="648" name="Google Shape;648;p27"/>
            <p:cNvSpPr/>
            <p:nvPr/>
          </p:nvSpPr>
          <p:spPr>
            <a:xfrm>
              <a:off x="7465898" y="4589257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7614620" y="4737944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27"/>
          <p:cNvGrpSpPr/>
          <p:nvPr/>
        </p:nvGrpSpPr>
        <p:grpSpPr>
          <a:xfrm rot="10800000">
            <a:off x="10758374" y="5569054"/>
            <a:ext cx="1180293" cy="610751"/>
            <a:chOff x="190007" y="184247"/>
            <a:chExt cx="885220" cy="458063"/>
          </a:xfrm>
        </p:grpSpPr>
        <p:sp>
          <p:nvSpPr>
            <p:cNvPr id="651" name="Google Shape;651;p27"/>
            <p:cNvSpPr/>
            <p:nvPr/>
          </p:nvSpPr>
          <p:spPr>
            <a:xfrm>
              <a:off x="190007" y="410538"/>
              <a:ext cx="885220" cy="231773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190007" y="184247"/>
              <a:ext cx="885220" cy="231773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27"/>
          <p:cNvGrpSpPr/>
          <p:nvPr/>
        </p:nvGrpSpPr>
        <p:grpSpPr>
          <a:xfrm rot="10800000">
            <a:off x="-459473" y="1149391"/>
            <a:ext cx="1847151" cy="3673568"/>
            <a:chOff x="8103249" y="1201883"/>
            <a:chExt cx="1385363" cy="2755176"/>
          </a:xfrm>
        </p:grpSpPr>
        <p:sp>
          <p:nvSpPr>
            <p:cNvPr id="654" name="Google Shape;654;p27"/>
            <p:cNvSpPr/>
            <p:nvPr/>
          </p:nvSpPr>
          <p:spPr>
            <a:xfrm>
              <a:off x="8535309" y="1618525"/>
              <a:ext cx="953304" cy="190643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8420594" y="1503741"/>
              <a:ext cx="1068017" cy="1068017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8405142" y="2571733"/>
              <a:ext cx="1083469" cy="10834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8420594" y="1503741"/>
              <a:ext cx="1068017" cy="1068017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8405142" y="2571733"/>
              <a:ext cx="1083469" cy="10834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8322469" y="1405617"/>
              <a:ext cx="1166141" cy="1166141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8306983" y="2571733"/>
              <a:ext cx="1181627" cy="1181593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8322469" y="1405617"/>
              <a:ext cx="1166141" cy="1166141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306983" y="2571733"/>
              <a:ext cx="1181627" cy="1181593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8224655" y="1307837"/>
              <a:ext cx="1263955" cy="1263921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8209238" y="2571733"/>
              <a:ext cx="1279372" cy="1279338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8118701" y="1201883"/>
              <a:ext cx="1369908" cy="1369874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8103249" y="2571733"/>
              <a:ext cx="1385360" cy="1385325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-53069" y="5856705"/>
            <a:ext cx="1940868" cy="568764"/>
            <a:chOff x="7728158" y="0"/>
            <a:chExt cx="1455651" cy="426573"/>
          </a:xfrm>
        </p:grpSpPr>
        <p:sp>
          <p:nvSpPr>
            <p:cNvPr id="668" name="Google Shape;668;p27"/>
            <p:cNvSpPr/>
            <p:nvPr/>
          </p:nvSpPr>
          <p:spPr>
            <a:xfrm>
              <a:off x="7728158" y="91261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7831042" y="0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0" name="Google Shape;670;p27"/>
          <p:cNvGrpSpPr/>
          <p:nvPr/>
        </p:nvGrpSpPr>
        <p:grpSpPr>
          <a:xfrm rot="5400000">
            <a:off x="10742705" y="-898089"/>
            <a:ext cx="915596" cy="1796897"/>
            <a:chOff x="200457" y="1184982"/>
            <a:chExt cx="686697" cy="1347673"/>
          </a:xfrm>
        </p:grpSpPr>
        <p:sp>
          <p:nvSpPr>
            <p:cNvPr id="671" name="Google Shape;671;p27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27"/>
          <p:cNvGrpSpPr/>
          <p:nvPr/>
        </p:nvGrpSpPr>
        <p:grpSpPr>
          <a:xfrm rot="10800000">
            <a:off x="260822" y="274802"/>
            <a:ext cx="855220" cy="849287"/>
            <a:chOff x="8306977" y="3976034"/>
            <a:chExt cx="641415" cy="636965"/>
          </a:xfrm>
        </p:grpSpPr>
        <p:sp>
          <p:nvSpPr>
            <p:cNvPr id="684" name="Google Shape;684;p27"/>
            <p:cNvSpPr/>
            <p:nvPr/>
          </p:nvSpPr>
          <p:spPr>
            <a:xfrm>
              <a:off x="8306977" y="3976034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481773" y="4150831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656536" y="4325593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831367" y="450039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8" name="Google Shape;688;p27"/>
          <p:cNvGrpSpPr/>
          <p:nvPr/>
        </p:nvGrpSpPr>
        <p:grpSpPr>
          <a:xfrm rot="10800000">
            <a:off x="9797368" y="5856693"/>
            <a:ext cx="569771" cy="1001313"/>
            <a:chOff x="1368654" y="-324404"/>
            <a:chExt cx="427328" cy="750985"/>
          </a:xfrm>
        </p:grpSpPr>
        <p:sp>
          <p:nvSpPr>
            <p:cNvPr id="689" name="Google Shape;689;p27"/>
            <p:cNvSpPr/>
            <p:nvPr/>
          </p:nvSpPr>
          <p:spPr>
            <a:xfrm rot="5400000">
              <a:off x="1359437" y="-9963"/>
              <a:ext cx="750985" cy="122105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7"/>
            <p:cNvSpPr/>
            <p:nvPr/>
          </p:nvSpPr>
          <p:spPr>
            <a:xfrm rot="5400000">
              <a:off x="1054231" y="-9981"/>
              <a:ext cx="750985" cy="12213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1" name="Google Shape;691;p27"/>
          <p:cNvGrpSpPr/>
          <p:nvPr/>
        </p:nvGrpSpPr>
        <p:grpSpPr>
          <a:xfrm rot="10800000">
            <a:off x="687411" y="5042646"/>
            <a:ext cx="322735" cy="322735"/>
            <a:chOff x="8109724" y="768892"/>
            <a:chExt cx="242051" cy="242051"/>
          </a:xfrm>
        </p:grpSpPr>
        <p:sp>
          <p:nvSpPr>
            <p:cNvPr id="692" name="Google Shape;692;p27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4" name="Google Shape;694;p27"/>
          <p:cNvSpPr/>
          <p:nvPr/>
        </p:nvSpPr>
        <p:spPr>
          <a:xfrm rot="10800000">
            <a:off x="10945671" y="2330116"/>
            <a:ext cx="267044" cy="534089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5" name="Google Shape;695;p27"/>
          <p:cNvGrpSpPr/>
          <p:nvPr/>
        </p:nvGrpSpPr>
        <p:grpSpPr>
          <a:xfrm rot="10800000">
            <a:off x="11114605" y="2870371"/>
            <a:ext cx="1077412" cy="2145991"/>
            <a:chOff x="-5" y="1056830"/>
            <a:chExt cx="808059" cy="1609493"/>
          </a:xfrm>
        </p:grpSpPr>
        <p:sp>
          <p:nvSpPr>
            <p:cNvPr id="696" name="Google Shape;696;p27"/>
            <p:cNvSpPr/>
            <p:nvPr/>
          </p:nvSpPr>
          <p:spPr>
            <a:xfrm rot="5400000">
              <a:off x="-400722" y="1457547"/>
              <a:ext cx="1609493" cy="80805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7"/>
            <p:cNvSpPr/>
            <p:nvPr/>
          </p:nvSpPr>
          <p:spPr>
            <a:xfrm rot="5400000">
              <a:off x="-291458" y="1566012"/>
              <a:ext cx="1175902" cy="59038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8" name="Google Shape;698;p27"/>
          <p:cNvGrpSpPr/>
          <p:nvPr/>
        </p:nvGrpSpPr>
        <p:grpSpPr>
          <a:xfrm rot="10800000">
            <a:off x="10397932" y="981163"/>
            <a:ext cx="1794077" cy="771805"/>
            <a:chOff x="0" y="3504375"/>
            <a:chExt cx="1345558" cy="578854"/>
          </a:xfrm>
        </p:grpSpPr>
        <p:sp>
          <p:nvSpPr>
            <p:cNvPr id="699" name="Google Shape;699;p27"/>
            <p:cNvSpPr/>
            <p:nvPr/>
          </p:nvSpPr>
          <p:spPr>
            <a:xfrm>
              <a:off x="0" y="3712875"/>
              <a:ext cx="1181608" cy="370354"/>
            </a:xfrm>
            <a:custGeom>
              <a:avLst/>
              <a:gdLst/>
              <a:ahLst/>
              <a:cxnLst/>
              <a:rect l="l" t="t" r="r" b="b"/>
              <a:pathLst>
                <a:path w="16061" h="10738" extrusionOk="0">
                  <a:moveTo>
                    <a:pt x="0" y="0"/>
                  </a:moveTo>
                  <a:lnTo>
                    <a:pt x="0" y="10738"/>
                  </a:lnTo>
                  <a:lnTo>
                    <a:pt x="16060" y="10738"/>
                  </a:lnTo>
                  <a:lnTo>
                    <a:pt x="16060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63950" y="3504375"/>
              <a:ext cx="1181608" cy="370354"/>
            </a:xfrm>
            <a:custGeom>
              <a:avLst/>
              <a:gdLst/>
              <a:ahLst/>
              <a:cxnLst/>
              <a:rect l="l" t="t" r="r" b="b"/>
              <a:pathLst>
                <a:path w="16061" h="10738" extrusionOk="0">
                  <a:moveTo>
                    <a:pt x="0" y="0"/>
                  </a:moveTo>
                  <a:lnTo>
                    <a:pt x="0" y="10738"/>
                  </a:lnTo>
                  <a:lnTo>
                    <a:pt x="16060" y="10738"/>
                  </a:lnTo>
                  <a:lnTo>
                    <a:pt x="1606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27"/>
          <p:cNvSpPr txBox="1"/>
          <p:nvPr/>
        </p:nvSpPr>
        <p:spPr>
          <a:xfrm>
            <a:off x="3771200" y="4426800"/>
            <a:ext cx="46496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 and illustrations by </a:t>
            </a:r>
            <a:r>
              <a:rPr lang="en" sz="1600" b="1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Stories</a:t>
            </a:r>
            <a:endParaRPr sz="1600" b="1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24046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1_Title + Design 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02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D361-9565-4884-A497-ACB23770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A6528-93F8-4392-B354-4A8D32E4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1DDD2-D149-488C-B648-5BF22763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15AD-7273-4FAA-88EB-3DB875C1CF98}" type="datetimeFigureOut">
              <a:rPr lang="es-ES" smtClean="0"/>
              <a:t>12/11/21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55171-BD90-40AE-8443-D3CCEFEA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CEB0E-CE7D-4408-8871-33E479B0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C1BF-7585-4AB1-A871-EF1E70F433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74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26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031600" y="1201900"/>
            <a:ext cx="10128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0623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34000" y="496233"/>
            <a:ext cx="10724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11024934" y="236467"/>
            <a:ext cx="856500" cy="856467"/>
            <a:chOff x="1154925" y="4692025"/>
            <a:chExt cx="642375" cy="642350"/>
          </a:xfrm>
        </p:grpSpPr>
        <p:sp>
          <p:nvSpPr>
            <p:cNvPr id="84" name="Google Shape;84;p4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11737233" y="1201900"/>
            <a:ext cx="144200" cy="892400"/>
            <a:chOff x="5169950" y="3910650"/>
            <a:chExt cx="108150" cy="669300"/>
          </a:xfrm>
        </p:grpSpPr>
        <p:sp>
          <p:nvSpPr>
            <p:cNvPr id="87" name="Google Shape;87;p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04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254067" y="1398233"/>
            <a:ext cx="4546000" cy="4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2"/>
          </p:nvPr>
        </p:nvSpPr>
        <p:spPr>
          <a:xfrm>
            <a:off x="6391925" y="1398233"/>
            <a:ext cx="4546000" cy="4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734000" y="496233"/>
            <a:ext cx="10724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6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197900" y="119951"/>
            <a:ext cx="824267" cy="1014000"/>
            <a:chOff x="2434775" y="1800150"/>
            <a:chExt cx="618200" cy="760500"/>
          </a:xfrm>
        </p:grpSpPr>
        <p:sp>
          <p:nvSpPr>
            <p:cNvPr id="98" name="Google Shape;98;p6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537933" y="1458200"/>
            <a:ext cx="144200" cy="892400"/>
            <a:chOff x="5169950" y="3910650"/>
            <a:chExt cx="108150" cy="669300"/>
          </a:xfrm>
        </p:grpSpPr>
        <p:sp>
          <p:nvSpPr>
            <p:cNvPr id="101" name="Google Shape;101;p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5400000">
            <a:off x="10991068" y="5717900"/>
            <a:ext cx="1406833" cy="412267"/>
            <a:chOff x="5550375" y="1747875"/>
            <a:chExt cx="1055125" cy="309200"/>
          </a:xfrm>
        </p:grpSpPr>
        <p:sp>
          <p:nvSpPr>
            <p:cNvPr id="106" name="Google Shape;106;p6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11577534" y="4697334"/>
            <a:ext cx="233933" cy="233933"/>
            <a:chOff x="5826950" y="2305200"/>
            <a:chExt cx="175450" cy="175450"/>
          </a:xfrm>
        </p:grpSpPr>
        <p:sp>
          <p:nvSpPr>
            <p:cNvPr id="109" name="Google Shape;109;p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63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6144467" y="1684351"/>
            <a:ext cx="45212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6144467" y="2690851"/>
            <a:ext cx="45212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14" name="Google Shape;114;p7"/>
          <p:cNvGrpSpPr/>
          <p:nvPr/>
        </p:nvGrpSpPr>
        <p:grpSpPr>
          <a:xfrm>
            <a:off x="100143" y="156161"/>
            <a:ext cx="8905623" cy="6701849"/>
            <a:chOff x="75107" y="117120"/>
            <a:chExt cx="6679217" cy="5026387"/>
          </a:xfrm>
        </p:grpSpPr>
        <p:sp>
          <p:nvSpPr>
            <p:cNvPr id="115" name="Google Shape;115;p7"/>
            <p:cNvSpPr/>
            <p:nvPr/>
          </p:nvSpPr>
          <p:spPr>
            <a:xfrm rot="10800000">
              <a:off x="157435" y="4716934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5107" y="4828786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2389641" y="5020033"/>
              <a:ext cx="750985" cy="123474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389641" y="4711380"/>
              <a:ext cx="750985" cy="12350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 rot="10800000">
              <a:off x="6637300" y="11712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9402931" y="-157844"/>
            <a:ext cx="2432391" cy="1355232"/>
            <a:chOff x="7052198" y="-118383"/>
            <a:chExt cx="1824293" cy="1016424"/>
          </a:xfrm>
        </p:grpSpPr>
        <p:sp>
          <p:nvSpPr>
            <p:cNvPr id="123" name="Google Shape;123;p7"/>
            <p:cNvSpPr/>
            <p:nvPr/>
          </p:nvSpPr>
          <p:spPr>
            <a:xfrm rot="10800000" flipH="1">
              <a:off x="7052198" y="-118383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7200920" y="-117487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 rot="10800000" flipH="1">
              <a:off x="8235077" y="785431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 rot="10800000" flipH="1">
              <a:off x="8409873" y="610669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 rot="10800000" flipH="1">
              <a:off x="8584636" y="435872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 rot="10800000" flipH="1">
              <a:off x="8759467" y="261076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2311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6566600" y="503067"/>
            <a:ext cx="4510400" cy="54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 rot="5400000">
            <a:off x="-596905" y="530935"/>
            <a:ext cx="2132415" cy="1070543"/>
            <a:chOff x="5008150" y="5073600"/>
            <a:chExt cx="801700" cy="402500"/>
          </a:xfrm>
        </p:grpSpPr>
        <p:sp>
          <p:nvSpPr>
            <p:cNvPr id="132" name="Google Shape;132;p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" name="Google Shape;134;p8"/>
          <p:cNvGrpSpPr/>
          <p:nvPr/>
        </p:nvGrpSpPr>
        <p:grpSpPr>
          <a:xfrm>
            <a:off x="1463067" y="183967"/>
            <a:ext cx="855533" cy="442700"/>
            <a:chOff x="1151000" y="1881425"/>
            <a:chExt cx="641650" cy="332025"/>
          </a:xfrm>
        </p:grpSpPr>
        <p:sp>
          <p:nvSpPr>
            <p:cNvPr id="135" name="Google Shape;135;p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434553" y="5562077"/>
            <a:ext cx="1070540" cy="1070497"/>
            <a:chOff x="1154925" y="4692025"/>
            <a:chExt cx="642375" cy="642350"/>
          </a:xfrm>
        </p:grpSpPr>
        <p:sp>
          <p:nvSpPr>
            <p:cNvPr id="138" name="Google Shape;138;p8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545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6134000" y="2258567"/>
            <a:ext cx="4521200" cy="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6134000" y="2908000"/>
            <a:ext cx="4950400" cy="3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 rot="10800000">
            <a:off x="252637" y="-11"/>
            <a:ext cx="1491161" cy="748651"/>
            <a:chOff x="5008150" y="5073600"/>
            <a:chExt cx="801700" cy="402500"/>
          </a:xfrm>
        </p:grpSpPr>
        <p:sp>
          <p:nvSpPr>
            <p:cNvPr id="145" name="Google Shape;145;p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-145600" y="5936467"/>
            <a:ext cx="535367" cy="357933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9"/>
          <p:cNvSpPr/>
          <p:nvPr/>
        </p:nvSpPr>
        <p:spPr>
          <a:xfrm>
            <a:off x="-145600" y="5494200"/>
            <a:ext cx="535367" cy="357933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" name="Google Shape;149;p9"/>
          <p:cNvGrpSpPr/>
          <p:nvPr/>
        </p:nvGrpSpPr>
        <p:grpSpPr>
          <a:xfrm>
            <a:off x="10590301" y="204767"/>
            <a:ext cx="1406833" cy="412267"/>
            <a:chOff x="5550375" y="1747875"/>
            <a:chExt cx="1055125" cy="309200"/>
          </a:xfrm>
        </p:grpSpPr>
        <p:sp>
          <p:nvSpPr>
            <p:cNvPr id="150" name="Google Shape;150;p9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11803567" y="1074434"/>
            <a:ext cx="193567" cy="387133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7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 rot="5400000">
            <a:off x="488576" y="-638073"/>
            <a:ext cx="1015344" cy="1992644"/>
            <a:chOff x="1158575" y="2606800"/>
            <a:chExt cx="497750" cy="976850"/>
          </a:xfrm>
        </p:grpSpPr>
        <p:sp>
          <p:nvSpPr>
            <p:cNvPr id="156" name="Google Shape;156;p10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" name="Google Shape;168;p10"/>
          <p:cNvGrpSpPr/>
          <p:nvPr/>
        </p:nvGrpSpPr>
        <p:grpSpPr>
          <a:xfrm rot="5400000">
            <a:off x="2024700" y="4634"/>
            <a:ext cx="725800" cy="417633"/>
            <a:chOff x="4383475" y="1747875"/>
            <a:chExt cx="544350" cy="313225"/>
          </a:xfrm>
        </p:grpSpPr>
        <p:sp>
          <p:nvSpPr>
            <p:cNvPr id="169" name="Google Shape;169;p1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10199423" y="200290"/>
            <a:ext cx="1779644" cy="521517"/>
            <a:chOff x="5550375" y="1747875"/>
            <a:chExt cx="1055125" cy="309200"/>
          </a:xfrm>
        </p:grpSpPr>
        <p:sp>
          <p:nvSpPr>
            <p:cNvPr id="172" name="Google Shape;172;p10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10"/>
          <p:cNvGrpSpPr/>
          <p:nvPr/>
        </p:nvGrpSpPr>
        <p:grpSpPr>
          <a:xfrm rot="5400000">
            <a:off x="11359500" y="540800"/>
            <a:ext cx="144200" cy="892400"/>
            <a:chOff x="5169950" y="3910650"/>
            <a:chExt cx="108150" cy="669300"/>
          </a:xfrm>
        </p:grpSpPr>
        <p:sp>
          <p:nvSpPr>
            <p:cNvPr id="175" name="Google Shape;175;p1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14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uli"/>
              <a:buChar char="●"/>
              <a:defRPr sz="18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285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6" name="Google Shape;706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7942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67C7D-3435-4B84-8302-D84EA32B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732" y="1434514"/>
            <a:ext cx="7729780" cy="2377198"/>
          </a:xfrm>
        </p:spPr>
        <p:txBody>
          <a:bodyPr/>
          <a:lstStyle/>
          <a:p>
            <a:r>
              <a:rPr lang="es-ES" dirty="0"/>
              <a:t>Movilidad en Madrid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416F1-16ED-4418-A4F9-87AB525B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117" y="4545886"/>
            <a:ext cx="6147560" cy="1755200"/>
          </a:xfrm>
        </p:spPr>
        <p:txBody>
          <a:bodyPr/>
          <a:lstStyle/>
          <a:p>
            <a:r>
              <a:rPr lang="es-ES" sz="2000" dirty="0">
                <a:latin typeface="+mn-lt"/>
              </a:rPr>
              <a:t>Grupo 13: </a:t>
            </a:r>
          </a:p>
          <a:p>
            <a:r>
              <a:rPr lang="es-ES" sz="2000" dirty="0">
                <a:latin typeface="+mn-lt"/>
              </a:rPr>
              <a:t>Alejandro Benito Colina,</a:t>
            </a:r>
          </a:p>
          <a:p>
            <a:r>
              <a:rPr lang="es-ES" sz="2000" dirty="0">
                <a:latin typeface="+mn-lt"/>
              </a:rPr>
              <a:t>Elma </a:t>
            </a:r>
            <a:r>
              <a:rPr lang="es-ES" sz="2000" dirty="0" err="1">
                <a:latin typeface="+mn-lt"/>
              </a:rPr>
              <a:t>Gallardo</a:t>
            </a:r>
            <a:r>
              <a:rPr lang="es-ES" sz="2000" dirty="0">
                <a:latin typeface="+mn-lt"/>
              </a:rPr>
              <a:t> Sotos,</a:t>
            </a:r>
          </a:p>
          <a:p>
            <a:r>
              <a:rPr lang="es-ES" sz="2000" dirty="0">
                <a:latin typeface="+mn-lt"/>
              </a:rPr>
              <a:t>Javier Gutiérrez Fernández</a:t>
            </a:r>
          </a:p>
          <a:p>
            <a:r>
              <a:rPr lang="es-ES" sz="2000" dirty="0">
                <a:latin typeface="+mn-lt"/>
              </a:rPr>
              <a:t>Luisa </a:t>
            </a:r>
            <a:r>
              <a:rPr lang="es-ES" sz="2000" dirty="0" err="1">
                <a:latin typeface="+mn-lt"/>
              </a:rPr>
              <a:t>Hu</a:t>
            </a:r>
            <a:endParaRPr lang="es-ES" sz="2000" dirty="0">
              <a:latin typeface="+mn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25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0232B-E968-4241-BAB5-BE265C16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DATASETS SELECCIONADOS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19A5E-EDBC-4812-88AF-CA0A22F1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E1A44E-D365-4BEB-AC15-D43DE702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79" y="2313189"/>
            <a:ext cx="6032334" cy="21366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D66CE4-5CAD-4C62-9591-47FD4482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06" y="4234115"/>
            <a:ext cx="6828094" cy="21745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0AA728-FA7B-442C-8F95-BA408216DDE1}"/>
              </a:ext>
            </a:extLst>
          </p:cNvPr>
          <p:cNvSpPr txBox="1"/>
          <p:nvPr/>
        </p:nvSpPr>
        <p:spPr>
          <a:xfrm>
            <a:off x="751822" y="1608222"/>
            <a:ext cx="5278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●"/>
            </a:pPr>
            <a:r>
              <a:rPr lang="es-ES" sz="1800" dirty="0"/>
              <a:t>Autobuses-updated-with-links.csv</a:t>
            </a: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s-ES" sz="1800" dirty="0"/>
              <a:t>Barrios-updated-with-links.csv</a:t>
            </a: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s-ES" sz="1800" dirty="0"/>
              <a:t>Red_de_Metro_Ligero-updated-with-links.csv</a:t>
            </a: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s-ES" sz="1800" dirty="0"/>
              <a:t>Red_de_Metro-updated-with-links.csv</a:t>
            </a:r>
          </a:p>
          <a:p>
            <a:pPr marL="285750" indent="-285750">
              <a:buFont typeface="Arial" panose="020B0604020202020204" pitchFamily="34" charset="0"/>
              <a:buChar char="●"/>
            </a:pPr>
            <a:endParaRPr lang="es-ES" sz="1800" dirty="0"/>
          </a:p>
          <a:p>
            <a:r>
              <a:rPr lang="es-ES" sz="1800" dirty="0"/>
              <a:t>Todos están relacionados con el nombre del distrito.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D7E3E-CF6B-9849-B563-BED801BCB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65" y="5321366"/>
            <a:ext cx="2730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8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FFDF2-AC79-43AD-8BBD-D55E347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DF15F-1813-4070-AB4A-C1243878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5117934" cy="45552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La ontología la creamos mediante Protege. Incluye:</a:t>
            </a:r>
          </a:p>
          <a:p>
            <a:pPr lvl="1">
              <a:buFontTx/>
              <a:buChar char="●"/>
            </a:pPr>
            <a:r>
              <a:rPr lang="es-ES" sz="1800" dirty="0" err="1"/>
              <a:t>Classes</a:t>
            </a:r>
            <a:endParaRPr lang="es-ES" sz="1800" dirty="0"/>
          </a:p>
          <a:p>
            <a:pPr marL="596900" lvl="1" indent="0">
              <a:buNone/>
            </a:pPr>
            <a:endParaRPr lang="es-ES" dirty="0"/>
          </a:p>
          <a:p>
            <a:pPr marL="596900" lvl="1" indent="0">
              <a:buNone/>
            </a:pPr>
            <a:endParaRPr lang="es-ES" dirty="0"/>
          </a:p>
          <a:p>
            <a:pPr marL="596900" lvl="1" indent="0">
              <a:buNone/>
            </a:pPr>
            <a:endParaRPr lang="es-ES" dirty="0"/>
          </a:p>
          <a:p>
            <a:pPr lvl="1">
              <a:buFontTx/>
              <a:buChar char="●"/>
            </a:pPr>
            <a:r>
              <a:rPr lang="es-ES" sz="1800" dirty="0" err="1"/>
              <a:t>Object</a:t>
            </a:r>
            <a:r>
              <a:rPr lang="es-ES" sz="1800" dirty="0"/>
              <a:t> </a:t>
            </a:r>
            <a:r>
              <a:rPr lang="es-ES" sz="1800" dirty="0" err="1"/>
              <a:t>properties</a:t>
            </a:r>
            <a:endParaRPr lang="es-ES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BEE1F8-4063-47A2-92F3-0D467EDAA502}"/>
              </a:ext>
            </a:extLst>
          </p:cNvPr>
          <p:cNvSpPr txBox="1"/>
          <p:nvPr/>
        </p:nvSpPr>
        <p:spPr>
          <a:xfrm>
            <a:off x="5836013" y="1891222"/>
            <a:ext cx="356565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17500">
              <a:spcBef>
                <a:spcPts val="1600"/>
              </a:spcBef>
              <a:buClr>
                <a:schemeClr val="accent1"/>
              </a:buClr>
              <a:buSzPts val="1400"/>
              <a:buFontTx/>
              <a:buChar char="●"/>
            </a:pPr>
            <a:r>
              <a:rPr lang="es-ES" sz="1800" dirty="0">
                <a:solidFill>
                  <a:schemeClr val="accent1"/>
                </a:solidFill>
                <a:latin typeface="Muli"/>
                <a:sym typeface="Muli"/>
              </a:rPr>
              <a:t>Data </a:t>
            </a:r>
            <a:r>
              <a:rPr lang="es-ES" sz="1800" dirty="0" err="1">
                <a:solidFill>
                  <a:schemeClr val="accent1"/>
                </a:solidFill>
                <a:latin typeface="Muli"/>
                <a:sym typeface="Muli"/>
              </a:rPr>
              <a:t>properties</a:t>
            </a:r>
            <a:endParaRPr lang="es-ES" sz="1800" dirty="0">
              <a:solidFill>
                <a:schemeClr val="accent1"/>
              </a:solidFill>
              <a:latin typeface="Muli"/>
              <a:sym typeface="Mul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CDDC7D-FBD1-4DA7-8CDF-B62796B1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12" y="2270878"/>
            <a:ext cx="3543300" cy="14668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80A9DE-4015-4E30-9B36-0830FA47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12" y="4360632"/>
            <a:ext cx="3562350" cy="1228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4A5A52-0E53-4DCD-B3C0-C3D7DC6A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21" y="2270878"/>
            <a:ext cx="35718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8F31F57-C40B-40C4-9B4D-CD1DDE35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94" y="2016843"/>
            <a:ext cx="6780609" cy="2587261"/>
          </a:xfrm>
          <a:prstGeom prst="rect">
            <a:avLst/>
          </a:prstGeo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DFB3B7F5-2589-4AEE-8681-70A223D2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456" y="4952009"/>
            <a:ext cx="7553087" cy="1764642"/>
          </a:xfrm>
        </p:spPr>
        <p:txBody>
          <a:bodyPr/>
          <a:lstStyle/>
          <a:p>
            <a:pPr marL="114300" indent="0" algn="ctr">
              <a:buNone/>
            </a:pPr>
            <a:r>
              <a:rPr lang="es-ES" dirty="0"/>
              <a:t>Mediante </a:t>
            </a:r>
            <a:r>
              <a:rPr lang="es-ES" dirty="0" err="1"/>
              <a:t>OpenRefine</a:t>
            </a:r>
            <a:r>
              <a:rPr lang="es-ES" dirty="0"/>
              <a:t> enlazamos los nombres de los barrios y distritos con los datos de </a:t>
            </a:r>
            <a:r>
              <a:rPr lang="es-ES" dirty="0" err="1"/>
              <a:t>Wikidata</a:t>
            </a:r>
            <a:r>
              <a:rPr lang="es-ES" dirty="0"/>
              <a:t>, también se encuentran enlazados los nombres de las estaciones de metro y metro ligero.</a:t>
            </a:r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6823C98B-F9C8-4D38-B2B6-1C5F3AD8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7" y="592020"/>
            <a:ext cx="4619134" cy="9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9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41FDC-55EA-4975-8CBB-B7CAE62C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GENERANDO RDF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57128-768C-4C20-B529-35EA6718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151400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Para generar RDF hemos utilizado </a:t>
            </a:r>
            <a:r>
              <a:rPr lang="es-ES" dirty="0" err="1"/>
              <a:t>RMLMapper</a:t>
            </a:r>
            <a:r>
              <a:rPr lang="es-ES" dirty="0"/>
              <a:t>:</a:t>
            </a:r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0B5682-C142-44DB-8C76-FF152ADD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32" y="1694622"/>
            <a:ext cx="7256576" cy="458847"/>
          </a:xfrm>
          <a:prstGeom prst="rect">
            <a:avLst/>
          </a:prstGeom>
        </p:spPr>
      </p:pic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CD214BC6-769C-4B70-ADAC-9FD817105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22" y="614496"/>
            <a:ext cx="1538973" cy="15389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58D028-8996-4AF0-B211-1EC35D6AF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51"/>
          <a:stretch/>
        </p:blipFill>
        <p:spPr>
          <a:xfrm>
            <a:off x="857772" y="4704531"/>
            <a:ext cx="8957660" cy="18509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A779AF-8DB4-4B9C-AEB7-0D3659B83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7" y="2324182"/>
            <a:ext cx="9429750" cy="2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5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E51E3D-8FDE-45D8-8BDF-EC87F8EB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1" y="2892839"/>
            <a:ext cx="3704648" cy="325086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DC01FB-86A4-46C5-A612-BCE8B34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82"/>
          <a:stretch/>
        </p:blipFill>
        <p:spPr>
          <a:xfrm>
            <a:off x="8137602" y="3077668"/>
            <a:ext cx="3912467" cy="288120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8A061A9-4EBE-384F-AC2E-7CD101B5DE5A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APLICACIÓN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C8091-CFE1-8F49-8DB9-5E8154AFE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5" y="1356967"/>
            <a:ext cx="1451429" cy="10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623BFBD-3A96-5A4D-A1C3-2AD50C9C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06" y="1254391"/>
            <a:ext cx="1269878" cy="126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A4A888-4BB3-4FE1-82DF-ADA857754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232" y="2892839"/>
            <a:ext cx="4135717" cy="32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67C7D-3435-4B84-8302-D84EA32B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10" y="1557177"/>
            <a:ext cx="7729780" cy="2377198"/>
          </a:xfrm>
        </p:spPr>
        <p:txBody>
          <a:bodyPr/>
          <a:lstStyle/>
          <a:p>
            <a:r>
              <a:rPr lang="es-ES" dirty="0"/>
              <a:t>¡GRACIAS!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416F1-16ED-4418-A4F9-87AB525B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2220" y="4423223"/>
            <a:ext cx="6147560" cy="1755200"/>
          </a:xfrm>
        </p:spPr>
        <p:txBody>
          <a:bodyPr/>
          <a:lstStyle/>
          <a:p>
            <a:r>
              <a:rPr lang="es-ES" sz="2000" dirty="0">
                <a:latin typeface="+mn-lt"/>
              </a:rPr>
              <a:t>Grupo 13: </a:t>
            </a:r>
          </a:p>
          <a:p>
            <a:r>
              <a:rPr lang="es-ES" sz="2000" dirty="0">
                <a:latin typeface="+mn-lt"/>
              </a:rPr>
              <a:t>Alejandro Benito Colina,</a:t>
            </a:r>
          </a:p>
          <a:p>
            <a:r>
              <a:rPr lang="es-ES" sz="2000" dirty="0">
                <a:latin typeface="+mn-lt"/>
              </a:rPr>
              <a:t>Elma </a:t>
            </a:r>
            <a:r>
              <a:rPr lang="es-ES" sz="2000" dirty="0" err="1">
                <a:latin typeface="+mn-lt"/>
              </a:rPr>
              <a:t>Gallardo</a:t>
            </a:r>
            <a:r>
              <a:rPr lang="es-ES" sz="2000" dirty="0">
                <a:latin typeface="+mn-lt"/>
              </a:rPr>
              <a:t> Sotos,</a:t>
            </a:r>
          </a:p>
          <a:p>
            <a:r>
              <a:rPr lang="es-ES" sz="2000" dirty="0">
                <a:latin typeface="+mn-lt"/>
              </a:rPr>
              <a:t>Javier Gutiérrez Fernández</a:t>
            </a:r>
          </a:p>
          <a:p>
            <a:r>
              <a:rPr lang="es-ES" sz="2000" dirty="0">
                <a:latin typeface="+mn-lt"/>
              </a:rPr>
              <a:t>Luisa </a:t>
            </a:r>
            <a:r>
              <a:rPr lang="es-ES" sz="2000" dirty="0" err="1">
                <a:latin typeface="+mn-lt"/>
              </a:rPr>
              <a:t>Hu</a:t>
            </a:r>
            <a:endParaRPr lang="es-ES" sz="2000" dirty="0">
              <a:latin typeface="+mn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460973"/>
      </p:ext>
    </p:extLst>
  </p:cSld>
  <p:clrMapOvr>
    <a:masterClrMapping/>
  </p:clrMapOvr>
</p:sld>
</file>

<file path=ppt/theme/theme1.xml><?xml version="1.0" encoding="utf-8"?>
<a:theme xmlns:a="http://schemas.openxmlformats.org/drawingml/2006/main" name="Trucking Business Plan">
  <a:themeElements>
    <a:clrScheme name="Simple Light">
      <a:dk1>
        <a:srgbClr val="1D262D"/>
      </a:dk1>
      <a:lt1>
        <a:srgbClr val="FBFFFE"/>
      </a:lt1>
      <a:dk2>
        <a:srgbClr val="4C5F6D"/>
      </a:dk2>
      <a:lt2>
        <a:srgbClr val="4AAF91"/>
      </a:lt2>
      <a:accent1>
        <a:srgbClr val="1D262D"/>
      </a:accent1>
      <a:accent2>
        <a:srgbClr val="8BD2BD"/>
      </a:accent2>
      <a:accent3>
        <a:srgbClr val="FFE031"/>
      </a:accent3>
      <a:accent4>
        <a:srgbClr val="4AAF91"/>
      </a:accent4>
      <a:accent5>
        <a:srgbClr val="FBFFFE"/>
      </a:accent5>
      <a:accent6>
        <a:srgbClr val="4C5F6D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Trucking Business Plan by Slidesgo</Template>
  <TotalTime>102</TotalTime>
  <Words>128</Words>
  <Application>Microsoft Macintosh PowerPoint</Application>
  <PresentationFormat>Panorámica</PresentationFormat>
  <Paragraphs>34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Muli</vt:lpstr>
      <vt:lpstr>Proxima Nova</vt:lpstr>
      <vt:lpstr>Proxima Nova Semibold</vt:lpstr>
      <vt:lpstr>Viga</vt:lpstr>
      <vt:lpstr>Trucking Business Plan</vt:lpstr>
      <vt:lpstr>Slidesgo Final Pages</vt:lpstr>
      <vt:lpstr>Movilidad en Madrid</vt:lpstr>
      <vt:lpstr>DATASETS SELECCIONADOS</vt:lpstr>
      <vt:lpstr>ONTOLOGÍA</vt:lpstr>
      <vt:lpstr>Presentación de PowerPoint</vt:lpstr>
      <vt:lpstr>GENERANDO RDF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HU</dc:creator>
  <cp:lastModifiedBy>ALEJANDRO BENITO COLINA</cp:lastModifiedBy>
  <cp:revision>14</cp:revision>
  <dcterms:created xsi:type="dcterms:W3CDTF">2021-11-10T19:13:50Z</dcterms:created>
  <dcterms:modified xsi:type="dcterms:W3CDTF">2021-11-12T10:10:06Z</dcterms:modified>
</cp:coreProperties>
</file>