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zr7i3dikrckawnEXlRrHuxNGm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Black-bold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LibreFranklin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6b1f85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16b1f856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6b1f856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016b1f8560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219200" y="1122362"/>
            <a:ext cx="8876022" cy="37442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ibre Franklin Black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219200" y="5230134"/>
            <a:ext cx="4876800" cy="94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62541" y="-425309"/>
            <a:ext cx="4006568" cy="949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507652" y="2178415"/>
            <a:ext cx="5322793" cy="2674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967753" y="-427785"/>
            <a:ext cx="532279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1219200" y="1368862"/>
            <a:ext cx="9486900" cy="3679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ibre Franklin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219200" y="5318974"/>
            <a:ext cx="9486900" cy="85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1219200" y="2168278"/>
            <a:ext cx="4702921" cy="41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269880" y="2168278"/>
            <a:ext cx="4782699" cy="41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1219200" y="365125"/>
            <a:ext cx="975359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1219201" y="2095930"/>
            <a:ext cx="4507931" cy="75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1219201" y="2938410"/>
            <a:ext cx="4507930" cy="3386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464867" y="2095930"/>
            <a:ext cx="4507932" cy="75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464867" y="2938410"/>
            <a:ext cx="4507932" cy="3386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19200" y="457200"/>
            <a:ext cx="3776472" cy="2852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557582" y="987425"/>
            <a:ext cx="594861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+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+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1219200" y="3484210"/>
            <a:ext cx="3768934" cy="238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219200" y="457200"/>
            <a:ext cx="3932349" cy="285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674810" y="657055"/>
            <a:ext cx="5831389" cy="551514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219199" y="3484210"/>
            <a:ext cx="3768934" cy="237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b="0" i="1" sz="4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+"/>
              <a:defRPr b="0" i="0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+"/>
              <a:defRPr b="0" i="0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2.jp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bujo de video juego&#10;&#10;Descripción generada automáticamente con confianza baja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-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167634" y="1"/>
            <a:ext cx="10024367" cy="2239781"/>
          </a:xfrm>
          <a:custGeom>
            <a:rect b="b" l="l" r="r" t="t"/>
            <a:pathLst>
              <a:path extrusionOk="0" h="2239781" w="10024367">
                <a:moveTo>
                  <a:pt x="0" y="0"/>
                </a:moveTo>
                <a:lnTo>
                  <a:pt x="10024367" y="0"/>
                </a:lnTo>
                <a:lnTo>
                  <a:pt x="10024367" y="2239781"/>
                </a:lnTo>
                <a:lnTo>
                  <a:pt x="9991638" y="2225561"/>
                </a:lnTo>
                <a:cubicBezTo>
                  <a:pt x="9935747" y="2204216"/>
                  <a:pt x="9848536" y="2179420"/>
                  <a:pt x="9692694" y="2147036"/>
                </a:cubicBezTo>
                <a:cubicBezTo>
                  <a:pt x="9643417" y="2141258"/>
                  <a:pt x="9623671" y="2150774"/>
                  <a:pt x="9544863" y="2129705"/>
                </a:cubicBezTo>
                <a:cubicBezTo>
                  <a:pt x="9482189" y="2126704"/>
                  <a:pt x="9411443" y="2149268"/>
                  <a:pt x="9316658" y="2129029"/>
                </a:cubicBezTo>
                <a:lnTo>
                  <a:pt x="9029935" y="2116658"/>
                </a:lnTo>
                <a:lnTo>
                  <a:pt x="9023419" y="2117714"/>
                </a:lnTo>
                <a:lnTo>
                  <a:pt x="8872740" y="2120194"/>
                </a:lnTo>
                <a:lnTo>
                  <a:pt x="8752922" y="2103262"/>
                </a:lnTo>
                <a:cubicBezTo>
                  <a:pt x="8725851" y="2093346"/>
                  <a:pt x="8739821" y="2083171"/>
                  <a:pt x="8671931" y="2067513"/>
                </a:cubicBezTo>
                <a:cubicBezTo>
                  <a:pt x="8620671" y="2029500"/>
                  <a:pt x="8537771" y="2047333"/>
                  <a:pt x="8345573" y="2009319"/>
                </a:cubicBezTo>
                <a:cubicBezTo>
                  <a:pt x="8306508" y="1983685"/>
                  <a:pt x="8247819" y="2006290"/>
                  <a:pt x="8193774" y="1986472"/>
                </a:cubicBezTo>
                <a:cubicBezTo>
                  <a:pt x="8123869" y="1976630"/>
                  <a:pt x="8064415" y="1976335"/>
                  <a:pt x="7998713" y="1969573"/>
                </a:cubicBezTo>
                <a:cubicBezTo>
                  <a:pt x="7927782" y="1961274"/>
                  <a:pt x="7817494" y="1941235"/>
                  <a:pt x="7768191" y="1936677"/>
                </a:cubicBezTo>
                <a:cubicBezTo>
                  <a:pt x="7741622" y="1935143"/>
                  <a:pt x="7743535" y="1943641"/>
                  <a:pt x="7702897" y="1942221"/>
                </a:cubicBezTo>
                <a:cubicBezTo>
                  <a:pt x="7664368" y="1918033"/>
                  <a:pt x="7606543" y="1948757"/>
                  <a:pt x="7558875" y="1916991"/>
                </a:cubicBezTo>
                <a:cubicBezTo>
                  <a:pt x="7541120" y="1908156"/>
                  <a:pt x="7484767" y="1898258"/>
                  <a:pt x="7473270" y="1907008"/>
                </a:cubicBezTo>
                <a:cubicBezTo>
                  <a:pt x="7461347" y="1907131"/>
                  <a:pt x="7447956" y="1900749"/>
                  <a:pt x="7441633" y="1911244"/>
                </a:cubicBezTo>
                <a:cubicBezTo>
                  <a:pt x="7431583" y="1923414"/>
                  <a:pt x="7392296" y="1894316"/>
                  <a:pt x="7396854" y="1911762"/>
                </a:cubicBezTo>
                <a:cubicBezTo>
                  <a:pt x="7326271" y="1902137"/>
                  <a:pt x="7133370" y="1886164"/>
                  <a:pt x="7018141" y="1853500"/>
                </a:cubicBezTo>
                <a:lnTo>
                  <a:pt x="6920608" y="1824155"/>
                </a:lnTo>
                <a:cubicBezTo>
                  <a:pt x="6847932" y="1799205"/>
                  <a:pt x="6775256" y="1810384"/>
                  <a:pt x="6702580" y="1803499"/>
                </a:cubicBezTo>
                <a:cubicBezTo>
                  <a:pt x="6666877" y="1805880"/>
                  <a:pt x="6681468" y="1822463"/>
                  <a:pt x="6641265" y="1829483"/>
                </a:cubicBezTo>
                <a:cubicBezTo>
                  <a:pt x="6592533" y="1835957"/>
                  <a:pt x="6453785" y="1838413"/>
                  <a:pt x="6410183" y="1842345"/>
                </a:cubicBezTo>
                <a:cubicBezTo>
                  <a:pt x="6398464" y="1844938"/>
                  <a:pt x="6384364" y="1841421"/>
                  <a:pt x="6379651" y="1853079"/>
                </a:cubicBezTo>
                <a:cubicBezTo>
                  <a:pt x="6371518" y="1867156"/>
                  <a:pt x="6328654" y="1846614"/>
                  <a:pt x="6335653" y="1862863"/>
                </a:cubicBezTo>
                <a:cubicBezTo>
                  <a:pt x="6305249" y="1848813"/>
                  <a:pt x="6283816" y="1878400"/>
                  <a:pt x="6259571" y="1886128"/>
                </a:cubicBezTo>
                <a:lnTo>
                  <a:pt x="6129298" y="1900124"/>
                </a:lnTo>
                <a:cubicBezTo>
                  <a:pt x="6117243" y="1899341"/>
                  <a:pt x="6101110" y="1895191"/>
                  <a:pt x="6087172" y="1895590"/>
                </a:cubicBezTo>
                <a:cubicBezTo>
                  <a:pt x="5983195" y="1860285"/>
                  <a:pt x="5792081" y="1857359"/>
                  <a:pt x="5720571" y="1850873"/>
                </a:cubicBezTo>
                <a:lnTo>
                  <a:pt x="5641464" y="1855227"/>
                </a:lnTo>
                <a:lnTo>
                  <a:pt x="5490797" y="1831811"/>
                </a:lnTo>
                <a:cubicBezTo>
                  <a:pt x="5413556" y="1804106"/>
                  <a:pt x="5383671" y="1832874"/>
                  <a:pt x="5318763" y="1789808"/>
                </a:cubicBezTo>
                <a:cubicBezTo>
                  <a:pt x="5192997" y="1762599"/>
                  <a:pt x="5125497" y="1726357"/>
                  <a:pt x="4941464" y="1708180"/>
                </a:cubicBezTo>
                <a:cubicBezTo>
                  <a:pt x="4882327" y="1702339"/>
                  <a:pt x="4824704" y="1681725"/>
                  <a:pt x="4766323" y="1668498"/>
                </a:cubicBezTo>
                <a:lnTo>
                  <a:pt x="4620511" y="1626093"/>
                </a:lnTo>
                <a:cubicBezTo>
                  <a:pt x="4567118" y="1619298"/>
                  <a:pt x="4476677" y="1627779"/>
                  <a:pt x="4445964" y="1627727"/>
                </a:cubicBezTo>
                <a:lnTo>
                  <a:pt x="4436235" y="1625776"/>
                </a:lnTo>
                <a:lnTo>
                  <a:pt x="4389973" y="1621141"/>
                </a:lnTo>
                <a:cubicBezTo>
                  <a:pt x="4362063" y="1619720"/>
                  <a:pt x="4296425" y="1619295"/>
                  <a:pt x="4268772" y="1617248"/>
                </a:cubicBezTo>
                <a:cubicBezTo>
                  <a:pt x="4256637" y="1602913"/>
                  <a:pt x="4241237" y="1603595"/>
                  <a:pt x="4224061" y="1608864"/>
                </a:cubicBezTo>
                <a:cubicBezTo>
                  <a:pt x="4186739" y="1595071"/>
                  <a:pt x="4145289" y="1598541"/>
                  <a:pt x="4099503" y="1591352"/>
                </a:cubicBezTo>
                <a:cubicBezTo>
                  <a:pt x="4057708" y="1566873"/>
                  <a:pt x="4021792" y="1563130"/>
                  <a:pt x="3972910" y="1555341"/>
                </a:cubicBezTo>
                <a:cubicBezTo>
                  <a:pt x="3885263" y="1534498"/>
                  <a:pt x="3795288" y="1481317"/>
                  <a:pt x="3573630" y="1466293"/>
                </a:cubicBezTo>
                <a:cubicBezTo>
                  <a:pt x="3470118" y="1440894"/>
                  <a:pt x="3460777" y="1426035"/>
                  <a:pt x="3395908" y="1406489"/>
                </a:cubicBezTo>
                <a:cubicBezTo>
                  <a:pt x="3329614" y="1374593"/>
                  <a:pt x="3312989" y="1357428"/>
                  <a:pt x="3268396" y="1337782"/>
                </a:cubicBezTo>
                <a:cubicBezTo>
                  <a:pt x="3249258" y="1326061"/>
                  <a:pt x="3174483" y="1243454"/>
                  <a:pt x="3140902" y="1249975"/>
                </a:cubicBezTo>
                <a:cubicBezTo>
                  <a:pt x="3130904" y="1238215"/>
                  <a:pt x="2967417" y="1227491"/>
                  <a:pt x="2901943" y="1186909"/>
                </a:cubicBezTo>
                <a:cubicBezTo>
                  <a:pt x="2838862" y="1168005"/>
                  <a:pt x="2820282" y="1156091"/>
                  <a:pt x="2762420" y="1136550"/>
                </a:cubicBezTo>
                <a:cubicBezTo>
                  <a:pt x="2721293" y="1138557"/>
                  <a:pt x="2598522" y="1090318"/>
                  <a:pt x="2523398" y="1069664"/>
                </a:cubicBezTo>
                <a:cubicBezTo>
                  <a:pt x="2437159" y="1059385"/>
                  <a:pt x="2251246" y="987848"/>
                  <a:pt x="2137425" y="939397"/>
                </a:cubicBezTo>
                <a:cubicBezTo>
                  <a:pt x="2023602" y="890946"/>
                  <a:pt x="1930693" y="772701"/>
                  <a:pt x="1840464" y="778960"/>
                </a:cubicBezTo>
                <a:cubicBezTo>
                  <a:pt x="1761947" y="776149"/>
                  <a:pt x="1701150" y="742756"/>
                  <a:pt x="1631493" y="724654"/>
                </a:cubicBezTo>
                <a:cubicBezTo>
                  <a:pt x="1565118" y="708081"/>
                  <a:pt x="1601828" y="686991"/>
                  <a:pt x="1432370" y="674935"/>
                </a:cubicBezTo>
                <a:cubicBezTo>
                  <a:pt x="1388134" y="670703"/>
                  <a:pt x="1262513" y="673254"/>
                  <a:pt x="1209253" y="664390"/>
                </a:cubicBezTo>
                <a:lnTo>
                  <a:pt x="1112814" y="621748"/>
                </a:lnTo>
                <a:cubicBezTo>
                  <a:pt x="1049937" y="601264"/>
                  <a:pt x="934776" y="558520"/>
                  <a:pt x="815378" y="502694"/>
                </a:cubicBezTo>
                <a:cubicBezTo>
                  <a:pt x="655469" y="410942"/>
                  <a:pt x="616088" y="313597"/>
                  <a:pt x="502412" y="295254"/>
                </a:cubicBezTo>
                <a:lnTo>
                  <a:pt x="362896" y="196000"/>
                </a:lnTo>
                <a:lnTo>
                  <a:pt x="208592" y="124851"/>
                </a:lnTo>
                <a:cubicBezTo>
                  <a:pt x="134625" y="99760"/>
                  <a:pt x="224357" y="94921"/>
                  <a:pt x="83899" y="26542"/>
                </a:cubicBezTo>
                <a:cubicBezTo>
                  <a:pt x="65131" y="24647"/>
                  <a:pt x="43484" y="18281"/>
                  <a:pt x="20586" y="9389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799" y="575420"/>
            <a:ext cx="10706101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rPr>
              <a:t>RECICLAJE MADRID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8"/>
          <p:cNvSpPr/>
          <p:nvPr/>
        </p:nvSpPr>
        <p:spPr>
          <a:xfrm rot="10800000">
            <a:off x="0" y="96"/>
            <a:ext cx="3411415" cy="6857904"/>
          </a:xfrm>
          <a:custGeom>
            <a:rect b="b" l="l" r="r" t="t"/>
            <a:pathLst>
              <a:path extrusionOk="0" h="6857904" w="4083648">
                <a:moveTo>
                  <a:pt x="4083648" y="6857904"/>
                </a:move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408364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330693" y="123158"/>
            <a:ext cx="4445493" cy="925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APLICACIÓN</a:t>
            </a:r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53" y="1172054"/>
            <a:ext cx="9987094" cy="526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0" y="1"/>
            <a:ext cx="12192000" cy="1831291"/>
          </a:xfrm>
          <a:custGeom>
            <a:rect b="b" l="l" r="r" t="t"/>
            <a:pathLst>
              <a:path extrusionOk="0" h="1831291" w="12192000">
                <a:moveTo>
                  <a:pt x="0" y="0"/>
                </a:moveTo>
                <a:lnTo>
                  <a:pt x="12192000" y="0"/>
                </a:lnTo>
                <a:lnTo>
                  <a:pt x="12192000" y="1380648"/>
                </a:lnTo>
                <a:lnTo>
                  <a:pt x="11997819" y="1418997"/>
                </a:lnTo>
                <a:cubicBezTo>
                  <a:pt x="11796635" y="1450691"/>
                  <a:pt x="11957056" y="1489093"/>
                  <a:pt x="11725810" y="1509991"/>
                </a:cubicBezTo>
                <a:cubicBezTo>
                  <a:pt x="11629498" y="1536399"/>
                  <a:pt x="11598258" y="1537478"/>
                  <a:pt x="11557802" y="1548100"/>
                </a:cubicBezTo>
                <a:cubicBezTo>
                  <a:pt x="11522694" y="1557982"/>
                  <a:pt x="11454880" y="1543642"/>
                  <a:pt x="11428514" y="1552879"/>
                </a:cubicBezTo>
                <a:cubicBezTo>
                  <a:pt x="11240821" y="1538118"/>
                  <a:pt x="11200492" y="1571317"/>
                  <a:pt x="11115074" y="1573437"/>
                </a:cubicBezTo>
                <a:cubicBezTo>
                  <a:pt x="11045464" y="1560502"/>
                  <a:pt x="10986068" y="1578237"/>
                  <a:pt x="10916008" y="1565602"/>
                </a:cubicBezTo>
                <a:cubicBezTo>
                  <a:pt x="10533594" y="1584051"/>
                  <a:pt x="10430653" y="1602374"/>
                  <a:pt x="10300086" y="1610430"/>
                </a:cubicBezTo>
                <a:cubicBezTo>
                  <a:pt x="10169519" y="1618486"/>
                  <a:pt x="10176778" y="1612560"/>
                  <a:pt x="10132608" y="1613934"/>
                </a:cubicBezTo>
                <a:cubicBezTo>
                  <a:pt x="10082090" y="1630965"/>
                  <a:pt x="10059490" y="1590110"/>
                  <a:pt x="9811596" y="1596121"/>
                </a:cubicBezTo>
                <a:cubicBezTo>
                  <a:pt x="9760826" y="1614885"/>
                  <a:pt x="9602030" y="1614722"/>
                  <a:pt x="9586202" y="1601130"/>
                </a:cubicBezTo>
                <a:cubicBezTo>
                  <a:pt x="9520018" y="1596310"/>
                  <a:pt x="9460154" y="1580137"/>
                  <a:pt x="9410402" y="1583423"/>
                </a:cubicBezTo>
                <a:lnTo>
                  <a:pt x="9141234" y="1569719"/>
                </a:lnTo>
                <a:cubicBezTo>
                  <a:pt x="9036636" y="1534639"/>
                  <a:pt x="8954702" y="1551887"/>
                  <a:pt x="8900114" y="1529484"/>
                </a:cubicBezTo>
                <a:cubicBezTo>
                  <a:pt x="8892622" y="1527772"/>
                  <a:pt x="8814982" y="1512977"/>
                  <a:pt x="8813316" y="1508554"/>
                </a:cubicBezTo>
                <a:cubicBezTo>
                  <a:pt x="8766036" y="1500874"/>
                  <a:pt x="8664290" y="1484889"/>
                  <a:pt x="8616434" y="1483418"/>
                </a:cubicBezTo>
                <a:cubicBezTo>
                  <a:pt x="8596858" y="1484674"/>
                  <a:pt x="8544722" y="1497008"/>
                  <a:pt x="8526176" y="1499729"/>
                </a:cubicBezTo>
                <a:lnTo>
                  <a:pt x="8484664" y="1509526"/>
                </a:lnTo>
                <a:cubicBezTo>
                  <a:pt x="8476568" y="1511153"/>
                  <a:pt x="8421038" y="1506722"/>
                  <a:pt x="8413784" y="1511129"/>
                </a:cubicBezTo>
                <a:cubicBezTo>
                  <a:pt x="8120762" y="1483619"/>
                  <a:pt x="8441394" y="1538427"/>
                  <a:pt x="8058480" y="1501010"/>
                </a:cubicBezTo>
                <a:cubicBezTo>
                  <a:pt x="7675565" y="1463591"/>
                  <a:pt x="7538759" y="1400030"/>
                  <a:pt x="7404089" y="1369993"/>
                </a:cubicBezTo>
                <a:cubicBezTo>
                  <a:pt x="7250846" y="1331420"/>
                  <a:pt x="7192509" y="1287681"/>
                  <a:pt x="7139022" y="1269575"/>
                </a:cubicBezTo>
                <a:cubicBezTo>
                  <a:pt x="7113985" y="1257497"/>
                  <a:pt x="7102375" y="1267846"/>
                  <a:pt x="7083165" y="1261358"/>
                </a:cubicBezTo>
                <a:lnTo>
                  <a:pt x="6989501" y="1250309"/>
                </a:lnTo>
                <a:lnTo>
                  <a:pt x="6750086" y="1225673"/>
                </a:lnTo>
                <a:lnTo>
                  <a:pt x="6683846" y="1216453"/>
                </a:lnTo>
                <a:lnTo>
                  <a:pt x="6485414" y="1193557"/>
                </a:lnTo>
                <a:cubicBezTo>
                  <a:pt x="6173372" y="1162990"/>
                  <a:pt x="6096432" y="1223621"/>
                  <a:pt x="5864027" y="1205617"/>
                </a:cubicBezTo>
                <a:cubicBezTo>
                  <a:pt x="5806031" y="1208752"/>
                  <a:pt x="5714024" y="1223204"/>
                  <a:pt x="5633027" y="1231428"/>
                </a:cubicBezTo>
                <a:cubicBezTo>
                  <a:pt x="5472932" y="1216365"/>
                  <a:pt x="5471994" y="1266252"/>
                  <a:pt x="5143560" y="1221314"/>
                </a:cubicBezTo>
                <a:cubicBezTo>
                  <a:pt x="5014297" y="1216428"/>
                  <a:pt x="4935958" y="1209381"/>
                  <a:pt x="4857451" y="1202119"/>
                </a:cubicBezTo>
                <a:cubicBezTo>
                  <a:pt x="4837386" y="1194416"/>
                  <a:pt x="4690737" y="1187855"/>
                  <a:pt x="4672517" y="1177747"/>
                </a:cubicBezTo>
                <a:cubicBezTo>
                  <a:pt x="4582273" y="1172373"/>
                  <a:pt x="4408221" y="1179954"/>
                  <a:pt x="4315985" y="1182528"/>
                </a:cubicBezTo>
                <a:cubicBezTo>
                  <a:pt x="4223749" y="1185101"/>
                  <a:pt x="4162965" y="1183833"/>
                  <a:pt x="4119102" y="1193187"/>
                </a:cubicBezTo>
                <a:lnTo>
                  <a:pt x="3996261" y="1245377"/>
                </a:lnTo>
                <a:cubicBezTo>
                  <a:pt x="3915481" y="1228114"/>
                  <a:pt x="3908732" y="1268037"/>
                  <a:pt x="3831685" y="1278499"/>
                </a:cubicBezTo>
                <a:cubicBezTo>
                  <a:pt x="3742025" y="1299415"/>
                  <a:pt x="3768094" y="1307675"/>
                  <a:pt x="3667850" y="1335496"/>
                </a:cubicBezTo>
                <a:cubicBezTo>
                  <a:pt x="3603528" y="1390543"/>
                  <a:pt x="3335151" y="1386935"/>
                  <a:pt x="3253027" y="1423218"/>
                </a:cubicBezTo>
                <a:cubicBezTo>
                  <a:pt x="3177511" y="1441066"/>
                  <a:pt x="3129445" y="1452763"/>
                  <a:pt x="3098634" y="1462154"/>
                </a:cubicBezTo>
                <a:cubicBezTo>
                  <a:pt x="3088588" y="1461256"/>
                  <a:pt x="3049713" y="1453005"/>
                  <a:pt x="3039431" y="1450396"/>
                </a:cubicBezTo>
                <a:cubicBezTo>
                  <a:pt x="2836760" y="1456075"/>
                  <a:pt x="2778569" y="1514609"/>
                  <a:pt x="2679939" y="1534194"/>
                </a:cubicBezTo>
                <a:cubicBezTo>
                  <a:pt x="2619918" y="1546625"/>
                  <a:pt x="2573887" y="1552391"/>
                  <a:pt x="2472963" y="1574229"/>
                </a:cubicBezTo>
                <a:cubicBezTo>
                  <a:pt x="2271779" y="1605923"/>
                  <a:pt x="2305638" y="1644325"/>
                  <a:pt x="2074392" y="1665223"/>
                </a:cubicBezTo>
                <a:cubicBezTo>
                  <a:pt x="1926773" y="1731836"/>
                  <a:pt x="1838032" y="1698786"/>
                  <a:pt x="1777096" y="1708112"/>
                </a:cubicBezTo>
                <a:cubicBezTo>
                  <a:pt x="1744161" y="1711087"/>
                  <a:pt x="1754171" y="1719388"/>
                  <a:pt x="1708777" y="1721187"/>
                </a:cubicBezTo>
                <a:cubicBezTo>
                  <a:pt x="1603045" y="1711355"/>
                  <a:pt x="1537688" y="1728728"/>
                  <a:pt x="1463656" y="1728668"/>
                </a:cubicBezTo>
                <a:cubicBezTo>
                  <a:pt x="1394047" y="1715733"/>
                  <a:pt x="1328322" y="1746126"/>
                  <a:pt x="1258262" y="1733490"/>
                </a:cubicBezTo>
                <a:cubicBezTo>
                  <a:pt x="875848" y="1751939"/>
                  <a:pt x="991225" y="1807178"/>
                  <a:pt x="617029" y="1828943"/>
                </a:cubicBezTo>
                <a:cubicBezTo>
                  <a:pt x="495541" y="1836010"/>
                  <a:pt x="575984" y="1824744"/>
                  <a:pt x="531815" y="1826116"/>
                </a:cubicBezTo>
                <a:cubicBezTo>
                  <a:pt x="481296" y="1843149"/>
                  <a:pt x="401743" y="1789638"/>
                  <a:pt x="153850" y="1795647"/>
                </a:cubicBezTo>
                <a:cubicBezTo>
                  <a:pt x="65214" y="1790125"/>
                  <a:pt x="82594" y="1761996"/>
                  <a:pt x="0" y="179298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1594756" y="721743"/>
            <a:ext cx="8991601" cy="1708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INTRODUCCIÓN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2746465" y="2260692"/>
            <a:ext cx="6688182" cy="3569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/>
              <a:t>Reciclaje-Madrid App se trata de una aplicación que permite a los usuarios ofrecer su ubicación y seleccionar cuál es el tipo de lugar de reciclado que necesita, proporcionándole la dirección más cercana a su destino.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3"/>
          <p:cNvSpPr/>
          <p:nvPr/>
        </p:nvSpPr>
        <p:spPr>
          <a:xfrm rot="10800000">
            <a:off x="0" y="4499410"/>
            <a:ext cx="12192000" cy="2358589"/>
          </a:xfrm>
          <a:custGeom>
            <a:rect b="b" l="l" r="r" t="t"/>
            <a:pathLst>
              <a:path extrusionOk="0" h="2240205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4948518" y="4806463"/>
            <a:ext cx="6443382" cy="151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Libre Franklin Black"/>
              <a:buNone/>
            </a:pPr>
            <a:r>
              <a:rPr lang="en-US" sz="4600"/>
              <a:t>CONJUNTOS DE DATOS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672649" y="1034859"/>
            <a:ext cx="4719252" cy="355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 sz="2800"/>
              <a:t>PUNTOS LIMPIOS FIJOS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 sz="2800"/>
              <a:t>PUNTOS LIMPIOS MÓVILES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 sz="2800"/>
              <a:t>CONTENEDORES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rot="-10620128">
            <a:off x="1744757" y="282702"/>
            <a:ext cx="4176945" cy="3199432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n que contiene Interfaz de usuario gráfica&#10;&#10;Descripción generada automáticamente" id="104" name="Google Shape;104;p3"/>
          <p:cNvPicPr preferRelativeResize="0"/>
          <p:nvPr/>
        </p:nvPicPr>
        <p:blipFill rotWithShape="1">
          <a:blip r:embed="rId4">
            <a:alphaModFix/>
          </a:blip>
          <a:srcRect b="2" l="1040" r="12543" t="0"/>
          <a:stretch/>
        </p:blipFill>
        <p:spPr>
          <a:xfrm>
            <a:off x="1777182" y="300283"/>
            <a:ext cx="4112086" cy="3164269"/>
          </a:xfrm>
          <a:custGeom>
            <a:rect b="b" l="l" r="r" t="t"/>
            <a:pathLst>
              <a:path extrusionOk="0" h="3164269" w="4112086">
                <a:moveTo>
                  <a:pt x="186346" y="40"/>
                </a:moveTo>
                <a:cubicBezTo>
                  <a:pt x="808025" y="29006"/>
                  <a:pt x="2696705" y="126796"/>
                  <a:pt x="4110077" y="202161"/>
                </a:cubicBezTo>
                <a:lnTo>
                  <a:pt x="4112086" y="202269"/>
                </a:lnTo>
                <a:lnTo>
                  <a:pt x="3958328" y="3138241"/>
                </a:lnTo>
                <a:cubicBezTo>
                  <a:pt x="3957491" y="3153126"/>
                  <a:pt x="3948767" y="3164739"/>
                  <a:pt x="3938778" y="3164255"/>
                </a:cubicBezTo>
                <a:lnTo>
                  <a:pt x="3114520" y="3121088"/>
                </a:lnTo>
                <a:lnTo>
                  <a:pt x="3087217" y="3127267"/>
                </a:lnTo>
                <a:cubicBezTo>
                  <a:pt x="3072135" y="3126141"/>
                  <a:pt x="3069033" y="3121241"/>
                  <a:pt x="3059942" y="3118230"/>
                </a:cubicBezTo>
                <a:lnTo>
                  <a:pt x="2691160" y="3098917"/>
                </a:lnTo>
                <a:lnTo>
                  <a:pt x="2642210" y="3096353"/>
                </a:lnTo>
                <a:lnTo>
                  <a:pt x="2614445" y="3103008"/>
                </a:lnTo>
                <a:cubicBezTo>
                  <a:pt x="2603785" y="3095966"/>
                  <a:pt x="2595078" y="3108188"/>
                  <a:pt x="2586006" y="3110811"/>
                </a:cubicBezTo>
                <a:lnTo>
                  <a:pt x="2558859" y="3113396"/>
                </a:lnTo>
                <a:lnTo>
                  <a:pt x="2538089" y="3112930"/>
                </a:lnTo>
                <a:lnTo>
                  <a:pt x="2516649" y="3106322"/>
                </a:lnTo>
                <a:cubicBezTo>
                  <a:pt x="2510611" y="3105474"/>
                  <a:pt x="2508830" y="3108794"/>
                  <a:pt x="2501865" y="3107830"/>
                </a:cubicBezTo>
                <a:lnTo>
                  <a:pt x="2474857" y="3100539"/>
                </a:lnTo>
                <a:lnTo>
                  <a:pt x="2435184" y="3093048"/>
                </a:lnTo>
                <a:lnTo>
                  <a:pt x="2407980" y="3085853"/>
                </a:lnTo>
                <a:lnTo>
                  <a:pt x="2402768" y="3083814"/>
                </a:lnTo>
                <a:lnTo>
                  <a:pt x="2222790" y="3074388"/>
                </a:lnTo>
                <a:lnTo>
                  <a:pt x="2209409" y="3075662"/>
                </a:lnTo>
                <a:lnTo>
                  <a:pt x="2164721" y="3071347"/>
                </a:lnTo>
                <a:lnTo>
                  <a:pt x="2158076" y="3073690"/>
                </a:lnTo>
                <a:lnTo>
                  <a:pt x="2114426" y="3068713"/>
                </a:lnTo>
                <a:cubicBezTo>
                  <a:pt x="2099904" y="3068333"/>
                  <a:pt x="2074806" y="3066418"/>
                  <a:pt x="2066327" y="3068479"/>
                </a:cubicBezTo>
                <a:lnTo>
                  <a:pt x="2062424" y="3074414"/>
                </a:lnTo>
                <a:lnTo>
                  <a:pt x="2051873" y="3074402"/>
                </a:lnTo>
                <a:cubicBezTo>
                  <a:pt x="2051127" y="3073892"/>
                  <a:pt x="2035936" y="3073489"/>
                  <a:pt x="2035313" y="3073417"/>
                </a:cubicBezTo>
                <a:lnTo>
                  <a:pt x="1998544" y="3065046"/>
                </a:lnTo>
                <a:lnTo>
                  <a:pt x="0" y="2962573"/>
                </a:lnTo>
                <a:lnTo>
                  <a:pt x="153598" y="29662"/>
                </a:lnTo>
                <a:cubicBezTo>
                  <a:pt x="154550" y="12422"/>
                  <a:pt x="169181" y="-815"/>
                  <a:pt x="186346" y="4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 rot="3878">
            <a:off x="405751" y="2884293"/>
            <a:ext cx="4003312" cy="3975600"/>
          </a:xfrm>
          <a:custGeom>
            <a:rect b="b" l="l" r="r" t="t"/>
            <a:pathLst>
              <a:path extrusionOk="0" h="3975600" w="4003312">
                <a:moveTo>
                  <a:pt x="3655347" y="0"/>
                </a:moveTo>
                <a:lnTo>
                  <a:pt x="4003312" y="3971451"/>
                </a:lnTo>
                <a:lnTo>
                  <a:pt x="325306" y="3975600"/>
                </a:lnTo>
                <a:lnTo>
                  <a:pt x="0" y="312574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n que contiene objeto, reloj, medidor&#10;&#10;Descripción generada automáticamente" id="106" name="Google Shape;106;p3"/>
          <p:cNvPicPr preferRelativeResize="0"/>
          <p:nvPr/>
        </p:nvPicPr>
        <p:blipFill rotWithShape="1">
          <a:blip r:embed="rId5">
            <a:alphaModFix/>
          </a:blip>
          <a:srcRect b="3" l="21920" r="2026" t="0"/>
          <a:stretch/>
        </p:blipFill>
        <p:spPr>
          <a:xfrm>
            <a:off x="527097" y="2994944"/>
            <a:ext cx="3766769" cy="3863057"/>
          </a:xfrm>
          <a:custGeom>
            <a:rect b="b" l="l" r="r" t="t"/>
            <a:pathLst>
              <a:path extrusionOk="0" h="3863057" w="3766769">
                <a:moveTo>
                  <a:pt x="3384429" y="132"/>
                </a:moveTo>
                <a:cubicBezTo>
                  <a:pt x="3404563" y="-1556"/>
                  <a:pt x="3422274" y="13227"/>
                  <a:pt x="3424058" y="33221"/>
                </a:cubicBezTo>
                <a:cubicBezTo>
                  <a:pt x="3424381" y="36743"/>
                  <a:pt x="3424705" y="40264"/>
                  <a:pt x="3425028" y="43785"/>
                </a:cubicBezTo>
                <a:lnTo>
                  <a:pt x="3429850" y="43380"/>
                </a:lnTo>
                <a:lnTo>
                  <a:pt x="3465889" y="459051"/>
                </a:lnTo>
                <a:lnTo>
                  <a:pt x="3466698" y="523898"/>
                </a:lnTo>
                <a:cubicBezTo>
                  <a:pt x="3468702" y="550885"/>
                  <a:pt x="3474160" y="569215"/>
                  <a:pt x="3476163" y="596201"/>
                </a:cubicBezTo>
                <a:cubicBezTo>
                  <a:pt x="3476157" y="603324"/>
                  <a:pt x="3468492" y="614226"/>
                  <a:pt x="3468500" y="622439"/>
                </a:cubicBezTo>
                <a:lnTo>
                  <a:pt x="3495539" y="699071"/>
                </a:lnTo>
                <a:lnTo>
                  <a:pt x="3491599" y="731704"/>
                </a:lnTo>
                <a:lnTo>
                  <a:pt x="3481733" y="738787"/>
                </a:lnTo>
                <a:cubicBezTo>
                  <a:pt x="3493945" y="869345"/>
                  <a:pt x="3514504" y="999181"/>
                  <a:pt x="3526718" y="1129739"/>
                </a:cubicBezTo>
                <a:lnTo>
                  <a:pt x="3533702" y="1208706"/>
                </a:lnTo>
                <a:lnTo>
                  <a:pt x="3766769" y="3863057"/>
                </a:lnTo>
                <a:lnTo>
                  <a:pt x="313153" y="3863057"/>
                </a:lnTo>
                <a:lnTo>
                  <a:pt x="311555" y="3843894"/>
                </a:lnTo>
                <a:cubicBezTo>
                  <a:pt x="307174" y="3792176"/>
                  <a:pt x="301596" y="3727846"/>
                  <a:pt x="294550" y="3648154"/>
                </a:cubicBezTo>
                <a:cubicBezTo>
                  <a:pt x="196367" y="2529959"/>
                  <a:pt x="98184" y="1411763"/>
                  <a:pt x="0" y="29356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6"/>
          <p:cNvSpPr/>
          <p:nvPr/>
        </p:nvSpPr>
        <p:spPr>
          <a:xfrm flipH="1" rot="10800000">
            <a:off x="0" y="4888752"/>
            <a:ext cx="9442823" cy="1969248"/>
          </a:xfrm>
          <a:custGeom>
            <a:rect b="b" l="l" r="r" t="t"/>
            <a:pathLst>
              <a:path extrusionOk="0" h="1858154" w="9288370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425825" y="779950"/>
            <a:ext cx="45138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ibre Franklin Black"/>
              <a:buNone/>
            </a:pPr>
            <a:r>
              <a:rPr lang="en-US" sz="5400"/>
              <a:t>ONTOLOGÍA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5936875" y="2374350"/>
            <a:ext cx="5645400" cy="5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@base &lt;http://www.reciclajemadrid.com&gt; 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@prefix vocab: &lt;http://www.reciclajemadrid.com/resources/&gt; .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@prefix : &lt;http://www.reciclajemadrid.com#&gt; .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88" y="2487450"/>
            <a:ext cx="3948875" cy="24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4"/>
          <p:cNvSpPr/>
          <p:nvPr/>
        </p:nvSpPr>
        <p:spPr>
          <a:xfrm rot="10800000">
            <a:off x="0" y="27"/>
            <a:ext cx="5713563" cy="6857973"/>
          </a:xfrm>
          <a:custGeom>
            <a:rect b="b" l="l" r="r" t="t"/>
            <a:pathLst>
              <a:path extrusionOk="0" h="6857973" w="5713563">
                <a:moveTo>
                  <a:pt x="5713563" y="6857973"/>
                </a:moveTo>
                <a:lnTo>
                  <a:pt x="73198" y="6857735"/>
                </a:lnTo>
                <a:cubicBezTo>
                  <a:pt x="112557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6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7" y="6486906"/>
                  <a:pt x="231301" y="6432771"/>
                  <a:pt x="234529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6" y="6280685"/>
                  <a:pt x="242959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7" y="5319908"/>
                  <a:pt x="398344" y="5282101"/>
                  <a:pt x="409024" y="5264214"/>
                </a:cubicBezTo>
                <a:cubicBezTo>
                  <a:pt x="417842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5" y="5022753"/>
                  <a:pt x="441080" y="4993030"/>
                </a:cubicBezTo>
                <a:lnTo>
                  <a:pt x="447810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5" y="4102539"/>
                  <a:pt x="397589" y="4101885"/>
                  <a:pt x="430401" y="3872886"/>
                </a:cubicBezTo>
                <a:cubicBezTo>
                  <a:pt x="434551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0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0" y="3358911"/>
                  <a:pt x="481822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80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571356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219201" y="885282"/>
            <a:ext cx="4876799" cy="278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CLASES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6515102" y="1029185"/>
            <a:ext cx="4876798" cy="4876798"/>
            <a:chOff x="0" y="266215"/>
            <a:chExt cx="4876798" cy="4876798"/>
          </a:xfrm>
        </p:grpSpPr>
        <p:sp>
          <p:nvSpPr>
            <p:cNvPr id="124" name="Google Shape;124;p4"/>
            <p:cNvSpPr/>
            <p:nvPr/>
          </p:nvSpPr>
          <p:spPr>
            <a:xfrm>
              <a:off x="0" y="266215"/>
              <a:ext cx="4876798" cy="4876798"/>
            </a:xfrm>
            <a:prstGeom prst="diamond">
              <a:avLst/>
            </a:prstGeom>
            <a:solidFill>
              <a:srgbClr val="CBD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63295" y="729511"/>
              <a:ext cx="1901951" cy="1901951"/>
            </a:xfrm>
            <a:prstGeom prst="roundRect">
              <a:avLst>
                <a:gd fmla="val 16667" name="adj"/>
              </a:avLst>
            </a:prstGeom>
            <a:solidFill>
              <a:srgbClr val="2E63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556141" y="822357"/>
              <a:ext cx="1716259" cy="171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CONTENEDORES</a:t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511550" y="729511"/>
              <a:ext cx="1901951" cy="1901951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604396" y="822357"/>
              <a:ext cx="1716259" cy="171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BARRIO</a:t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63295" y="2777766"/>
              <a:ext cx="1901951" cy="1901951"/>
            </a:xfrm>
            <a:prstGeom prst="roundRect">
              <a:avLst>
                <a:gd fmla="val 16667" name="adj"/>
              </a:avLst>
            </a:prstGeom>
            <a:solidFill>
              <a:srgbClr val="31B66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556141" y="2870612"/>
              <a:ext cx="1716259" cy="171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PUNTO LIMPIO FIJO</a:t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511550" y="2777766"/>
              <a:ext cx="1901951" cy="1901951"/>
            </a:xfrm>
            <a:prstGeom prst="roundRect">
              <a:avLst>
                <a:gd fmla="val 16667" name="adj"/>
              </a:avLst>
            </a:prstGeom>
            <a:solidFill>
              <a:srgbClr val="CD262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2604396" y="2870612"/>
              <a:ext cx="1716259" cy="1716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PUNTO LIMPIO MÓVIL</a:t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3" name="Google Shape;133;p4"/>
          <p:cNvSpPr txBox="1"/>
          <p:nvPr/>
        </p:nvSpPr>
        <p:spPr>
          <a:xfrm>
            <a:off x="896400" y="2079775"/>
            <a:ext cx="5522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###  http://www.reciclajemadrid.com#Barrio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:Barrio rdf:type owl:Class 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###  http://www.reciclajemadrid.com#Contenedor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:Contenedor rdf:type owl:Class 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            rdfs:subClassOf :RecogidaResiduos 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###  http://www.reciclajemadrid.com#PuntoLimpio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:PuntoLimpio rdf:type owl:Class 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             rdfs:subClassOf :RecogidaResiduos 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###  http://www.reciclajemadrid.com#PuntoLimpioFijo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:PuntoLimpioFijo rdf:type owl:Class 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                 rdfs:subClassOf :PuntoLimpio 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###  http://www.reciclajemadrid.com#PuntoLimpioMovil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:PuntoLimpioMovil rdf:type owl:Class 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                  rdfs:subClassOf :PuntoLimpio 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###  http://www.reciclajemadrid.com#RecogidaResiduos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:RecogidaResiduos rdf:type owl:Class 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7973336" y="0"/>
            <a:ext cx="4218665" cy="6857999"/>
          </a:xfrm>
          <a:custGeom>
            <a:rect b="b" l="l" r="r" t="t"/>
            <a:pathLst>
              <a:path extrusionOk="0" h="6857915" w="4218665">
                <a:moveTo>
                  <a:pt x="11046" y="0"/>
                </a:moveTo>
                <a:lnTo>
                  <a:pt x="4218665" y="0"/>
                </a:lnTo>
                <a:lnTo>
                  <a:pt x="4218665" y="6857915"/>
                </a:lnTo>
                <a:lnTo>
                  <a:pt x="71164" y="6857735"/>
                </a:lnTo>
                <a:cubicBezTo>
                  <a:pt x="109431" y="6789493"/>
                  <a:pt x="106374" y="6766191"/>
                  <a:pt x="116714" y="6737706"/>
                </a:cubicBezTo>
                <a:cubicBezTo>
                  <a:pt x="122434" y="6708183"/>
                  <a:pt x="130372" y="6708238"/>
                  <a:pt x="133200" y="6686827"/>
                </a:cubicBezTo>
                <a:cubicBezTo>
                  <a:pt x="137776" y="6669506"/>
                  <a:pt x="130840" y="6666226"/>
                  <a:pt x="144166" y="6633777"/>
                </a:cubicBezTo>
                <a:cubicBezTo>
                  <a:pt x="169067" y="6560846"/>
                  <a:pt x="197253" y="6530190"/>
                  <a:pt x="213156" y="6492130"/>
                </a:cubicBezTo>
                <a:cubicBezTo>
                  <a:pt x="214372" y="6486906"/>
                  <a:pt x="224874" y="6432771"/>
                  <a:pt x="228014" y="6431610"/>
                </a:cubicBezTo>
                <a:cubicBezTo>
                  <a:pt x="233465" y="6398644"/>
                  <a:pt x="244814" y="6327702"/>
                  <a:pt x="245858" y="6294334"/>
                </a:cubicBezTo>
                <a:cubicBezTo>
                  <a:pt x="244966" y="6280685"/>
                  <a:pt x="236210" y="6244334"/>
                  <a:pt x="234279" y="6231403"/>
                </a:cubicBezTo>
                <a:lnTo>
                  <a:pt x="227324" y="6202459"/>
                </a:lnTo>
                <a:cubicBezTo>
                  <a:pt x="226169" y="6196814"/>
                  <a:pt x="229314" y="6158095"/>
                  <a:pt x="226186" y="6153037"/>
                </a:cubicBezTo>
                <a:cubicBezTo>
                  <a:pt x="245715" y="5948729"/>
                  <a:pt x="206808" y="6172289"/>
                  <a:pt x="233370" y="5905303"/>
                </a:cubicBezTo>
                <a:cubicBezTo>
                  <a:pt x="259932" y="5638317"/>
                  <a:pt x="305053" y="5542929"/>
                  <a:pt x="326376" y="5449031"/>
                </a:cubicBezTo>
                <a:cubicBezTo>
                  <a:pt x="356890" y="5399411"/>
                  <a:pt x="349428" y="5372719"/>
                  <a:pt x="361308" y="5341916"/>
                </a:cubicBezTo>
                <a:cubicBezTo>
                  <a:pt x="371433" y="5319908"/>
                  <a:pt x="387277" y="5282101"/>
                  <a:pt x="397659" y="5264214"/>
                </a:cubicBezTo>
                <a:cubicBezTo>
                  <a:pt x="406233" y="5246757"/>
                  <a:pt x="398886" y="5238662"/>
                  <a:pt x="403493" y="5225268"/>
                </a:cubicBezTo>
                <a:lnTo>
                  <a:pt x="411336" y="5159961"/>
                </a:lnTo>
                <a:lnTo>
                  <a:pt x="414756" y="5125185"/>
                </a:lnTo>
                <a:cubicBezTo>
                  <a:pt x="444797" y="5064389"/>
                  <a:pt x="425389" y="5022753"/>
                  <a:pt x="428824" y="4993030"/>
                </a:cubicBezTo>
                <a:lnTo>
                  <a:pt x="435368" y="4946844"/>
                </a:lnTo>
                <a:lnTo>
                  <a:pt x="446032" y="4858827"/>
                </a:lnTo>
                <a:lnTo>
                  <a:pt x="451623" y="4808488"/>
                </a:lnTo>
                <a:cubicBezTo>
                  <a:pt x="473322" y="4590918"/>
                  <a:pt x="430281" y="4537272"/>
                  <a:pt x="443062" y="4375228"/>
                </a:cubicBezTo>
                <a:cubicBezTo>
                  <a:pt x="440836" y="4334791"/>
                  <a:pt x="430577" y="4270639"/>
                  <a:pt x="424738" y="4214165"/>
                </a:cubicBezTo>
                <a:cubicBezTo>
                  <a:pt x="435432" y="4102539"/>
                  <a:pt x="386542" y="4101885"/>
                  <a:pt x="418442" y="3872886"/>
                </a:cubicBezTo>
                <a:cubicBezTo>
                  <a:pt x="422478" y="3826908"/>
                  <a:pt x="439002" y="3804305"/>
                  <a:pt x="438586" y="3738082"/>
                </a:cubicBezTo>
                <a:cubicBezTo>
                  <a:pt x="426623" y="3716230"/>
                  <a:pt x="441961" y="3707883"/>
                  <a:pt x="445545" y="3673397"/>
                </a:cubicBezTo>
                <a:cubicBezTo>
                  <a:pt x="451012" y="3659407"/>
                  <a:pt x="437702" y="3649813"/>
                  <a:pt x="444878" y="3637109"/>
                </a:cubicBezTo>
                <a:cubicBezTo>
                  <a:pt x="438375" y="3605834"/>
                  <a:pt x="447598" y="3573837"/>
                  <a:pt x="448138" y="3536883"/>
                </a:cubicBezTo>
                <a:cubicBezTo>
                  <a:pt x="447435" y="3353802"/>
                  <a:pt x="467811" y="3358911"/>
                  <a:pt x="468435" y="3295862"/>
                </a:cubicBezTo>
                <a:cubicBezTo>
                  <a:pt x="467870" y="3249684"/>
                  <a:pt x="458526" y="3189169"/>
                  <a:pt x="451885" y="3158586"/>
                </a:cubicBezTo>
                <a:lnTo>
                  <a:pt x="414837" y="3072935"/>
                </a:lnTo>
                <a:cubicBezTo>
                  <a:pt x="427091" y="3016612"/>
                  <a:pt x="398751" y="3011906"/>
                  <a:pt x="391324" y="2958185"/>
                </a:cubicBezTo>
                <a:cubicBezTo>
                  <a:pt x="376477" y="2895670"/>
                  <a:pt x="370613" y="2913847"/>
                  <a:pt x="350864" y="2843952"/>
                </a:cubicBezTo>
                <a:cubicBezTo>
                  <a:pt x="311787" y="2799104"/>
                  <a:pt x="314348" y="2611979"/>
                  <a:pt x="288592" y="2554718"/>
                </a:cubicBezTo>
                <a:cubicBezTo>
                  <a:pt x="275923" y="2502065"/>
                  <a:pt x="267618" y="2468551"/>
                  <a:pt x="260952" y="2447068"/>
                </a:cubicBezTo>
                <a:cubicBezTo>
                  <a:pt x="261590" y="2440064"/>
                  <a:pt x="262954" y="2430607"/>
                  <a:pt x="264807" y="2423438"/>
                </a:cubicBezTo>
                <a:cubicBezTo>
                  <a:pt x="256967" y="2329118"/>
                  <a:pt x="244496" y="2315759"/>
                  <a:pt x="234340" y="2261920"/>
                </a:cubicBezTo>
                <a:cubicBezTo>
                  <a:pt x="225174" y="2217203"/>
                  <a:pt x="214302" y="2179120"/>
                  <a:pt x="209813" y="2155135"/>
                </a:cubicBezTo>
                <a:cubicBezTo>
                  <a:pt x="219257" y="2141929"/>
                  <a:pt x="192674" y="2121310"/>
                  <a:pt x="207406" y="2118008"/>
                </a:cubicBezTo>
                <a:cubicBezTo>
                  <a:pt x="212119" y="2086447"/>
                  <a:pt x="207796" y="2072196"/>
                  <a:pt x="208346" y="2050531"/>
                </a:cubicBezTo>
                <a:cubicBezTo>
                  <a:pt x="185847" y="1910256"/>
                  <a:pt x="131633" y="1894155"/>
                  <a:pt x="116798" y="1732919"/>
                </a:cubicBezTo>
                <a:cubicBezTo>
                  <a:pt x="98051" y="1665766"/>
                  <a:pt x="97286" y="1643984"/>
                  <a:pt x="89745" y="1615777"/>
                </a:cubicBezTo>
                <a:cubicBezTo>
                  <a:pt x="82731" y="1591298"/>
                  <a:pt x="92910" y="1544014"/>
                  <a:pt x="86352" y="1525631"/>
                </a:cubicBezTo>
                <a:cubicBezTo>
                  <a:pt x="84241" y="1502667"/>
                  <a:pt x="78348" y="1509646"/>
                  <a:pt x="77071" y="1477995"/>
                </a:cubicBezTo>
                <a:cubicBezTo>
                  <a:pt x="84050" y="1404274"/>
                  <a:pt x="71718" y="1358704"/>
                  <a:pt x="71759" y="1307086"/>
                </a:cubicBezTo>
                <a:cubicBezTo>
                  <a:pt x="80942" y="1258551"/>
                  <a:pt x="68352" y="1217137"/>
                  <a:pt x="77321" y="1168288"/>
                </a:cubicBezTo>
                <a:cubicBezTo>
                  <a:pt x="64225" y="901651"/>
                  <a:pt x="-7106" y="869148"/>
                  <a:pt x="578" y="716778"/>
                </a:cubicBezTo>
                <a:cubicBezTo>
                  <a:pt x="-398" y="685981"/>
                  <a:pt x="3559" y="688160"/>
                  <a:pt x="2583" y="657363"/>
                </a:cubicBezTo>
                <a:cubicBezTo>
                  <a:pt x="-9508" y="622139"/>
                  <a:pt x="28479" y="566671"/>
                  <a:pt x="24212" y="393828"/>
                </a:cubicBezTo>
                <a:cubicBezTo>
                  <a:pt x="10892" y="358429"/>
                  <a:pt x="28976" y="247710"/>
                  <a:pt x="38624" y="236673"/>
                </a:cubicBezTo>
                <a:cubicBezTo>
                  <a:pt x="42046" y="190527"/>
                  <a:pt x="40051" y="179672"/>
                  <a:pt x="37718" y="144983"/>
                </a:cubicBezTo>
                <a:cubicBezTo>
                  <a:pt x="25276" y="119338"/>
                  <a:pt x="29513" y="69086"/>
                  <a:pt x="28516" y="3385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5"/>
          <p:cNvSpPr/>
          <p:nvPr/>
        </p:nvSpPr>
        <p:spPr>
          <a:xfrm rot="-10685739">
            <a:off x="7296774" y="2819101"/>
            <a:ext cx="4216788" cy="3269182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1219200" y="1162594"/>
            <a:ext cx="9753600" cy="762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EJEMPLO  CONTENEDOR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219199" y="2208245"/>
            <a:ext cx="5424875" cy="411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&lt;http://www.reciclajemadrid.com#Contenedor/CL_21_038_ENVASES&gt; a :Contenedor;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vocab:codigoInterno "CL_21_038_ENVASES";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vocab:coordX "450349";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vocab:coordY "4480504";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vocab:direccion "CALLE ALHAURIN, 4";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vocab:distrito "BARAJAS";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vocab:nombreVia "ALHAURIN";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vocab:numeroVia "4";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vocab:residuo "ENVASES";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vocab:tipoVia "CALLE" .</a:t>
            </a:r>
            <a:r>
              <a:rPr b="0" i="0" lang="en-US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pic>
        <p:nvPicPr>
          <p:cNvPr descr="Imagen que contiene cesto, contenedor, refrigerador&#10;&#10;Descripción generada automáticamente" id="143" name="Google Shape;143;p5"/>
          <p:cNvPicPr preferRelativeResize="0"/>
          <p:nvPr/>
        </p:nvPicPr>
        <p:blipFill rotWithShape="1">
          <a:blip r:embed="rId4">
            <a:alphaModFix/>
          </a:blip>
          <a:srcRect b="3" l="6176" r="10110" t="0"/>
          <a:stretch/>
        </p:blipFill>
        <p:spPr>
          <a:xfrm rot="-165760">
            <a:off x="7322480" y="2778946"/>
            <a:ext cx="4174619" cy="3341048"/>
          </a:xfrm>
          <a:custGeom>
            <a:rect b="b" l="l" r="r" t="t"/>
            <a:pathLst>
              <a:path extrusionOk="0" h="3341048" w="4174619">
                <a:moveTo>
                  <a:pt x="263915" y="55"/>
                </a:moveTo>
                <a:cubicBezTo>
                  <a:pt x="916293" y="51075"/>
                  <a:pt x="3505077" y="268202"/>
                  <a:pt x="4156848" y="326542"/>
                </a:cubicBezTo>
                <a:cubicBezTo>
                  <a:pt x="4167602" y="327489"/>
                  <a:pt x="4175500" y="338001"/>
                  <a:pt x="4174541" y="350095"/>
                </a:cubicBezTo>
                <a:lnTo>
                  <a:pt x="4172106" y="379918"/>
                </a:lnTo>
                <a:cubicBezTo>
                  <a:pt x="4172106" y="379919"/>
                  <a:pt x="4172107" y="379919"/>
                  <a:pt x="4172107" y="379920"/>
                </a:cubicBezTo>
                <a:lnTo>
                  <a:pt x="3931848" y="3323010"/>
                </a:lnTo>
                <a:cubicBezTo>
                  <a:pt x="3930957" y="3333469"/>
                  <a:pt x="3925182" y="3341513"/>
                  <a:pt x="3918907" y="3341028"/>
                </a:cubicBezTo>
                <a:cubicBezTo>
                  <a:pt x="3653621" y="3319372"/>
                  <a:pt x="3388335" y="3297714"/>
                  <a:pt x="3123049" y="3276058"/>
                </a:cubicBezTo>
                <a:cubicBezTo>
                  <a:pt x="3101264" y="3266357"/>
                  <a:pt x="3100410" y="3266376"/>
                  <a:pt x="3068328" y="3262389"/>
                </a:cubicBezTo>
                <a:cubicBezTo>
                  <a:pt x="3044712" y="3267971"/>
                  <a:pt x="3021313" y="3270901"/>
                  <a:pt x="2974250" y="3269228"/>
                </a:cubicBezTo>
                <a:lnTo>
                  <a:pt x="2917504" y="3260524"/>
                </a:lnTo>
                <a:cubicBezTo>
                  <a:pt x="2881229" y="3259213"/>
                  <a:pt x="2820644" y="3261258"/>
                  <a:pt x="2795414" y="3255506"/>
                </a:cubicBezTo>
                <a:cubicBezTo>
                  <a:pt x="2785047" y="3254376"/>
                  <a:pt x="2774680" y="3253246"/>
                  <a:pt x="2764313" y="3252115"/>
                </a:cubicBezTo>
                <a:lnTo>
                  <a:pt x="11074" y="3017709"/>
                </a:lnTo>
                <a:cubicBezTo>
                  <a:pt x="4822" y="3012915"/>
                  <a:pt x="3855" y="3011658"/>
                  <a:pt x="623" y="3004006"/>
                </a:cubicBezTo>
                <a:lnTo>
                  <a:pt x="0" y="2993338"/>
                </a:lnTo>
                <a:lnTo>
                  <a:pt x="242580" y="20422"/>
                </a:lnTo>
                <a:cubicBezTo>
                  <a:pt x="243601" y="8308"/>
                  <a:pt x="253132" y="-795"/>
                  <a:pt x="263915" y="5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6b1f8560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g1016b1f8560_1_0"/>
          <p:cNvSpPr/>
          <p:nvPr/>
        </p:nvSpPr>
        <p:spPr>
          <a:xfrm flipH="1" rot="10800000">
            <a:off x="7973336" y="84"/>
            <a:ext cx="4218665" cy="6857915"/>
          </a:xfrm>
          <a:custGeom>
            <a:rect b="b" l="l" r="r" t="t"/>
            <a:pathLst>
              <a:path extrusionOk="0" h="6857915" w="4218665">
                <a:moveTo>
                  <a:pt x="11046" y="0"/>
                </a:moveTo>
                <a:lnTo>
                  <a:pt x="4218665" y="0"/>
                </a:lnTo>
                <a:lnTo>
                  <a:pt x="4218665" y="6857915"/>
                </a:lnTo>
                <a:lnTo>
                  <a:pt x="71164" y="6857735"/>
                </a:lnTo>
                <a:cubicBezTo>
                  <a:pt x="109431" y="6789493"/>
                  <a:pt x="106374" y="6766191"/>
                  <a:pt x="116714" y="6737706"/>
                </a:cubicBezTo>
                <a:cubicBezTo>
                  <a:pt x="122434" y="6708183"/>
                  <a:pt x="130372" y="6708238"/>
                  <a:pt x="133200" y="6686827"/>
                </a:cubicBezTo>
                <a:cubicBezTo>
                  <a:pt x="137776" y="6669506"/>
                  <a:pt x="130840" y="6666226"/>
                  <a:pt x="144166" y="6633777"/>
                </a:cubicBezTo>
                <a:cubicBezTo>
                  <a:pt x="169067" y="6560846"/>
                  <a:pt x="197253" y="6530190"/>
                  <a:pt x="213156" y="6492130"/>
                </a:cubicBezTo>
                <a:cubicBezTo>
                  <a:pt x="214372" y="6486906"/>
                  <a:pt x="224874" y="6432771"/>
                  <a:pt x="228014" y="6431610"/>
                </a:cubicBezTo>
                <a:cubicBezTo>
                  <a:pt x="233465" y="6398644"/>
                  <a:pt x="244814" y="6327702"/>
                  <a:pt x="245858" y="6294334"/>
                </a:cubicBezTo>
                <a:cubicBezTo>
                  <a:pt x="244966" y="6280685"/>
                  <a:pt x="236210" y="6244334"/>
                  <a:pt x="234279" y="6231403"/>
                </a:cubicBezTo>
                <a:lnTo>
                  <a:pt x="227324" y="6202459"/>
                </a:lnTo>
                <a:cubicBezTo>
                  <a:pt x="226169" y="6196814"/>
                  <a:pt x="229314" y="6158095"/>
                  <a:pt x="226186" y="6153037"/>
                </a:cubicBezTo>
                <a:cubicBezTo>
                  <a:pt x="245715" y="5948729"/>
                  <a:pt x="206808" y="6172289"/>
                  <a:pt x="233370" y="5905303"/>
                </a:cubicBezTo>
                <a:cubicBezTo>
                  <a:pt x="259932" y="5638317"/>
                  <a:pt x="305053" y="5542929"/>
                  <a:pt x="326376" y="5449031"/>
                </a:cubicBezTo>
                <a:cubicBezTo>
                  <a:pt x="356890" y="5399411"/>
                  <a:pt x="349428" y="5372719"/>
                  <a:pt x="361308" y="5341916"/>
                </a:cubicBezTo>
                <a:cubicBezTo>
                  <a:pt x="371433" y="5319908"/>
                  <a:pt x="387277" y="5282101"/>
                  <a:pt x="397659" y="5264214"/>
                </a:cubicBezTo>
                <a:cubicBezTo>
                  <a:pt x="406233" y="5246757"/>
                  <a:pt x="398886" y="5238662"/>
                  <a:pt x="403493" y="5225268"/>
                </a:cubicBezTo>
                <a:lnTo>
                  <a:pt x="411336" y="5159961"/>
                </a:lnTo>
                <a:lnTo>
                  <a:pt x="414756" y="5125185"/>
                </a:lnTo>
                <a:cubicBezTo>
                  <a:pt x="444797" y="5064389"/>
                  <a:pt x="425389" y="5022753"/>
                  <a:pt x="428824" y="4993030"/>
                </a:cubicBezTo>
                <a:lnTo>
                  <a:pt x="435368" y="4946844"/>
                </a:lnTo>
                <a:lnTo>
                  <a:pt x="446032" y="4858827"/>
                </a:lnTo>
                <a:lnTo>
                  <a:pt x="451623" y="4808488"/>
                </a:lnTo>
                <a:cubicBezTo>
                  <a:pt x="473322" y="4590918"/>
                  <a:pt x="430281" y="4537272"/>
                  <a:pt x="443062" y="4375228"/>
                </a:cubicBezTo>
                <a:cubicBezTo>
                  <a:pt x="440836" y="4334791"/>
                  <a:pt x="430577" y="4270639"/>
                  <a:pt x="424738" y="4214165"/>
                </a:cubicBezTo>
                <a:cubicBezTo>
                  <a:pt x="435432" y="4102539"/>
                  <a:pt x="386542" y="4101885"/>
                  <a:pt x="418442" y="3872886"/>
                </a:cubicBezTo>
                <a:cubicBezTo>
                  <a:pt x="422478" y="3826908"/>
                  <a:pt x="439002" y="3804305"/>
                  <a:pt x="438586" y="3738082"/>
                </a:cubicBezTo>
                <a:cubicBezTo>
                  <a:pt x="426623" y="3716230"/>
                  <a:pt x="441961" y="3707883"/>
                  <a:pt x="445545" y="3673397"/>
                </a:cubicBezTo>
                <a:cubicBezTo>
                  <a:pt x="451012" y="3659407"/>
                  <a:pt x="437702" y="3649813"/>
                  <a:pt x="444878" y="3637109"/>
                </a:cubicBezTo>
                <a:cubicBezTo>
                  <a:pt x="438375" y="3605834"/>
                  <a:pt x="447598" y="3573837"/>
                  <a:pt x="448138" y="3536883"/>
                </a:cubicBezTo>
                <a:cubicBezTo>
                  <a:pt x="447435" y="3353802"/>
                  <a:pt x="467811" y="3358911"/>
                  <a:pt x="468435" y="3295862"/>
                </a:cubicBezTo>
                <a:cubicBezTo>
                  <a:pt x="467870" y="3249684"/>
                  <a:pt x="458526" y="3189169"/>
                  <a:pt x="451885" y="3158586"/>
                </a:cubicBezTo>
                <a:lnTo>
                  <a:pt x="414837" y="3072935"/>
                </a:lnTo>
                <a:cubicBezTo>
                  <a:pt x="427091" y="3016612"/>
                  <a:pt x="398751" y="3011906"/>
                  <a:pt x="391324" y="2958185"/>
                </a:cubicBezTo>
                <a:cubicBezTo>
                  <a:pt x="376477" y="2895670"/>
                  <a:pt x="370613" y="2913847"/>
                  <a:pt x="350864" y="2843952"/>
                </a:cubicBezTo>
                <a:cubicBezTo>
                  <a:pt x="311787" y="2799104"/>
                  <a:pt x="314348" y="2611979"/>
                  <a:pt x="288592" y="2554718"/>
                </a:cubicBezTo>
                <a:cubicBezTo>
                  <a:pt x="275923" y="2502065"/>
                  <a:pt x="267618" y="2468551"/>
                  <a:pt x="260952" y="2447068"/>
                </a:cubicBezTo>
                <a:cubicBezTo>
                  <a:pt x="261590" y="2440064"/>
                  <a:pt x="262954" y="2430607"/>
                  <a:pt x="264807" y="2423438"/>
                </a:cubicBezTo>
                <a:cubicBezTo>
                  <a:pt x="256967" y="2329118"/>
                  <a:pt x="244496" y="2315759"/>
                  <a:pt x="234340" y="2261920"/>
                </a:cubicBezTo>
                <a:cubicBezTo>
                  <a:pt x="225174" y="2217203"/>
                  <a:pt x="214302" y="2179120"/>
                  <a:pt x="209813" y="2155135"/>
                </a:cubicBezTo>
                <a:cubicBezTo>
                  <a:pt x="219257" y="2141929"/>
                  <a:pt x="192674" y="2121310"/>
                  <a:pt x="207406" y="2118008"/>
                </a:cubicBezTo>
                <a:cubicBezTo>
                  <a:pt x="212119" y="2086447"/>
                  <a:pt x="207796" y="2072196"/>
                  <a:pt x="208346" y="2050531"/>
                </a:cubicBezTo>
                <a:cubicBezTo>
                  <a:pt x="185847" y="1910256"/>
                  <a:pt x="131633" y="1894155"/>
                  <a:pt x="116798" y="1732919"/>
                </a:cubicBezTo>
                <a:cubicBezTo>
                  <a:pt x="98051" y="1665766"/>
                  <a:pt x="97286" y="1643984"/>
                  <a:pt x="89745" y="1615777"/>
                </a:cubicBezTo>
                <a:cubicBezTo>
                  <a:pt x="82731" y="1591298"/>
                  <a:pt x="92910" y="1544014"/>
                  <a:pt x="86352" y="1525631"/>
                </a:cubicBezTo>
                <a:cubicBezTo>
                  <a:pt x="84241" y="1502667"/>
                  <a:pt x="78348" y="1509646"/>
                  <a:pt x="77071" y="1477995"/>
                </a:cubicBezTo>
                <a:cubicBezTo>
                  <a:pt x="84050" y="1404274"/>
                  <a:pt x="71718" y="1358704"/>
                  <a:pt x="71759" y="1307086"/>
                </a:cubicBezTo>
                <a:cubicBezTo>
                  <a:pt x="80942" y="1258551"/>
                  <a:pt x="68352" y="1217137"/>
                  <a:pt x="77321" y="1168288"/>
                </a:cubicBezTo>
                <a:cubicBezTo>
                  <a:pt x="64225" y="901651"/>
                  <a:pt x="-7106" y="869148"/>
                  <a:pt x="578" y="716778"/>
                </a:cubicBezTo>
                <a:cubicBezTo>
                  <a:pt x="-398" y="685981"/>
                  <a:pt x="3559" y="688160"/>
                  <a:pt x="2583" y="657363"/>
                </a:cubicBezTo>
                <a:cubicBezTo>
                  <a:pt x="-9508" y="622139"/>
                  <a:pt x="28479" y="566671"/>
                  <a:pt x="24212" y="393828"/>
                </a:cubicBezTo>
                <a:cubicBezTo>
                  <a:pt x="10892" y="358429"/>
                  <a:pt x="28976" y="247710"/>
                  <a:pt x="38624" y="236673"/>
                </a:cubicBezTo>
                <a:cubicBezTo>
                  <a:pt x="42046" y="190527"/>
                  <a:pt x="40051" y="179672"/>
                  <a:pt x="37718" y="144983"/>
                </a:cubicBezTo>
                <a:cubicBezTo>
                  <a:pt x="25276" y="119338"/>
                  <a:pt x="29513" y="69086"/>
                  <a:pt x="28516" y="3385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69997" ty="0" sy="69997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g1016b1f8560_1_0"/>
          <p:cNvSpPr/>
          <p:nvPr/>
        </p:nvSpPr>
        <p:spPr>
          <a:xfrm rot="-10685760">
            <a:off x="7296814" y="2819192"/>
            <a:ext cx="4216728" cy="3269104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g1016b1f8560_1_0"/>
          <p:cNvSpPr txBox="1"/>
          <p:nvPr>
            <p:ph type="title"/>
          </p:nvPr>
        </p:nvSpPr>
        <p:spPr>
          <a:xfrm>
            <a:off x="1219200" y="1162594"/>
            <a:ext cx="9753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EJEMPLO  PUNTO LIMPIO</a:t>
            </a:r>
            <a:endParaRPr/>
          </a:p>
        </p:txBody>
      </p:sp>
      <p:sp>
        <p:nvSpPr>
          <p:cNvPr id="152" name="Google Shape;152;g1016b1f8560_1_0"/>
          <p:cNvSpPr txBox="1"/>
          <p:nvPr/>
        </p:nvSpPr>
        <p:spPr>
          <a:xfrm>
            <a:off x="1219199" y="2208245"/>
            <a:ext cx="54249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&lt;http://www.reciclajemadrid.com#PuntoLimpioMovil/calleMendezAlvaro_1PuertadeAtocha&gt;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a :PuntoLimpioMovil;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vocab:coordX "441255.97";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vocab:coordY "4473136.22";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vocab:dirCompleta "calleMendezAlvaro_1PuertadeAtocha";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vocab:direccion "calle Méndez Álvaro, 1";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vocab:distrito "ARGANZUELA";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vocab:horario "MARTES_MAÑANA_10:30_12:00";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vocab:nombreVia "Méndez Álvaro";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vocab:numeroVia "1";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vocab:tipoVia "calle" .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g1016b1f856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959" y="2955671"/>
            <a:ext cx="4502450" cy="2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6b1f8560_1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g1016b1f8560_1_11"/>
          <p:cNvSpPr/>
          <p:nvPr/>
        </p:nvSpPr>
        <p:spPr>
          <a:xfrm flipH="1" rot="10800000">
            <a:off x="7973336" y="84"/>
            <a:ext cx="4218665" cy="6857915"/>
          </a:xfrm>
          <a:custGeom>
            <a:rect b="b" l="l" r="r" t="t"/>
            <a:pathLst>
              <a:path extrusionOk="0" h="6857915" w="4218665">
                <a:moveTo>
                  <a:pt x="11046" y="0"/>
                </a:moveTo>
                <a:lnTo>
                  <a:pt x="4218665" y="0"/>
                </a:lnTo>
                <a:lnTo>
                  <a:pt x="4218665" y="6857915"/>
                </a:lnTo>
                <a:lnTo>
                  <a:pt x="71164" y="6857735"/>
                </a:lnTo>
                <a:cubicBezTo>
                  <a:pt x="109431" y="6789493"/>
                  <a:pt x="106374" y="6766191"/>
                  <a:pt x="116714" y="6737706"/>
                </a:cubicBezTo>
                <a:cubicBezTo>
                  <a:pt x="122434" y="6708183"/>
                  <a:pt x="130372" y="6708238"/>
                  <a:pt x="133200" y="6686827"/>
                </a:cubicBezTo>
                <a:cubicBezTo>
                  <a:pt x="137776" y="6669506"/>
                  <a:pt x="130840" y="6666226"/>
                  <a:pt x="144166" y="6633777"/>
                </a:cubicBezTo>
                <a:cubicBezTo>
                  <a:pt x="169067" y="6560846"/>
                  <a:pt x="197253" y="6530190"/>
                  <a:pt x="213156" y="6492130"/>
                </a:cubicBezTo>
                <a:cubicBezTo>
                  <a:pt x="214372" y="6486906"/>
                  <a:pt x="224874" y="6432771"/>
                  <a:pt x="228014" y="6431610"/>
                </a:cubicBezTo>
                <a:cubicBezTo>
                  <a:pt x="233465" y="6398644"/>
                  <a:pt x="244814" y="6327702"/>
                  <a:pt x="245858" y="6294334"/>
                </a:cubicBezTo>
                <a:cubicBezTo>
                  <a:pt x="244966" y="6280685"/>
                  <a:pt x="236210" y="6244334"/>
                  <a:pt x="234279" y="6231403"/>
                </a:cubicBezTo>
                <a:lnTo>
                  <a:pt x="227324" y="6202459"/>
                </a:lnTo>
                <a:cubicBezTo>
                  <a:pt x="226169" y="6196814"/>
                  <a:pt x="229314" y="6158095"/>
                  <a:pt x="226186" y="6153037"/>
                </a:cubicBezTo>
                <a:cubicBezTo>
                  <a:pt x="245715" y="5948729"/>
                  <a:pt x="206808" y="6172289"/>
                  <a:pt x="233370" y="5905303"/>
                </a:cubicBezTo>
                <a:cubicBezTo>
                  <a:pt x="259932" y="5638317"/>
                  <a:pt x="305053" y="5542929"/>
                  <a:pt x="326376" y="5449031"/>
                </a:cubicBezTo>
                <a:cubicBezTo>
                  <a:pt x="356890" y="5399411"/>
                  <a:pt x="349428" y="5372719"/>
                  <a:pt x="361308" y="5341916"/>
                </a:cubicBezTo>
                <a:cubicBezTo>
                  <a:pt x="371433" y="5319908"/>
                  <a:pt x="387277" y="5282101"/>
                  <a:pt x="397659" y="5264214"/>
                </a:cubicBezTo>
                <a:cubicBezTo>
                  <a:pt x="406233" y="5246757"/>
                  <a:pt x="398886" y="5238662"/>
                  <a:pt x="403493" y="5225268"/>
                </a:cubicBezTo>
                <a:lnTo>
                  <a:pt x="411336" y="5159961"/>
                </a:lnTo>
                <a:lnTo>
                  <a:pt x="414756" y="5125185"/>
                </a:lnTo>
                <a:cubicBezTo>
                  <a:pt x="444797" y="5064389"/>
                  <a:pt x="425389" y="5022753"/>
                  <a:pt x="428824" y="4993030"/>
                </a:cubicBezTo>
                <a:lnTo>
                  <a:pt x="435368" y="4946844"/>
                </a:lnTo>
                <a:lnTo>
                  <a:pt x="446032" y="4858827"/>
                </a:lnTo>
                <a:lnTo>
                  <a:pt x="451623" y="4808488"/>
                </a:lnTo>
                <a:cubicBezTo>
                  <a:pt x="473322" y="4590918"/>
                  <a:pt x="430281" y="4537272"/>
                  <a:pt x="443062" y="4375228"/>
                </a:cubicBezTo>
                <a:cubicBezTo>
                  <a:pt x="440836" y="4334791"/>
                  <a:pt x="430577" y="4270639"/>
                  <a:pt x="424738" y="4214165"/>
                </a:cubicBezTo>
                <a:cubicBezTo>
                  <a:pt x="435432" y="4102539"/>
                  <a:pt x="386542" y="4101885"/>
                  <a:pt x="418442" y="3872886"/>
                </a:cubicBezTo>
                <a:cubicBezTo>
                  <a:pt x="422478" y="3826908"/>
                  <a:pt x="439002" y="3804305"/>
                  <a:pt x="438586" y="3738082"/>
                </a:cubicBezTo>
                <a:cubicBezTo>
                  <a:pt x="426623" y="3716230"/>
                  <a:pt x="441961" y="3707883"/>
                  <a:pt x="445545" y="3673397"/>
                </a:cubicBezTo>
                <a:cubicBezTo>
                  <a:pt x="451012" y="3659407"/>
                  <a:pt x="437702" y="3649813"/>
                  <a:pt x="444878" y="3637109"/>
                </a:cubicBezTo>
                <a:cubicBezTo>
                  <a:pt x="438375" y="3605834"/>
                  <a:pt x="447598" y="3573837"/>
                  <a:pt x="448138" y="3536883"/>
                </a:cubicBezTo>
                <a:cubicBezTo>
                  <a:pt x="447435" y="3353802"/>
                  <a:pt x="467811" y="3358911"/>
                  <a:pt x="468435" y="3295862"/>
                </a:cubicBezTo>
                <a:cubicBezTo>
                  <a:pt x="467870" y="3249684"/>
                  <a:pt x="458526" y="3189169"/>
                  <a:pt x="451885" y="3158586"/>
                </a:cubicBezTo>
                <a:lnTo>
                  <a:pt x="414837" y="3072935"/>
                </a:lnTo>
                <a:cubicBezTo>
                  <a:pt x="427091" y="3016612"/>
                  <a:pt x="398751" y="3011906"/>
                  <a:pt x="391324" y="2958185"/>
                </a:cubicBezTo>
                <a:cubicBezTo>
                  <a:pt x="376477" y="2895670"/>
                  <a:pt x="370613" y="2913847"/>
                  <a:pt x="350864" y="2843952"/>
                </a:cubicBezTo>
                <a:cubicBezTo>
                  <a:pt x="311787" y="2799104"/>
                  <a:pt x="314348" y="2611979"/>
                  <a:pt x="288592" y="2554718"/>
                </a:cubicBezTo>
                <a:cubicBezTo>
                  <a:pt x="275923" y="2502065"/>
                  <a:pt x="267618" y="2468551"/>
                  <a:pt x="260952" y="2447068"/>
                </a:cubicBezTo>
                <a:cubicBezTo>
                  <a:pt x="261590" y="2440064"/>
                  <a:pt x="262954" y="2430607"/>
                  <a:pt x="264807" y="2423438"/>
                </a:cubicBezTo>
                <a:cubicBezTo>
                  <a:pt x="256967" y="2329118"/>
                  <a:pt x="244496" y="2315759"/>
                  <a:pt x="234340" y="2261920"/>
                </a:cubicBezTo>
                <a:cubicBezTo>
                  <a:pt x="225174" y="2217203"/>
                  <a:pt x="214302" y="2179120"/>
                  <a:pt x="209813" y="2155135"/>
                </a:cubicBezTo>
                <a:cubicBezTo>
                  <a:pt x="219257" y="2141929"/>
                  <a:pt x="192674" y="2121310"/>
                  <a:pt x="207406" y="2118008"/>
                </a:cubicBezTo>
                <a:cubicBezTo>
                  <a:pt x="212119" y="2086447"/>
                  <a:pt x="207796" y="2072196"/>
                  <a:pt x="208346" y="2050531"/>
                </a:cubicBezTo>
                <a:cubicBezTo>
                  <a:pt x="185847" y="1910256"/>
                  <a:pt x="131633" y="1894155"/>
                  <a:pt x="116798" y="1732919"/>
                </a:cubicBezTo>
                <a:cubicBezTo>
                  <a:pt x="98051" y="1665766"/>
                  <a:pt x="97286" y="1643984"/>
                  <a:pt x="89745" y="1615777"/>
                </a:cubicBezTo>
                <a:cubicBezTo>
                  <a:pt x="82731" y="1591298"/>
                  <a:pt x="92910" y="1544014"/>
                  <a:pt x="86352" y="1525631"/>
                </a:cubicBezTo>
                <a:cubicBezTo>
                  <a:pt x="84241" y="1502667"/>
                  <a:pt x="78348" y="1509646"/>
                  <a:pt x="77071" y="1477995"/>
                </a:cubicBezTo>
                <a:cubicBezTo>
                  <a:pt x="84050" y="1404274"/>
                  <a:pt x="71718" y="1358704"/>
                  <a:pt x="71759" y="1307086"/>
                </a:cubicBezTo>
                <a:cubicBezTo>
                  <a:pt x="80942" y="1258551"/>
                  <a:pt x="68352" y="1217137"/>
                  <a:pt x="77321" y="1168288"/>
                </a:cubicBezTo>
                <a:cubicBezTo>
                  <a:pt x="64225" y="901651"/>
                  <a:pt x="-7106" y="869148"/>
                  <a:pt x="578" y="716778"/>
                </a:cubicBezTo>
                <a:cubicBezTo>
                  <a:pt x="-398" y="685981"/>
                  <a:pt x="3559" y="688160"/>
                  <a:pt x="2583" y="657363"/>
                </a:cubicBezTo>
                <a:cubicBezTo>
                  <a:pt x="-9508" y="622139"/>
                  <a:pt x="28479" y="566671"/>
                  <a:pt x="24212" y="393828"/>
                </a:cubicBezTo>
                <a:cubicBezTo>
                  <a:pt x="10892" y="358429"/>
                  <a:pt x="28976" y="247710"/>
                  <a:pt x="38624" y="236673"/>
                </a:cubicBezTo>
                <a:cubicBezTo>
                  <a:pt x="42046" y="190527"/>
                  <a:pt x="40051" y="179672"/>
                  <a:pt x="37718" y="144983"/>
                </a:cubicBezTo>
                <a:cubicBezTo>
                  <a:pt x="25276" y="119338"/>
                  <a:pt x="29513" y="69086"/>
                  <a:pt x="28516" y="3385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69997" ty="0" sy="69997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g1016b1f8560_1_11"/>
          <p:cNvSpPr/>
          <p:nvPr/>
        </p:nvSpPr>
        <p:spPr>
          <a:xfrm rot="-10685760">
            <a:off x="7296814" y="2819192"/>
            <a:ext cx="4216728" cy="3269104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g1016b1f8560_1_11"/>
          <p:cNvSpPr txBox="1"/>
          <p:nvPr>
            <p:ph type="title"/>
          </p:nvPr>
        </p:nvSpPr>
        <p:spPr>
          <a:xfrm>
            <a:off x="1219200" y="1162594"/>
            <a:ext cx="9753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EJEMPLO  BARRIO</a:t>
            </a:r>
            <a:endParaRPr/>
          </a:p>
        </p:txBody>
      </p:sp>
      <p:sp>
        <p:nvSpPr>
          <p:cNvPr id="162" name="Google Shape;162;g1016b1f8560_1_11"/>
          <p:cNvSpPr txBox="1"/>
          <p:nvPr/>
        </p:nvSpPr>
        <p:spPr>
          <a:xfrm>
            <a:off x="546850" y="2208250"/>
            <a:ext cx="64995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&lt;http://www.reciclajemadrid.com#Barrio/APenaGrandeCarballidoVilalba&gt; a :Barrio;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&lt;http://www.w3.org/2000/01/rdf-schema#label&gt; "APenaGrandeCarballidoVilalba";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&lt;http://www.w3.org/2002/07/owl#sameAs&gt; &lt;https://wikidata.org/entity/Q20541999&gt; .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g1016b1f8560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025" y="2867825"/>
            <a:ext cx="4634975" cy="3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885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8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7"/>
          <p:cNvSpPr/>
          <p:nvPr/>
        </p:nvSpPr>
        <p:spPr>
          <a:xfrm flipH="1" rot="10800000">
            <a:off x="1086234" y="-1"/>
            <a:ext cx="11105766" cy="1765300"/>
          </a:xfrm>
          <a:custGeom>
            <a:rect b="b" l="l" r="r" t="t"/>
            <a:pathLst>
              <a:path extrusionOk="0" h="918356" w="9506265">
                <a:moveTo>
                  <a:pt x="9477324" y="0"/>
                </a:moveTo>
                <a:cubicBezTo>
                  <a:pt x="9477324" y="4"/>
                  <a:pt x="9506265" y="8"/>
                  <a:pt x="9506265" y="12"/>
                </a:cubicBezTo>
                <a:lnTo>
                  <a:pt x="9506265" y="918356"/>
                </a:lnTo>
                <a:lnTo>
                  <a:pt x="3012" y="918356"/>
                </a:lnTo>
                <a:lnTo>
                  <a:pt x="1249" y="917763"/>
                </a:lnTo>
                <a:cubicBezTo>
                  <a:pt x="-7060" y="914864"/>
                  <a:pt x="27197" y="893991"/>
                  <a:pt x="70891" y="881473"/>
                </a:cubicBezTo>
                <a:cubicBezTo>
                  <a:pt x="114585" y="868955"/>
                  <a:pt x="153572" y="895276"/>
                  <a:pt x="263413" y="842655"/>
                </a:cubicBezTo>
                <a:cubicBezTo>
                  <a:pt x="292391" y="841513"/>
                  <a:pt x="416460" y="787984"/>
                  <a:pt x="540922" y="788658"/>
                </a:cubicBezTo>
                <a:cubicBezTo>
                  <a:pt x="624918" y="772477"/>
                  <a:pt x="674117" y="770518"/>
                  <a:pt x="717804" y="757150"/>
                </a:cubicBezTo>
                <a:cubicBezTo>
                  <a:pt x="718011" y="756415"/>
                  <a:pt x="836085" y="746109"/>
                  <a:pt x="836293" y="745375"/>
                </a:cubicBezTo>
                <a:lnTo>
                  <a:pt x="889810" y="729045"/>
                </a:lnTo>
                <a:lnTo>
                  <a:pt x="919354" y="734046"/>
                </a:lnTo>
                <a:lnTo>
                  <a:pt x="974658" y="730221"/>
                </a:lnTo>
                <a:lnTo>
                  <a:pt x="1041393" y="720515"/>
                </a:lnTo>
                <a:lnTo>
                  <a:pt x="1131162" y="725374"/>
                </a:lnTo>
                <a:cubicBezTo>
                  <a:pt x="1150342" y="741488"/>
                  <a:pt x="1204946" y="725972"/>
                  <a:pt x="1249685" y="718049"/>
                </a:cubicBezTo>
                <a:cubicBezTo>
                  <a:pt x="1304008" y="704300"/>
                  <a:pt x="1436867" y="703930"/>
                  <a:pt x="1569096" y="693697"/>
                </a:cubicBezTo>
                <a:cubicBezTo>
                  <a:pt x="1701325" y="683464"/>
                  <a:pt x="1941737" y="686327"/>
                  <a:pt x="2043060" y="656648"/>
                </a:cubicBezTo>
                <a:cubicBezTo>
                  <a:pt x="2186327" y="640009"/>
                  <a:pt x="2230621" y="602231"/>
                  <a:pt x="2428700" y="593862"/>
                </a:cubicBezTo>
                <a:cubicBezTo>
                  <a:pt x="2486462" y="570795"/>
                  <a:pt x="2476222" y="582373"/>
                  <a:pt x="2536237" y="566150"/>
                </a:cubicBezTo>
                <a:cubicBezTo>
                  <a:pt x="2578471" y="560511"/>
                  <a:pt x="2652193" y="562604"/>
                  <a:pt x="2682106" y="560029"/>
                </a:cubicBezTo>
                <a:lnTo>
                  <a:pt x="2715714" y="550698"/>
                </a:lnTo>
                <a:cubicBezTo>
                  <a:pt x="2837100" y="554400"/>
                  <a:pt x="2946600" y="511095"/>
                  <a:pt x="3062043" y="491294"/>
                </a:cubicBezTo>
                <a:cubicBezTo>
                  <a:pt x="3095280" y="496624"/>
                  <a:pt x="3194193" y="487718"/>
                  <a:pt x="3210479" y="470559"/>
                </a:cubicBezTo>
                <a:cubicBezTo>
                  <a:pt x="3256479" y="460774"/>
                  <a:pt x="3295120" y="445937"/>
                  <a:pt x="3338040" y="432583"/>
                </a:cubicBezTo>
                <a:cubicBezTo>
                  <a:pt x="3384254" y="408723"/>
                  <a:pt x="3401529" y="424108"/>
                  <a:pt x="3468001" y="390437"/>
                </a:cubicBezTo>
                <a:cubicBezTo>
                  <a:pt x="3517436" y="395323"/>
                  <a:pt x="3546753" y="381788"/>
                  <a:pt x="3639836" y="368960"/>
                </a:cubicBezTo>
                <a:cubicBezTo>
                  <a:pt x="3700593" y="363995"/>
                  <a:pt x="3785479" y="361397"/>
                  <a:pt x="3832541" y="360648"/>
                </a:cubicBezTo>
                <a:cubicBezTo>
                  <a:pt x="3863171" y="358421"/>
                  <a:pt x="3882832" y="355381"/>
                  <a:pt x="3922211" y="357315"/>
                </a:cubicBezTo>
                <a:cubicBezTo>
                  <a:pt x="3968684" y="330333"/>
                  <a:pt x="4140485" y="348883"/>
                  <a:pt x="4247301" y="347147"/>
                </a:cubicBezTo>
                <a:cubicBezTo>
                  <a:pt x="4343778" y="340919"/>
                  <a:pt x="4407135" y="331705"/>
                  <a:pt x="4501072" y="319948"/>
                </a:cubicBezTo>
                <a:cubicBezTo>
                  <a:pt x="4558419" y="315138"/>
                  <a:pt x="4546176" y="315381"/>
                  <a:pt x="4604831" y="290914"/>
                </a:cubicBezTo>
                <a:cubicBezTo>
                  <a:pt x="4649932" y="279000"/>
                  <a:pt x="4723023" y="275414"/>
                  <a:pt x="4771681" y="267538"/>
                </a:cubicBezTo>
                <a:cubicBezTo>
                  <a:pt x="4809701" y="262679"/>
                  <a:pt x="4796638" y="276392"/>
                  <a:pt x="4877163" y="262734"/>
                </a:cubicBezTo>
                <a:cubicBezTo>
                  <a:pt x="4967220" y="254511"/>
                  <a:pt x="5084068" y="259644"/>
                  <a:pt x="5159015" y="246811"/>
                </a:cubicBezTo>
                <a:cubicBezTo>
                  <a:pt x="5194859" y="218028"/>
                  <a:pt x="5271491" y="249771"/>
                  <a:pt x="5346464" y="237711"/>
                </a:cubicBezTo>
                <a:cubicBezTo>
                  <a:pt x="5410044" y="234711"/>
                  <a:pt x="5467076" y="234607"/>
                  <a:pt x="5540496" y="228808"/>
                </a:cubicBezTo>
                <a:cubicBezTo>
                  <a:pt x="5679767" y="219842"/>
                  <a:pt x="5684155" y="220703"/>
                  <a:pt x="5786987" y="202916"/>
                </a:cubicBezTo>
                <a:cubicBezTo>
                  <a:pt x="5904071" y="188009"/>
                  <a:pt x="5973622" y="181155"/>
                  <a:pt x="6058810" y="178124"/>
                </a:cubicBezTo>
                <a:cubicBezTo>
                  <a:pt x="6139277" y="174576"/>
                  <a:pt x="6200015" y="183372"/>
                  <a:pt x="6269787" y="181626"/>
                </a:cubicBezTo>
                <a:cubicBezTo>
                  <a:pt x="6312181" y="183727"/>
                  <a:pt x="6433554" y="170059"/>
                  <a:pt x="6477441" y="167648"/>
                </a:cubicBezTo>
                <a:cubicBezTo>
                  <a:pt x="6533881" y="165758"/>
                  <a:pt x="6481846" y="156983"/>
                  <a:pt x="6533108" y="167161"/>
                </a:cubicBezTo>
                <a:cubicBezTo>
                  <a:pt x="6596950" y="169179"/>
                  <a:pt x="6622166" y="161125"/>
                  <a:pt x="6724635" y="173216"/>
                </a:cubicBezTo>
                <a:cubicBezTo>
                  <a:pt x="6802371" y="164284"/>
                  <a:pt x="6876551" y="181296"/>
                  <a:pt x="6965626" y="184289"/>
                </a:cubicBezTo>
                <a:cubicBezTo>
                  <a:pt x="7028832" y="188318"/>
                  <a:pt x="7033290" y="199598"/>
                  <a:pt x="7096786" y="210840"/>
                </a:cubicBezTo>
                <a:cubicBezTo>
                  <a:pt x="7160282" y="222082"/>
                  <a:pt x="7271605" y="241480"/>
                  <a:pt x="7346603" y="251740"/>
                </a:cubicBezTo>
                <a:cubicBezTo>
                  <a:pt x="7471271" y="251440"/>
                  <a:pt x="7471649" y="278242"/>
                  <a:pt x="7587693" y="266021"/>
                </a:cubicBezTo>
                <a:cubicBezTo>
                  <a:pt x="7600024" y="262940"/>
                  <a:pt x="7590733" y="281791"/>
                  <a:pt x="7632819" y="258986"/>
                </a:cubicBezTo>
                <a:cubicBezTo>
                  <a:pt x="7696878" y="261472"/>
                  <a:pt x="7854689" y="235479"/>
                  <a:pt x="7938520" y="226584"/>
                </a:cubicBezTo>
                <a:cubicBezTo>
                  <a:pt x="8012155" y="237995"/>
                  <a:pt x="8052059" y="191475"/>
                  <a:pt x="8135809" y="205617"/>
                </a:cubicBezTo>
                <a:cubicBezTo>
                  <a:pt x="8154861" y="196610"/>
                  <a:pt x="8213456" y="207099"/>
                  <a:pt x="8244441" y="193713"/>
                </a:cubicBezTo>
                <a:cubicBezTo>
                  <a:pt x="8322365" y="187485"/>
                  <a:pt x="8398930" y="174161"/>
                  <a:pt x="8603356" y="168247"/>
                </a:cubicBezTo>
                <a:cubicBezTo>
                  <a:pt x="8631565" y="173528"/>
                  <a:pt x="8653357" y="162171"/>
                  <a:pt x="8704384" y="156914"/>
                </a:cubicBezTo>
                <a:cubicBezTo>
                  <a:pt x="8725602" y="166756"/>
                  <a:pt x="8726417" y="170435"/>
                  <a:pt x="8767235" y="153860"/>
                </a:cubicBezTo>
                <a:cubicBezTo>
                  <a:pt x="8794717" y="146917"/>
                  <a:pt x="8805064" y="153477"/>
                  <a:pt x="8843656" y="143149"/>
                </a:cubicBezTo>
                <a:cubicBezTo>
                  <a:pt x="8882248" y="132821"/>
                  <a:pt x="8978435" y="124198"/>
                  <a:pt x="8998788" y="91891"/>
                </a:cubicBezTo>
                <a:cubicBezTo>
                  <a:pt x="9015511" y="89553"/>
                  <a:pt x="9080674" y="72386"/>
                  <a:pt x="9099264" y="70997"/>
                </a:cubicBezTo>
                <a:cubicBezTo>
                  <a:pt x="9142386" y="71359"/>
                  <a:pt x="9198217" y="53285"/>
                  <a:pt x="9257225" y="53082"/>
                </a:cubicBezTo>
                <a:cubicBezTo>
                  <a:pt x="9267544" y="58888"/>
                  <a:pt x="9281144" y="36520"/>
                  <a:pt x="9305075" y="45047"/>
                </a:cubicBezTo>
                <a:cubicBezTo>
                  <a:pt x="9340594" y="45862"/>
                  <a:pt x="9378416" y="39799"/>
                  <a:pt x="9416617" y="29923"/>
                </a:cubicBezTo>
                <a:lnTo>
                  <a:pt x="947732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70000" ty="0" sy="7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7"/>
          <p:cNvSpPr/>
          <p:nvPr/>
        </p:nvSpPr>
        <p:spPr>
          <a:xfrm flipH="1">
            <a:off x="419365" y="619039"/>
            <a:ext cx="5332996" cy="6238962"/>
          </a:xfrm>
          <a:custGeom>
            <a:rect b="b" l="l" r="r" t="t"/>
            <a:pathLst>
              <a:path extrusionOk="0" h="6489347" w="6236326">
                <a:moveTo>
                  <a:pt x="341286" y="0"/>
                </a:moveTo>
                <a:lnTo>
                  <a:pt x="6236326" y="286166"/>
                </a:lnTo>
                <a:lnTo>
                  <a:pt x="5911231" y="6489347"/>
                </a:lnTo>
                <a:lnTo>
                  <a:pt x="0" y="6489347"/>
                </a:lnTo>
                <a:cubicBezTo>
                  <a:pt x="113762" y="4318638"/>
                  <a:pt x="227524" y="2170709"/>
                  <a:pt x="341286" y="0"/>
                </a:cubicBez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50800" rotWithShape="0" algn="tl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7"/>
          <p:cNvSpPr/>
          <p:nvPr/>
        </p:nvSpPr>
        <p:spPr>
          <a:xfrm flipH="1" rot="-180000">
            <a:off x="718289" y="895737"/>
            <a:ext cx="4757046" cy="6095182"/>
          </a:xfrm>
          <a:custGeom>
            <a:rect b="b" l="l" r="r" t="t"/>
            <a:pathLst>
              <a:path extrusionOk="0" h="6341997" w="5531269">
                <a:moveTo>
                  <a:pt x="3513" y="266"/>
                </a:moveTo>
                <a:cubicBezTo>
                  <a:pt x="443560" y="-2490"/>
                  <a:pt x="583356" y="17126"/>
                  <a:pt x="704773" y="15349"/>
                </a:cubicBezTo>
                <a:lnTo>
                  <a:pt x="5488138" y="8495"/>
                </a:lnTo>
                <a:cubicBezTo>
                  <a:pt x="5508851" y="8556"/>
                  <a:pt x="5531210" y="39575"/>
                  <a:pt x="5531269" y="62405"/>
                </a:cubicBezTo>
                <a:lnTo>
                  <a:pt x="5527840" y="3476841"/>
                </a:lnTo>
                <a:lnTo>
                  <a:pt x="5527839" y="3476841"/>
                </a:lnTo>
                <a:lnTo>
                  <a:pt x="5527839" y="5168014"/>
                </a:lnTo>
                <a:lnTo>
                  <a:pt x="5503565" y="6073398"/>
                </a:lnTo>
                <a:lnTo>
                  <a:pt x="8426" y="6341997"/>
                </a:lnTo>
                <a:cubicBezTo>
                  <a:pt x="74041" y="4963201"/>
                  <a:pt x="-18665" y="1163754"/>
                  <a:pt x="3513" y="2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6096000" y="716507"/>
            <a:ext cx="5295898" cy="1718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en-US"/>
              <a:t>DOCKER &amp; BLAZEGRAPH</a:t>
            </a:r>
            <a:endParaRPr/>
          </a:p>
        </p:txBody>
      </p:sp>
      <p:pic>
        <p:nvPicPr>
          <p:cNvPr descr="Logotipo&#10;&#10;Descripción generada automáticamente"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3193">
            <a:off x="1127893" y="4066780"/>
            <a:ext cx="4109889" cy="2311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dibujo de una cara feliz&#10;&#10;Descripción generada automáticamente con confianza baja"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53193">
            <a:off x="1008761" y="1411222"/>
            <a:ext cx="4098255" cy="23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9641" y="2744583"/>
            <a:ext cx="5030310" cy="126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3249" y="4355697"/>
            <a:ext cx="5757863" cy="2278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fterhoursVTI">
  <a:themeElements>
    <a:clrScheme name="Afterhours">
      <a:dk1>
        <a:srgbClr val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2021-11-11T18:44:43Z</dcterms:created>
  <dc:creator>HUGO ALVAREZ GONZALEZ</dc:creator>
</cp:coreProperties>
</file>