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+0rTxXtazhQpV7rMIB6m5q8yP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 rot="5400000">
            <a:off x="3642997" y="-1360172"/>
            <a:ext cx="4351338" cy="1072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0" type="dt"/>
          </p:nvPr>
        </p:nvSpPr>
        <p:spPr>
          <a:xfrm>
            <a:off x="523539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1" type="ftr"/>
          </p:nvPr>
        </p:nvSpPr>
        <p:spPr>
          <a:xfrm>
            <a:off x="4267200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238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Arial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457200" y="1709738"/>
            <a:ext cx="108902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457200" y="4589463"/>
            <a:ext cx="108902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457200" y="1825625"/>
            <a:ext cx="5562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839788" y="1820863"/>
            <a:ext cx="5157787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9"/>
          <p:cNvSpPr txBox="1"/>
          <p:nvPr>
            <p:ph idx="2" type="body"/>
          </p:nvPr>
        </p:nvSpPr>
        <p:spPr>
          <a:xfrm>
            <a:off x="839788" y="3101975"/>
            <a:ext cx="5157787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3" type="body"/>
          </p:nvPr>
        </p:nvSpPr>
        <p:spPr>
          <a:xfrm>
            <a:off x="6172200" y="1820863"/>
            <a:ext cx="5183188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9"/>
          <p:cNvSpPr txBox="1"/>
          <p:nvPr>
            <p:ph idx="4" type="body"/>
          </p:nvPr>
        </p:nvSpPr>
        <p:spPr>
          <a:xfrm>
            <a:off x="6172200" y="3101975"/>
            <a:ext cx="5183188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839788" y="685800"/>
            <a:ext cx="393223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8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839788" y="685800"/>
            <a:ext cx="3932237" cy="2209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/>
          <p:nvPr>
            <p:ph idx="2" type="pic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3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14"/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" name="Google Shape;8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1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1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1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1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" name="Google Shape;37;p1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5E8634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" name="Google Shape;38;p14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B1D38C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oEMaipFOtM1GCUZgP7W7HnuO5vrX8AMH/view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1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Google Shape;121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0" name="Google Shape;150;p1"/>
          <p:cNvSpPr txBox="1"/>
          <p:nvPr>
            <p:ph type="ctrTitle"/>
          </p:nvPr>
        </p:nvSpPr>
        <p:spPr>
          <a:xfrm>
            <a:off x="453142" y="725467"/>
            <a:ext cx="5414255" cy="2784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s-ES">
                <a:solidFill>
                  <a:schemeClr val="dk2"/>
                </a:solidFill>
              </a:rPr>
              <a:t>Calidad del aire en Madrid</a:t>
            </a:r>
            <a:endParaRPr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lang="es-ES" sz="1400">
                <a:solidFill>
                  <a:schemeClr val="dk2"/>
                </a:solidFill>
              </a:rPr>
              <a:t>Adrián Moreno Akhazzan @Eldarez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s-ES" sz="1400">
                <a:solidFill>
                  <a:schemeClr val="dk2"/>
                </a:solidFill>
              </a:rPr>
              <a:t>Jaime Díez-Hochleitner Suárez @Screexter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s-ES" sz="1400">
                <a:solidFill>
                  <a:schemeClr val="dk2"/>
                </a:solidFill>
              </a:rPr>
              <a:t>Luis Domínguez Romero @luisdnz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s-ES" sz="1400">
                <a:solidFill>
                  <a:schemeClr val="dk2"/>
                </a:solidFill>
              </a:rPr>
              <a:t>Miguel Jorge @Rarycops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75000"/>
              <a:buNone/>
            </a:pPr>
            <a:r>
              <a:rPr lang="es-ES" sz="1400">
                <a:solidFill>
                  <a:schemeClr val="dk2"/>
                </a:solidFill>
              </a:rPr>
              <a:t>Dayana Mladenova Danchova @ddmlad</a:t>
            </a:r>
            <a:endParaRPr/>
          </a:p>
        </p:txBody>
      </p:sp>
      <p:pic>
        <p:nvPicPr>
          <p:cNvPr descr="Señales luminosas del tráfico por la noche" id="152" name="Google Shape;152;p1"/>
          <p:cNvPicPr preferRelativeResize="0"/>
          <p:nvPr/>
        </p:nvPicPr>
        <p:blipFill rotWithShape="1">
          <a:blip r:embed="rId3">
            <a:alphaModFix/>
          </a:blip>
          <a:srcRect b="-1" l="16702" r="23663" t="0"/>
          <a:stretch/>
        </p:blipFill>
        <p:spPr>
          <a:xfrm>
            <a:off x="6084873" y="-3440"/>
            <a:ext cx="6129950" cy="6861439"/>
          </a:xfrm>
          <a:custGeom>
            <a:rect b="b" l="l" r="r" t="t"/>
            <a:pathLst>
              <a:path extrusionOk="0" h="6861439" w="6129950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 txBox="1"/>
          <p:nvPr>
            <p:ph type="title"/>
          </p:nvPr>
        </p:nvSpPr>
        <p:spPr>
          <a:xfrm>
            <a:off x="0" y="25"/>
            <a:ext cx="3018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Calidapp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del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Aire</a:t>
            </a:r>
            <a:endParaRPr/>
          </a:p>
        </p:txBody>
      </p:sp>
      <p:pic>
        <p:nvPicPr>
          <p:cNvPr id="300" name="Google Shape;300;p12" title="WhatsApp Video 2021-11-11 at 20.50.5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 txBox="1"/>
          <p:nvPr>
            <p:ph type="title"/>
          </p:nvPr>
        </p:nvSpPr>
        <p:spPr>
          <a:xfrm>
            <a:off x="2970325" y="25629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Gracias por su tiempo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Primeros pasos (Hands-on 1)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Seleccionar el tema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Elegir el .csv</a:t>
            </a:r>
            <a:endParaRPr/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367" y="1625764"/>
            <a:ext cx="1568668" cy="136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4730" y="3229714"/>
            <a:ext cx="5252147" cy="331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Hands-on 2</a:t>
            </a:r>
            <a:endParaRPr/>
          </a:p>
        </p:txBody>
      </p:sp>
      <p:sp>
        <p:nvSpPr>
          <p:cNvPr id="166" name="Google Shape;166;p3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ES"/>
              <a:t>Análisis del dataset: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/>
              <a:t>	-Licencia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/>
              <a:t>	-Naming strategy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/>
              <a:t>	-Ontología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4"/>
          <p:cNvSpPr/>
          <p:nvPr/>
        </p:nvSpPr>
        <p:spPr>
          <a:xfrm rot="-8100000">
            <a:off x="-277930" y="1565497"/>
            <a:ext cx="568289" cy="568289"/>
          </a:xfrm>
          <a:prstGeom prst="rtTriangle">
            <a:avLst/>
          </a:prstGeom>
          <a:solidFill>
            <a:srgbClr val="3E592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4"/>
          <p:cNvSpPr/>
          <p:nvPr/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rgbClr val="5E8634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5" name="Google Shape;175;p4"/>
          <p:cNvGrpSpPr/>
          <p:nvPr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6" name="Google Shape;176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5" name="Google Shape;205;p4"/>
          <p:cNvSpPr txBox="1"/>
          <p:nvPr>
            <p:ph type="title"/>
          </p:nvPr>
        </p:nvSpPr>
        <p:spPr>
          <a:xfrm>
            <a:off x="457200" y="732348"/>
            <a:ext cx="6159160" cy="2240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Licencia y Naming Strategy</a:t>
            </a:r>
            <a:endParaRPr/>
          </a:p>
        </p:txBody>
      </p:sp>
      <p:sp>
        <p:nvSpPr>
          <p:cNvPr id="206" name="Google Shape;206;p4"/>
          <p:cNvSpPr txBox="1"/>
          <p:nvPr>
            <p:ph idx="1" type="body"/>
          </p:nvPr>
        </p:nvSpPr>
        <p:spPr>
          <a:xfrm>
            <a:off x="457200" y="3264832"/>
            <a:ext cx="6159160" cy="299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•"/>
            </a:pPr>
            <a:r>
              <a:rPr lang="es-ES" sz="1400">
                <a:solidFill>
                  <a:srgbClr val="0070C0"/>
                </a:solidFill>
              </a:rPr>
              <a:t>https://datos.madrid.es/portal/site/egob/menuitem.400a817358ce98c34e937436a8a409a0/?vgnextoid=b4c412b9ace9f310VgnVCM100000171f5a0aRCRD</a:t>
            </a:r>
            <a:endParaRPr/>
          </a:p>
        </p:txBody>
      </p:sp>
      <p:pic>
        <p:nvPicPr>
          <p:cNvPr descr="Interfaz de usuario gráfica, Texto, Aplicación, Correo electrónico&#10;&#10;Descripción generada automáticamente" id="207" name="Google Shape;2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5156" y="1418913"/>
            <a:ext cx="3433909" cy="26865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, Carta&#10;&#10;Descripción generada automáticamente" id="208" name="Google Shape;2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7301" y="4424790"/>
            <a:ext cx="5009618" cy="147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Ontología</a:t>
            </a:r>
            <a:endParaRPr/>
          </a:p>
        </p:txBody>
      </p:sp>
      <p:pic>
        <p:nvPicPr>
          <p:cNvPr id="214" name="Google Shape;2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4400" y="1690688"/>
            <a:ext cx="6450052" cy="49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1" name="Google Shape;221;p6"/>
          <p:cNvSpPr/>
          <p:nvPr/>
        </p:nvSpPr>
        <p:spPr>
          <a:xfrm rot="-8100000">
            <a:off x="-277930" y="1422741"/>
            <a:ext cx="568289" cy="568289"/>
          </a:xfrm>
          <a:prstGeom prst="rtTriangle">
            <a:avLst/>
          </a:prstGeom>
          <a:solidFill>
            <a:srgbClr val="3E592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2" name="Google Shape;222;p6"/>
          <p:cNvGrpSpPr/>
          <p:nvPr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23" name="Google Shape;223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2" name="Google Shape;252;p6"/>
          <p:cNvSpPr txBox="1"/>
          <p:nvPr>
            <p:ph type="title"/>
          </p:nvPr>
        </p:nvSpPr>
        <p:spPr>
          <a:xfrm>
            <a:off x="457201" y="732348"/>
            <a:ext cx="4419600" cy="2240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Hands-on 3</a:t>
            </a:r>
            <a:endParaRPr/>
          </a:p>
        </p:txBody>
      </p:sp>
      <p:sp>
        <p:nvSpPr>
          <p:cNvPr id="253" name="Google Shape;253;p6"/>
          <p:cNvSpPr txBox="1"/>
          <p:nvPr>
            <p:ph idx="1" type="body"/>
          </p:nvPr>
        </p:nvSpPr>
        <p:spPr>
          <a:xfrm>
            <a:off x="367594" y="2449996"/>
            <a:ext cx="4419600" cy="3009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Open refine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JSON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CSV limpiado</a:t>
            </a:r>
            <a:endParaRPr/>
          </a:p>
        </p:txBody>
      </p:sp>
      <p:sp>
        <p:nvSpPr>
          <p:cNvPr id="254" name="Google Shape;254;p6"/>
          <p:cNvSpPr/>
          <p:nvPr/>
        </p:nvSpPr>
        <p:spPr>
          <a:xfrm rot="5400000">
            <a:off x="6270477" y="924332"/>
            <a:ext cx="6871335" cy="5022674"/>
          </a:xfrm>
          <a:custGeom>
            <a:rect b="b" l="l" r="r" t="t"/>
            <a:pathLst>
              <a:path extrusionOk="0" h="47798" w="21642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rgbClr val="3E592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5" name="Google Shape;2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263" y="2365360"/>
            <a:ext cx="635925" cy="679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4900" y="2910166"/>
            <a:ext cx="1798034" cy="239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35016" y="4016671"/>
            <a:ext cx="4419601" cy="233951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6"/>
          <p:cNvSpPr/>
          <p:nvPr/>
        </p:nvSpPr>
        <p:spPr>
          <a:xfrm>
            <a:off x="8977935" y="2381531"/>
            <a:ext cx="308952" cy="151880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9" name="Google Shape;25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9765" y="1013035"/>
            <a:ext cx="6174226" cy="117604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6"/>
          <p:cNvSpPr txBox="1"/>
          <p:nvPr/>
        </p:nvSpPr>
        <p:spPr>
          <a:xfrm>
            <a:off x="3930838" y="2640114"/>
            <a:ext cx="58478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1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JSON</a:t>
            </a:r>
            <a:endParaRPr/>
          </a:p>
        </p:txBody>
      </p:sp>
      <p:sp>
        <p:nvSpPr>
          <p:cNvPr id="261" name="Google Shape;261;p6"/>
          <p:cNvSpPr txBox="1"/>
          <p:nvPr/>
        </p:nvSpPr>
        <p:spPr>
          <a:xfrm>
            <a:off x="5682934" y="672081"/>
            <a:ext cx="25612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CSV pre Open-Refine</a:t>
            </a:r>
            <a:endParaRPr/>
          </a:p>
        </p:txBody>
      </p:sp>
      <p:sp>
        <p:nvSpPr>
          <p:cNvPr id="262" name="Google Shape;262;p6"/>
          <p:cNvSpPr txBox="1"/>
          <p:nvPr/>
        </p:nvSpPr>
        <p:spPr>
          <a:xfrm>
            <a:off x="6310078" y="3675027"/>
            <a:ext cx="2674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CSV post Open-Refine</a:t>
            </a:r>
            <a:endParaRPr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399" y="4607499"/>
            <a:ext cx="2681117" cy="1647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6"/>
          <p:cNvSpPr txBox="1"/>
          <p:nvPr/>
        </p:nvSpPr>
        <p:spPr>
          <a:xfrm>
            <a:off x="594348" y="4221701"/>
            <a:ext cx="2322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CSV en Open Refine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Modificaciones</a:t>
            </a:r>
            <a:endParaRPr/>
          </a:p>
        </p:txBody>
      </p:sp>
      <p:sp>
        <p:nvSpPr>
          <p:cNvPr id="270" name="Google Shape;270;p8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Eliminamos Punto Muestreo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Nos quedamos con el primer día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/>
              <a:t>   de cada mes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ES"/>
              <a:t>Juntamos mes y año en fecha</a:t>
            </a:r>
            <a:endParaRPr/>
          </a:p>
        </p:txBody>
      </p:sp>
      <p:pic>
        <p:nvPicPr>
          <p:cNvPr id="271" name="Google Shape;2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8825" y="2612077"/>
            <a:ext cx="4821307" cy="326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Hands-on 4</a:t>
            </a:r>
            <a:endParaRPr/>
          </a:p>
        </p:txBody>
      </p:sp>
      <p:pic>
        <p:nvPicPr>
          <p:cNvPr id="277" name="Google Shape;27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0650" y="555000"/>
            <a:ext cx="2540500" cy="23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350" y="555000"/>
            <a:ext cx="2431650" cy="24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3127" y="3229746"/>
            <a:ext cx="3275550" cy="34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3907" y="3229750"/>
            <a:ext cx="3876544" cy="34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9075" y="3174875"/>
            <a:ext cx="2892225" cy="28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9"/>
          <p:cNvSpPr/>
          <p:nvPr/>
        </p:nvSpPr>
        <p:spPr>
          <a:xfrm rot="10800000">
            <a:off x="7761525" y="1581175"/>
            <a:ext cx="1060500" cy="5460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9"/>
          <p:cNvSpPr/>
          <p:nvPr/>
        </p:nvSpPr>
        <p:spPr>
          <a:xfrm rot="10800000">
            <a:off x="3095125" y="4659300"/>
            <a:ext cx="1060500" cy="5460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Hands-on 5</a:t>
            </a:r>
            <a:endParaRPr/>
          </a:p>
        </p:txBody>
      </p:sp>
      <p:pic>
        <p:nvPicPr>
          <p:cNvPr id="289" name="Google Shape;28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050" y="163400"/>
            <a:ext cx="4210974" cy="297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6700" y="3261875"/>
            <a:ext cx="1983675" cy="31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5425" y="2355774"/>
            <a:ext cx="3572974" cy="2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425" y="5019574"/>
            <a:ext cx="741997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0"/>
          <p:cNvSpPr/>
          <p:nvPr/>
        </p:nvSpPr>
        <p:spPr>
          <a:xfrm rot="-5400000">
            <a:off x="1658275" y="3937725"/>
            <a:ext cx="1060500" cy="546000"/>
          </a:xfrm>
          <a:prstGeom prst="chevron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5675" y="1759638"/>
            <a:ext cx="1983675" cy="19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ne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C34D62"/>
      </a:accent1>
      <a:accent2>
        <a:srgbClr val="B1573B"/>
      </a:accent2>
      <a:accent3>
        <a:srgbClr val="C39A4D"/>
      </a:accent3>
      <a:accent4>
        <a:srgbClr val="A2AA38"/>
      </a:accent4>
      <a:accent5>
        <a:srgbClr val="7EB346"/>
      </a:accent5>
      <a:accent6>
        <a:srgbClr val="46B13B"/>
      </a:accent6>
      <a:hlink>
        <a:srgbClr val="3193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2021-11-07T18:22:18Z</dcterms:created>
  <dc:creator>jaime diez-hochleitner</dc:creator>
</cp:coreProperties>
</file>