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5A224-8C78-4E58-BF2E-DE691DD0C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419101"/>
            <a:ext cx="8001000" cy="2971801"/>
          </a:xfrm>
        </p:spPr>
        <p:txBody>
          <a:bodyPr/>
          <a:lstStyle/>
          <a:p>
            <a:r>
              <a:rPr lang="es-ES" b="1" dirty="0"/>
              <a:t>Parquímetros de </a:t>
            </a:r>
            <a:r>
              <a:rPr lang="es-ES" b="1" dirty="0" err="1"/>
              <a:t>madrid</a:t>
            </a:r>
            <a:endParaRPr lang="en-GB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C17C03-645E-423B-BF48-C3AA8F292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GRUPO 15</a:t>
            </a:r>
          </a:p>
          <a:p>
            <a:r>
              <a:rPr lang="es-ES" dirty="0">
                <a:solidFill>
                  <a:schemeClr val="tx1"/>
                </a:solidFill>
              </a:rPr>
              <a:t>RODRIGO CANTALAPIEDRA LOSADA</a:t>
            </a:r>
          </a:p>
          <a:p>
            <a:r>
              <a:rPr lang="es-ES" dirty="0">
                <a:solidFill>
                  <a:schemeClr val="tx1"/>
                </a:solidFill>
              </a:rPr>
              <a:t>JOSUÉ GARCÍA SALAS</a:t>
            </a:r>
          </a:p>
          <a:p>
            <a:r>
              <a:rPr lang="es-ES" dirty="0">
                <a:solidFill>
                  <a:schemeClr val="tx1"/>
                </a:solidFill>
              </a:rPr>
              <a:t>MARIAN MARTÍN BLÁZQUEZ</a:t>
            </a:r>
          </a:p>
          <a:p>
            <a:r>
              <a:rPr lang="es-ES" dirty="0">
                <a:solidFill>
                  <a:schemeClr val="tx1"/>
                </a:solidFill>
              </a:rPr>
              <a:t>JORGE ROSA PASTOR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7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7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35" name="Rectangle 77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B102C0-D59A-48E1-B682-5E71A148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093" y="685800"/>
            <a:ext cx="420500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Nuestra idea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uevo horario del SER en Madrid: hasta cuándo hay que pagar parquímetro en  verano - AS.com">
            <a:extLst>
              <a:ext uri="{FF2B5EF4-FFF2-40B4-BE49-F238E27FC236}">
                <a16:creationId xmlns:a16="http://schemas.microsoft.com/office/drawing/2014/main" id="{92E96D3C-BEC8-47B6-9B71-51108757E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r="33535" b="1"/>
          <a:stretch/>
        </p:blipFill>
        <p:spPr bwMode="auto"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BFF0B00-570D-46BC-A09E-AD1CF99F415A}"/>
              </a:ext>
            </a:extLst>
          </p:cNvPr>
          <p:cNvSpPr txBox="1"/>
          <p:nvPr/>
        </p:nvSpPr>
        <p:spPr>
          <a:xfrm>
            <a:off x="6023767" y="1831446"/>
            <a:ext cx="5089039" cy="259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MOSTRAR LOS PARQUIMETROS DE LA ZONA SER DE MADRID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LA INFORMACIÓN QUE SE MOSTRARÁ SERÁ LA CALLE Y SE DEBERÁ INTRODUCIR EL DISTRITO Y EL BARRIO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169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1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AD0E007-1EF6-4E95-99DB-1C8650A0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31" y="745078"/>
            <a:ext cx="3643435" cy="14010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DATASET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03ACBC-2256-4A79-8578-557C0DB1EFDE}"/>
              </a:ext>
            </a:extLst>
          </p:cNvPr>
          <p:cNvSpPr txBox="1"/>
          <p:nvPr/>
        </p:nvSpPr>
        <p:spPr>
          <a:xfrm>
            <a:off x="872567" y="2019744"/>
            <a:ext cx="4288024" cy="4152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parquimetros.csv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/>
              <a:t>Obtenido</a:t>
            </a:r>
            <a:r>
              <a:rPr lang="en-US" dirty="0"/>
              <a:t> del portal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abiertos</a:t>
            </a:r>
            <a:r>
              <a:rPr lang="en-US" dirty="0"/>
              <a:t> del </a:t>
            </a:r>
            <a:r>
              <a:rPr lang="en-US" dirty="0" err="1"/>
              <a:t>Ayuntamiento</a:t>
            </a:r>
            <a:r>
              <a:rPr lang="en-US" dirty="0"/>
              <a:t> de Madrid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OpenRefine</a:t>
            </a:r>
            <a:r>
              <a:rPr lang="en-US" dirty="0"/>
              <a:t> para: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/>
              <a:t>Correción</a:t>
            </a:r>
            <a:r>
              <a:rPr lang="en-US" dirty="0"/>
              <a:t> de </a:t>
            </a:r>
            <a:r>
              <a:rPr lang="en-US" dirty="0" err="1"/>
              <a:t>errores</a:t>
            </a:r>
            <a:r>
              <a:rPr lang="en-US" dirty="0"/>
              <a:t>, </a:t>
            </a:r>
            <a:r>
              <a:rPr lang="en-US" dirty="0" err="1"/>
              <a:t>limpieza</a:t>
            </a:r>
            <a:r>
              <a:rPr lang="en-US" dirty="0"/>
              <a:t> y </a:t>
            </a:r>
            <a:r>
              <a:rPr lang="en-US" dirty="0" err="1"/>
              <a:t>ordenación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/>
              <a:t>Realizar</a:t>
            </a:r>
            <a:r>
              <a:rPr lang="en-US" dirty="0"/>
              <a:t> los links a </a:t>
            </a:r>
            <a:r>
              <a:rPr lang="en-US" dirty="0" err="1"/>
              <a:t>distritos</a:t>
            </a:r>
            <a:r>
              <a:rPr lang="en-US" dirty="0"/>
              <a:t> y barrios a traves de </a:t>
            </a:r>
            <a:r>
              <a:rPr lang="en-US" dirty="0" err="1"/>
              <a:t>wikidata</a:t>
            </a:r>
            <a:endParaRPr lang="en-US" dirty="0"/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BFC406-07CB-4F6B-B1C1-B8C7EE2F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314" y="1590975"/>
            <a:ext cx="6135920" cy="36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0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338D5-CCC8-48E0-91E0-43EE063B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79" y="652451"/>
            <a:ext cx="8534400" cy="1507067"/>
          </a:xfrm>
        </p:spPr>
        <p:txBody>
          <a:bodyPr/>
          <a:lstStyle/>
          <a:p>
            <a:r>
              <a:rPr lang="es-ES" b="1" dirty="0"/>
              <a:t>ONTOLOGÍA</a:t>
            </a:r>
            <a:r>
              <a:rPr lang="es-ES" dirty="0"/>
              <a:t> </a:t>
            </a:r>
            <a:endParaRPr lang="en-GB" dirty="0"/>
          </a:p>
        </p:txBody>
      </p:sp>
      <p:pic>
        <p:nvPicPr>
          <p:cNvPr id="4" name="Imagen 3" descr="Diagrama, Aplicación&#10;&#10;Descripción generada automáticamente">
            <a:extLst>
              <a:ext uri="{FF2B5EF4-FFF2-40B4-BE49-F238E27FC236}">
                <a16:creationId xmlns:a16="http://schemas.microsoft.com/office/drawing/2014/main" id="{FAC80810-D426-431B-B265-77FBC3E8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56" y="211358"/>
            <a:ext cx="6158977" cy="6435284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907E4A7-25B7-4D28-BE85-0FB54BCB3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67" y="2159518"/>
            <a:ext cx="36290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2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2BB0543-81B1-4324-9920-6B74117C5F57}"/>
              </a:ext>
            </a:extLst>
          </p:cNvPr>
          <p:cNvSpPr txBox="1">
            <a:spLocks/>
          </p:cNvSpPr>
          <p:nvPr/>
        </p:nvSpPr>
        <p:spPr>
          <a:xfrm>
            <a:off x="1099577" y="539818"/>
            <a:ext cx="7923125" cy="140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MAPPINGS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3380A3-9C84-4927-93C8-CADA1811D91D}"/>
              </a:ext>
            </a:extLst>
          </p:cNvPr>
          <p:cNvSpPr txBox="1"/>
          <p:nvPr/>
        </p:nvSpPr>
        <p:spPr>
          <a:xfrm>
            <a:off x="615633" y="2027636"/>
            <a:ext cx="494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MAPPIGN .</a:t>
            </a:r>
            <a:r>
              <a:rPr lang="en-GB" sz="2000" dirty="0" err="1"/>
              <a:t>ttl</a:t>
            </a:r>
            <a:r>
              <a:rPr lang="en-GB" sz="2000" dirty="0"/>
              <a:t> </a:t>
            </a:r>
            <a:r>
              <a:rPr lang="en-GB" sz="2000" dirty="0" err="1"/>
              <a:t>generado</a:t>
            </a:r>
            <a:r>
              <a:rPr lang="en-GB" sz="2000" dirty="0"/>
              <a:t> a </a:t>
            </a:r>
            <a:r>
              <a:rPr lang="en-GB" sz="2000" dirty="0" err="1"/>
              <a:t>partir</a:t>
            </a:r>
            <a:r>
              <a:rPr lang="en-GB" sz="2000" dirty="0"/>
              <a:t> de la </a:t>
            </a:r>
            <a:r>
              <a:rPr lang="en-GB" sz="2000" dirty="0" err="1"/>
              <a:t>ontologia</a:t>
            </a:r>
            <a:r>
              <a:rPr lang="en-GB" sz="2000" dirty="0"/>
              <a:t> y de las </a:t>
            </a:r>
            <a:r>
              <a:rPr lang="en-GB" sz="2000" dirty="0" err="1"/>
              <a:t>plantillas</a:t>
            </a:r>
            <a:r>
              <a:rPr lang="en-GB" sz="2000" dirty="0"/>
              <a:t> de </a:t>
            </a:r>
            <a:r>
              <a:rPr lang="en-GB" sz="2000" dirty="0" err="1"/>
              <a:t>github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RDF (</a:t>
            </a:r>
            <a:r>
              <a:rPr lang="en-GB" sz="2000" dirty="0" err="1"/>
              <a:t>output.nt</a:t>
            </a:r>
            <a:r>
              <a:rPr lang="en-GB" sz="2000" dirty="0"/>
              <a:t>, output-with-</a:t>
            </a:r>
            <a:r>
              <a:rPr lang="en-GB" sz="2000" dirty="0" err="1"/>
              <a:t>links.nt</a:t>
            </a:r>
            <a:r>
              <a:rPr lang="en-GB" sz="2000" dirty="0"/>
              <a:t>) 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Generado</a:t>
            </a:r>
            <a:r>
              <a:rPr lang="en-GB" sz="2000" dirty="0"/>
              <a:t> por: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1) HELIO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2) RMLMAPPER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43ED363-92A1-41EA-BA26-BE52D36AA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386" y="1240362"/>
            <a:ext cx="2066631" cy="19106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C90C12F-01E9-428A-A088-4355DC2FB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"/>
          <a:stretch/>
        </p:blipFill>
        <p:spPr>
          <a:xfrm>
            <a:off x="7232073" y="3539332"/>
            <a:ext cx="3660223" cy="13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7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85E36-3CCB-4714-9EB5-8802DD4B66F9}"/>
              </a:ext>
            </a:extLst>
          </p:cNvPr>
          <p:cNvSpPr txBox="1">
            <a:spLocks/>
          </p:cNvSpPr>
          <p:nvPr/>
        </p:nvSpPr>
        <p:spPr>
          <a:xfrm>
            <a:off x="742059" y="633124"/>
            <a:ext cx="9565313" cy="140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APLICACIÓN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A371190-EE56-420D-94F2-21DA28785639}"/>
              </a:ext>
            </a:extLst>
          </p:cNvPr>
          <p:cNvSpPr txBox="1"/>
          <p:nvPr/>
        </p:nvSpPr>
        <p:spPr>
          <a:xfrm>
            <a:off x="459256" y="2034212"/>
            <a:ext cx="4975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Desplegable</a:t>
            </a:r>
            <a:r>
              <a:rPr lang="en-GB" dirty="0"/>
              <a:t> para la </a:t>
            </a:r>
            <a:r>
              <a:rPr lang="en-GB" dirty="0" err="1"/>
              <a:t>elección</a:t>
            </a:r>
            <a:r>
              <a:rPr lang="en-GB" dirty="0"/>
              <a:t> de un </a:t>
            </a:r>
            <a:r>
              <a:rPr lang="en-GB" dirty="0" err="1"/>
              <a:t>distrito</a:t>
            </a:r>
            <a:r>
              <a:rPr lang="en-GB" dirty="0"/>
              <a:t> de Madrid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Desplegable</a:t>
            </a:r>
            <a:r>
              <a:rPr lang="en-GB" dirty="0"/>
              <a:t> para la </a:t>
            </a:r>
            <a:r>
              <a:rPr lang="en-GB" dirty="0" err="1"/>
              <a:t>elección</a:t>
            </a:r>
            <a:r>
              <a:rPr lang="en-GB" dirty="0"/>
              <a:t> de un barrio de Madrid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Botón</a:t>
            </a:r>
            <a:r>
              <a:rPr lang="en-GB" dirty="0"/>
              <a:t> para </a:t>
            </a:r>
            <a:r>
              <a:rPr lang="en-GB" dirty="0" err="1"/>
              <a:t>realizar</a:t>
            </a:r>
            <a:r>
              <a:rPr lang="en-GB" dirty="0"/>
              <a:t> la </a:t>
            </a:r>
            <a:r>
              <a:rPr lang="en-GB" dirty="0" err="1"/>
              <a:t>busqueda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 </a:t>
            </a:r>
            <a:r>
              <a:rPr lang="en-GB" dirty="0" err="1"/>
              <a:t>resultado</a:t>
            </a:r>
            <a:r>
              <a:rPr lang="en-GB" dirty="0"/>
              <a:t> es una </a:t>
            </a:r>
            <a:r>
              <a:rPr lang="en-GB" dirty="0" err="1"/>
              <a:t>lista</a:t>
            </a:r>
            <a:r>
              <a:rPr lang="en-GB" dirty="0"/>
              <a:t> con las </a:t>
            </a:r>
            <a:r>
              <a:rPr lang="en-GB" dirty="0" err="1"/>
              <a:t>calles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las que se </a:t>
            </a:r>
            <a:r>
              <a:rPr lang="en-GB" dirty="0" err="1"/>
              <a:t>encuentra</a:t>
            </a:r>
            <a:r>
              <a:rPr lang="en-GB" dirty="0"/>
              <a:t> un </a:t>
            </a:r>
            <a:r>
              <a:rPr lang="en-GB" dirty="0" err="1"/>
              <a:t>parquímetro</a:t>
            </a:r>
            <a:r>
              <a:rPr lang="en-GB" dirty="0"/>
              <a:t> dentro del </a:t>
            </a:r>
            <a:r>
              <a:rPr lang="en-GB" dirty="0" err="1"/>
              <a:t>distrito</a:t>
            </a:r>
            <a:r>
              <a:rPr lang="en-GB" dirty="0"/>
              <a:t> y barrio </a:t>
            </a:r>
            <a:r>
              <a:rPr lang="en-GB" dirty="0" err="1"/>
              <a:t>seleccionado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Ademas</a:t>
            </a:r>
            <a:r>
              <a:rPr lang="en-GB" dirty="0"/>
              <a:t>, se </a:t>
            </a:r>
            <a:r>
              <a:rPr lang="en-GB" dirty="0" err="1"/>
              <a:t>muestra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area de los </a:t>
            </a:r>
            <a:r>
              <a:rPr lang="en-GB" dirty="0" err="1"/>
              <a:t>distritos</a:t>
            </a:r>
            <a:r>
              <a:rPr lang="en-GB" dirty="0"/>
              <a:t> </a:t>
            </a:r>
            <a:r>
              <a:rPr lang="en-GB" dirty="0" err="1"/>
              <a:t>frontera</a:t>
            </a:r>
            <a:r>
              <a:rPr lang="en-GB" dirty="0"/>
              <a:t> del que se ha </a:t>
            </a:r>
            <a:r>
              <a:rPr lang="en-GB" dirty="0" err="1"/>
              <a:t>seleccionado</a:t>
            </a:r>
            <a:r>
              <a:rPr lang="en-GB" dirty="0"/>
              <a:t> gracias a los links con </a:t>
            </a:r>
            <a:r>
              <a:rPr lang="en-GB" dirty="0" err="1"/>
              <a:t>wikidata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E42334-5FD8-471D-A3E0-F872114B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728" y="1333668"/>
            <a:ext cx="6333602" cy="413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110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216</TotalTime>
  <Words>187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Sector</vt:lpstr>
      <vt:lpstr>Parquímetros de madrid</vt:lpstr>
      <vt:lpstr>Nuestra idea</vt:lpstr>
      <vt:lpstr>DATASET</vt:lpstr>
      <vt:lpstr>ONTOLOGÍA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WEB, LINKED DATA AND KNOWLEDGE GRAPHS</dc:title>
  <dc:creator>Rodrigo Cantalapiedra Losada</dc:creator>
  <cp:lastModifiedBy>josue.gsalas@alumnos.upm.es</cp:lastModifiedBy>
  <cp:revision>5</cp:revision>
  <dcterms:created xsi:type="dcterms:W3CDTF">2021-11-09T17:43:55Z</dcterms:created>
  <dcterms:modified xsi:type="dcterms:W3CDTF">2021-11-10T14:42:02Z</dcterms:modified>
</cp:coreProperties>
</file>