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H95zs+SSyMT5OunEnPOOFnfgG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12" name="Google Shape;12;p9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100" name="Google Shape;100;p12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24" name="Google Shape;24;p10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31" name="Google Shape;31;p13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39" name="Google Shape;39;p14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49" name="Google Shape;49;p15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55" name="Google Shape;55;p16"/>
          <p:cNvSpPr/>
          <p:nvPr/>
        </p:nvSpPr>
        <p:spPr>
          <a:xfrm>
            <a:off x="3974206" y="5126892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67" name="Google Shape;67;p18"/>
          <p:cNvSpPr/>
          <p:nvPr/>
        </p:nvSpPr>
        <p:spPr>
          <a:xfrm rot="5400000">
            <a:off x="2797492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/>
          <p:nvPr>
            <p:ph idx="2" type="pic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descr="Tag=AccentColor&#10;Flavor=Light&#10;Target=FillAndLine" id="75" name="Google Shape;75;p19"/>
          <p:cNvSpPr/>
          <p:nvPr/>
        </p:nvSpPr>
        <p:spPr>
          <a:xfrm rot="5400000">
            <a:off x="2798064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os.madrid.es/portal/site/egob/menuitem.c05c1f754a33a9fbe4b2e4b284f1a5a0/?vgnextoid=66665cde99be2410VgnVCM1000000b205a0aRCRD&amp;vgnextchannel=374512b9ace9f310VgnVCM100000171f5a0aRCRD&amp;vgnextfmt=default" TargetMode="External"/><Relationship Id="rId4" Type="http://schemas.openxmlformats.org/officeDocument/2006/relationships/hyperlink" Target="https://datos.madrid.es/portal/site/egob/menuitem.c05c1f754a33a9fbe4b2e4b284f1a5a0/?vgnextoid=66665cde99be2410VgnVCM1000000b205a0aRCRD&amp;vgnextchannel=374512b9ace9f310VgnVCM100000171f5a0aRCRD&amp;vgnextfmt=default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890338" y="627830"/>
            <a:ext cx="37341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s-ES" sz="6100"/>
              <a:t>Aplicación de Locales</a:t>
            </a:r>
            <a:endParaRPr sz="754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890339" y="4901184"/>
            <a:ext cx="3734014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0" i="0" lang="es-ES" sz="36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Grupo 24</a:t>
            </a:r>
            <a:endParaRPr b="0" sz="36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s-ES" sz="36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Daniel García Lozano</a:t>
            </a:r>
            <a:endParaRPr b="0" sz="36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s-ES" sz="36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Marta Pérez Delgado</a:t>
            </a:r>
            <a:endParaRPr b="0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s-ES"/>
            </a:b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890338" y="4409267"/>
            <a:ext cx="3474720" cy="27432"/>
          </a:xfrm>
          <a:custGeom>
            <a:rect b="b" l="l" r="r" t="t"/>
            <a:pathLst>
              <a:path extrusionOk="0" fill="none" h="27432" w="347472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extrusionOk="0" h="27432" w="347472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8BC5A"/>
          </a:solidFill>
          <a:ln cap="rnd" cmpd="sng" w="38100">
            <a:solidFill>
              <a:srgbClr val="F8BC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a captura de un videojuego&#10;&#10;Descripción generada automáticamente con confianza media"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302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5297762" y="329184"/>
            <a:ext cx="625111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s-ES" sz="7200"/>
              <a:t>ÍNDICE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5412862" y="2395728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54C2E"/>
          </a:solidFill>
          <a:ln cap="rnd" cmpd="sng" w="38100">
            <a:solidFill>
              <a:srgbClr val="C54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5297762" y="2706624"/>
            <a:ext cx="6251110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Objetivo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Dataset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Ontología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Transformación de datos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Aplicación</a:t>
            </a:r>
            <a:endParaRPr/>
          </a:p>
        </p:txBody>
      </p:sp>
      <p:pic>
        <p:nvPicPr>
          <p:cNvPr descr="Diagrama&#10;&#10;Descripción generada automáticamente" id="118" name="Google Shape;118;p2"/>
          <p:cNvPicPr preferRelativeResize="0"/>
          <p:nvPr/>
        </p:nvPicPr>
        <p:blipFill rotWithShape="1">
          <a:blip r:embed="rId3">
            <a:alphaModFix/>
          </a:blip>
          <a:srcRect b="1" l="16928" r="17028" t="0"/>
          <a:stretch/>
        </p:blipFill>
        <p:spPr>
          <a:xfrm>
            <a:off x="1" y="10"/>
            <a:ext cx="4657344" cy="685799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s-ES" sz="6600"/>
              <a:t>Objetivo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765093" y="2563839"/>
            <a:ext cx="3931920" cy="27432"/>
          </a:xfrm>
          <a:custGeom>
            <a:rect b="b" l="l" r="r" t="t"/>
            <a:pathLst>
              <a:path extrusionOk="0" fill="none" h="27432" w="393192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extrusionOk="0" h="27432" w="393192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FEA505"/>
          </a:solidFill>
          <a:ln cap="rnd" cmpd="sng" w="38100">
            <a:solidFill>
              <a:srgbClr val="FEA5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640080" y="2872899"/>
            <a:ext cx="4243589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s-ES" sz="2300"/>
              <a:t>El objetivo es desarrollar una aplicación utilizando datos enlazados.</a:t>
            </a:r>
            <a:endParaRPr sz="2300"/>
          </a:p>
          <a:p>
            <a:pPr indent="-1968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s-ES" sz="2300"/>
              <a:t>En nuestro caso hemos usado datos de locales, sus ubicaciones y horarios para crear una aplicación que </a:t>
            </a:r>
            <a:endParaRPr sz="2300"/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228" l="0" r="0" t="74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s-ES" sz="5600"/>
              <a:t>Dataset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630936" y="2386584"/>
            <a:ext cx="4114800" cy="18288"/>
          </a:xfrm>
          <a:custGeom>
            <a:rect b="b" l="l" r="r" t="t"/>
            <a:pathLst>
              <a:path extrusionOk="0" fill="none" h="18288" w="411480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extrusionOk="0" h="18288" w="411480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B00"/>
          </a:solidFill>
          <a:ln cap="rnd" cmpd="sng" w="38100">
            <a:solidFill>
              <a:srgbClr val="FFF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 sz="3100"/>
              <a:t>Nuestro dataset lo hemos sacado del portal de datos abiertos el Ayuntamiento de Madrid: </a:t>
            </a:r>
            <a:r>
              <a:rPr b="0" i="0" lang="es-E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https://datos.madrid.es/portal/site/egob/menuitem.c05c1f754a33a9fbe4b2e4b284f1a5a0/?vgnextoid=66665cde99be2410VgnVCM1000000b205a0aRCRD&amp;vgnextchannel=374512b9ace9f310VgnVCM100000171f5a0aRCRD&amp;vgnextfmt=defaul</a:t>
            </a:r>
            <a:r>
              <a:rPr b="0" i="0"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 b="16666" l="1797" r="10703" t="25972"/>
          <a:stretch/>
        </p:blipFill>
        <p:spPr>
          <a:xfrm>
            <a:off x="6099048" y="1893665"/>
            <a:ext cx="5458968" cy="307066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5297762" y="329184"/>
            <a:ext cx="625111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s-ES" sz="7200"/>
              <a:t>Ontología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5412862" y="2395728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5E835"/>
          </a:solidFill>
          <a:ln cap="rnd" cmpd="sng" w="38100">
            <a:solidFill>
              <a:srgbClr val="F5E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5297762" y="2706624"/>
            <a:ext cx="6251110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Nuestra ontología consta de las siguientes clases: LocalBuisness, </a:t>
            </a:r>
            <a:r>
              <a:rPr lang="es-ES"/>
              <a:t>District</a:t>
            </a:r>
            <a:r>
              <a:rPr lang="es-ES"/>
              <a:t>, Address, Coordenadas.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Y algunas de las propiedades son: </a:t>
            </a:r>
            <a:r>
              <a:rPr lang="es-ES"/>
              <a:t>Rótulo</a:t>
            </a:r>
            <a:r>
              <a:rPr lang="es-ES"/>
              <a:t>, status (si esta abierto o cerrado), </a:t>
            </a:r>
            <a:r>
              <a:rPr lang="es-ES"/>
              <a:t>número</a:t>
            </a:r>
            <a:r>
              <a:rPr lang="es-ES"/>
              <a:t> de mesas , horarios de apertura y de cierre, etc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Bombilla en fondo amarillo con rayos de luz y cable pintados"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51246" r="6988" t="0"/>
          <a:stretch/>
        </p:blipFill>
        <p:spPr>
          <a:xfrm>
            <a:off x="1" y="10"/>
            <a:ext cx="4657344" cy="685799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841248" y="548640"/>
            <a:ext cx="3419540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s-ES" sz="3600"/>
              <a:t>Transformación de datos</a:t>
            </a:r>
            <a:endParaRPr sz="3400"/>
          </a:p>
        </p:txBody>
      </p:sp>
      <p:sp>
        <p:nvSpPr>
          <p:cNvPr id="152" name="Google Shape;152;p6"/>
          <p:cNvSpPr/>
          <p:nvPr/>
        </p:nvSpPr>
        <p:spPr>
          <a:xfrm rot="5400000">
            <a:off x="2539411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rnd" cmpd="sng" w="412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5298595" y="552091"/>
            <a:ext cx="605215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Hemos añadido columnas con links a datos de Wikidata y hemos eliminado columnas que no tenían relevancia con OpenRefine.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A partir del csv hemos generado un .yml y lo hemos transformado en .rml, para con rmlmapper generar el archivo Ntriples con links.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ipt de ordenador en una pantalla" id="160" name="Google Shape;160;p7"/>
          <p:cNvPicPr preferRelativeResize="0"/>
          <p:nvPr/>
        </p:nvPicPr>
        <p:blipFill rotWithShape="1">
          <a:blip r:embed="rId3">
            <a:alphaModFix amt="50000"/>
          </a:blip>
          <a:srcRect b="8701" l="0" r="-1" t="7007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>
            <p:ph type="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Font typeface="Arial"/>
              <a:buNone/>
            </a:pPr>
            <a:r>
              <a:rPr lang="es-ES" sz="10800"/>
              <a:t>Aplicación</a:t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3974206" y="436862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2021-11-11T19:36:18Z</dcterms:created>
  <dc:creator>Marta Pérez</dc:creator>
</cp:coreProperties>
</file>