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111682fd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111682fd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111682fd1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111682fd1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111682fd1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111682fd1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111682fd1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111682fd1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111682fd1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111682fd1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Smart Bins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779052" y="357280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57291"/>
              <a:buNone/>
            </a:pPr>
            <a:r>
              <a:rPr lang="es" sz="1200"/>
              <a:t>Marco Antonio Da Silva Santucci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57291"/>
              <a:buNone/>
            </a:pPr>
            <a:r>
              <a:rPr lang="es" sz="1200"/>
              <a:t>Angel Collados Ontaneda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57291"/>
              <a:buNone/>
            </a:pPr>
            <a:r>
              <a:rPr lang="es" sz="1200"/>
              <a:t>Miguel Arroyo Marquez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57291"/>
              <a:buNone/>
            </a:pPr>
            <a:r>
              <a:rPr lang="es" sz="1200"/>
              <a:t>Iker </a:t>
            </a:r>
            <a:r>
              <a:rPr lang="es" sz="1200"/>
              <a:t>Fernández</a:t>
            </a:r>
            <a:r>
              <a:rPr lang="es" sz="1200"/>
              <a:t> Ubierna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57291"/>
              <a:buNone/>
            </a:pPr>
            <a:r>
              <a:rPr lang="es" sz="1200"/>
              <a:t>Marino Jose </a:t>
            </a:r>
            <a:r>
              <a:rPr lang="es" sz="1200"/>
              <a:t>Gonzalez</a:t>
            </a:r>
            <a:r>
              <a:rPr lang="es" sz="1200"/>
              <a:t> Garcia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Datasets elegidos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33067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Smart bins Madrid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50" y="1911700"/>
            <a:ext cx="3930826" cy="2263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572000" y="133067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	Taco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0525" y="1750137"/>
            <a:ext cx="2587050" cy="25870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467550" y="4337200"/>
            <a:ext cx="38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CC0 1.0 Universal (CC0 1.0)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572000" y="4337200"/>
            <a:ext cx="38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Attribution 4.0 International (CC BY 4.0)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Ontología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550" y="194725"/>
            <a:ext cx="2238450" cy="11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b="54971" l="0" r="1127" t="0"/>
          <a:stretch/>
        </p:blipFill>
        <p:spPr>
          <a:xfrm>
            <a:off x="595425" y="3455500"/>
            <a:ext cx="3352800" cy="10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5">
            <a:alphaModFix/>
          </a:blip>
          <a:srcRect b="50809" l="0" r="0" t="2122"/>
          <a:stretch/>
        </p:blipFill>
        <p:spPr>
          <a:xfrm>
            <a:off x="595425" y="1463794"/>
            <a:ext cx="3352800" cy="11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6">
            <a:alphaModFix/>
          </a:blip>
          <a:srcRect b="25169" l="1127" r="0" t="13619"/>
          <a:stretch/>
        </p:blipFill>
        <p:spPr>
          <a:xfrm>
            <a:off x="4964725" y="1880450"/>
            <a:ext cx="3399675" cy="21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Queries 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975" y="1695375"/>
            <a:ext cx="6842051" cy="17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Queries 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2109050" y="4175050"/>
            <a:ext cx="73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851" y="1368651"/>
            <a:ext cx="6280289" cy="32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557225" y="1435900"/>
            <a:ext cx="8079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Base de la idea, muchas funcionalidades se podrían implementar: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reconocimiento de imágenes.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adaptación del lenguaje a uno público (k4mcity).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uso de tu localización.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uso de linked data nos da una solución más “humana”.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Fácil de entender con pocos conocimientos.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Difícil de implementar de forma </a:t>
            </a:r>
            <a:r>
              <a:rPr lang="e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convencional</a:t>
            </a:r>
            <a:r>
              <a:rPr lang="e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