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88" r:id="rId6"/>
    <p:sldId id="275" r:id="rId7"/>
    <p:sldId id="269" r:id="rId8"/>
    <p:sldId id="289" r:id="rId9"/>
    <p:sldId id="279" r:id="rId10"/>
    <p:sldId id="278" r:id="rId11"/>
    <p:sldId id="299" r:id="rId12"/>
    <p:sldId id="280" r:id="rId13"/>
    <p:sldId id="281" r:id="rId14"/>
    <p:sldId id="285" r:id="rId15"/>
    <p:sldId id="295" r:id="rId16"/>
    <p:sldId id="298" r:id="rId17"/>
    <p:sldId id="297" r:id="rId18"/>
    <p:sldId id="296" r:id="rId19"/>
    <p:sldId id="293" r:id="rId20"/>
    <p:sldId id="294" r:id="rId21"/>
    <p:sldId id="287" r:id="rId22"/>
    <p:sldId id="259" r:id="rId23"/>
    <p:sldId id="277" r:id="rId24"/>
    <p:sldId id="260" r:id="rId25"/>
  </p:sldIdLst>
  <p:sldSz cx="12192000" cy="6858000"/>
  <p:notesSz cx="6858000" cy="1733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66EB969-CC77-4277-9EF8-A3297D3C4C27}">
          <p14:sldIdLst>
            <p14:sldId id="257"/>
            <p14:sldId id="288"/>
            <p14:sldId id="275"/>
            <p14:sldId id="269"/>
          </p14:sldIdLst>
        </p14:section>
        <p14:section name="Agenda" id="{C9FD3AB6-BAC8-4162-81AE-F5F8C274A69E}">
          <p14:sldIdLst>
            <p14:sldId id="289"/>
          </p14:sldIdLst>
        </p14:section>
        <p14:section name="My Journey" id="{9091B24F-C253-41C6-8CB7-44BEF38A5DF4}">
          <p14:sldIdLst>
            <p14:sldId id="279"/>
            <p14:sldId id="278"/>
            <p14:sldId id="299"/>
            <p14:sldId id="280"/>
            <p14:sldId id="281"/>
          </p14:sldIdLst>
        </p14:section>
        <p14:section name="Exams" id="{1F156DC5-795A-420E-9E82-2586D52447E0}">
          <p14:sldIdLst>
            <p14:sldId id="285"/>
          </p14:sldIdLst>
        </p14:section>
        <p14:section name="Learning Materials" id="{6C31D6E9-81A3-48EC-8207-153D15487F47}">
          <p14:sldIdLst>
            <p14:sldId id="295"/>
            <p14:sldId id="298"/>
            <p14:sldId id="297"/>
            <p14:sldId id="296"/>
            <p14:sldId id="293"/>
            <p14:sldId id="294"/>
          </p14:sldIdLst>
        </p14:section>
        <p14:section name="Key Takeaways" id="{E3103F45-179E-4133-9EEB-0786EF78D18C}">
          <p14:sldIdLst>
            <p14:sldId id="287"/>
          </p14:sldIdLst>
        </p14:section>
        <p14:section name="Closing" id="{2C731180-B08C-4105-998C-AB31913B853A}">
          <p14:sldIdLst>
            <p14:sldId id="259"/>
            <p14:sldId id="27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17C"/>
    <a:srgbClr val="F369A7"/>
    <a:srgbClr val="1FEFB4"/>
    <a:srgbClr val="4940BA"/>
    <a:srgbClr val="0EE25F"/>
    <a:srgbClr val="262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9FF84-B1B5-4B3F-916A-0C73C25D434E}" v="2" dt="2020-02-17T19:09:00.536"/>
    <p1510:client id="{79FF3A86-C363-48F7-A69D-AB2CAC4D62B6}" v="125" dt="2020-02-17T18:53:0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000" autoAdjust="0"/>
  </p:normalViewPr>
  <p:slideViewPr>
    <p:cSldViewPr snapToGrid="0">
      <p:cViewPr varScale="1">
        <p:scale>
          <a:sx n="42" d="100"/>
          <a:sy n="42" d="100"/>
        </p:scale>
        <p:origin x="2227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2F04-0721-4126-84DC-041E91E45123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F63B-6D6B-4133-AFEF-4076BC1D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2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.microsoft.com/en-US/training/assets#/?type=Exa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uild5nines.com/free-oss-exam-self-assessment-tool/" TargetMode="External"/><Relationship Id="rId5" Type="http://schemas.openxmlformats.org/officeDocument/2006/relationships/hyperlink" Target="https://build5nines.com/certifications/" TargetMode="External"/><Relationship Id="rId4" Type="http://schemas.openxmlformats.org/officeDocument/2006/relationships/hyperlink" Target="https://query.prod.cms.rt.microsoft.com/cms/api/am/binary/RE2PjDI" TargetMode="Externa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uralsight.com/" TargetMode="External"/><Relationship Id="rId3" Type="http://schemas.openxmlformats.org/officeDocument/2006/relationships/hyperlink" Target="https://azure.microsoft.com/en-us/free/" TargetMode="External"/><Relationship Id="rId7" Type="http://schemas.openxmlformats.org/officeDocument/2006/relationships/hyperlink" Target="https://www.udemy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kylinesacademy.com/" TargetMode="External"/><Relationship Id="rId5" Type="http://schemas.openxmlformats.org/officeDocument/2006/relationships/hyperlink" Target="https://docs.microsoft.com/en-us/learn/certifications/" TargetMode="External"/><Relationship Id="rId4" Type="http://schemas.openxmlformats.org/officeDocument/2006/relationships/hyperlink" Target="https://docs.microsoft.com/en-us/" TargetMode="External"/><Relationship Id="rId9" Type="http://schemas.openxmlformats.org/officeDocument/2006/relationships/hyperlink" Target="https://portal.azure.com/#blade/Microsoft_Azure_Resources/QuickstartCenterBlade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gb/blog/how-to-stay-on-top-of-azure-best-practice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" TargetMode="External"/><Relationship Id="rId7" Type="http://schemas.openxmlformats.org/officeDocument/2006/relationships/hyperlink" Target="https://lab.github.com/github/hello-github-actions!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gsuttie/AzureResources" TargetMode="External"/><Relationship Id="rId5" Type="http://schemas.openxmlformats.org/officeDocument/2006/relationships/hyperlink" Target="https://azuredevopsdemogenerator.azurewebsites.net/" TargetMode="External"/><Relationship Id="rId4" Type="http://schemas.openxmlformats.org/officeDocument/2006/relationships/hyperlink" Target="https://serverlesslibrary.net/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uralsight.com/" TargetMode="External"/><Relationship Id="rId3" Type="http://schemas.openxmlformats.org/officeDocument/2006/relationships/hyperlink" Target="https://azure.microsoft.com/en-us/free/" TargetMode="External"/><Relationship Id="rId7" Type="http://schemas.openxmlformats.org/officeDocument/2006/relationships/hyperlink" Target="https://www.udemy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kylinesacademy.com/" TargetMode="External"/><Relationship Id="rId5" Type="http://schemas.openxmlformats.org/officeDocument/2006/relationships/hyperlink" Target="https://docs.microsoft.com/en-us/learn/certifications/" TargetMode="External"/><Relationship Id="rId10" Type="http://schemas.openxmlformats.org/officeDocument/2006/relationships/hyperlink" Target="https://app.pluralsight.com/paths" TargetMode="External"/><Relationship Id="rId4" Type="http://schemas.openxmlformats.org/officeDocument/2006/relationships/hyperlink" Target="https://docs.microsoft.com/en-us/" TargetMode="External"/><Relationship Id="rId9" Type="http://schemas.openxmlformats.org/officeDocument/2006/relationships/hyperlink" Target="https://docs.microsoft.com/en-us/azure/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uralsight.com/" TargetMode="External"/><Relationship Id="rId3" Type="http://schemas.openxmlformats.org/officeDocument/2006/relationships/hyperlink" Target="https://azure.microsoft.com/en-us/free/" TargetMode="External"/><Relationship Id="rId7" Type="http://schemas.openxmlformats.org/officeDocument/2006/relationships/hyperlink" Target="https://www.udemy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kylinesacademy.com/" TargetMode="External"/><Relationship Id="rId5" Type="http://schemas.openxmlformats.org/officeDocument/2006/relationships/hyperlink" Target="https://docs.microsoft.com/en-us/learn/certifications/" TargetMode="External"/><Relationship Id="rId10" Type="http://schemas.openxmlformats.org/officeDocument/2006/relationships/hyperlink" Target="https://app.pluralsight.com/paths" TargetMode="External"/><Relationship Id="rId4" Type="http://schemas.openxmlformats.org/officeDocument/2006/relationships/hyperlink" Target="https://docs.microsoft.com/en-us/learn/" TargetMode="External"/><Relationship Id="rId9" Type="http://schemas.openxmlformats.org/officeDocument/2006/relationships/hyperlink" Target="https://docs.microsoft.com/en-us/azure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adventcalendar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maps/d/viewer?mid=10AmCuHqZGvAhRWlVSoNYkdffSksWYSee&amp;ll=53.39703407934251%2C-1.906783261055466&amp;z=7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7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3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Best link so far </a:t>
            </a: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https://partner.microsoft.com/en-US/training/assets#/?type=Exam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https://query.prod.cms.rt.microsoft.com/cms/api/am/binary/RE2PjDI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https://build5nines.com/certifications/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https://build5nines.com/free-oss-exam-self-assessment-tool/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9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b="1" dirty="0"/>
              <a:t>How many people are new/newish or wanting to start their journey into Azure?</a:t>
            </a:r>
          </a:p>
          <a:p>
            <a:endParaRPr lang="en-GB" sz="3200" b="1" dirty="0"/>
          </a:p>
          <a:p>
            <a:r>
              <a:rPr lang="en-GB" sz="3200" b="1" dirty="0"/>
              <a:t>Lets cover some resources for getting started</a:t>
            </a:r>
          </a:p>
          <a:p>
            <a:endParaRPr lang="en-GB" sz="3200" b="1" dirty="0"/>
          </a:p>
          <a:p>
            <a:r>
              <a:rPr lang="en-GB" sz="3200" dirty="0"/>
              <a:t>Free Account: </a:t>
            </a:r>
          </a:p>
          <a:p>
            <a:r>
              <a:rPr lang="en-GB" sz="3200" dirty="0">
                <a:hlinkClick r:id="rId3"/>
              </a:rPr>
              <a:t>https://azure.microsoft.com/en-us/free/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Microsoft Learn: </a:t>
            </a:r>
          </a:p>
          <a:p>
            <a:r>
              <a:rPr lang="en-GB" sz="3200" dirty="0">
                <a:hlinkClick r:id="rId4"/>
              </a:rPr>
              <a:t>https://docs.microsoft.com/en-us/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Microsoft Learn for Certifications: </a:t>
            </a:r>
          </a:p>
          <a:p>
            <a:r>
              <a:rPr lang="en-GB" sz="3200" dirty="0">
                <a:hlinkClick r:id="rId5"/>
              </a:rPr>
              <a:t>https://docs.microsoft.com/en-us/learn/certifications/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Training Websites: </a:t>
            </a:r>
            <a:br>
              <a:rPr lang="en-GB" sz="3200" dirty="0"/>
            </a:br>
            <a:r>
              <a:rPr lang="en-GB" sz="3200" dirty="0">
                <a:hlinkClick r:id="rId6"/>
              </a:rPr>
              <a:t>https://www.skylinesacademy.com/</a:t>
            </a:r>
            <a:br>
              <a:rPr lang="en-GB" sz="3200" dirty="0"/>
            </a:br>
            <a:r>
              <a:rPr lang="en-GB" sz="3200" dirty="0">
                <a:hlinkClick r:id="rId7"/>
              </a:rPr>
              <a:t>https://www.udemy.com/</a:t>
            </a:r>
            <a:endParaRPr lang="en-GB" sz="3200" dirty="0"/>
          </a:p>
          <a:p>
            <a:r>
              <a:rPr lang="en-GB" sz="3200" dirty="0">
                <a:hlinkClick r:id="rId8"/>
              </a:rPr>
              <a:t>https://www.pluralsight.com/</a:t>
            </a:r>
            <a:endParaRPr lang="en-GB" sz="3200" dirty="0"/>
          </a:p>
          <a:p>
            <a:endParaRPr lang="en-GB" sz="3200" b="1" dirty="0"/>
          </a:p>
          <a:p>
            <a:r>
              <a:rPr lang="en-GB" sz="3200" b="1" dirty="0"/>
              <a:t>Azure </a:t>
            </a:r>
            <a:r>
              <a:rPr lang="en-GB" sz="3200" b="1" dirty="0" err="1"/>
              <a:t>Quickstart</a:t>
            </a:r>
            <a:r>
              <a:rPr lang="en-GB" sz="3200" b="1" dirty="0"/>
              <a:t>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9"/>
              </a:rPr>
              <a:t>https://portal.azure.com/#blade/Microsoft_Azure_Resources/QuickstartCenterBlade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0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Azure Best Practices</a:t>
            </a:r>
          </a:p>
          <a:p>
            <a:r>
              <a:rPr lang="en-GB">
                <a:hlinkClick r:id="rId3"/>
              </a:rPr>
              <a:t>https://azure.microsoft.com/en-gb/blog/how-to-stay-on-top-of-azure-best-practices/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75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r>
              <a:rPr lang="en-GB" b="1"/>
              <a:t>Azure Architecture Centre</a:t>
            </a:r>
            <a:endParaRPr lang="en-GB"/>
          </a:p>
          <a:p>
            <a:endParaRPr lang="en-GB">
              <a:hlinkClick r:id="rId3"/>
            </a:endParaRPr>
          </a:p>
          <a:p>
            <a:r>
              <a:rPr lang="en-GB">
                <a:hlinkClick r:id="rId3"/>
              </a:rPr>
              <a:t>https://docs.microsoft.com/en-us/azure/architecture/</a:t>
            </a:r>
            <a:endParaRPr lang="en-GB"/>
          </a:p>
          <a:p>
            <a:endParaRPr lang="en-GB"/>
          </a:p>
          <a:p>
            <a:r>
              <a:rPr lang="en-GB" b="1">
                <a:effectLst/>
              </a:rPr>
              <a:t>Azure serverless community library </a:t>
            </a:r>
            <a:endParaRPr lang="en-GB"/>
          </a:p>
          <a:p>
            <a:endParaRPr lang="en-GB">
              <a:hlinkClick r:id="rId4"/>
            </a:endParaRPr>
          </a:p>
          <a:p>
            <a:r>
              <a:rPr lang="en-GB">
                <a:hlinkClick r:id="rId4"/>
              </a:rPr>
              <a:t>https://serverlesslibrary.net/</a:t>
            </a:r>
            <a:endParaRPr lang="en-GB"/>
          </a:p>
          <a:p>
            <a:endParaRPr lang="en-GB"/>
          </a:p>
          <a:p>
            <a:r>
              <a:rPr lang="en-GB" b="1"/>
              <a:t>Azure </a:t>
            </a:r>
            <a:r>
              <a:rPr lang="en-GB" b="1" err="1"/>
              <a:t>Devops</a:t>
            </a:r>
            <a:r>
              <a:rPr lang="en-GB" b="1"/>
              <a:t> Demo Generator </a:t>
            </a:r>
          </a:p>
          <a:p>
            <a:endParaRPr lang="en-GB">
              <a:hlinkClick r:id="rId5"/>
            </a:endParaRPr>
          </a:p>
          <a:p>
            <a:r>
              <a:rPr lang="en-GB">
                <a:hlinkClick r:id="rId5"/>
              </a:rPr>
              <a:t>https://azuredevopsdemogenerator.azurewebsites.net/</a:t>
            </a:r>
            <a:endParaRPr lang="en-GB"/>
          </a:p>
          <a:p>
            <a:endParaRPr lang="en-GB"/>
          </a:p>
          <a:p>
            <a:r>
              <a:rPr lang="en-GB" b="1"/>
              <a:t>Azure Resources on </a:t>
            </a:r>
            <a:r>
              <a:rPr lang="en-GB" b="1" err="1"/>
              <a:t>Github</a:t>
            </a:r>
            <a:endParaRPr lang="en-GB" b="1"/>
          </a:p>
          <a:p>
            <a:endParaRPr lang="en-GB"/>
          </a:p>
          <a:p>
            <a:r>
              <a:rPr lang="en-GB">
                <a:hlinkClick r:id="rId6"/>
              </a:rPr>
              <a:t>https://github.com/gsuttie/AzureResources</a:t>
            </a:r>
            <a:endParaRPr lang="en-GB"/>
          </a:p>
          <a:p>
            <a:endParaRPr lang="en-GB"/>
          </a:p>
          <a:p>
            <a:r>
              <a:rPr lang="en-GB" b="1" err="1"/>
              <a:t>Github</a:t>
            </a:r>
            <a:r>
              <a:rPr lang="en-GB" b="1"/>
              <a:t> Actions</a:t>
            </a:r>
          </a:p>
          <a:p>
            <a:endParaRPr lang="en-GB" b="1"/>
          </a:p>
          <a:p>
            <a:r>
              <a:rPr lang="en-GB">
                <a:hlinkClick r:id="rId7"/>
              </a:rPr>
              <a:t>https://lab.github.com/github/hello-github-actions!</a:t>
            </a: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9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Free Account: </a:t>
            </a:r>
          </a:p>
          <a:p>
            <a:r>
              <a:rPr lang="en-GB">
                <a:hlinkClick r:id="rId3"/>
              </a:rPr>
              <a:t>https://azure.microsoft.com/en-us/free/</a:t>
            </a:r>
            <a:endParaRPr lang="en-GB"/>
          </a:p>
          <a:p>
            <a:endParaRPr lang="en-GB"/>
          </a:p>
          <a:p>
            <a:r>
              <a:rPr lang="en-GB"/>
              <a:t>Microsoft Learn: </a:t>
            </a:r>
          </a:p>
          <a:p>
            <a:r>
              <a:rPr lang="en-GB">
                <a:hlinkClick r:id="rId4"/>
              </a:rPr>
              <a:t>https://docs.microsoft.com/en-us/</a:t>
            </a:r>
            <a:endParaRPr lang="en-GB"/>
          </a:p>
          <a:p>
            <a:endParaRPr lang="en-GB"/>
          </a:p>
          <a:p>
            <a:r>
              <a:rPr lang="en-GB"/>
              <a:t>Microsoft Learn for Certifications: </a:t>
            </a:r>
          </a:p>
          <a:p>
            <a:r>
              <a:rPr lang="en-GB">
                <a:hlinkClick r:id="rId5"/>
              </a:rPr>
              <a:t>https://docs.microsoft.com/en-us/learn/certifications/</a:t>
            </a:r>
            <a:endParaRPr lang="en-GB"/>
          </a:p>
          <a:p>
            <a:endParaRPr lang="en-GB"/>
          </a:p>
          <a:p>
            <a:r>
              <a:rPr lang="en-GB"/>
              <a:t>Training Websites: </a:t>
            </a:r>
            <a:br>
              <a:rPr lang="en-GB"/>
            </a:br>
            <a:r>
              <a:rPr lang="en-GB">
                <a:hlinkClick r:id="rId6"/>
              </a:rPr>
              <a:t>https://www.skylinesacademy.com/</a:t>
            </a:r>
            <a:br>
              <a:rPr lang="en-GB"/>
            </a:br>
            <a:r>
              <a:rPr lang="en-GB">
                <a:hlinkClick r:id="rId7"/>
              </a:rPr>
              <a:t>https://www.udemy.com/</a:t>
            </a:r>
            <a:endParaRPr lang="en-GB"/>
          </a:p>
          <a:p>
            <a:r>
              <a:rPr lang="en-GB">
                <a:hlinkClick r:id="rId8"/>
              </a:rPr>
              <a:t>https://www.pluralsight.com/</a:t>
            </a:r>
            <a:endParaRPr lang="en-GB"/>
          </a:p>
          <a:p>
            <a:endParaRPr lang="en-GB"/>
          </a:p>
          <a:p>
            <a:r>
              <a:rPr lang="en-GB"/>
              <a:t>Azure Documentation: </a:t>
            </a:r>
            <a:r>
              <a:rPr lang="en-GB">
                <a:hlinkClick r:id="rId9"/>
              </a:rPr>
              <a:t>https://docs.microsoft.com/en-us/azure/</a:t>
            </a:r>
            <a:endParaRPr lang="en-GB"/>
          </a:p>
          <a:p>
            <a:endParaRPr lang="en-GB"/>
          </a:p>
          <a:p>
            <a:r>
              <a:rPr lang="en-GB"/>
              <a:t>Pluralsight Learning Plans: </a:t>
            </a:r>
            <a:r>
              <a:rPr lang="en-GB">
                <a:hlinkClick r:id="rId10"/>
              </a:rPr>
              <a:t>https://app.pluralsight.com/paths</a:t>
            </a:r>
            <a:endParaRPr lang="en-GB"/>
          </a:p>
          <a:p>
            <a:endParaRPr lang="en-GB"/>
          </a:p>
          <a:p>
            <a:r>
              <a:rPr lang="en-GB"/>
              <a:t>Study Guides: Google AZ-900 Azure Study guide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39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Free Account: </a:t>
            </a:r>
            <a:r>
              <a:rPr lang="en-GB" dirty="0">
                <a:hlinkClick r:id="rId3"/>
              </a:rPr>
              <a:t>https://azure.microsoft.com/en-us/free/</a:t>
            </a:r>
            <a:r>
              <a:rPr lang="en-GB" dirty="0"/>
              <a:t>                                 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 Learn: </a:t>
            </a:r>
            <a:r>
              <a:rPr lang="en-GB" dirty="0">
                <a:hlinkClick r:id="rId4"/>
              </a:rPr>
              <a:t>https://docs.microsoft.com/en-us/learn/</a:t>
            </a:r>
            <a:endParaRPr lang="en-GB" dirty="0"/>
          </a:p>
          <a:p>
            <a:endParaRPr lang="en-GB" dirty="0"/>
          </a:p>
          <a:p>
            <a:r>
              <a:rPr lang="en-GB" dirty="0"/>
              <a:t>Microsoft Learn for Certifications:  </a:t>
            </a:r>
            <a:r>
              <a:rPr lang="en-GB" dirty="0">
                <a:hlinkClick r:id="rId5"/>
              </a:rPr>
              <a:t>https://docs.microsoft.com/en-us/learn/certifications/</a:t>
            </a:r>
            <a:endParaRPr lang="en-GB" dirty="0"/>
          </a:p>
          <a:p>
            <a:endParaRPr lang="en-GB" dirty="0"/>
          </a:p>
          <a:p>
            <a:r>
              <a:rPr lang="en-GB" dirty="0"/>
              <a:t>Training Websites: </a:t>
            </a:r>
            <a:br>
              <a:rPr lang="en-GB" dirty="0"/>
            </a:br>
            <a:r>
              <a:rPr lang="en-GB" dirty="0">
                <a:hlinkClick r:id="rId6"/>
              </a:rPr>
              <a:t>https://www.skylinesacademy.com/</a:t>
            </a:r>
            <a:r>
              <a:rPr lang="en-GB" dirty="0"/>
              <a:t>              </a:t>
            </a:r>
          </a:p>
          <a:p>
            <a:r>
              <a:rPr lang="en-GB" dirty="0">
                <a:hlinkClick r:id="rId7"/>
              </a:rPr>
              <a:t>https://www.udemy.com/</a:t>
            </a:r>
            <a:r>
              <a:rPr lang="en-GB" dirty="0"/>
              <a:t>                       </a:t>
            </a:r>
          </a:p>
          <a:p>
            <a:r>
              <a:rPr lang="en-GB" dirty="0">
                <a:hlinkClick r:id="rId8"/>
              </a:rPr>
              <a:t>https://www.pluralsight.com/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Azure Documentation: </a:t>
            </a:r>
            <a:r>
              <a:rPr lang="en-GB" dirty="0">
                <a:hlinkClick r:id="rId9"/>
              </a:rPr>
              <a:t>https://docs.microsoft.com/en-us/azure/</a:t>
            </a:r>
            <a:endParaRPr lang="en-GB" dirty="0"/>
          </a:p>
          <a:p>
            <a:endParaRPr lang="en-GB" dirty="0"/>
          </a:p>
          <a:p>
            <a:r>
              <a:rPr lang="en-GB" dirty="0"/>
              <a:t>Pluralsight Learning Plans: </a:t>
            </a:r>
            <a:r>
              <a:rPr lang="en-GB" dirty="0">
                <a:hlinkClick r:id="rId10"/>
              </a:rPr>
              <a:t>https://app.pluralsight.com/paths</a:t>
            </a:r>
            <a:endParaRPr lang="en-GB" dirty="0"/>
          </a:p>
          <a:p>
            <a:endParaRPr lang="en-GB" dirty="0"/>
          </a:p>
          <a:p>
            <a:r>
              <a:rPr lang="en-GB" dirty="0"/>
              <a:t>Study Guides: Google AZ-900 Azure Study guide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32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Blog posts – if your not blogging then you should</a:t>
            </a:r>
          </a:p>
          <a:p>
            <a:endParaRPr lang="en-GB" dirty="0"/>
          </a:p>
          <a:p>
            <a:r>
              <a:rPr lang="en-GB" dirty="0"/>
              <a:t>Azure Friday – every week Scott </a:t>
            </a:r>
            <a:r>
              <a:rPr lang="en-GB" dirty="0" err="1"/>
              <a:t>Hanselman</a:t>
            </a:r>
            <a:r>
              <a:rPr lang="en-GB" dirty="0"/>
              <a:t> talks about azure for 15 minutes or so each week on a new subject</a:t>
            </a:r>
          </a:p>
          <a:p>
            <a:endParaRPr lang="en-GB" dirty="0"/>
          </a:p>
          <a:p>
            <a:r>
              <a:rPr lang="en-GB" dirty="0"/>
              <a:t>E-books like the one we say on build5nines.com</a:t>
            </a:r>
          </a:p>
          <a:p>
            <a:endParaRPr lang="en-GB" dirty="0"/>
          </a:p>
          <a:p>
            <a:r>
              <a:rPr lang="en-GB" dirty="0"/>
              <a:t>YouTube channels – like the azure advent calendar - </a:t>
            </a:r>
            <a:r>
              <a:rPr lang="en-GB" dirty="0">
                <a:hlinkClick r:id="rId3"/>
              </a:rPr>
              <a:t>https://azureadventcalendar.com/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Attend Azure User groups </a:t>
            </a:r>
          </a:p>
          <a:p>
            <a:r>
              <a:rPr lang="en-GB" dirty="0"/>
              <a:t>https://aka.ms/azurefamily - </a:t>
            </a:r>
            <a:r>
              <a:rPr lang="en-GB" dirty="0">
                <a:hlinkClick r:id="rId4"/>
              </a:rPr>
              <a:t>https://www.google.com/maps/d/viewer?mid=10AmCuHqZGvAhRWlVSoNYkdffSksWYSee&amp;ll=53.39703407934251%2C-1.906783261055466&amp;z=7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06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66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8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31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9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25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53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3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7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7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63B-6D6B-4133-AFEF-4076BC1DA2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2E8F-A109-4792-8FBB-A8C3C7F2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783-3CED-47BC-90F6-CC46447F7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153C-0B71-44DB-A8B9-FD56AFC3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0ECE-4508-4D8B-B0E1-E453A5C2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E64E-86A1-4F15-9065-38F0DA0B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02F5-90D0-4995-A961-D7237916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F232F-EDF9-4833-B8D7-B121415AE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A633-350C-463A-AAFD-892CAD9A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15F5-3BD2-46FB-8C72-A1914040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8E4B-60B7-4382-803C-CBC533F3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B1777-FD53-4BFB-9078-BDAE76370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BEF18-D2E8-451C-8424-100ABCD17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2368-2C52-470A-9BED-A1B3B643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7EC7-EC19-4FB8-A7BA-063D4063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C8E3-C9C1-4A06-9F97-6C59575D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3151-C08D-4E88-9878-EFCF794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7C6B-0E07-4E58-B974-CD5650E0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F253-B97B-4B6E-8FDE-49B7A4BB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80B2-240A-41BE-A7A6-FF0C3022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EFEC-0EC9-4D65-A261-8390024D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F693-6A8A-474A-B3EB-135441C0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7AFEE-9DBB-4A6E-9E91-E655E8A1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4D60-52C3-49B9-B0F3-A86B7D20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1DE7-228B-4899-BE0B-1A639D32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F9B4-0858-4E37-9D05-1541D866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1BE2-59D0-4E74-BABD-39515440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7D5F-A4AF-45EB-84BF-4D5A8AE09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7DF3E-2451-481E-84D8-6ABA6A004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74BD-819A-408A-A991-6F9B275F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36CC-B727-456D-8873-62E778C6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27775-5BAD-4F39-BC11-FFEDE8E7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21D8-1BFA-4FEC-9260-9A39B829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A8390-8956-47D7-94DD-7C525564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7330C-D494-44A1-A461-0757C4F5C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BFA85-0B3B-43CE-8E7E-5FB1760C5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7B6FA-605B-4733-8C75-41465B14C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FCAD5-4E65-489F-82AC-69D143F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BF91D-ABC4-4FE3-B0FB-22DAE1E6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5EFCA-AA58-4B94-9B65-D7AB7A61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9A89-7F7F-4F04-BF9A-BE22E102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13EC3-DD0E-4681-95A7-3937C479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5E9EE-FBE7-4AC1-B7BC-7D085919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F07E7-DEF4-4DF9-9287-C2638154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5B521-954F-4A5F-A9B1-A1B907D7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A3110-AD47-4F16-A7F1-CF69992D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F893A-AE5F-44B7-8A74-AD7B58EE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1A5F-E7A9-4EB5-8698-B9640816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AC64-417B-4257-8C22-A47C1E3B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D29A1-0AB2-4501-AFF6-F9E7AD0E4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536AB-EE09-440D-B12B-5122B014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3083C-8D1A-4DBD-8874-B3E939B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3E6B0-BE1B-4661-8D38-4C180158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7963-93AE-4808-A716-56E0A9FA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70D64-A1C5-4B81-9920-9D9ABC050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C74BA-59E2-41D4-ABF9-759B411D3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85B6F-BCF0-4186-BFA5-A58CCA8E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915F3-67AC-4427-B5CD-14EAAE07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00C06-C15C-4E7C-9E4F-47A0BCC0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06666-C3EB-418E-9E62-9A407293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BB150-5213-47B0-81AD-CF272919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5A25-3285-4E63-B440-4B1DBD296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EA5C-3AF7-4AB5-9638-FD74CCD3E5C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7D3D-4891-4341-8D95-42F9651DF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F377-2C64-4A51-9038-E2DB0B6E5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2C21-219B-42B5-A5CD-AA163E56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0CD5B04-086E-46B4-8265-8D7EEA9CDBA3}"/>
              </a:ext>
            </a:extLst>
          </p:cNvPr>
          <p:cNvCxnSpPr>
            <a:cxnSpLocks/>
          </p:cNvCxnSpPr>
          <p:nvPr/>
        </p:nvCxnSpPr>
        <p:spPr>
          <a:xfrm>
            <a:off x="5118543" y="3473595"/>
            <a:ext cx="5089336" cy="5586413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37000"/>
                  </a:schemeClr>
                </a:gs>
                <a:gs pos="46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BE608A-C387-4FD2-88A5-607B88FFFB0E}"/>
              </a:ext>
            </a:extLst>
          </p:cNvPr>
          <p:cNvGrpSpPr/>
          <p:nvPr/>
        </p:nvGrpSpPr>
        <p:grpSpPr>
          <a:xfrm>
            <a:off x="-1160465" y="-3704527"/>
            <a:ext cx="14297761" cy="12084130"/>
            <a:chOff x="-1160465" y="-3704527"/>
            <a:chExt cx="14297761" cy="120841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724DA0-4DB2-4E3C-9ABD-0EDCE2A8F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" y="-642589"/>
              <a:ext cx="12208662" cy="8143178"/>
            </a:xfrm>
            <a:prstGeom prst="rect">
              <a:avLst/>
            </a:prstGeom>
          </p:spPr>
        </p:pic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75B31BD-DA3D-40D7-922D-8A0153985664}"/>
                </a:ext>
              </a:extLst>
            </p:cNvPr>
            <p:cNvSpPr/>
            <p:nvPr/>
          </p:nvSpPr>
          <p:spPr>
            <a:xfrm>
              <a:off x="-272815" y="0"/>
              <a:ext cx="13009797" cy="6858000"/>
            </a:xfrm>
            <a:prstGeom prst="rect">
              <a:avLst/>
            </a:prstGeom>
            <a:gradFill flip="none" rotWithShape="1">
              <a:gsLst>
                <a:gs pos="69000">
                  <a:schemeClr val="tx1">
                    <a:lumMod val="95000"/>
                    <a:lumOff val="5000"/>
                    <a:alpha val="91000"/>
                  </a:schemeClr>
                </a:gs>
                <a:gs pos="0">
                  <a:schemeClr val="tx1">
                    <a:lumMod val="95000"/>
                    <a:lumOff val="5000"/>
                    <a:alpha val="38000"/>
                  </a:schemeClr>
                </a:gs>
                <a:gs pos="100000">
                  <a:schemeClr val="tx1">
                    <a:lumMod val="95000"/>
                    <a:lumOff val="5000"/>
                    <a:alpha val="8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B57E43-32CD-4401-ADAD-8B6854FE7CE7}"/>
                </a:ext>
              </a:extLst>
            </p:cNvPr>
            <p:cNvCxnSpPr>
              <a:cxnSpLocks/>
            </p:cNvCxnSpPr>
            <p:nvPr/>
          </p:nvCxnSpPr>
          <p:spPr>
            <a:xfrm>
              <a:off x="-1160465" y="-3704527"/>
              <a:ext cx="3992350" cy="4500717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B715C9-8386-4D90-86CB-2190BAE9312A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70000">
                  <a:srgbClr val="FFFFFF">
                    <a:alpha val="2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E9ECB9-44A0-4B5A-8EF3-B09078A43E89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26EE012-5CEC-45A1-A7E3-BFE6ECB1AA5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A7F88A3-5456-48CB-8BA0-FDD6F6403A0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966E89C1-FE16-49B7-AF94-018B2CD37AB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EA66205-A4FB-4048-A5C7-D070E592FA37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0D91020-4296-481B-B974-F3A68CCA5C0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7208DC7-D1F9-4659-9FC7-9238A0A8E33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6BD5820-1F2E-4103-980B-D4D8B0667D3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23A469-30F8-4FA8-BF54-E904D1983CD1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46124C06-06FA-4060-8167-E5EE960D62D6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8EC63EF-84F3-401A-B718-0E055D5178C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B74546FA-49B0-46E8-A908-D2700AB3EF7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966FBE3-83A1-4167-82C0-33BBFDB8C189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A2313A3-A11C-4005-BF12-C75BE38D8EE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F37A5CE-322C-452C-BDF2-9926C84C4A3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C582A6C-9532-4815-8B5E-5E2A61B6392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BD52361-507D-4BCD-A7AA-34569E3294F5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756B879F-9120-4D42-B2E6-B5C8A38C422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5E018896-FF03-473F-97B3-ACC20EBB8CEB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A493D1A-20EC-48A4-897F-DA82BB47CC6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99CB82E-A902-4F9F-89F6-D2489707C9AF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D9F109C-FA0D-4DE3-83DC-1184A2899D8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7DD95D6-7720-44A0-B16E-2FE4487F397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0455846-81CC-45C6-A954-E9C38A673F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EC39898-B1B5-4C28-996E-FE8CBC35834C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261063C1-48DC-46AF-9347-6B675CC7969C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DD7FAA0-C959-40A5-8C29-09FE209244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5C48ABD1-78BD-401A-B5C7-15E75551C63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7AB6F2B9-9305-4BE1-9E88-552D92B850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A27C874-B228-408E-B02E-B04A7C8584A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B9F2779A-6BBF-43E0-A38A-F7E5AAF9A7B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7D237FC-95E3-4CFA-9987-CBBF1ED7A19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66A8F05-AFC8-4DEE-8EC4-986C415338F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4A7EBF5-374B-4463-B465-8DF0D928BFC4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A3C32117-60E9-474F-BF18-32CA7CB6037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3C52B246-733F-43AE-8616-8FD69A0658B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F3C9D866-6E2A-4E2E-ABA9-672D214EC1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9222716-3180-4C50-81B6-93D3400DA9B3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5D83B150-CB06-4C2F-ACA8-E5EC87337191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FF00DA48-EE7F-44E7-BFE5-5DA4B3AC9F4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0F63DDD-7257-4635-8913-57051DE3A08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AD84DB11-1C3B-4F3E-A298-6ECC56A65BB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99AAB90-3867-4DB4-B54C-2D4A4A185F1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91101A-EF9F-4419-B82F-01DA9DA22A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AC1E7F87-6873-4467-B85A-CA264EF5D70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A491644-D32D-41DB-8D82-5AE7FEF7F17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7A2A97CF-6DD4-4421-90EB-9C3A05DCA1D7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8682D8E-E82C-4069-A7F3-858019A1286A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717C7C0E-5C19-4413-A90F-4B0DB5C6DA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30376141-0B12-46A1-BD02-7CED659E5D9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1BF688-B6E6-449D-A910-F3A0BADF827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9DFBDFC-D7A1-4A83-8B35-1845901B349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F538D3C-EE9D-43DF-9CB6-E6303EE5EBD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7E978BB0-3FB8-4FFF-98EB-39A934B31BD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00AB8CF-34FB-4DA7-838A-83F67969EBDB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1260040-3921-4411-B7B5-E6AA5636E25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7DB6F58B-3E7A-40F8-BEFE-6E2F82B464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0C1C641-6A94-403D-9710-23A9CA4F884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769DEFF-A0F9-493E-B021-211DFCB7437F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4FE4859-9CB3-4D66-AB38-ADBAAE908A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68F18428-1838-4D76-AEA9-41EC1DE35E23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11B03FB-2FD9-4BFF-87AA-6DC5F7A7498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5402087-1203-4A51-ADA4-180875C9FE31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DE52622-156D-44CE-A81A-34CF70E4A64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D8196F9-E5A5-47AA-A2AB-67E7444E72F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B42D293-3260-402F-999A-B76877A2E2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00090DA-BF0C-41E5-ACA1-C28AD3607462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9D19DF1-ABA3-4560-81DE-7E082EE00FE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D0C7AEF-C686-4EB2-9A13-193D7EF41E3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DC8763C-8E69-43A9-AD5A-B70EB6C3F77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CEB2F96-CF48-48B1-BB12-AEAD1568092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F78AC58-FEEB-4FF2-8175-AE750FF2EB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0C0F42F1-28EE-4E01-AF27-CD8E963FC1F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5BE4022-3A47-43FA-BEE3-AFE5016CB20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F34A5CA-77F3-469E-8163-7C1948B506A0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74333D-611F-48B8-8C03-81CB52E648A6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8F5927F-9789-4BDE-91D5-07AF722BE5A4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E1BB27A-7F96-46F5-A6A9-EF7B8E177194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FB2EA4B-2E40-46E6-9080-2B2DD0DEA0F2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920D516-8442-4558-9F29-85C4C468EC2E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C230D9D-1753-46FF-AB9C-B37210B46B5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E2B6EE9-516E-4295-930C-AF443EDB5523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A4E5F44-E122-4F27-9191-78542FE32570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8564419-DD34-4AB2-BC4A-2576D85C4FD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74B7C042-FDDA-4783-8EA2-90C7D28E2B07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628E0432-5F5A-4023-9B24-921CEB4A2A9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6D96991-82BC-457D-9A39-F4454CCD100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D2A2417D-EBE6-4A37-A911-002FE96EE53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F2136FF-E0C1-48AD-BB93-012BD27285E3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A5D0A6E4-1D7C-4D62-9DCC-86C890B6D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22E1D997-7E19-482E-BE91-6E1AC21CFC7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9C8595E2-C3B5-475C-B41F-17048C0B3FD9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EE0EC438-8E24-4620-8FC1-30079543D02E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46DDAB5-7626-4C4F-9ABF-819FF66F60F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A25139C1-85E0-45A7-934C-90D84BFF7EC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57A5132F-5A99-4ABE-B3FD-ADFA99D4523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12F659A-F0E6-4E5C-A9AE-55812D25C820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5D9F2D6-882C-40CF-B2FE-07328C224AE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FD6B10E-7721-46B3-99E9-3259CEB76B4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8C4782C-D049-4F97-AE88-36C1CFF54F5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DCCF795-C2A7-468A-BBAE-46F82B478B11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395F614-8DB6-4B86-B838-47F3D253BF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779002-7387-40CC-89B3-EB6793A2E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460CDCD-E557-4CC5-BD25-1834592DC8F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FE2DCD8-0725-4876-A905-7952CC4FE6CA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2DAEEEF-5328-4136-B760-321E1534E2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C5C1771-09A7-4F94-B002-027EF2AD044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CAE1234-957B-414B-9442-E4A9B391A0D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9C60784-98E3-4AEB-A5E7-4D02B6174EBB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32429C3-8DE1-4E11-905E-256976C13F6E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A24AAA-5964-4EF6-84CE-015E3E318662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2DAE9AF-84B7-4985-A57E-0792B92536DD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A2ED02-528C-4883-B9A3-BE2F22C7719F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3A91F96-8523-4B0C-BA16-8032BE03C20E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6FD5E49-1865-44BE-AF38-D6089F8D5679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23975CE-459C-4AD6-8AB8-8F9249C5BD41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823A69B-F556-4F07-AD58-D09C75DFE9BF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A5B0B2D-3A7C-4F57-B5D5-764F6B7A8157}"/>
                </a:ext>
              </a:extLst>
            </p:cNvPr>
            <p:cNvGrpSpPr/>
            <p:nvPr/>
          </p:nvGrpSpPr>
          <p:grpSpPr>
            <a:xfrm>
              <a:off x="-593558" y="6282758"/>
              <a:ext cx="2515863" cy="288627"/>
              <a:chOff x="-593558" y="6282758"/>
              <a:chExt cx="2515863" cy="288627"/>
            </a:xfrm>
            <a:gradFill>
              <a:gsLst>
                <a:gs pos="53000">
                  <a:srgbClr val="ED217C">
                    <a:alpha val="0"/>
                  </a:srgbClr>
                </a:gs>
                <a:gs pos="0">
                  <a:srgbClr val="ED217C"/>
                </a:gs>
                <a:gs pos="100000">
                  <a:srgbClr val="ED217C">
                    <a:alpha val="0"/>
                  </a:srgbClr>
                </a:gs>
              </a:gsLst>
              <a:lin ang="10800000" scaled="1"/>
            </a:gra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CDFD4DA-BA9D-4335-8492-8B5DDD933A95}"/>
                  </a:ext>
                </a:extLst>
              </p:cNvPr>
              <p:cNvGrpSpPr/>
              <p:nvPr/>
            </p:nvGrpSpPr>
            <p:grpSpPr>
              <a:xfrm>
                <a:off x="-59355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666DCFED-9327-4695-8058-C6EFA9A578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A6639AB-CB69-4C31-89C1-37E0886A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651A1901-DF8C-46B5-8AF0-4DC4102FA9AF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06B359-BD79-4787-82AA-9C12E816C2F1}"/>
                  </a:ext>
                </a:extLst>
              </p:cNvPr>
              <p:cNvGrpSpPr/>
              <p:nvPr/>
            </p:nvGrpSpPr>
            <p:grpSpPr>
              <a:xfrm>
                <a:off x="-22784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A47E6A6-1EEE-4C7E-B7CE-4275A810B113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D304C8B-68C1-4443-AC17-D12619CE17D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D8788F81-B8A9-44AC-B9D8-D10CC1818F1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16FEA4A-CD57-40F1-A545-294661CF2825}"/>
                  </a:ext>
                </a:extLst>
              </p:cNvPr>
              <p:cNvGrpSpPr/>
              <p:nvPr/>
            </p:nvGrpSpPr>
            <p:grpSpPr>
              <a:xfrm>
                <a:off x="143799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626EC94-C589-4B9C-BEC3-22A89FA78C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53555A0-9381-495D-86D6-57AD643FBA8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AAC3C07-6394-4BE5-8602-4C50E2C52E18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5D26F4-F9CA-4BD3-A469-0A2ACA409EE3}"/>
                  </a:ext>
                </a:extLst>
              </p:cNvPr>
              <p:cNvSpPr/>
              <p:nvPr/>
            </p:nvSpPr>
            <p:spPr>
              <a:xfrm rot="1829776">
                <a:off x="654777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E4BDF60-22A9-4049-94B1-C536D65E07AD}"/>
                  </a:ext>
                </a:extLst>
              </p:cNvPr>
              <p:cNvSpPr/>
              <p:nvPr/>
            </p:nvSpPr>
            <p:spPr>
              <a:xfrm rot="1829776">
                <a:off x="533197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C4AAF44-92E7-46D8-AD5D-0825A8248DF9}"/>
                  </a:ext>
                </a:extLst>
              </p:cNvPr>
              <p:cNvSpPr/>
              <p:nvPr/>
            </p:nvSpPr>
            <p:spPr>
              <a:xfrm rot="1829776">
                <a:off x="776357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A143D72-F229-4635-9EAB-BBFDD64A7209}"/>
                  </a:ext>
                </a:extLst>
              </p:cNvPr>
              <p:cNvSpPr/>
              <p:nvPr/>
            </p:nvSpPr>
            <p:spPr>
              <a:xfrm rot="1829776">
                <a:off x="1020495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66A8A4-D664-4021-BB2C-14BD3B3C1DF5}"/>
                  </a:ext>
                </a:extLst>
              </p:cNvPr>
              <p:cNvSpPr/>
              <p:nvPr/>
            </p:nvSpPr>
            <p:spPr>
              <a:xfrm rot="1829776">
                <a:off x="898915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C9BFD3-5AEC-45D4-9A03-9ACE2A89AE09}"/>
                  </a:ext>
                </a:extLst>
              </p:cNvPr>
              <p:cNvSpPr/>
              <p:nvPr/>
            </p:nvSpPr>
            <p:spPr>
              <a:xfrm rot="1829776">
                <a:off x="1142075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F0B08CE-75BE-4672-A27A-7AE5101FF6F0}"/>
                  </a:ext>
                </a:extLst>
              </p:cNvPr>
              <p:cNvSpPr/>
              <p:nvPr/>
            </p:nvSpPr>
            <p:spPr>
              <a:xfrm rot="1829776">
                <a:off x="1392134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BDB4788-D735-4CD9-A12B-76CA3EDC56FC}"/>
                  </a:ext>
                </a:extLst>
              </p:cNvPr>
              <p:cNvSpPr/>
              <p:nvPr/>
            </p:nvSpPr>
            <p:spPr>
              <a:xfrm rot="1829776">
                <a:off x="1270554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E3D6976-0D6F-4679-86DD-757409224F26}"/>
                  </a:ext>
                </a:extLst>
              </p:cNvPr>
              <p:cNvSpPr/>
              <p:nvPr/>
            </p:nvSpPr>
            <p:spPr>
              <a:xfrm rot="1829776">
                <a:off x="1513714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240C433-9EC5-4048-AAE2-CCD62FD1711F}"/>
                </a:ext>
              </a:extLst>
            </p:cNvPr>
            <p:cNvSpPr/>
            <p:nvPr/>
          </p:nvSpPr>
          <p:spPr>
            <a:xfrm rot="2867403">
              <a:off x="5272889" y="3191874"/>
              <a:ext cx="7807377" cy="2568081"/>
            </a:xfrm>
            <a:custGeom>
              <a:avLst/>
              <a:gdLst>
                <a:gd name="connsiteX0" fmla="*/ 0 w 7560407"/>
                <a:gd name="connsiteY0" fmla="*/ 0 h 2552132"/>
                <a:gd name="connsiteX1" fmla="*/ 7560407 w 7560407"/>
                <a:gd name="connsiteY1" fmla="*/ 0 h 2552132"/>
                <a:gd name="connsiteX2" fmla="*/ 7560407 w 7560407"/>
                <a:gd name="connsiteY2" fmla="*/ 2552132 h 2552132"/>
                <a:gd name="connsiteX3" fmla="*/ 0 w 7560407"/>
                <a:gd name="connsiteY3" fmla="*/ 2552132 h 2552132"/>
                <a:gd name="connsiteX4" fmla="*/ 0 w 7560407"/>
                <a:gd name="connsiteY4" fmla="*/ 0 h 2552132"/>
                <a:gd name="connsiteX0" fmla="*/ 945923 w 7560407"/>
                <a:gd name="connsiteY0" fmla="*/ 0 h 2557623"/>
                <a:gd name="connsiteX1" fmla="*/ 7560407 w 7560407"/>
                <a:gd name="connsiteY1" fmla="*/ 5491 h 2557623"/>
                <a:gd name="connsiteX2" fmla="*/ 7560407 w 7560407"/>
                <a:gd name="connsiteY2" fmla="*/ 2557623 h 2557623"/>
                <a:gd name="connsiteX3" fmla="*/ 0 w 7560407"/>
                <a:gd name="connsiteY3" fmla="*/ 2557623 h 2557623"/>
                <a:gd name="connsiteX4" fmla="*/ 945923 w 7560407"/>
                <a:gd name="connsiteY4" fmla="*/ 0 h 2557623"/>
                <a:gd name="connsiteX0" fmla="*/ 1399585 w 7560407"/>
                <a:gd name="connsiteY0" fmla="*/ 0 h 2560650"/>
                <a:gd name="connsiteX1" fmla="*/ 7560407 w 7560407"/>
                <a:gd name="connsiteY1" fmla="*/ 8518 h 2560650"/>
                <a:gd name="connsiteX2" fmla="*/ 7560407 w 7560407"/>
                <a:gd name="connsiteY2" fmla="*/ 2560650 h 2560650"/>
                <a:gd name="connsiteX3" fmla="*/ 0 w 7560407"/>
                <a:gd name="connsiteY3" fmla="*/ 2560650 h 2560650"/>
                <a:gd name="connsiteX4" fmla="*/ 1399585 w 7560407"/>
                <a:gd name="connsiteY4" fmla="*/ 0 h 2560650"/>
                <a:gd name="connsiteX0" fmla="*/ 1781958 w 7560407"/>
                <a:gd name="connsiteY0" fmla="*/ 0 h 2563057"/>
                <a:gd name="connsiteX1" fmla="*/ 7560407 w 7560407"/>
                <a:gd name="connsiteY1" fmla="*/ 10925 h 2563057"/>
                <a:gd name="connsiteX2" fmla="*/ 7560407 w 7560407"/>
                <a:gd name="connsiteY2" fmla="*/ 2563057 h 2563057"/>
                <a:gd name="connsiteX3" fmla="*/ 0 w 7560407"/>
                <a:gd name="connsiteY3" fmla="*/ 2563057 h 2563057"/>
                <a:gd name="connsiteX4" fmla="*/ 1781958 w 7560407"/>
                <a:gd name="connsiteY4" fmla="*/ 0 h 2563057"/>
                <a:gd name="connsiteX0" fmla="*/ 1454010 w 7232459"/>
                <a:gd name="connsiteY0" fmla="*/ 0 h 2568081"/>
                <a:gd name="connsiteX1" fmla="*/ 7232459 w 7232459"/>
                <a:gd name="connsiteY1" fmla="*/ 10925 h 2568081"/>
                <a:gd name="connsiteX2" fmla="*/ 7232459 w 7232459"/>
                <a:gd name="connsiteY2" fmla="*/ 2563057 h 2568081"/>
                <a:gd name="connsiteX3" fmla="*/ 0 w 7232459"/>
                <a:gd name="connsiteY3" fmla="*/ 2568081 h 2568081"/>
                <a:gd name="connsiteX4" fmla="*/ 1454010 w 7232459"/>
                <a:gd name="connsiteY4" fmla="*/ 0 h 2568081"/>
                <a:gd name="connsiteX0" fmla="*/ 1454010 w 7232459"/>
                <a:gd name="connsiteY0" fmla="*/ 0 h 2568081"/>
                <a:gd name="connsiteX1" fmla="*/ 7232459 w 7232459"/>
                <a:gd name="connsiteY1" fmla="*/ 10925 h 2568081"/>
                <a:gd name="connsiteX2" fmla="*/ 7232459 w 7232459"/>
                <a:gd name="connsiteY2" fmla="*/ 2563057 h 2568081"/>
                <a:gd name="connsiteX3" fmla="*/ 0 w 7232459"/>
                <a:gd name="connsiteY3" fmla="*/ 2568081 h 2568081"/>
                <a:gd name="connsiteX4" fmla="*/ 1454010 w 7232459"/>
                <a:gd name="connsiteY4" fmla="*/ 0 h 256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459" h="2568081">
                  <a:moveTo>
                    <a:pt x="1454010" y="0"/>
                  </a:moveTo>
                  <a:lnTo>
                    <a:pt x="7232459" y="10925"/>
                  </a:lnTo>
                  <a:lnTo>
                    <a:pt x="7232459" y="2563057"/>
                  </a:lnTo>
                  <a:lnTo>
                    <a:pt x="0" y="2568081"/>
                  </a:lnTo>
                  <a:lnTo>
                    <a:pt x="1454010" y="0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E5B02D1-B8C8-4BE0-9F2A-E6A62A13CBEB}"/>
                </a:ext>
              </a:extLst>
            </p:cNvPr>
            <p:cNvSpPr/>
            <p:nvPr/>
          </p:nvSpPr>
          <p:spPr>
            <a:xfrm rot="2964570">
              <a:off x="6273484" y="726731"/>
              <a:ext cx="5493098" cy="921930"/>
            </a:xfrm>
            <a:custGeom>
              <a:avLst/>
              <a:gdLst>
                <a:gd name="connsiteX0" fmla="*/ 0 w 5493098"/>
                <a:gd name="connsiteY0" fmla="*/ 0 h 919502"/>
                <a:gd name="connsiteX1" fmla="*/ 5493098 w 5493098"/>
                <a:gd name="connsiteY1" fmla="*/ 0 h 919502"/>
                <a:gd name="connsiteX2" fmla="*/ 5493098 w 5493098"/>
                <a:gd name="connsiteY2" fmla="*/ 919502 h 919502"/>
                <a:gd name="connsiteX3" fmla="*/ 0 w 5493098"/>
                <a:gd name="connsiteY3" fmla="*/ 919502 h 919502"/>
                <a:gd name="connsiteX4" fmla="*/ 0 w 5493098"/>
                <a:gd name="connsiteY4" fmla="*/ 0 h 919502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5493098 w 5493098"/>
                <a:gd name="connsiteY2" fmla="*/ 919502 h 921930"/>
                <a:gd name="connsiteX3" fmla="*/ 4652512 w 5493098"/>
                <a:gd name="connsiteY3" fmla="*/ 921930 h 921930"/>
                <a:gd name="connsiteX4" fmla="*/ 0 w 5493098"/>
                <a:gd name="connsiteY4" fmla="*/ 919502 h 921930"/>
                <a:gd name="connsiteX5" fmla="*/ 0 w 5493098"/>
                <a:gd name="connsiteY5" fmla="*/ 0 h 921930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4652512 w 5493098"/>
                <a:gd name="connsiteY2" fmla="*/ 921930 h 921930"/>
                <a:gd name="connsiteX3" fmla="*/ 0 w 5493098"/>
                <a:gd name="connsiteY3" fmla="*/ 919502 h 921930"/>
                <a:gd name="connsiteX4" fmla="*/ 0 w 5493098"/>
                <a:gd name="connsiteY4" fmla="*/ 0 h 9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3098" h="921930">
                  <a:moveTo>
                    <a:pt x="0" y="0"/>
                  </a:moveTo>
                  <a:lnTo>
                    <a:pt x="5493098" y="0"/>
                  </a:lnTo>
                  <a:lnTo>
                    <a:pt x="4652512" y="921930"/>
                  </a:lnTo>
                  <a:lnTo>
                    <a:pt x="0" y="91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8029D7-79A1-4E87-85DF-2F9CB098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ED20FD-D333-48E2-892E-4E8B4BC5BFFD}"/>
                </a:ext>
              </a:extLst>
            </p:cNvPr>
            <p:cNvGrpSpPr/>
            <p:nvPr/>
          </p:nvGrpSpPr>
          <p:grpSpPr>
            <a:xfrm>
              <a:off x="673613" y="715826"/>
              <a:ext cx="7577111" cy="5361980"/>
              <a:chOff x="716849" y="565625"/>
              <a:chExt cx="7577111" cy="5361980"/>
            </a:xfrm>
          </p:grpSpPr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F23966E2-21A1-4211-BBD2-BFD496AA3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849" y="565625"/>
                <a:ext cx="4267167" cy="2406681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E2F1B02-509C-44CA-A070-F3181E93BF5C}"/>
                  </a:ext>
                </a:extLst>
              </p:cNvPr>
              <p:cNvGrpSpPr/>
              <p:nvPr/>
            </p:nvGrpSpPr>
            <p:grpSpPr>
              <a:xfrm>
                <a:off x="733118" y="3068590"/>
                <a:ext cx="7560842" cy="2859015"/>
                <a:chOff x="733118" y="2680599"/>
                <a:chExt cx="7560842" cy="285901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665FA08-28F7-4A99-80F1-B49259F75653}"/>
                    </a:ext>
                  </a:extLst>
                </p:cNvPr>
                <p:cNvSpPr txBox="1"/>
                <p:nvPr/>
              </p:nvSpPr>
              <p:spPr>
                <a:xfrm>
                  <a:off x="776051" y="2680599"/>
                  <a:ext cx="7517909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>
                      <a:solidFill>
                        <a:srgbClr val="ED217C"/>
                      </a:solidFill>
                      <a:latin typeface="Sim Font" pitchFamily="50" charset="0"/>
                    </a:rPr>
                    <a:t>Supercharge</a:t>
                  </a:r>
                  <a:r>
                    <a:rPr lang="en-US" sz="7200">
                      <a:solidFill>
                        <a:schemeClr val="bg1"/>
                      </a:solidFill>
                      <a:latin typeface="Sim Font" pitchFamily="50" charset="0"/>
                    </a:rPr>
                    <a:t> your </a:t>
                  </a:r>
                  <a:r>
                    <a:rPr lang="en-US" sz="7200">
                      <a:solidFill>
                        <a:srgbClr val="4940BA"/>
                      </a:solidFill>
                      <a:latin typeface="Sim Font" pitchFamily="50" charset="0"/>
                    </a:rPr>
                    <a:t>Azure</a:t>
                  </a:r>
                  <a:r>
                    <a:rPr lang="en-US" sz="7200">
                      <a:solidFill>
                        <a:schemeClr val="bg1"/>
                      </a:solidFill>
                      <a:latin typeface="Sim Font" pitchFamily="50" charset="0"/>
                    </a:rPr>
                    <a:t> Learning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321AB67-E595-43F8-A911-81DCEFA58B90}"/>
                    </a:ext>
                  </a:extLst>
                </p:cNvPr>
                <p:cNvSpPr txBox="1"/>
                <p:nvPr/>
              </p:nvSpPr>
              <p:spPr>
                <a:xfrm>
                  <a:off x="733118" y="5139504"/>
                  <a:ext cx="49687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>
                      <a:solidFill>
                        <a:schemeClr val="bg1"/>
                      </a:solidFill>
                      <a:latin typeface="Helvetica Rounded" pitchFamily="50" charset="0"/>
                    </a:rPr>
                    <a:t>Gregor Suttie, Room &amp; Time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45D920-804D-4130-BF21-C8C295CB39EF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206421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538CB1-6A56-434C-B315-EE1FEF0D08AB}"/>
              </a:ext>
            </a:extLst>
          </p:cNvPr>
          <p:cNvGrpSpPr/>
          <p:nvPr/>
        </p:nvGrpSpPr>
        <p:grpSpPr>
          <a:xfrm>
            <a:off x="-3061621" y="-3368602"/>
            <a:ext cx="16198917" cy="12428610"/>
            <a:chOff x="-3061621" y="-3368602"/>
            <a:chExt cx="16198917" cy="1242861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75B31BD-DA3D-40D7-922D-8A01539856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58000">
                  <a:srgbClr val="262262"/>
                </a:gs>
                <a:gs pos="0">
                  <a:srgbClr val="262262">
                    <a:alpha val="82000"/>
                  </a:srgbClr>
                </a:gs>
                <a:gs pos="100000">
                  <a:srgbClr val="26226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0CD5B04-086E-46B4-8265-8D7EEA9CDBA3}"/>
                </a:ext>
              </a:extLst>
            </p:cNvPr>
            <p:cNvCxnSpPr>
              <a:cxnSpLocks/>
            </p:cNvCxnSpPr>
            <p:nvPr/>
          </p:nvCxnSpPr>
          <p:spPr>
            <a:xfrm>
              <a:off x="5118543" y="3473595"/>
              <a:ext cx="5089336" cy="558641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37000"/>
                    </a:schemeClr>
                  </a:gs>
                  <a:gs pos="46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DFD4DA-BA9D-4335-8492-8B5DDD933A95}"/>
                </a:ext>
              </a:extLst>
            </p:cNvPr>
            <p:cNvGrpSpPr/>
            <p:nvPr/>
          </p:nvGrpSpPr>
          <p:grpSpPr>
            <a:xfrm>
              <a:off x="-593558" y="6282758"/>
              <a:ext cx="651751" cy="288627"/>
              <a:chOff x="122738" y="6128267"/>
              <a:chExt cx="1000608" cy="44311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66DCFED-9327-4695-8058-C6EFA9A578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6639AB-CB69-4C31-89C1-37E0886A44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51A1901-DF8C-46B5-8AF0-4DC4102FA9A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06B359-BD79-4787-82AA-9C12E816C2F1}"/>
                </a:ext>
              </a:extLst>
            </p:cNvPr>
            <p:cNvGrpSpPr/>
            <p:nvPr/>
          </p:nvGrpSpPr>
          <p:grpSpPr>
            <a:xfrm>
              <a:off x="-227840" y="6282758"/>
              <a:ext cx="651751" cy="288627"/>
              <a:chOff x="122738" y="6128267"/>
              <a:chExt cx="1000608" cy="4431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47E6A6-1EEE-4C7E-B7CE-4275A810B1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D304C8B-68C1-4443-AC17-D12619CE17DA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8788F81-B8A9-44AC-B9D8-D10CC1818F1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EA4A-CD57-40F1-A545-294661CF2825}"/>
                </a:ext>
              </a:extLst>
            </p:cNvPr>
            <p:cNvGrpSpPr/>
            <p:nvPr/>
          </p:nvGrpSpPr>
          <p:grpSpPr>
            <a:xfrm>
              <a:off x="143799" y="6282758"/>
              <a:ext cx="651751" cy="288627"/>
              <a:chOff x="122738" y="6128267"/>
              <a:chExt cx="1000608" cy="44311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26EC94-C589-4B9C-BEC3-22A89FA78CBC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53555A0-9381-495D-86D6-57AD643FBA8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AC3C07-6394-4BE5-8602-4C50E2C52E1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5D26F4-F9CA-4BD3-A469-0A2ACA409EE3}"/>
                </a:ext>
              </a:extLst>
            </p:cNvPr>
            <p:cNvSpPr/>
            <p:nvPr/>
          </p:nvSpPr>
          <p:spPr>
            <a:xfrm rot="1829776">
              <a:off x="65477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BDF60-22A9-4049-94B1-C536D65E07AD}"/>
                </a:ext>
              </a:extLst>
            </p:cNvPr>
            <p:cNvSpPr/>
            <p:nvPr/>
          </p:nvSpPr>
          <p:spPr>
            <a:xfrm rot="1829776">
              <a:off x="53319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4AAF44-92E7-46D8-AD5D-0825A8248DF9}"/>
                </a:ext>
              </a:extLst>
            </p:cNvPr>
            <p:cNvSpPr/>
            <p:nvPr/>
          </p:nvSpPr>
          <p:spPr>
            <a:xfrm rot="1829776">
              <a:off x="77635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43D72-F229-4635-9EAB-BBFDD64A7209}"/>
                </a:ext>
              </a:extLst>
            </p:cNvPr>
            <p:cNvSpPr/>
            <p:nvPr/>
          </p:nvSpPr>
          <p:spPr>
            <a:xfrm rot="1829776">
              <a:off x="102049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66A8A4-D664-4021-BB2C-14BD3B3C1DF5}"/>
                </a:ext>
              </a:extLst>
            </p:cNvPr>
            <p:cNvSpPr/>
            <p:nvPr/>
          </p:nvSpPr>
          <p:spPr>
            <a:xfrm rot="1829776">
              <a:off x="89891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C9BFD3-5AEC-45D4-9A03-9ACE2A89AE09}"/>
                </a:ext>
              </a:extLst>
            </p:cNvPr>
            <p:cNvSpPr/>
            <p:nvPr/>
          </p:nvSpPr>
          <p:spPr>
            <a:xfrm rot="1829776">
              <a:off x="114207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F0B08CE-75BE-4672-A27A-7AE5101FF6F0}"/>
                </a:ext>
              </a:extLst>
            </p:cNvPr>
            <p:cNvSpPr/>
            <p:nvPr/>
          </p:nvSpPr>
          <p:spPr>
            <a:xfrm rot="1829776">
              <a:off x="139213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DB4788-D735-4CD9-A12B-76CA3EDC56FC}"/>
                </a:ext>
              </a:extLst>
            </p:cNvPr>
            <p:cNvSpPr/>
            <p:nvPr/>
          </p:nvSpPr>
          <p:spPr>
            <a:xfrm rot="1829776">
              <a:off x="127055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3D6976-0D6F-4679-86DD-757409224F26}"/>
                </a:ext>
              </a:extLst>
            </p:cNvPr>
            <p:cNvSpPr/>
            <p:nvPr/>
          </p:nvSpPr>
          <p:spPr>
            <a:xfrm rot="1829776">
              <a:off x="151371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8029D7-79A1-4E87-85DF-2F9CB098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B715C9-8386-4D90-86CB-2190BAE9312A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60000">
                  <a:srgbClr val="FFFFFF">
                    <a:alpha val="9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E9ECB9-44A0-4B5A-8EF3-B09078A43E89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26EE012-5CEC-45A1-A7E3-BFE6ECB1AA5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A7F88A3-5456-48CB-8BA0-FDD6F6403A0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966E89C1-FE16-49B7-AF94-018B2CD37AB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EA66205-A4FB-4048-A5C7-D070E592FA37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0D91020-4296-481B-B974-F3A68CCA5C0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7208DC7-D1F9-4659-9FC7-9238A0A8E33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6BD5820-1F2E-4103-980B-D4D8B0667D3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23A469-30F8-4FA8-BF54-E904D1983CD1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46124C06-06FA-4060-8167-E5EE960D62D6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8EC63EF-84F3-401A-B718-0E055D5178C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B74546FA-49B0-46E8-A908-D2700AB3EF7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966FBE3-83A1-4167-82C0-33BBFDB8C189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A2313A3-A11C-4005-BF12-C75BE38D8EE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F37A5CE-322C-452C-BDF2-9926C84C4A3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C582A6C-9532-4815-8B5E-5E2A61B6392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BD52361-507D-4BCD-A7AA-34569E3294F5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756B879F-9120-4D42-B2E6-B5C8A38C422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5E018896-FF03-473F-97B3-ACC20EBB8CEB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A493D1A-20EC-48A4-897F-DA82BB47CC6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99CB82E-A902-4F9F-89F6-D2489707C9AF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D9F109C-FA0D-4DE3-83DC-1184A2899D8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7DD95D6-7720-44A0-B16E-2FE4487F397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0455846-81CC-45C6-A954-E9C38A673F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EC39898-B1B5-4C28-996E-FE8CBC35834C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261063C1-48DC-46AF-9347-6B675CC7969C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DD7FAA0-C959-40A5-8C29-09FE209244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5C48ABD1-78BD-401A-B5C7-15E75551C63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7AB6F2B9-9305-4BE1-9E88-552D92B850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A27C874-B228-408E-B02E-B04A7C8584A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B9F2779A-6BBF-43E0-A38A-F7E5AAF9A7B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7D237FC-95E3-4CFA-9987-CBBF1ED7A19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66A8F05-AFC8-4DEE-8EC4-986C415338F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4A7EBF5-374B-4463-B465-8DF0D928BFC4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A3C32117-60E9-474F-BF18-32CA7CB6037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3C52B246-733F-43AE-8616-8FD69A0658B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F3C9D866-6E2A-4E2E-ABA9-672D214EC1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9222716-3180-4C50-81B6-93D3400DA9B3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5D83B150-CB06-4C2F-ACA8-E5EC87337191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FF00DA48-EE7F-44E7-BFE5-5DA4B3AC9F4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0F63DDD-7257-4635-8913-57051DE3A08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AD84DB11-1C3B-4F3E-A298-6ECC56A65BB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99AAB90-3867-4DB4-B54C-2D4A4A185F1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91101A-EF9F-4419-B82F-01DA9DA22A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AC1E7F87-6873-4467-B85A-CA264EF5D70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A491644-D32D-41DB-8D82-5AE7FEF7F17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7A2A97CF-6DD4-4421-90EB-9C3A05DCA1D7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8682D8E-E82C-4069-A7F3-858019A1286A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717C7C0E-5C19-4413-A90F-4B0DB5C6DA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30376141-0B12-46A1-BD02-7CED659E5D9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1BF688-B6E6-449D-A910-F3A0BADF827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9DFBDFC-D7A1-4A83-8B35-1845901B349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F538D3C-EE9D-43DF-9CB6-E6303EE5EBD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7E978BB0-3FB8-4FFF-98EB-39A934B31BD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00AB8CF-34FB-4DA7-838A-83F67969EBDB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1260040-3921-4411-B7B5-E6AA5636E25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7DB6F58B-3E7A-40F8-BEFE-6E2F82B464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0C1C641-6A94-403D-9710-23A9CA4F884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769DEFF-A0F9-493E-B021-211DFCB7437F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4FE4859-9CB3-4D66-AB38-ADBAAE908A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68F18428-1838-4D76-AEA9-41EC1DE35E23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11B03FB-2FD9-4BFF-87AA-6DC5F7A7498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5402087-1203-4A51-ADA4-180875C9FE31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DE52622-156D-44CE-A81A-34CF70E4A64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D8196F9-E5A5-47AA-A2AB-67E7444E72F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B42D293-3260-402F-999A-B76877A2E2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00090DA-BF0C-41E5-ACA1-C28AD3607462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9D19DF1-ABA3-4560-81DE-7E082EE00FE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D0C7AEF-C686-4EB2-9A13-193D7EF41E3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DC8763C-8E69-43A9-AD5A-B70EB6C3F77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CEB2F96-CF48-48B1-BB12-AEAD1568092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F78AC58-FEEB-4FF2-8175-AE750FF2EB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0C0F42F1-28EE-4E01-AF27-CD8E963FC1F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5BE4022-3A47-43FA-BEE3-AFE5016CB20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F34A5CA-77F3-469E-8163-7C1948B506A0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74333D-611F-48B8-8C03-81CB52E648A6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8F5927F-9789-4BDE-91D5-07AF722BE5A4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E1BB27A-7F96-46F5-A6A9-EF7B8E177194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FB2EA4B-2E40-46E6-9080-2B2DD0DEA0F2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920D516-8442-4558-9F29-85C4C468EC2E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C230D9D-1753-46FF-AB9C-B37210B46B5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E2B6EE9-516E-4295-930C-AF443EDB5523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A4E5F44-E122-4F27-9191-78542FE32570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8564419-DD34-4AB2-BC4A-2576D85C4FD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74B7C042-FDDA-4783-8EA2-90C7D28E2B07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628E0432-5F5A-4023-9B24-921CEB4A2A9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6D96991-82BC-457D-9A39-F4454CCD100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D2A2417D-EBE6-4A37-A911-002FE96EE53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F2136FF-E0C1-48AD-BB93-012BD27285E3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A5D0A6E4-1D7C-4D62-9DCC-86C890B6D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22E1D997-7E19-482E-BE91-6E1AC21CFC7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9C8595E2-C3B5-475C-B41F-17048C0B3FD9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EE0EC438-8E24-4620-8FC1-30079543D02E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46DDAB5-7626-4C4F-9ABF-819FF66F60F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A25139C1-85E0-45A7-934C-90D84BFF7EC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57A5132F-5A99-4ABE-B3FD-ADFA99D4523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12F659A-F0E6-4E5C-A9AE-55812D25C820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5D9F2D6-882C-40CF-B2FE-07328C224AE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FD6B10E-7721-46B3-99E9-3259CEB76B4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8C4782C-D049-4F97-AE88-36C1CFF54F5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DCCF795-C2A7-468A-BBAE-46F82B478B11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395F614-8DB6-4B86-B838-47F3D253BF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779002-7387-40CC-89B3-EB6793A2E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460CDCD-E557-4CC5-BD25-1834592DC8F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FE2DCD8-0725-4876-A905-7952CC4FE6CA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2DAEEEF-5328-4136-B760-321E1534E2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C5C1771-09A7-4F94-B002-027EF2AD044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CAE1234-957B-414B-9442-E4A9B391A0D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9C60784-98E3-4AEB-A5E7-4D02B6174EBB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32429C3-8DE1-4E11-905E-256976C13F6E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A24AAA-5964-4EF6-84CE-015E3E318662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2DAE9AF-84B7-4985-A57E-0792B92536DD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A2ED02-528C-4883-B9A3-BE2F22C7719F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3A91F96-8523-4B0C-BA16-8032BE03C20E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6FD5E49-1865-44BE-AF38-D6089F8D5679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23975CE-459C-4AD6-8AB8-8F9249C5BD41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823A69B-F556-4F07-AD58-D09C75DFE9BF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B57E43-32CD-4401-ADAD-8B6854FE7CE7}"/>
                </a:ext>
              </a:extLst>
            </p:cNvPr>
            <p:cNvCxnSpPr>
              <a:cxnSpLocks/>
            </p:cNvCxnSpPr>
            <p:nvPr/>
          </p:nvCxnSpPr>
          <p:spPr>
            <a:xfrm>
              <a:off x="-3061621" y="-3368602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AF78D0-B723-4400-84DF-A00FC6F102DF}"/>
              </a:ext>
            </a:extLst>
          </p:cNvPr>
          <p:cNvGrpSpPr/>
          <p:nvPr/>
        </p:nvGrpSpPr>
        <p:grpSpPr>
          <a:xfrm>
            <a:off x="393069" y="183004"/>
            <a:ext cx="6994534" cy="830997"/>
            <a:chOff x="393069" y="183004"/>
            <a:chExt cx="6994534" cy="83099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9FE3BDD-FE80-4A76-B0A6-E5E16CC0A499}"/>
                </a:ext>
              </a:extLst>
            </p:cNvPr>
            <p:cNvGrpSpPr/>
            <p:nvPr/>
          </p:nvGrpSpPr>
          <p:grpSpPr>
            <a:xfrm flipH="1">
              <a:off x="393069" y="574505"/>
              <a:ext cx="651751" cy="288627"/>
              <a:chOff x="122738" y="6128267"/>
              <a:chExt cx="1000608" cy="443118"/>
            </a:xfrm>
            <a:gradFill flip="none" rotWithShape="1">
              <a:gsLst>
                <a:gs pos="58000">
                  <a:srgbClr val="ED217C"/>
                </a:gs>
                <a:gs pos="0">
                  <a:srgbClr val="ED217C"/>
                </a:gs>
                <a:gs pos="100000">
                  <a:srgbClr val="262262"/>
                </a:gs>
              </a:gsLst>
              <a:lin ang="0" scaled="1"/>
              <a:tileRect/>
            </a:gradFill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908B79D-81F0-4AAD-8AD4-F7762F21425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80E7F7A-2CF4-4988-BF44-8C328E5FB96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A8C1E6B-A6DA-4158-B8B9-D0F79E16E0B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6ECA9C7-C6A9-46F5-8EFF-3547C1649519}"/>
                </a:ext>
              </a:extLst>
            </p:cNvPr>
            <p:cNvSpPr txBox="1"/>
            <p:nvPr/>
          </p:nvSpPr>
          <p:spPr>
            <a:xfrm>
              <a:off x="1089795" y="183004"/>
              <a:ext cx="6297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Sim Font" pitchFamily="50" charset="0"/>
                </a:rPr>
                <a:t>My </a:t>
              </a:r>
              <a:r>
                <a:rPr lang="en-US" sz="4800">
                  <a:solidFill>
                    <a:srgbClr val="ED217C"/>
                  </a:solidFill>
                  <a:latin typeface="Sim Font" pitchFamily="50" charset="0"/>
                </a:rPr>
                <a:t>Journey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DD8F13-73F7-428E-8CFA-7DD2F4ABEFC2}"/>
              </a:ext>
            </a:extLst>
          </p:cNvPr>
          <p:cNvGrpSpPr/>
          <p:nvPr/>
        </p:nvGrpSpPr>
        <p:grpSpPr>
          <a:xfrm>
            <a:off x="488222" y="295275"/>
            <a:ext cx="11355684" cy="5690255"/>
            <a:chOff x="488222" y="305888"/>
            <a:chExt cx="11355684" cy="56902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7D82BD-98FF-4CD6-916D-1CD993278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290" y="305888"/>
              <a:ext cx="3393616" cy="226354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8D1B17-EA87-45BE-B3C1-7F254E3DCB49}"/>
                </a:ext>
              </a:extLst>
            </p:cNvPr>
            <p:cNvGrpSpPr/>
            <p:nvPr/>
          </p:nvGrpSpPr>
          <p:grpSpPr>
            <a:xfrm>
              <a:off x="488222" y="1532346"/>
              <a:ext cx="10925873" cy="4463797"/>
              <a:chOff x="488222" y="1532346"/>
              <a:chExt cx="10925873" cy="446379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8396BD-157C-4DC2-A333-A5A452799718}"/>
                  </a:ext>
                </a:extLst>
              </p:cNvPr>
              <p:cNvSpPr/>
              <p:nvPr/>
            </p:nvSpPr>
            <p:spPr>
              <a:xfrm>
                <a:off x="559816" y="3260124"/>
                <a:ext cx="3260203" cy="2736019"/>
              </a:xfrm>
              <a:prstGeom prst="rect">
                <a:avLst/>
              </a:prstGeom>
              <a:solidFill>
                <a:srgbClr val="26226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09276F-F765-4920-B519-934EC3500161}"/>
                  </a:ext>
                </a:extLst>
              </p:cNvPr>
              <p:cNvSpPr txBox="1"/>
              <p:nvPr/>
            </p:nvSpPr>
            <p:spPr>
              <a:xfrm>
                <a:off x="533610" y="1532346"/>
                <a:ext cx="2786386" cy="36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>
                    <a:solidFill>
                      <a:srgbClr val="ED217C"/>
                    </a:solidFill>
                    <a:latin typeface="Helvetica Rounded" pitchFamily="50" charset="0"/>
                  </a:rPr>
                  <a:t>February 2020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EE844B5-EB40-4F57-B6DC-7F92235C7B00}"/>
                  </a:ext>
                </a:extLst>
              </p:cNvPr>
              <p:cNvSpPr txBox="1"/>
              <p:nvPr/>
            </p:nvSpPr>
            <p:spPr>
              <a:xfrm>
                <a:off x="488222" y="1950023"/>
                <a:ext cx="2839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Helvetica Rounded" pitchFamily="50" charset="0"/>
                  </a:rPr>
                  <a:t>Today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8613EB-F284-4E9B-B9A2-11C53686BA45}"/>
                  </a:ext>
                </a:extLst>
              </p:cNvPr>
              <p:cNvSpPr txBox="1"/>
              <p:nvPr/>
            </p:nvSpPr>
            <p:spPr>
              <a:xfrm>
                <a:off x="531491" y="2719216"/>
                <a:ext cx="108826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200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4F532BE2-71B3-43B8-ACEB-B4BAC5591FB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471B-3EE4-4DB4-B9F5-AADAB1FFD535}"/>
              </a:ext>
            </a:extLst>
          </p:cNvPr>
          <p:cNvSpPr txBox="1"/>
          <p:nvPr/>
        </p:nvSpPr>
        <p:spPr>
          <a:xfrm>
            <a:off x="609802" y="2924629"/>
            <a:ext cx="7719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Azure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Technical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Speaking at Conferences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Passed a few exams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35B124C-A145-4056-AD5F-EFA6042DB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02" y="2930683"/>
            <a:ext cx="1016644" cy="10424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1B9DCAE-AB7C-4A1E-B702-B3EA58396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480" y="2936740"/>
            <a:ext cx="981978" cy="10364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7509759-AF17-4D67-A875-8E26E70C6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20" y="2955570"/>
            <a:ext cx="961432" cy="9927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520240-8FB4-4BAA-A1BF-8FFDB8953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635" y="4142877"/>
            <a:ext cx="985540" cy="10378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072959B-F36C-44CD-A40D-5A1353147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94" y="4150855"/>
            <a:ext cx="951066" cy="10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3121789"/>
            <a:chOff x="-3392050" y="-2775898"/>
            <a:chExt cx="20046824" cy="131217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1219199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17C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39C39A-7F52-4265-89B3-F9E19D7B853E}"/>
              </a:ext>
            </a:extLst>
          </p:cNvPr>
          <p:cNvGrpSpPr/>
          <p:nvPr/>
        </p:nvGrpSpPr>
        <p:grpSpPr>
          <a:xfrm>
            <a:off x="-593558" y="6282758"/>
            <a:ext cx="651751" cy="288627"/>
            <a:chOff x="122738" y="6128267"/>
            <a:chExt cx="1000608" cy="44311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42680F0-8684-42E6-8A62-50DE46CA1081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2A3E481-A68B-4574-A84A-ED179FD90F21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9DEC56-85EB-45E8-BB6A-86DE12952C59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7D2AF-EC7D-4178-8A13-88B250A6EDBA}"/>
              </a:ext>
            </a:extLst>
          </p:cNvPr>
          <p:cNvGrpSpPr/>
          <p:nvPr/>
        </p:nvGrpSpPr>
        <p:grpSpPr>
          <a:xfrm>
            <a:off x="-227840" y="6282758"/>
            <a:ext cx="651751" cy="288627"/>
            <a:chOff x="122738" y="6128267"/>
            <a:chExt cx="1000608" cy="443118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00062E-EA1C-4D49-98E9-F23A5F8B971A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EB1D0-0A89-43EE-A4B4-2C3440AE50FE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4E59F96-FF5A-4C62-B079-A1FABFEB1C71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6129B-A0B9-4E93-BFC6-B3DA92C08268}"/>
              </a:ext>
            </a:extLst>
          </p:cNvPr>
          <p:cNvGrpSpPr/>
          <p:nvPr/>
        </p:nvGrpSpPr>
        <p:grpSpPr>
          <a:xfrm>
            <a:off x="143799" y="6282758"/>
            <a:ext cx="651751" cy="288627"/>
            <a:chOff x="122738" y="6128267"/>
            <a:chExt cx="1000608" cy="443118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DECB628-4982-4E43-BD11-A995DE15C003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F02A59-D274-4C11-BB83-AF8862499294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D27623B-F76D-4B3E-AEB4-9B8E1BB4BF3E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57E977-F420-4BC2-BCFC-B02517BED78B}"/>
              </a:ext>
            </a:extLst>
          </p:cNvPr>
          <p:cNvSpPr/>
          <p:nvPr/>
        </p:nvSpPr>
        <p:spPr>
          <a:xfrm rot="1829776">
            <a:off x="65477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B3AB51-DEAC-4CCC-8CBD-9BC031C9C462}"/>
              </a:ext>
            </a:extLst>
          </p:cNvPr>
          <p:cNvSpPr/>
          <p:nvPr/>
        </p:nvSpPr>
        <p:spPr>
          <a:xfrm rot="1829776">
            <a:off x="53319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2023-3969-4336-8AFE-90E1001DEC25}"/>
              </a:ext>
            </a:extLst>
          </p:cNvPr>
          <p:cNvSpPr/>
          <p:nvPr/>
        </p:nvSpPr>
        <p:spPr>
          <a:xfrm rot="1829776">
            <a:off x="77635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D8A211-3CDB-457F-8394-3B766CF82804}"/>
              </a:ext>
            </a:extLst>
          </p:cNvPr>
          <p:cNvSpPr/>
          <p:nvPr/>
        </p:nvSpPr>
        <p:spPr>
          <a:xfrm rot="1829776">
            <a:off x="102049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5C4482-54A0-409A-9775-AB577DAFD151}"/>
              </a:ext>
            </a:extLst>
          </p:cNvPr>
          <p:cNvSpPr/>
          <p:nvPr/>
        </p:nvSpPr>
        <p:spPr>
          <a:xfrm rot="1829776">
            <a:off x="89891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E469F7-D636-4F79-83B6-5AC45853189F}"/>
              </a:ext>
            </a:extLst>
          </p:cNvPr>
          <p:cNvSpPr/>
          <p:nvPr/>
        </p:nvSpPr>
        <p:spPr>
          <a:xfrm rot="1829776">
            <a:off x="114207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30BD9C-D701-4DA4-AFCE-A694203F024F}"/>
              </a:ext>
            </a:extLst>
          </p:cNvPr>
          <p:cNvSpPr/>
          <p:nvPr/>
        </p:nvSpPr>
        <p:spPr>
          <a:xfrm rot="1829776">
            <a:off x="139213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B0CD77-B5DE-4E48-9790-089B10234A89}"/>
              </a:ext>
            </a:extLst>
          </p:cNvPr>
          <p:cNvSpPr/>
          <p:nvPr/>
        </p:nvSpPr>
        <p:spPr>
          <a:xfrm rot="1829776">
            <a:off x="127055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E0ACA5-8B6A-4265-ACB8-FF141A2900C7}"/>
              </a:ext>
            </a:extLst>
          </p:cNvPr>
          <p:cNvSpPr/>
          <p:nvPr/>
        </p:nvSpPr>
        <p:spPr>
          <a:xfrm rot="1829776">
            <a:off x="151371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3C4082-B8B1-4996-B0D8-9BE3BA6DCF3E}"/>
              </a:ext>
            </a:extLst>
          </p:cNvPr>
          <p:cNvGrpSpPr/>
          <p:nvPr/>
        </p:nvGrpSpPr>
        <p:grpSpPr>
          <a:xfrm>
            <a:off x="1647073" y="6282758"/>
            <a:ext cx="11490223" cy="291915"/>
            <a:chOff x="1647073" y="6282758"/>
            <a:chExt cx="11490223" cy="291915"/>
          </a:xfrm>
          <a:gradFill flip="none" rotWithShape="1">
            <a:gsLst>
              <a:gs pos="21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7000"/>
                </a:schemeClr>
              </a:gs>
            </a:gsLst>
            <a:lin ang="10800000" scaled="1"/>
            <a:tileRect/>
          </a:gra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53AD1B-E093-4943-9F39-9386AE0B5D98}"/>
                </a:ext>
              </a:extLst>
            </p:cNvPr>
            <p:cNvGrpSpPr/>
            <p:nvPr/>
          </p:nvGrpSpPr>
          <p:grpSpPr>
            <a:xfrm>
              <a:off x="1647073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BCD35FC-595F-47C5-AC7C-3E0717C9DC6A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1AD4C4D-195B-43BC-BB76-35716D9CE611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7B6305-C320-491B-B9EA-4D646AC2BC7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4A6CFF-E3AE-4AA8-8626-C07A41C1AB78}"/>
                </a:ext>
              </a:extLst>
            </p:cNvPr>
            <p:cNvGrpSpPr/>
            <p:nvPr/>
          </p:nvGrpSpPr>
          <p:grpSpPr>
            <a:xfrm>
              <a:off x="2012791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DE35BA1-A331-4164-BF0B-D35D9B7CABB0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4426F5C-DE0F-410B-91FD-DAD1C5A6B0A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2FC70AA-E73C-41D8-B053-DE301B04310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3DB6-7CA8-40CE-ABE2-49A9E08FF17C}"/>
                </a:ext>
              </a:extLst>
            </p:cNvPr>
            <p:cNvGrpSpPr/>
            <p:nvPr/>
          </p:nvGrpSpPr>
          <p:grpSpPr>
            <a:xfrm>
              <a:off x="2384430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065B572-F50B-4CA9-A33C-094A488596C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113E979-E343-4153-8A6C-417BC43588E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C7EBD6-8849-4F5D-8D38-8B09BE69FC4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A11235-53C6-47E9-945A-A9152285B8DA}"/>
                </a:ext>
              </a:extLst>
            </p:cNvPr>
            <p:cNvGrpSpPr/>
            <p:nvPr/>
          </p:nvGrpSpPr>
          <p:grpSpPr>
            <a:xfrm>
              <a:off x="2773828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39041C1-5AFD-4833-A58E-CB321EF8A00B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558D6E-1103-4470-9735-7392AC490ACC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38A3BF7-17E4-45CB-8461-FB44B070ACE9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AD41-A708-4A70-9D9B-7AA2A15B451E}"/>
                </a:ext>
              </a:extLst>
            </p:cNvPr>
            <p:cNvGrpSpPr/>
            <p:nvPr/>
          </p:nvGrpSpPr>
          <p:grpSpPr>
            <a:xfrm>
              <a:off x="3139546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6F0182-0FA8-46F5-B2BA-97D0C277CB08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3707F44-8095-46A5-84F9-0541D9D459D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E16132-523B-4FFA-AB8B-1898881BAEE3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B020B4-60E1-4A60-B78F-FB243FB0EFA3}"/>
                </a:ext>
              </a:extLst>
            </p:cNvPr>
            <p:cNvGrpSpPr/>
            <p:nvPr/>
          </p:nvGrpSpPr>
          <p:grpSpPr>
            <a:xfrm>
              <a:off x="3511185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2DF2FB7-2262-41F1-B87E-DF8AC03E454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EF245CA-0B10-4D26-8743-9ED2358B35F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7478DD9-C2C3-4C2B-85CA-CD0C21B19EE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E6A0BA-3F71-40B2-9E03-4B1BB881D990}"/>
                </a:ext>
              </a:extLst>
            </p:cNvPr>
            <p:cNvGrpSpPr/>
            <p:nvPr/>
          </p:nvGrpSpPr>
          <p:grpSpPr>
            <a:xfrm>
              <a:off x="3887704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E307CB0-0EFE-4289-8790-8A854F81A4C5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F5390-CEA5-46AE-8F90-3FC4616F59AB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33FA93-825E-4E39-B99E-EA8ED0102A0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4B6FC45-F48A-4A69-B83C-88FD9C81CAF9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9B096C0-E4F9-402A-AF6B-8B1AD5EA0B8F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E7DB4F00-B741-4000-890D-F572668C19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90910185-1077-443C-B6FC-D320AC03D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231B44E-6EDF-4BDA-995B-B8B01B1841F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2C9825-4834-4A7C-A6BE-782F72A6D090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8D497B2-24A8-4C65-A592-17CF46980B5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4B0837E-AC69-44C6-8B81-DAB762A8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081B0AB-A09A-461A-BA9A-E67236FF757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D140E-F04C-4906-9BC5-9BC339252B0A}"/>
                </a:ext>
              </a:extLst>
            </p:cNvPr>
            <p:cNvGrpSpPr/>
            <p:nvPr/>
          </p:nvGrpSpPr>
          <p:grpSpPr>
            <a:xfrm>
              <a:off x="5014459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560DA3-9939-46AE-BBD3-1F60D912DC8E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7D4DCED-3BAF-4556-82EB-849F934077ED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2242A7E-E8EE-41DF-8AAB-43BD3B6C86A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C9AB2A7-91DD-4F08-9B33-2E72C200F93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111644-C44B-4F3A-87E5-6B38C8A8C43C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A17CDFF-A53C-4F58-A736-95892705E869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9520DD4-CBE1-4E9F-9DC5-D9C457B10400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1DBDA718-8CAD-4220-80F2-78218EDFF22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38099BF-B883-4D32-94B5-1E48CBF0FF2B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00ADF69-C859-47A3-A387-4EBDA3B0DE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0ED736A-27EE-47E3-AF36-C136EA96FB68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62C661D-6B6A-4A87-80E2-27860473A51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61BAE3-6EE7-49D7-B817-79E7AE61E071}"/>
                </a:ext>
              </a:extLst>
            </p:cNvPr>
            <p:cNvGrpSpPr/>
            <p:nvPr/>
          </p:nvGrpSpPr>
          <p:grpSpPr>
            <a:xfrm>
              <a:off x="614017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A191C09-D4BA-4139-BFEE-6C1C1BAF2D72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48342B3-1145-46CA-B8D4-066493E67CE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997F254-6BBB-4F71-B217-503B5B7B108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0620D1-575E-4739-9E63-482B1EBFC192}"/>
                </a:ext>
              </a:extLst>
            </p:cNvPr>
            <p:cNvGrpSpPr/>
            <p:nvPr/>
          </p:nvGrpSpPr>
          <p:grpSpPr>
            <a:xfrm>
              <a:off x="6505889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A735182-4F8F-4E2C-B7BB-F9C0DE6145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9F035B8-DB75-445C-8ED3-43E0D65CF196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5B112C-00AA-409E-B06A-267CE77C28CB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AE2689-B3EC-4B06-9141-F6D15FE9D90B}"/>
                </a:ext>
              </a:extLst>
            </p:cNvPr>
            <p:cNvGrpSpPr/>
            <p:nvPr/>
          </p:nvGrpSpPr>
          <p:grpSpPr>
            <a:xfrm>
              <a:off x="6877528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6385A0F-8BC3-48CB-B8D8-1E3E9729FF2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70C9217-2058-45C3-9952-E0F37607EB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14E6F07-6E00-4343-A9EC-6C53475F4842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8B7707-A508-4A6F-B670-2BB155AFFC85}"/>
                </a:ext>
              </a:extLst>
            </p:cNvPr>
            <p:cNvGrpSpPr/>
            <p:nvPr/>
          </p:nvGrpSpPr>
          <p:grpSpPr>
            <a:xfrm>
              <a:off x="7266926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6137F8-DD60-48CC-9229-F44D50A586A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AEEC992-DA6C-438C-8981-0DDC7C0DA885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D816AB7-2E1A-4E43-AFEA-DA24451D262D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4B6B2A-6597-4BAC-AE43-2B585A513FC5}"/>
                </a:ext>
              </a:extLst>
            </p:cNvPr>
            <p:cNvGrpSpPr/>
            <p:nvPr/>
          </p:nvGrpSpPr>
          <p:grpSpPr>
            <a:xfrm>
              <a:off x="7632644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7CDF531-1892-467F-8F14-9AD1765CA74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028FEF9-4AF4-4F36-87B9-6D5694AD03B7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BA4909B-6ED1-4E37-B186-6EAF92EBB8F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CA7399-A4A0-401A-8203-01232357C69E}"/>
                </a:ext>
              </a:extLst>
            </p:cNvPr>
            <p:cNvGrpSpPr/>
            <p:nvPr/>
          </p:nvGrpSpPr>
          <p:grpSpPr>
            <a:xfrm>
              <a:off x="800428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6A87EB-5221-47B0-A41D-13F3215A86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DDE34D-D3BA-4BDA-ABC9-783A64555C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4E6FE74-884A-43E4-B269-3F5D9046A69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16DE4D-07BA-4102-842C-0E0F2FE9767C}"/>
                </a:ext>
              </a:extLst>
            </p:cNvPr>
            <p:cNvSpPr/>
            <p:nvPr/>
          </p:nvSpPr>
          <p:spPr>
            <a:xfrm rot="1829776">
              <a:off x="850238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EB3FED-FF29-4B11-BD35-52AE208B4FEF}"/>
                </a:ext>
              </a:extLst>
            </p:cNvPr>
            <p:cNvSpPr/>
            <p:nvPr/>
          </p:nvSpPr>
          <p:spPr>
            <a:xfrm rot="1829776">
              <a:off x="838080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15254D-298D-4591-8513-E9CCF129CE09}"/>
                </a:ext>
              </a:extLst>
            </p:cNvPr>
            <p:cNvSpPr/>
            <p:nvPr/>
          </p:nvSpPr>
          <p:spPr>
            <a:xfrm rot="1829776">
              <a:off x="862396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098680-53CA-465E-9D4D-BE6B91705FE1}"/>
                </a:ext>
              </a:extLst>
            </p:cNvPr>
            <p:cNvSpPr/>
            <p:nvPr/>
          </p:nvSpPr>
          <p:spPr>
            <a:xfrm rot="1829776">
              <a:off x="886810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32119C-2CC5-42F5-8D4A-341639BA9334}"/>
                </a:ext>
              </a:extLst>
            </p:cNvPr>
            <p:cNvSpPr/>
            <p:nvPr/>
          </p:nvSpPr>
          <p:spPr>
            <a:xfrm rot="1829776">
              <a:off x="874652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6A8157-5E23-4E40-B77A-B5EE6A361442}"/>
                </a:ext>
              </a:extLst>
            </p:cNvPr>
            <p:cNvSpPr/>
            <p:nvPr/>
          </p:nvSpPr>
          <p:spPr>
            <a:xfrm rot="1829776">
              <a:off x="898968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4426C7-CA1D-45B7-9563-04727E1D98B9}"/>
                </a:ext>
              </a:extLst>
            </p:cNvPr>
            <p:cNvSpPr/>
            <p:nvPr/>
          </p:nvSpPr>
          <p:spPr>
            <a:xfrm rot="1829776">
              <a:off x="923973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3C82C1-A102-4087-BB42-495713A8A968}"/>
                </a:ext>
              </a:extLst>
            </p:cNvPr>
            <p:cNvSpPr/>
            <p:nvPr/>
          </p:nvSpPr>
          <p:spPr>
            <a:xfrm rot="1829776">
              <a:off x="911815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220527-B6B0-4091-A599-0E6AF1431AF2}"/>
                </a:ext>
              </a:extLst>
            </p:cNvPr>
            <p:cNvSpPr/>
            <p:nvPr/>
          </p:nvSpPr>
          <p:spPr>
            <a:xfrm rot="1829776">
              <a:off x="936131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8A04E-7B7B-45DF-8C55-2719B1323999}"/>
                </a:ext>
              </a:extLst>
            </p:cNvPr>
            <p:cNvGrpSpPr/>
            <p:nvPr/>
          </p:nvGrpSpPr>
          <p:grpSpPr>
            <a:xfrm>
              <a:off x="9507557" y="6286046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E72EF6C-5D55-470B-AC3B-AFAF20FAB62A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D00B046-1ED6-44C9-AD18-92EA1AF32CB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F191F18-3A81-4208-891A-AF919F95998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6191F2C-559F-4FF2-91E1-D748D0283B2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980EBD9-3E75-4028-9550-E2518384A209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CF2E6A0-73A9-4CEF-A6C6-08F314B2AD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23DF0CE-6A1B-4B6C-AFE6-600EA7569B9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F8D8EB-BDA5-4978-93DC-CB5747B0063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63608E6-E8FC-4AB1-A352-668D7FEE01B6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5621794-862D-4856-92C6-571649B5381E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49D9EEB-BEBE-4815-AE63-3CFE246BC9F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D30E74D-5A7F-4FCC-BF9A-B0A852E471C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40E71D-909D-4E7E-BDE2-5975BF20CF21}"/>
                </a:ext>
              </a:extLst>
            </p:cNvPr>
            <p:cNvGrpSpPr/>
            <p:nvPr/>
          </p:nvGrpSpPr>
          <p:grpSpPr>
            <a:xfrm>
              <a:off x="1062143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DC5BD3A-21D4-4EE4-9889-BF553CAC577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890D9A2-D151-4CE1-98EC-0BE6C2B88023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5E32809-34F5-4E59-BEDC-CED6AB77B18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1354C4-E533-454A-BC4F-754E1CB85F02}"/>
                </a:ext>
              </a:extLst>
            </p:cNvPr>
            <p:cNvGrpSpPr/>
            <p:nvPr/>
          </p:nvGrpSpPr>
          <p:grpSpPr>
            <a:xfrm>
              <a:off x="1098715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C107023-DC85-4A4F-BBFD-92EFEAFD8F29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E6E0949-60C2-48AE-83E1-EB39928B5CA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FE9858-A5C8-495E-AE9B-90555AFC7E57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2DDEE4-A7F5-4DEB-8927-E94F09D5BC07}"/>
                </a:ext>
              </a:extLst>
            </p:cNvPr>
            <p:cNvGrpSpPr/>
            <p:nvPr/>
          </p:nvGrpSpPr>
          <p:grpSpPr>
            <a:xfrm>
              <a:off x="11358790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E4C3F-AFE4-499D-A0EC-DA81D95833F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5AA96B-201B-4701-8C48-AE5DB09FE2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B2E21-8868-4D71-86E6-C87582B64B15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69D519-BAFC-49E9-8152-F8E953319529}"/>
                </a:ext>
              </a:extLst>
            </p:cNvPr>
            <p:cNvSpPr/>
            <p:nvPr/>
          </p:nvSpPr>
          <p:spPr>
            <a:xfrm rot="1829776">
              <a:off x="1186976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8EEACB-CE48-4051-8ACA-5808A3B1C7E7}"/>
                </a:ext>
              </a:extLst>
            </p:cNvPr>
            <p:cNvSpPr/>
            <p:nvPr/>
          </p:nvSpPr>
          <p:spPr>
            <a:xfrm rot="1829776">
              <a:off x="1174818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3932CB-E2AB-44C5-A5FA-47B62375AC79}"/>
                </a:ext>
              </a:extLst>
            </p:cNvPr>
            <p:cNvSpPr/>
            <p:nvPr/>
          </p:nvSpPr>
          <p:spPr>
            <a:xfrm rot="1829776">
              <a:off x="1199134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6CD5D0-9284-448E-BE3A-B98FC2C2F7AD}"/>
                </a:ext>
              </a:extLst>
            </p:cNvPr>
            <p:cNvSpPr/>
            <p:nvPr/>
          </p:nvSpPr>
          <p:spPr>
            <a:xfrm rot="1829776">
              <a:off x="1223548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879D37-6977-4407-9960-DDF3096F42AB}"/>
                </a:ext>
              </a:extLst>
            </p:cNvPr>
            <p:cNvSpPr/>
            <p:nvPr/>
          </p:nvSpPr>
          <p:spPr>
            <a:xfrm rot="1829776">
              <a:off x="1211390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EEC1F7-6A99-4D4E-BB96-0237F0358FBC}"/>
                </a:ext>
              </a:extLst>
            </p:cNvPr>
            <p:cNvSpPr/>
            <p:nvPr/>
          </p:nvSpPr>
          <p:spPr>
            <a:xfrm rot="1829776">
              <a:off x="1235706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4CC4C6-25E7-45C7-B42E-5A933AD40562}"/>
                </a:ext>
              </a:extLst>
            </p:cNvPr>
            <p:cNvSpPr/>
            <p:nvPr/>
          </p:nvSpPr>
          <p:spPr>
            <a:xfrm rot="1829776">
              <a:off x="1260712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AC9C54-1970-4F4C-9439-8A7ECD9436CA}"/>
                </a:ext>
              </a:extLst>
            </p:cNvPr>
            <p:cNvSpPr/>
            <p:nvPr/>
          </p:nvSpPr>
          <p:spPr>
            <a:xfrm rot="1829776">
              <a:off x="1248554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41ABB9-E8B1-4693-9158-84B6B6A59DDD}"/>
                </a:ext>
              </a:extLst>
            </p:cNvPr>
            <p:cNvSpPr/>
            <p:nvPr/>
          </p:nvSpPr>
          <p:spPr>
            <a:xfrm rot="1829776">
              <a:off x="1272870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8DE414-C1C9-47A5-BF24-9E318AC4EA83}"/>
              </a:ext>
            </a:extLst>
          </p:cNvPr>
          <p:cNvGrpSpPr/>
          <p:nvPr/>
        </p:nvGrpSpPr>
        <p:grpSpPr>
          <a:xfrm flipH="1">
            <a:off x="275165" y="913487"/>
            <a:ext cx="1499590" cy="664091"/>
            <a:chOff x="122738" y="6128267"/>
            <a:chExt cx="1000608" cy="443118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8198740-6503-4596-856B-6B7DC362799D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AD8C5E-DF29-4B34-930F-E79203724B1A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CB6725C-DA3B-4136-93FA-FC037CEEA592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F19DE85-F93B-46BE-A9DA-88C2CBC80AB2}"/>
              </a:ext>
            </a:extLst>
          </p:cNvPr>
          <p:cNvSpPr txBox="1"/>
          <p:nvPr/>
        </p:nvSpPr>
        <p:spPr>
          <a:xfrm>
            <a:off x="1828515" y="723159"/>
            <a:ext cx="5954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Azure </a:t>
            </a:r>
            <a:r>
              <a:rPr lang="en-US" sz="6000">
                <a:solidFill>
                  <a:srgbClr val="ED217C"/>
                </a:solidFill>
                <a:latin typeface="Sim Font" pitchFamily="50" charset="0"/>
              </a:rPr>
              <a:t>Exams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4F1221-41A1-4079-88CC-3E04D77ABAA8}"/>
              </a:ext>
            </a:extLst>
          </p:cNvPr>
          <p:cNvGrpSpPr/>
          <p:nvPr/>
        </p:nvGrpSpPr>
        <p:grpSpPr>
          <a:xfrm>
            <a:off x="671672" y="2305737"/>
            <a:ext cx="4075690" cy="1811496"/>
            <a:chOff x="671672" y="4013072"/>
            <a:chExt cx="4075690" cy="18114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DBB195-F93C-4427-817A-9B435545B400}"/>
                </a:ext>
              </a:extLst>
            </p:cNvPr>
            <p:cNvGrpSpPr/>
            <p:nvPr/>
          </p:nvGrpSpPr>
          <p:grpSpPr>
            <a:xfrm>
              <a:off x="671672" y="4013072"/>
              <a:ext cx="4075690" cy="843581"/>
              <a:chOff x="702365" y="4013072"/>
              <a:chExt cx="4075690" cy="84358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E9A643B-558C-45FD-BC07-91F7B6CFDE16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DCD1D095-3F7B-4C9C-A2A3-2F1A42B770B8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121D7F1-E0DA-48ED-B730-67C6C43E5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F76CBD-EA98-4709-88F4-22C69B5E70CF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Fundamentals</a:t>
                </a:r>
                <a:b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</a:br>
                <a:endParaRPr lang="en-US" sz="240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A95F940-46E4-4C71-BEA4-C953D0E8691E}"/>
                </a:ext>
              </a:extLst>
            </p:cNvPr>
            <p:cNvGrpSpPr/>
            <p:nvPr/>
          </p:nvGrpSpPr>
          <p:grpSpPr>
            <a:xfrm>
              <a:off x="671672" y="4681695"/>
              <a:ext cx="4075690" cy="474249"/>
              <a:chOff x="702365" y="4013072"/>
              <a:chExt cx="4075690" cy="474249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B06A927-E61F-4C81-AE12-314A6D003FAE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0" name="Arrow: Pentagon 169">
                  <a:extLst>
                    <a:ext uri="{FF2B5EF4-FFF2-40B4-BE49-F238E27FC236}">
                      <a16:creationId xmlns:a16="http://schemas.microsoft.com/office/drawing/2014/main" id="{BEC1E8EC-533F-404E-8BEF-9DD5307A2A3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FC69BFD4-9D83-49BA-A3C6-F2C7FFD0C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421F56F-C544-49A1-BD79-6C4A8D31E0BA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Data Engineer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BFFB67D-5CD3-4B02-9D95-9DBF8CDA0747}"/>
                </a:ext>
              </a:extLst>
            </p:cNvPr>
            <p:cNvGrpSpPr/>
            <p:nvPr/>
          </p:nvGrpSpPr>
          <p:grpSpPr>
            <a:xfrm>
              <a:off x="671672" y="5350319"/>
              <a:ext cx="4075690" cy="474249"/>
              <a:chOff x="702365" y="4013072"/>
              <a:chExt cx="4075690" cy="47424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AA34D85-79D5-4250-957B-AEAB07A6565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5" name="Arrow: Pentagon 174">
                  <a:extLst>
                    <a:ext uri="{FF2B5EF4-FFF2-40B4-BE49-F238E27FC236}">
                      <a16:creationId xmlns:a16="http://schemas.microsoft.com/office/drawing/2014/main" id="{074F905C-2297-4124-A08F-9DCB194E8836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B1D3685-3F1A-4C99-B316-95EA039B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6AA90B6-B8B4-4EA4-B048-C070D4AE1ECD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DevOps Engineer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8AC7CB3-85D4-4FE0-AB08-9A2AC9BFA6F3}"/>
              </a:ext>
            </a:extLst>
          </p:cNvPr>
          <p:cNvGrpSpPr/>
          <p:nvPr/>
        </p:nvGrpSpPr>
        <p:grpSpPr>
          <a:xfrm>
            <a:off x="4306192" y="2305362"/>
            <a:ext cx="6105128" cy="1811496"/>
            <a:chOff x="671672" y="4013072"/>
            <a:chExt cx="6105128" cy="181149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0C18D71-64E0-4896-9983-B8AEC99AA45D}"/>
                </a:ext>
              </a:extLst>
            </p:cNvPr>
            <p:cNvGrpSpPr/>
            <p:nvPr/>
          </p:nvGrpSpPr>
          <p:grpSpPr>
            <a:xfrm>
              <a:off x="671672" y="4013072"/>
              <a:ext cx="6105128" cy="474249"/>
              <a:chOff x="702365" y="4013072"/>
              <a:chExt cx="6105128" cy="47424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642C65A-03F2-4C6B-B05F-2C701EAECDD1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7" name="Arrow: Pentagon 196">
                  <a:extLst>
                    <a:ext uri="{FF2B5EF4-FFF2-40B4-BE49-F238E27FC236}">
                      <a16:creationId xmlns:a16="http://schemas.microsoft.com/office/drawing/2014/main" id="{DE0C82F8-0CEA-4A59-9E73-8FC43599F8D2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84CF6B8A-1617-472B-9EE0-3E72A0944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46B8AD7-D7E2-4F79-B621-1952D5F7717B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5728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Solutions Architect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03C729F-457B-49EB-91F5-818A9AAD0C63}"/>
                </a:ext>
              </a:extLst>
            </p:cNvPr>
            <p:cNvGrpSpPr/>
            <p:nvPr/>
          </p:nvGrpSpPr>
          <p:grpSpPr>
            <a:xfrm>
              <a:off x="671672" y="4681695"/>
              <a:ext cx="6086716" cy="474249"/>
              <a:chOff x="702365" y="4013072"/>
              <a:chExt cx="6086716" cy="47424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B277BA0-6171-4102-8BED-7DBBDCAFA864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3" name="Arrow: Pentagon 192">
                  <a:extLst>
                    <a:ext uri="{FF2B5EF4-FFF2-40B4-BE49-F238E27FC236}">
                      <a16:creationId xmlns:a16="http://schemas.microsoft.com/office/drawing/2014/main" id="{4DF973D5-E5C2-484D-9C64-FD73D49BA57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CDFDF666-BBAF-4B52-BB98-E701ECEE1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F877EC1-560D-44E2-B689-0E8B952303E3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71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Administrator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33E9A37-D510-4747-888C-8378B1783E67}"/>
                </a:ext>
              </a:extLst>
            </p:cNvPr>
            <p:cNvGrpSpPr/>
            <p:nvPr/>
          </p:nvGrpSpPr>
          <p:grpSpPr>
            <a:xfrm>
              <a:off x="671672" y="5350319"/>
              <a:ext cx="4763650" cy="474249"/>
              <a:chOff x="702365" y="4013072"/>
              <a:chExt cx="4763650" cy="474249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2AE3379-B87E-41BF-869F-5A77D0BB5A4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89" name="Arrow: Pentagon 188">
                  <a:extLst>
                    <a:ext uri="{FF2B5EF4-FFF2-40B4-BE49-F238E27FC236}">
                      <a16:creationId xmlns:a16="http://schemas.microsoft.com/office/drawing/2014/main" id="{F227837E-ECAB-43F8-BC58-0E2FADBE5E2C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FEDCBFF7-2349-4596-A1C6-20300122D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89DFBE7-6C03-4FF1-A127-D032C4574844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4387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PowerApps</a:t>
                </a: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EA53F35-67E5-4485-984A-CFF9744977A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8B3ED88-F260-4968-9509-A8B9CB23D078}"/>
              </a:ext>
            </a:extLst>
          </p:cNvPr>
          <p:cNvSpPr txBox="1"/>
          <p:nvPr/>
        </p:nvSpPr>
        <p:spPr>
          <a:xfrm>
            <a:off x="4784762" y="4378162"/>
            <a:ext cx="438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Helvetica LT Std Light" panose="020B0403020202020204" pitchFamily="34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78136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3121789"/>
            <a:chOff x="-3392050" y="-2775898"/>
            <a:chExt cx="20046824" cy="131217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1219199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17C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39C39A-7F52-4265-89B3-F9E19D7B853E}"/>
              </a:ext>
            </a:extLst>
          </p:cNvPr>
          <p:cNvGrpSpPr/>
          <p:nvPr/>
        </p:nvGrpSpPr>
        <p:grpSpPr>
          <a:xfrm>
            <a:off x="-593558" y="6282758"/>
            <a:ext cx="651751" cy="288627"/>
            <a:chOff x="122738" y="6128267"/>
            <a:chExt cx="1000608" cy="44311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42680F0-8684-42E6-8A62-50DE46CA1081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2A3E481-A68B-4574-A84A-ED179FD90F21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9DEC56-85EB-45E8-BB6A-86DE12952C59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7D2AF-EC7D-4178-8A13-88B250A6EDBA}"/>
              </a:ext>
            </a:extLst>
          </p:cNvPr>
          <p:cNvGrpSpPr/>
          <p:nvPr/>
        </p:nvGrpSpPr>
        <p:grpSpPr>
          <a:xfrm>
            <a:off x="-227840" y="6282758"/>
            <a:ext cx="651751" cy="288627"/>
            <a:chOff x="122738" y="6128267"/>
            <a:chExt cx="1000608" cy="443118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00062E-EA1C-4D49-98E9-F23A5F8B971A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EB1D0-0A89-43EE-A4B4-2C3440AE50FE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4E59F96-FF5A-4C62-B079-A1FABFEB1C71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6129B-A0B9-4E93-BFC6-B3DA92C08268}"/>
              </a:ext>
            </a:extLst>
          </p:cNvPr>
          <p:cNvGrpSpPr/>
          <p:nvPr/>
        </p:nvGrpSpPr>
        <p:grpSpPr>
          <a:xfrm>
            <a:off x="143799" y="6282758"/>
            <a:ext cx="651751" cy="288627"/>
            <a:chOff x="122738" y="6128267"/>
            <a:chExt cx="1000608" cy="443118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DECB628-4982-4E43-BD11-A995DE15C003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F02A59-D274-4C11-BB83-AF8862499294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D27623B-F76D-4B3E-AEB4-9B8E1BB4BF3E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57E977-F420-4BC2-BCFC-B02517BED78B}"/>
              </a:ext>
            </a:extLst>
          </p:cNvPr>
          <p:cNvSpPr/>
          <p:nvPr/>
        </p:nvSpPr>
        <p:spPr>
          <a:xfrm rot="1829776">
            <a:off x="65477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B3AB51-DEAC-4CCC-8CBD-9BC031C9C462}"/>
              </a:ext>
            </a:extLst>
          </p:cNvPr>
          <p:cNvSpPr/>
          <p:nvPr/>
        </p:nvSpPr>
        <p:spPr>
          <a:xfrm rot="1829776">
            <a:off x="53319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2023-3969-4336-8AFE-90E1001DEC25}"/>
              </a:ext>
            </a:extLst>
          </p:cNvPr>
          <p:cNvSpPr/>
          <p:nvPr/>
        </p:nvSpPr>
        <p:spPr>
          <a:xfrm rot="1829776">
            <a:off x="77635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D8A211-3CDB-457F-8394-3B766CF82804}"/>
              </a:ext>
            </a:extLst>
          </p:cNvPr>
          <p:cNvSpPr/>
          <p:nvPr/>
        </p:nvSpPr>
        <p:spPr>
          <a:xfrm rot="1829776">
            <a:off x="102049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5C4482-54A0-409A-9775-AB577DAFD151}"/>
              </a:ext>
            </a:extLst>
          </p:cNvPr>
          <p:cNvSpPr/>
          <p:nvPr/>
        </p:nvSpPr>
        <p:spPr>
          <a:xfrm rot="1829776">
            <a:off x="89891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E469F7-D636-4F79-83B6-5AC45853189F}"/>
              </a:ext>
            </a:extLst>
          </p:cNvPr>
          <p:cNvSpPr/>
          <p:nvPr/>
        </p:nvSpPr>
        <p:spPr>
          <a:xfrm rot="1829776">
            <a:off x="114207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30BD9C-D701-4DA4-AFCE-A694203F024F}"/>
              </a:ext>
            </a:extLst>
          </p:cNvPr>
          <p:cNvSpPr/>
          <p:nvPr/>
        </p:nvSpPr>
        <p:spPr>
          <a:xfrm rot="1829776">
            <a:off x="139213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B0CD77-B5DE-4E48-9790-089B10234A89}"/>
              </a:ext>
            </a:extLst>
          </p:cNvPr>
          <p:cNvSpPr/>
          <p:nvPr/>
        </p:nvSpPr>
        <p:spPr>
          <a:xfrm rot="1829776">
            <a:off x="127055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E0ACA5-8B6A-4265-ACB8-FF141A2900C7}"/>
              </a:ext>
            </a:extLst>
          </p:cNvPr>
          <p:cNvSpPr/>
          <p:nvPr/>
        </p:nvSpPr>
        <p:spPr>
          <a:xfrm rot="1829776">
            <a:off x="151371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3C4082-B8B1-4996-B0D8-9BE3BA6DCF3E}"/>
              </a:ext>
            </a:extLst>
          </p:cNvPr>
          <p:cNvGrpSpPr/>
          <p:nvPr/>
        </p:nvGrpSpPr>
        <p:grpSpPr>
          <a:xfrm>
            <a:off x="1647073" y="6282758"/>
            <a:ext cx="11490223" cy="291915"/>
            <a:chOff x="1647073" y="6282758"/>
            <a:chExt cx="11490223" cy="291915"/>
          </a:xfrm>
          <a:gradFill flip="none" rotWithShape="1">
            <a:gsLst>
              <a:gs pos="21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7000"/>
                </a:schemeClr>
              </a:gs>
            </a:gsLst>
            <a:lin ang="10800000" scaled="1"/>
            <a:tileRect/>
          </a:gra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53AD1B-E093-4943-9F39-9386AE0B5D98}"/>
                </a:ext>
              </a:extLst>
            </p:cNvPr>
            <p:cNvGrpSpPr/>
            <p:nvPr/>
          </p:nvGrpSpPr>
          <p:grpSpPr>
            <a:xfrm>
              <a:off x="1647073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BCD35FC-595F-47C5-AC7C-3E0717C9DC6A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1AD4C4D-195B-43BC-BB76-35716D9CE611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7B6305-C320-491B-B9EA-4D646AC2BC7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4A6CFF-E3AE-4AA8-8626-C07A41C1AB78}"/>
                </a:ext>
              </a:extLst>
            </p:cNvPr>
            <p:cNvGrpSpPr/>
            <p:nvPr/>
          </p:nvGrpSpPr>
          <p:grpSpPr>
            <a:xfrm>
              <a:off x="2012791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DE35BA1-A331-4164-BF0B-D35D9B7CABB0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4426F5C-DE0F-410B-91FD-DAD1C5A6B0A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2FC70AA-E73C-41D8-B053-DE301B04310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3DB6-7CA8-40CE-ABE2-49A9E08FF17C}"/>
                </a:ext>
              </a:extLst>
            </p:cNvPr>
            <p:cNvGrpSpPr/>
            <p:nvPr/>
          </p:nvGrpSpPr>
          <p:grpSpPr>
            <a:xfrm>
              <a:off x="2384430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065B572-F50B-4CA9-A33C-094A488596C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113E979-E343-4153-8A6C-417BC43588E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C7EBD6-8849-4F5D-8D38-8B09BE69FC4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A11235-53C6-47E9-945A-A9152285B8DA}"/>
                </a:ext>
              </a:extLst>
            </p:cNvPr>
            <p:cNvGrpSpPr/>
            <p:nvPr/>
          </p:nvGrpSpPr>
          <p:grpSpPr>
            <a:xfrm>
              <a:off x="2773828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39041C1-5AFD-4833-A58E-CB321EF8A00B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558D6E-1103-4470-9735-7392AC490ACC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38A3BF7-17E4-45CB-8461-FB44B070ACE9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AD41-A708-4A70-9D9B-7AA2A15B451E}"/>
                </a:ext>
              </a:extLst>
            </p:cNvPr>
            <p:cNvGrpSpPr/>
            <p:nvPr/>
          </p:nvGrpSpPr>
          <p:grpSpPr>
            <a:xfrm>
              <a:off x="3139546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6F0182-0FA8-46F5-B2BA-97D0C277CB08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3707F44-8095-46A5-84F9-0541D9D459D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E16132-523B-4FFA-AB8B-1898881BAEE3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B020B4-60E1-4A60-B78F-FB243FB0EFA3}"/>
                </a:ext>
              </a:extLst>
            </p:cNvPr>
            <p:cNvGrpSpPr/>
            <p:nvPr/>
          </p:nvGrpSpPr>
          <p:grpSpPr>
            <a:xfrm>
              <a:off x="3511185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2DF2FB7-2262-41F1-B87E-DF8AC03E454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EF245CA-0B10-4D26-8743-9ED2358B35F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7478DD9-C2C3-4C2B-85CA-CD0C21B19EE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E6A0BA-3F71-40B2-9E03-4B1BB881D990}"/>
                </a:ext>
              </a:extLst>
            </p:cNvPr>
            <p:cNvGrpSpPr/>
            <p:nvPr/>
          </p:nvGrpSpPr>
          <p:grpSpPr>
            <a:xfrm>
              <a:off x="3887704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E307CB0-0EFE-4289-8790-8A854F81A4C5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F5390-CEA5-46AE-8F90-3FC4616F59AB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33FA93-825E-4E39-B99E-EA8ED0102A0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4B6FC45-F48A-4A69-B83C-88FD9C81CAF9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9B096C0-E4F9-402A-AF6B-8B1AD5EA0B8F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E7DB4F00-B741-4000-890D-F572668C19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90910185-1077-443C-B6FC-D320AC03D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231B44E-6EDF-4BDA-995B-B8B01B1841F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2C9825-4834-4A7C-A6BE-782F72A6D090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8D497B2-24A8-4C65-A592-17CF46980B5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4B0837E-AC69-44C6-8B81-DAB762A8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081B0AB-A09A-461A-BA9A-E67236FF757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D140E-F04C-4906-9BC5-9BC339252B0A}"/>
                </a:ext>
              </a:extLst>
            </p:cNvPr>
            <p:cNvGrpSpPr/>
            <p:nvPr/>
          </p:nvGrpSpPr>
          <p:grpSpPr>
            <a:xfrm>
              <a:off x="5014459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560DA3-9939-46AE-BBD3-1F60D912DC8E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7D4DCED-3BAF-4556-82EB-849F934077ED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2242A7E-E8EE-41DF-8AAB-43BD3B6C86A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C9AB2A7-91DD-4F08-9B33-2E72C200F93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111644-C44B-4F3A-87E5-6B38C8A8C43C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A17CDFF-A53C-4F58-A736-95892705E869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9520DD4-CBE1-4E9F-9DC5-D9C457B10400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1DBDA718-8CAD-4220-80F2-78218EDFF22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38099BF-B883-4D32-94B5-1E48CBF0FF2B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00ADF69-C859-47A3-A387-4EBDA3B0DE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0ED736A-27EE-47E3-AF36-C136EA96FB68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62C661D-6B6A-4A87-80E2-27860473A51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61BAE3-6EE7-49D7-B817-79E7AE61E071}"/>
                </a:ext>
              </a:extLst>
            </p:cNvPr>
            <p:cNvGrpSpPr/>
            <p:nvPr/>
          </p:nvGrpSpPr>
          <p:grpSpPr>
            <a:xfrm>
              <a:off x="614017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A191C09-D4BA-4139-BFEE-6C1C1BAF2D72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48342B3-1145-46CA-B8D4-066493E67CE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997F254-6BBB-4F71-B217-503B5B7B108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0620D1-575E-4739-9E63-482B1EBFC192}"/>
                </a:ext>
              </a:extLst>
            </p:cNvPr>
            <p:cNvGrpSpPr/>
            <p:nvPr/>
          </p:nvGrpSpPr>
          <p:grpSpPr>
            <a:xfrm>
              <a:off x="6505889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A735182-4F8F-4E2C-B7BB-F9C0DE6145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9F035B8-DB75-445C-8ED3-43E0D65CF196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5B112C-00AA-409E-B06A-267CE77C28CB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AE2689-B3EC-4B06-9141-F6D15FE9D90B}"/>
                </a:ext>
              </a:extLst>
            </p:cNvPr>
            <p:cNvGrpSpPr/>
            <p:nvPr/>
          </p:nvGrpSpPr>
          <p:grpSpPr>
            <a:xfrm>
              <a:off x="6877528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6385A0F-8BC3-48CB-B8D8-1E3E9729FF2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70C9217-2058-45C3-9952-E0F37607EB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14E6F07-6E00-4343-A9EC-6C53475F4842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8B7707-A508-4A6F-B670-2BB155AFFC85}"/>
                </a:ext>
              </a:extLst>
            </p:cNvPr>
            <p:cNvGrpSpPr/>
            <p:nvPr/>
          </p:nvGrpSpPr>
          <p:grpSpPr>
            <a:xfrm>
              <a:off x="7266926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6137F8-DD60-48CC-9229-F44D50A586A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AEEC992-DA6C-438C-8981-0DDC7C0DA885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D816AB7-2E1A-4E43-AFEA-DA24451D262D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4B6B2A-6597-4BAC-AE43-2B585A513FC5}"/>
                </a:ext>
              </a:extLst>
            </p:cNvPr>
            <p:cNvGrpSpPr/>
            <p:nvPr/>
          </p:nvGrpSpPr>
          <p:grpSpPr>
            <a:xfrm>
              <a:off x="7632644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7CDF531-1892-467F-8F14-9AD1765CA74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028FEF9-4AF4-4F36-87B9-6D5694AD03B7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BA4909B-6ED1-4E37-B186-6EAF92EBB8F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CA7399-A4A0-401A-8203-01232357C69E}"/>
                </a:ext>
              </a:extLst>
            </p:cNvPr>
            <p:cNvGrpSpPr/>
            <p:nvPr/>
          </p:nvGrpSpPr>
          <p:grpSpPr>
            <a:xfrm>
              <a:off x="800428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6A87EB-5221-47B0-A41D-13F3215A86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DDE34D-D3BA-4BDA-ABC9-783A64555C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4E6FE74-884A-43E4-B269-3F5D9046A69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16DE4D-07BA-4102-842C-0E0F2FE9767C}"/>
                </a:ext>
              </a:extLst>
            </p:cNvPr>
            <p:cNvSpPr/>
            <p:nvPr/>
          </p:nvSpPr>
          <p:spPr>
            <a:xfrm rot="1829776">
              <a:off x="850238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EB3FED-FF29-4B11-BD35-52AE208B4FEF}"/>
                </a:ext>
              </a:extLst>
            </p:cNvPr>
            <p:cNvSpPr/>
            <p:nvPr/>
          </p:nvSpPr>
          <p:spPr>
            <a:xfrm rot="1829776">
              <a:off x="838080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15254D-298D-4591-8513-E9CCF129CE09}"/>
                </a:ext>
              </a:extLst>
            </p:cNvPr>
            <p:cNvSpPr/>
            <p:nvPr/>
          </p:nvSpPr>
          <p:spPr>
            <a:xfrm rot="1829776">
              <a:off x="862396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098680-53CA-465E-9D4D-BE6B91705FE1}"/>
                </a:ext>
              </a:extLst>
            </p:cNvPr>
            <p:cNvSpPr/>
            <p:nvPr/>
          </p:nvSpPr>
          <p:spPr>
            <a:xfrm rot="1829776">
              <a:off x="886810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32119C-2CC5-42F5-8D4A-341639BA9334}"/>
                </a:ext>
              </a:extLst>
            </p:cNvPr>
            <p:cNvSpPr/>
            <p:nvPr/>
          </p:nvSpPr>
          <p:spPr>
            <a:xfrm rot="1829776">
              <a:off x="874652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6A8157-5E23-4E40-B77A-B5EE6A361442}"/>
                </a:ext>
              </a:extLst>
            </p:cNvPr>
            <p:cNvSpPr/>
            <p:nvPr/>
          </p:nvSpPr>
          <p:spPr>
            <a:xfrm rot="1829776">
              <a:off x="898968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4426C7-CA1D-45B7-9563-04727E1D98B9}"/>
                </a:ext>
              </a:extLst>
            </p:cNvPr>
            <p:cNvSpPr/>
            <p:nvPr/>
          </p:nvSpPr>
          <p:spPr>
            <a:xfrm rot="1829776">
              <a:off x="923973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3C82C1-A102-4087-BB42-495713A8A968}"/>
                </a:ext>
              </a:extLst>
            </p:cNvPr>
            <p:cNvSpPr/>
            <p:nvPr/>
          </p:nvSpPr>
          <p:spPr>
            <a:xfrm rot="1829776">
              <a:off x="911815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220527-B6B0-4091-A599-0E6AF1431AF2}"/>
                </a:ext>
              </a:extLst>
            </p:cNvPr>
            <p:cNvSpPr/>
            <p:nvPr/>
          </p:nvSpPr>
          <p:spPr>
            <a:xfrm rot="1829776">
              <a:off x="936131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8A04E-7B7B-45DF-8C55-2719B1323999}"/>
                </a:ext>
              </a:extLst>
            </p:cNvPr>
            <p:cNvGrpSpPr/>
            <p:nvPr/>
          </p:nvGrpSpPr>
          <p:grpSpPr>
            <a:xfrm>
              <a:off x="9507557" y="6286046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E72EF6C-5D55-470B-AC3B-AFAF20FAB62A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D00B046-1ED6-44C9-AD18-92EA1AF32CB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F191F18-3A81-4208-891A-AF919F95998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6191F2C-559F-4FF2-91E1-D748D0283B2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980EBD9-3E75-4028-9550-E2518384A209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CF2E6A0-73A9-4CEF-A6C6-08F314B2AD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23DF0CE-6A1B-4B6C-AFE6-600EA7569B9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F8D8EB-BDA5-4978-93DC-CB5747B0063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63608E6-E8FC-4AB1-A352-668D7FEE01B6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5621794-862D-4856-92C6-571649B5381E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49D9EEB-BEBE-4815-AE63-3CFE246BC9F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D30E74D-5A7F-4FCC-BF9A-B0A852E471C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40E71D-909D-4E7E-BDE2-5975BF20CF21}"/>
                </a:ext>
              </a:extLst>
            </p:cNvPr>
            <p:cNvGrpSpPr/>
            <p:nvPr/>
          </p:nvGrpSpPr>
          <p:grpSpPr>
            <a:xfrm>
              <a:off x="1062143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DC5BD3A-21D4-4EE4-9889-BF553CAC577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890D9A2-D151-4CE1-98EC-0BE6C2B88023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5E32809-34F5-4E59-BEDC-CED6AB77B18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1354C4-E533-454A-BC4F-754E1CB85F02}"/>
                </a:ext>
              </a:extLst>
            </p:cNvPr>
            <p:cNvGrpSpPr/>
            <p:nvPr/>
          </p:nvGrpSpPr>
          <p:grpSpPr>
            <a:xfrm>
              <a:off x="1098715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C107023-DC85-4A4F-BBFD-92EFEAFD8F29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E6E0949-60C2-48AE-83E1-EB39928B5CA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FE9858-A5C8-495E-AE9B-90555AFC7E57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2DDEE4-A7F5-4DEB-8927-E94F09D5BC07}"/>
                </a:ext>
              </a:extLst>
            </p:cNvPr>
            <p:cNvGrpSpPr/>
            <p:nvPr/>
          </p:nvGrpSpPr>
          <p:grpSpPr>
            <a:xfrm>
              <a:off x="11358790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E4C3F-AFE4-499D-A0EC-DA81D95833F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5AA96B-201B-4701-8C48-AE5DB09FE2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B2E21-8868-4D71-86E6-C87582B64B15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69D519-BAFC-49E9-8152-F8E953319529}"/>
                </a:ext>
              </a:extLst>
            </p:cNvPr>
            <p:cNvSpPr/>
            <p:nvPr/>
          </p:nvSpPr>
          <p:spPr>
            <a:xfrm rot="1829776">
              <a:off x="1186976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8EEACB-CE48-4051-8ACA-5808A3B1C7E7}"/>
                </a:ext>
              </a:extLst>
            </p:cNvPr>
            <p:cNvSpPr/>
            <p:nvPr/>
          </p:nvSpPr>
          <p:spPr>
            <a:xfrm rot="1829776">
              <a:off x="1174818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3932CB-E2AB-44C5-A5FA-47B62375AC79}"/>
                </a:ext>
              </a:extLst>
            </p:cNvPr>
            <p:cNvSpPr/>
            <p:nvPr/>
          </p:nvSpPr>
          <p:spPr>
            <a:xfrm rot="1829776">
              <a:off x="1199134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6CD5D0-9284-448E-BE3A-B98FC2C2F7AD}"/>
                </a:ext>
              </a:extLst>
            </p:cNvPr>
            <p:cNvSpPr/>
            <p:nvPr/>
          </p:nvSpPr>
          <p:spPr>
            <a:xfrm rot="1829776">
              <a:off x="1223548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879D37-6977-4407-9960-DDF3096F42AB}"/>
                </a:ext>
              </a:extLst>
            </p:cNvPr>
            <p:cNvSpPr/>
            <p:nvPr/>
          </p:nvSpPr>
          <p:spPr>
            <a:xfrm rot="1829776">
              <a:off x="1211390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EEC1F7-6A99-4D4E-BB96-0237F0358FBC}"/>
                </a:ext>
              </a:extLst>
            </p:cNvPr>
            <p:cNvSpPr/>
            <p:nvPr/>
          </p:nvSpPr>
          <p:spPr>
            <a:xfrm rot="1829776">
              <a:off x="1235706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4CC4C6-25E7-45C7-B42E-5A933AD40562}"/>
                </a:ext>
              </a:extLst>
            </p:cNvPr>
            <p:cNvSpPr/>
            <p:nvPr/>
          </p:nvSpPr>
          <p:spPr>
            <a:xfrm rot="1829776">
              <a:off x="1260712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AC9C54-1970-4F4C-9439-8A7ECD9436CA}"/>
                </a:ext>
              </a:extLst>
            </p:cNvPr>
            <p:cNvSpPr/>
            <p:nvPr/>
          </p:nvSpPr>
          <p:spPr>
            <a:xfrm rot="1829776">
              <a:off x="1248554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41ABB9-E8B1-4693-9158-84B6B6A59DDD}"/>
                </a:ext>
              </a:extLst>
            </p:cNvPr>
            <p:cNvSpPr/>
            <p:nvPr/>
          </p:nvSpPr>
          <p:spPr>
            <a:xfrm rot="1829776">
              <a:off x="1272870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8DE414-C1C9-47A5-BF24-9E318AC4EA83}"/>
              </a:ext>
            </a:extLst>
          </p:cNvPr>
          <p:cNvGrpSpPr/>
          <p:nvPr/>
        </p:nvGrpSpPr>
        <p:grpSpPr>
          <a:xfrm flipH="1">
            <a:off x="275165" y="913487"/>
            <a:ext cx="1499590" cy="664091"/>
            <a:chOff x="122738" y="6128267"/>
            <a:chExt cx="1000608" cy="443118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8198740-6503-4596-856B-6B7DC362799D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AD8C5E-DF29-4B34-930F-E79203724B1A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CB6725C-DA3B-4136-93FA-FC037CEEA592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F19DE85-F93B-46BE-A9DA-88C2CBC80AB2}"/>
              </a:ext>
            </a:extLst>
          </p:cNvPr>
          <p:cNvSpPr txBox="1"/>
          <p:nvPr/>
        </p:nvSpPr>
        <p:spPr>
          <a:xfrm>
            <a:off x="1828515" y="723159"/>
            <a:ext cx="7922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Where to </a:t>
            </a:r>
            <a:r>
              <a:rPr lang="en-US" sz="6000">
                <a:solidFill>
                  <a:srgbClr val="ED217C"/>
                </a:solidFill>
                <a:latin typeface="Sim Font" pitchFamily="50" charset="0"/>
              </a:rPr>
              <a:t>start</a:t>
            </a:r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?</a:t>
            </a:r>
            <a:endParaRPr lang="en-US" sz="6000">
              <a:solidFill>
                <a:srgbClr val="ED217C"/>
              </a:solidFill>
              <a:latin typeface="Sim Font" pitchFamily="50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4F1221-41A1-4079-88CC-3E04D77ABAA8}"/>
              </a:ext>
            </a:extLst>
          </p:cNvPr>
          <p:cNvGrpSpPr/>
          <p:nvPr/>
        </p:nvGrpSpPr>
        <p:grpSpPr>
          <a:xfrm>
            <a:off x="671672" y="2305737"/>
            <a:ext cx="4075690" cy="1811496"/>
            <a:chOff x="671672" y="4013072"/>
            <a:chExt cx="4075690" cy="18114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DBB195-F93C-4427-817A-9B435545B400}"/>
                </a:ext>
              </a:extLst>
            </p:cNvPr>
            <p:cNvGrpSpPr/>
            <p:nvPr/>
          </p:nvGrpSpPr>
          <p:grpSpPr>
            <a:xfrm>
              <a:off x="671672" y="4013072"/>
              <a:ext cx="4075690" cy="843581"/>
              <a:chOff x="702365" y="4013072"/>
              <a:chExt cx="4075690" cy="84358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E9A643B-558C-45FD-BC07-91F7B6CFDE16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DCD1D095-3F7B-4C9C-A2A3-2F1A42B770B8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121D7F1-E0DA-48ED-B730-67C6C43E5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F76CBD-EA98-4709-88F4-22C69B5E70CF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Microsoft Learn</a:t>
                </a:r>
                <a:b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</a:br>
                <a:endParaRPr lang="en-US" sz="240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A95F940-46E4-4C71-BEA4-C953D0E8691E}"/>
                </a:ext>
              </a:extLst>
            </p:cNvPr>
            <p:cNvGrpSpPr/>
            <p:nvPr/>
          </p:nvGrpSpPr>
          <p:grpSpPr>
            <a:xfrm>
              <a:off x="671672" y="4681695"/>
              <a:ext cx="4075690" cy="474249"/>
              <a:chOff x="702365" y="4013072"/>
              <a:chExt cx="4075690" cy="474249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B06A927-E61F-4C81-AE12-314A6D003FAE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0" name="Arrow: Pentagon 169">
                  <a:extLst>
                    <a:ext uri="{FF2B5EF4-FFF2-40B4-BE49-F238E27FC236}">
                      <a16:creationId xmlns:a16="http://schemas.microsoft.com/office/drawing/2014/main" id="{BEC1E8EC-533F-404E-8BEF-9DD5307A2A3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FC69BFD4-9D83-49BA-A3C6-F2C7FFD0C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421F56F-C544-49A1-BD79-6C4A8D31E0BA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Azure-Overview.com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BFFB67D-5CD3-4B02-9D95-9DBF8CDA0747}"/>
                </a:ext>
              </a:extLst>
            </p:cNvPr>
            <p:cNvGrpSpPr/>
            <p:nvPr/>
          </p:nvGrpSpPr>
          <p:grpSpPr>
            <a:xfrm>
              <a:off x="671672" y="5350319"/>
              <a:ext cx="4075690" cy="474249"/>
              <a:chOff x="702365" y="4013072"/>
              <a:chExt cx="4075690" cy="47424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AA34D85-79D5-4250-957B-AEAB07A6565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5" name="Arrow: Pentagon 174">
                  <a:extLst>
                    <a:ext uri="{FF2B5EF4-FFF2-40B4-BE49-F238E27FC236}">
                      <a16:creationId xmlns:a16="http://schemas.microsoft.com/office/drawing/2014/main" id="{074F905C-2297-4124-A08F-9DCB194E8836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B1D3685-3F1A-4C99-B316-95EA039B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6AA90B6-B8B4-4EA4-B048-C070D4AE1ECD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Documentation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8AC7CB3-85D4-4FE0-AB08-9A2AC9BFA6F3}"/>
              </a:ext>
            </a:extLst>
          </p:cNvPr>
          <p:cNvGrpSpPr/>
          <p:nvPr/>
        </p:nvGrpSpPr>
        <p:grpSpPr>
          <a:xfrm>
            <a:off x="4306192" y="2305362"/>
            <a:ext cx="6105128" cy="1811496"/>
            <a:chOff x="671672" y="4013072"/>
            <a:chExt cx="6105128" cy="181149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0C18D71-64E0-4896-9983-B8AEC99AA45D}"/>
                </a:ext>
              </a:extLst>
            </p:cNvPr>
            <p:cNvGrpSpPr/>
            <p:nvPr/>
          </p:nvGrpSpPr>
          <p:grpSpPr>
            <a:xfrm>
              <a:off x="671672" y="4013072"/>
              <a:ext cx="6105128" cy="843581"/>
              <a:chOff x="702365" y="4013072"/>
              <a:chExt cx="6105128" cy="843581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642C65A-03F2-4C6B-B05F-2C701EAECDD1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7" name="Arrow: Pentagon 196">
                  <a:extLst>
                    <a:ext uri="{FF2B5EF4-FFF2-40B4-BE49-F238E27FC236}">
                      <a16:creationId xmlns:a16="http://schemas.microsoft.com/office/drawing/2014/main" id="{DE0C82F8-0CEA-4A59-9E73-8FC43599F8D2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84CF6B8A-1617-472B-9EE0-3E72A0944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46B8AD7-D7E2-4F79-B621-1952D5F7717B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57285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Training websites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03C729F-457B-49EB-91F5-818A9AAD0C63}"/>
                </a:ext>
              </a:extLst>
            </p:cNvPr>
            <p:cNvGrpSpPr/>
            <p:nvPr/>
          </p:nvGrpSpPr>
          <p:grpSpPr>
            <a:xfrm>
              <a:off x="671672" y="4681695"/>
              <a:ext cx="6086716" cy="474249"/>
              <a:chOff x="702365" y="4013072"/>
              <a:chExt cx="6086716" cy="47424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B277BA0-6171-4102-8BED-7DBBDCAFA864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3" name="Arrow: Pentagon 192">
                  <a:extLst>
                    <a:ext uri="{FF2B5EF4-FFF2-40B4-BE49-F238E27FC236}">
                      <a16:creationId xmlns:a16="http://schemas.microsoft.com/office/drawing/2014/main" id="{4DF973D5-E5C2-484D-9C64-FD73D49BA57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CDFDF666-BBAF-4B52-BB98-E701ECEE1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F877EC1-560D-44E2-B689-0E8B952303E3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71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Exams Info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33E9A37-D510-4747-888C-8378B1783E67}"/>
                </a:ext>
              </a:extLst>
            </p:cNvPr>
            <p:cNvGrpSpPr/>
            <p:nvPr/>
          </p:nvGrpSpPr>
          <p:grpSpPr>
            <a:xfrm>
              <a:off x="671672" y="5350319"/>
              <a:ext cx="4763650" cy="474249"/>
              <a:chOff x="702365" y="4013072"/>
              <a:chExt cx="4763650" cy="474249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2AE3379-B87E-41BF-869F-5A77D0BB5A4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89" name="Arrow: Pentagon 188">
                  <a:extLst>
                    <a:ext uri="{FF2B5EF4-FFF2-40B4-BE49-F238E27FC236}">
                      <a16:creationId xmlns:a16="http://schemas.microsoft.com/office/drawing/2014/main" id="{F227837E-ECAB-43F8-BC58-0E2FADBE5E2C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FEDCBFF7-2349-4596-A1C6-20300122D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89DFBE7-6C03-4FF1-A127-D032C4574844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4387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AzureCharts.com</a:t>
                </a: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EA53F35-67E5-4485-984A-CFF9744977A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93021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3121789"/>
            <a:chOff x="-3392050" y="-2775898"/>
            <a:chExt cx="20046824" cy="131217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1219199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17C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39C39A-7F52-4265-89B3-F9E19D7B853E}"/>
              </a:ext>
            </a:extLst>
          </p:cNvPr>
          <p:cNvGrpSpPr/>
          <p:nvPr/>
        </p:nvGrpSpPr>
        <p:grpSpPr>
          <a:xfrm>
            <a:off x="-593558" y="6282758"/>
            <a:ext cx="651751" cy="288627"/>
            <a:chOff x="122738" y="6128267"/>
            <a:chExt cx="1000608" cy="44311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42680F0-8684-42E6-8A62-50DE46CA1081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2A3E481-A68B-4574-A84A-ED179FD90F21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9DEC56-85EB-45E8-BB6A-86DE12952C59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7D2AF-EC7D-4178-8A13-88B250A6EDBA}"/>
              </a:ext>
            </a:extLst>
          </p:cNvPr>
          <p:cNvGrpSpPr/>
          <p:nvPr/>
        </p:nvGrpSpPr>
        <p:grpSpPr>
          <a:xfrm>
            <a:off x="-227840" y="6282758"/>
            <a:ext cx="651751" cy="288627"/>
            <a:chOff x="122738" y="6128267"/>
            <a:chExt cx="1000608" cy="443118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00062E-EA1C-4D49-98E9-F23A5F8B971A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EB1D0-0A89-43EE-A4B4-2C3440AE50FE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4E59F96-FF5A-4C62-B079-A1FABFEB1C71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6129B-A0B9-4E93-BFC6-B3DA92C08268}"/>
              </a:ext>
            </a:extLst>
          </p:cNvPr>
          <p:cNvGrpSpPr/>
          <p:nvPr/>
        </p:nvGrpSpPr>
        <p:grpSpPr>
          <a:xfrm>
            <a:off x="143799" y="6282758"/>
            <a:ext cx="651751" cy="288627"/>
            <a:chOff x="122738" y="6128267"/>
            <a:chExt cx="1000608" cy="443118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DECB628-4982-4E43-BD11-A995DE15C003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F02A59-D274-4C11-BB83-AF8862499294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D27623B-F76D-4B3E-AEB4-9B8E1BB4BF3E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57E977-F420-4BC2-BCFC-B02517BED78B}"/>
              </a:ext>
            </a:extLst>
          </p:cNvPr>
          <p:cNvSpPr/>
          <p:nvPr/>
        </p:nvSpPr>
        <p:spPr>
          <a:xfrm rot="1829776">
            <a:off x="65477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B3AB51-DEAC-4CCC-8CBD-9BC031C9C462}"/>
              </a:ext>
            </a:extLst>
          </p:cNvPr>
          <p:cNvSpPr/>
          <p:nvPr/>
        </p:nvSpPr>
        <p:spPr>
          <a:xfrm rot="1829776">
            <a:off x="53319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2023-3969-4336-8AFE-90E1001DEC25}"/>
              </a:ext>
            </a:extLst>
          </p:cNvPr>
          <p:cNvSpPr/>
          <p:nvPr/>
        </p:nvSpPr>
        <p:spPr>
          <a:xfrm rot="1829776">
            <a:off x="77635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D8A211-3CDB-457F-8394-3B766CF82804}"/>
              </a:ext>
            </a:extLst>
          </p:cNvPr>
          <p:cNvSpPr/>
          <p:nvPr/>
        </p:nvSpPr>
        <p:spPr>
          <a:xfrm rot="1829776">
            <a:off x="102049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5C4482-54A0-409A-9775-AB577DAFD151}"/>
              </a:ext>
            </a:extLst>
          </p:cNvPr>
          <p:cNvSpPr/>
          <p:nvPr/>
        </p:nvSpPr>
        <p:spPr>
          <a:xfrm rot="1829776">
            <a:off x="89891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E469F7-D636-4F79-83B6-5AC45853189F}"/>
              </a:ext>
            </a:extLst>
          </p:cNvPr>
          <p:cNvSpPr/>
          <p:nvPr/>
        </p:nvSpPr>
        <p:spPr>
          <a:xfrm rot="1829776">
            <a:off x="114207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30BD9C-D701-4DA4-AFCE-A694203F024F}"/>
              </a:ext>
            </a:extLst>
          </p:cNvPr>
          <p:cNvSpPr/>
          <p:nvPr/>
        </p:nvSpPr>
        <p:spPr>
          <a:xfrm rot="1829776">
            <a:off x="139213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B0CD77-B5DE-4E48-9790-089B10234A89}"/>
              </a:ext>
            </a:extLst>
          </p:cNvPr>
          <p:cNvSpPr/>
          <p:nvPr/>
        </p:nvSpPr>
        <p:spPr>
          <a:xfrm rot="1829776">
            <a:off x="127055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E0ACA5-8B6A-4265-ACB8-FF141A2900C7}"/>
              </a:ext>
            </a:extLst>
          </p:cNvPr>
          <p:cNvSpPr/>
          <p:nvPr/>
        </p:nvSpPr>
        <p:spPr>
          <a:xfrm rot="1829776">
            <a:off x="151371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3C4082-B8B1-4996-B0D8-9BE3BA6DCF3E}"/>
              </a:ext>
            </a:extLst>
          </p:cNvPr>
          <p:cNvGrpSpPr/>
          <p:nvPr/>
        </p:nvGrpSpPr>
        <p:grpSpPr>
          <a:xfrm>
            <a:off x="1647073" y="6282758"/>
            <a:ext cx="11490223" cy="291915"/>
            <a:chOff x="1647073" y="6282758"/>
            <a:chExt cx="11490223" cy="291915"/>
          </a:xfrm>
          <a:gradFill flip="none" rotWithShape="1">
            <a:gsLst>
              <a:gs pos="21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7000"/>
                </a:schemeClr>
              </a:gs>
            </a:gsLst>
            <a:lin ang="10800000" scaled="1"/>
            <a:tileRect/>
          </a:gra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53AD1B-E093-4943-9F39-9386AE0B5D98}"/>
                </a:ext>
              </a:extLst>
            </p:cNvPr>
            <p:cNvGrpSpPr/>
            <p:nvPr/>
          </p:nvGrpSpPr>
          <p:grpSpPr>
            <a:xfrm>
              <a:off x="1647073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BCD35FC-595F-47C5-AC7C-3E0717C9DC6A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1AD4C4D-195B-43BC-BB76-35716D9CE611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7B6305-C320-491B-B9EA-4D646AC2BC7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4A6CFF-E3AE-4AA8-8626-C07A41C1AB78}"/>
                </a:ext>
              </a:extLst>
            </p:cNvPr>
            <p:cNvGrpSpPr/>
            <p:nvPr/>
          </p:nvGrpSpPr>
          <p:grpSpPr>
            <a:xfrm>
              <a:off x="2012791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DE35BA1-A331-4164-BF0B-D35D9B7CABB0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4426F5C-DE0F-410B-91FD-DAD1C5A6B0A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2FC70AA-E73C-41D8-B053-DE301B04310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3DB6-7CA8-40CE-ABE2-49A9E08FF17C}"/>
                </a:ext>
              </a:extLst>
            </p:cNvPr>
            <p:cNvGrpSpPr/>
            <p:nvPr/>
          </p:nvGrpSpPr>
          <p:grpSpPr>
            <a:xfrm>
              <a:off x="2384430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065B572-F50B-4CA9-A33C-094A488596C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113E979-E343-4153-8A6C-417BC43588E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C7EBD6-8849-4F5D-8D38-8B09BE69FC4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A11235-53C6-47E9-945A-A9152285B8DA}"/>
                </a:ext>
              </a:extLst>
            </p:cNvPr>
            <p:cNvGrpSpPr/>
            <p:nvPr/>
          </p:nvGrpSpPr>
          <p:grpSpPr>
            <a:xfrm>
              <a:off x="2773828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39041C1-5AFD-4833-A58E-CB321EF8A00B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558D6E-1103-4470-9735-7392AC490ACC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38A3BF7-17E4-45CB-8461-FB44B070ACE9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AD41-A708-4A70-9D9B-7AA2A15B451E}"/>
                </a:ext>
              </a:extLst>
            </p:cNvPr>
            <p:cNvGrpSpPr/>
            <p:nvPr/>
          </p:nvGrpSpPr>
          <p:grpSpPr>
            <a:xfrm>
              <a:off x="3139546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6F0182-0FA8-46F5-B2BA-97D0C277CB08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3707F44-8095-46A5-84F9-0541D9D459D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E16132-523B-4FFA-AB8B-1898881BAEE3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B020B4-60E1-4A60-B78F-FB243FB0EFA3}"/>
                </a:ext>
              </a:extLst>
            </p:cNvPr>
            <p:cNvGrpSpPr/>
            <p:nvPr/>
          </p:nvGrpSpPr>
          <p:grpSpPr>
            <a:xfrm>
              <a:off x="3511185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2DF2FB7-2262-41F1-B87E-DF8AC03E454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EF245CA-0B10-4D26-8743-9ED2358B35F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7478DD9-C2C3-4C2B-85CA-CD0C21B19EE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E6A0BA-3F71-40B2-9E03-4B1BB881D990}"/>
                </a:ext>
              </a:extLst>
            </p:cNvPr>
            <p:cNvGrpSpPr/>
            <p:nvPr/>
          </p:nvGrpSpPr>
          <p:grpSpPr>
            <a:xfrm>
              <a:off x="3887704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E307CB0-0EFE-4289-8790-8A854F81A4C5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F5390-CEA5-46AE-8F90-3FC4616F59AB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33FA93-825E-4E39-B99E-EA8ED0102A0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4B6FC45-F48A-4A69-B83C-88FD9C81CAF9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9B096C0-E4F9-402A-AF6B-8B1AD5EA0B8F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E7DB4F00-B741-4000-890D-F572668C19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90910185-1077-443C-B6FC-D320AC03D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231B44E-6EDF-4BDA-995B-B8B01B1841F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2C9825-4834-4A7C-A6BE-782F72A6D090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8D497B2-24A8-4C65-A592-17CF46980B5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4B0837E-AC69-44C6-8B81-DAB762A8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081B0AB-A09A-461A-BA9A-E67236FF757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D140E-F04C-4906-9BC5-9BC339252B0A}"/>
                </a:ext>
              </a:extLst>
            </p:cNvPr>
            <p:cNvGrpSpPr/>
            <p:nvPr/>
          </p:nvGrpSpPr>
          <p:grpSpPr>
            <a:xfrm>
              <a:off x="5014459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560DA3-9939-46AE-BBD3-1F60D912DC8E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7D4DCED-3BAF-4556-82EB-849F934077ED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2242A7E-E8EE-41DF-8AAB-43BD3B6C86A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C9AB2A7-91DD-4F08-9B33-2E72C200F93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111644-C44B-4F3A-87E5-6B38C8A8C43C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A17CDFF-A53C-4F58-A736-95892705E869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9520DD4-CBE1-4E9F-9DC5-D9C457B10400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1DBDA718-8CAD-4220-80F2-78218EDFF22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38099BF-B883-4D32-94B5-1E48CBF0FF2B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00ADF69-C859-47A3-A387-4EBDA3B0DE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0ED736A-27EE-47E3-AF36-C136EA96FB68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62C661D-6B6A-4A87-80E2-27860473A51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61BAE3-6EE7-49D7-B817-79E7AE61E071}"/>
                </a:ext>
              </a:extLst>
            </p:cNvPr>
            <p:cNvGrpSpPr/>
            <p:nvPr/>
          </p:nvGrpSpPr>
          <p:grpSpPr>
            <a:xfrm>
              <a:off x="614017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A191C09-D4BA-4139-BFEE-6C1C1BAF2D72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48342B3-1145-46CA-B8D4-066493E67CE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997F254-6BBB-4F71-B217-503B5B7B108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0620D1-575E-4739-9E63-482B1EBFC192}"/>
                </a:ext>
              </a:extLst>
            </p:cNvPr>
            <p:cNvGrpSpPr/>
            <p:nvPr/>
          </p:nvGrpSpPr>
          <p:grpSpPr>
            <a:xfrm>
              <a:off x="6505889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A735182-4F8F-4E2C-B7BB-F9C0DE6145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9F035B8-DB75-445C-8ED3-43E0D65CF196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5B112C-00AA-409E-B06A-267CE77C28CB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AE2689-B3EC-4B06-9141-F6D15FE9D90B}"/>
                </a:ext>
              </a:extLst>
            </p:cNvPr>
            <p:cNvGrpSpPr/>
            <p:nvPr/>
          </p:nvGrpSpPr>
          <p:grpSpPr>
            <a:xfrm>
              <a:off x="6877528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6385A0F-8BC3-48CB-B8D8-1E3E9729FF2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70C9217-2058-45C3-9952-E0F37607EB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14E6F07-6E00-4343-A9EC-6C53475F4842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8B7707-A508-4A6F-B670-2BB155AFFC85}"/>
                </a:ext>
              </a:extLst>
            </p:cNvPr>
            <p:cNvGrpSpPr/>
            <p:nvPr/>
          </p:nvGrpSpPr>
          <p:grpSpPr>
            <a:xfrm>
              <a:off x="7266926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6137F8-DD60-48CC-9229-F44D50A586A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AEEC992-DA6C-438C-8981-0DDC7C0DA885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D816AB7-2E1A-4E43-AFEA-DA24451D262D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4B6B2A-6597-4BAC-AE43-2B585A513FC5}"/>
                </a:ext>
              </a:extLst>
            </p:cNvPr>
            <p:cNvGrpSpPr/>
            <p:nvPr/>
          </p:nvGrpSpPr>
          <p:grpSpPr>
            <a:xfrm>
              <a:off x="7632644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7CDF531-1892-467F-8F14-9AD1765CA74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028FEF9-4AF4-4F36-87B9-6D5694AD03B7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BA4909B-6ED1-4E37-B186-6EAF92EBB8F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CA7399-A4A0-401A-8203-01232357C69E}"/>
                </a:ext>
              </a:extLst>
            </p:cNvPr>
            <p:cNvGrpSpPr/>
            <p:nvPr/>
          </p:nvGrpSpPr>
          <p:grpSpPr>
            <a:xfrm>
              <a:off x="800428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6A87EB-5221-47B0-A41D-13F3215A86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DDE34D-D3BA-4BDA-ABC9-783A64555C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4E6FE74-884A-43E4-B269-3F5D9046A69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16DE4D-07BA-4102-842C-0E0F2FE9767C}"/>
                </a:ext>
              </a:extLst>
            </p:cNvPr>
            <p:cNvSpPr/>
            <p:nvPr/>
          </p:nvSpPr>
          <p:spPr>
            <a:xfrm rot="1829776">
              <a:off x="850238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EB3FED-FF29-4B11-BD35-52AE208B4FEF}"/>
                </a:ext>
              </a:extLst>
            </p:cNvPr>
            <p:cNvSpPr/>
            <p:nvPr/>
          </p:nvSpPr>
          <p:spPr>
            <a:xfrm rot="1829776">
              <a:off x="838080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15254D-298D-4591-8513-E9CCF129CE09}"/>
                </a:ext>
              </a:extLst>
            </p:cNvPr>
            <p:cNvSpPr/>
            <p:nvPr/>
          </p:nvSpPr>
          <p:spPr>
            <a:xfrm rot="1829776">
              <a:off x="862396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098680-53CA-465E-9D4D-BE6B91705FE1}"/>
                </a:ext>
              </a:extLst>
            </p:cNvPr>
            <p:cNvSpPr/>
            <p:nvPr/>
          </p:nvSpPr>
          <p:spPr>
            <a:xfrm rot="1829776">
              <a:off x="886810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32119C-2CC5-42F5-8D4A-341639BA9334}"/>
                </a:ext>
              </a:extLst>
            </p:cNvPr>
            <p:cNvSpPr/>
            <p:nvPr/>
          </p:nvSpPr>
          <p:spPr>
            <a:xfrm rot="1829776">
              <a:off x="874652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6A8157-5E23-4E40-B77A-B5EE6A361442}"/>
                </a:ext>
              </a:extLst>
            </p:cNvPr>
            <p:cNvSpPr/>
            <p:nvPr/>
          </p:nvSpPr>
          <p:spPr>
            <a:xfrm rot="1829776">
              <a:off x="898968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4426C7-CA1D-45B7-9563-04727E1D98B9}"/>
                </a:ext>
              </a:extLst>
            </p:cNvPr>
            <p:cNvSpPr/>
            <p:nvPr/>
          </p:nvSpPr>
          <p:spPr>
            <a:xfrm rot="1829776">
              <a:off x="923973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3C82C1-A102-4087-BB42-495713A8A968}"/>
                </a:ext>
              </a:extLst>
            </p:cNvPr>
            <p:cNvSpPr/>
            <p:nvPr/>
          </p:nvSpPr>
          <p:spPr>
            <a:xfrm rot="1829776">
              <a:off x="911815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220527-B6B0-4091-A599-0E6AF1431AF2}"/>
                </a:ext>
              </a:extLst>
            </p:cNvPr>
            <p:cNvSpPr/>
            <p:nvPr/>
          </p:nvSpPr>
          <p:spPr>
            <a:xfrm rot="1829776">
              <a:off x="936131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8A04E-7B7B-45DF-8C55-2719B1323999}"/>
                </a:ext>
              </a:extLst>
            </p:cNvPr>
            <p:cNvGrpSpPr/>
            <p:nvPr/>
          </p:nvGrpSpPr>
          <p:grpSpPr>
            <a:xfrm>
              <a:off x="9507557" y="6286046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E72EF6C-5D55-470B-AC3B-AFAF20FAB62A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D00B046-1ED6-44C9-AD18-92EA1AF32CB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F191F18-3A81-4208-891A-AF919F95998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6191F2C-559F-4FF2-91E1-D748D0283B2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980EBD9-3E75-4028-9550-E2518384A209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CF2E6A0-73A9-4CEF-A6C6-08F314B2AD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23DF0CE-6A1B-4B6C-AFE6-600EA7569B9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F8D8EB-BDA5-4978-93DC-CB5747B0063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63608E6-E8FC-4AB1-A352-668D7FEE01B6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5621794-862D-4856-92C6-571649B5381E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49D9EEB-BEBE-4815-AE63-3CFE246BC9F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D30E74D-5A7F-4FCC-BF9A-B0A852E471C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40E71D-909D-4E7E-BDE2-5975BF20CF21}"/>
                </a:ext>
              </a:extLst>
            </p:cNvPr>
            <p:cNvGrpSpPr/>
            <p:nvPr/>
          </p:nvGrpSpPr>
          <p:grpSpPr>
            <a:xfrm>
              <a:off x="1062143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DC5BD3A-21D4-4EE4-9889-BF553CAC577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890D9A2-D151-4CE1-98EC-0BE6C2B88023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5E32809-34F5-4E59-BEDC-CED6AB77B18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1354C4-E533-454A-BC4F-754E1CB85F02}"/>
                </a:ext>
              </a:extLst>
            </p:cNvPr>
            <p:cNvGrpSpPr/>
            <p:nvPr/>
          </p:nvGrpSpPr>
          <p:grpSpPr>
            <a:xfrm>
              <a:off x="1098715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C107023-DC85-4A4F-BBFD-92EFEAFD8F29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E6E0949-60C2-48AE-83E1-EB39928B5CA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FE9858-A5C8-495E-AE9B-90555AFC7E57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2DDEE4-A7F5-4DEB-8927-E94F09D5BC07}"/>
                </a:ext>
              </a:extLst>
            </p:cNvPr>
            <p:cNvGrpSpPr/>
            <p:nvPr/>
          </p:nvGrpSpPr>
          <p:grpSpPr>
            <a:xfrm>
              <a:off x="11358790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E4C3F-AFE4-499D-A0EC-DA81D95833F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5AA96B-201B-4701-8C48-AE5DB09FE2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B2E21-8868-4D71-86E6-C87582B64B15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69D519-BAFC-49E9-8152-F8E953319529}"/>
                </a:ext>
              </a:extLst>
            </p:cNvPr>
            <p:cNvSpPr/>
            <p:nvPr/>
          </p:nvSpPr>
          <p:spPr>
            <a:xfrm rot="1829776">
              <a:off x="1186976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8EEACB-CE48-4051-8ACA-5808A3B1C7E7}"/>
                </a:ext>
              </a:extLst>
            </p:cNvPr>
            <p:cNvSpPr/>
            <p:nvPr/>
          </p:nvSpPr>
          <p:spPr>
            <a:xfrm rot="1829776">
              <a:off x="1174818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3932CB-E2AB-44C5-A5FA-47B62375AC79}"/>
                </a:ext>
              </a:extLst>
            </p:cNvPr>
            <p:cNvSpPr/>
            <p:nvPr/>
          </p:nvSpPr>
          <p:spPr>
            <a:xfrm rot="1829776">
              <a:off x="1199134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6CD5D0-9284-448E-BE3A-B98FC2C2F7AD}"/>
                </a:ext>
              </a:extLst>
            </p:cNvPr>
            <p:cNvSpPr/>
            <p:nvPr/>
          </p:nvSpPr>
          <p:spPr>
            <a:xfrm rot="1829776">
              <a:off x="1223548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879D37-6977-4407-9960-DDF3096F42AB}"/>
                </a:ext>
              </a:extLst>
            </p:cNvPr>
            <p:cNvSpPr/>
            <p:nvPr/>
          </p:nvSpPr>
          <p:spPr>
            <a:xfrm rot="1829776">
              <a:off x="1211390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EEC1F7-6A99-4D4E-BB96-0237F0358FBC}"/>
                </a:ext>
              </a:extLst>
            </p:cNvPr>
            <p:cNvSpPr/>
            <p:nvPr/>
          </p:nvSpPr>
          <p:spPr>
            <a:xfrm rot="1829776">
              <a:off x="1235706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4CC4C6-25E7-45C7-B42E-5A933AD40562}"/>
                </a:ext>
              </a:extLst>
            </p:cNvPr>
            <p:cNvSpPr/>
            <p:nvPr/>
          </p:nvSpPr>
          <p:spPr>
            <a:xfrm rot="1829776">
              <a:off x="1260712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AC9C54-1970-4F4C-9439-8A7ECD9436CA}"/>
                </a:ext>
              </a:extLst>
            </p:cNvPr>
            <p:cNvSpPr/>
            <p:nvPr/>
          </p:nvSpPr>
          <p:spPr>
            <a:xfrm rot="1829776">
              <a:off x="1248554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41ABB9-E8B1-4693-9158-84B6B6A59DDD}"/>
                </a:ext>
              </a:extLst>
            </p:cNvPr>
            <p:cNvSpPr/>
            <p:nvPr/>
          </p:nvSpPr>
          <p:spPr>
            <a:xfrm rot="1829776">
              <a:off x="1272870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8DE414-C1C9-47A5-BF24-9E318AC4EA83}"/>
              </a:ext>
            </a:extLst>
          </p:cNvPr>
          <p:cNvGrpSpPr/>
          <p:nvPr/>
        </p:nvGrpSpPr>
        <p:grpSpPr>
          <a:xfrm flipH="1">
            <a:off x="275165" y="913487"/>
            <a:ext cx="1499590" cy="664091"/>
            <a:chOff x="122738" y="6128267"/>
            <a:chExt cx="1000608" cy="443118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8198740-6503-4596-856B-6B7DC362799D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AD8C5E-DF29-4B34-930F-E79203724B1A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CB6725C-DA3B-4136-93FA-FC037CEEA592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F19DE85-F93B-46BE-A9DA-88C2CBC80AB2}"/>
              </a:ext>
            </a:extLst>
          </p:cNvPr>
          <p:cNvSpPr txBox="1"/>
          <p:nvPr/>
        </p:nvSpPr>
        <p:spPr>
          <a:xfrm>
            <a:off x="1828515" y="723159"/>
            <a:ext cx="7801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Middle </a:t>
            </a:r>
            <a:r>
              <a:rPr lang="en-US" sz="6000">
                <a:solidFill>
                  <a:srgbClr val="ED217C"/>
                </a:solidFill>
                <a:latin typeface="Sim Font" pitchFamily="50" charset="0"/>
              </a:rPr>
              <a:t>of the </a:t>
            </a:r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journey</a:t>
            </a:r>
            <a:endParaRPr lang="en-US" sz="6000">
              <a:solidFill>
                <a:srgbClr val="ED217C"/>
              </a:solidFill>
              <a:latin typeface="Sim Font" pitchFamily="50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4F1221-41A1-4079-88CC-3E04D77ABAA8}"/>
              </a:ext>
            </a:extLst>
          </p:cNvPr>
          <p:cNvGrpSpPr/>
          <p:nvPr/>
        </p:nvGrpSpPr>
        <p:grpSpPr>
          <a:xfrm>
            <a:off x="671672" y="2305737"/>
            <a:ext cx="4075690" cy="1811496"/>
            <a:chOff x="671672" y="4013072"/>
            <a:chExt cx="4075690" cy="18114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DBB195-F93C-4427-817A-9B435545B400}"/>
                </a:ext>
              </a:extLst>
            </p:cNvPr>
            <p:cNvGrpSpPr/>
            <p:nvPr/>
          </p:nvGrpSpPr>
          <p:grpSpPr>
            <a:xfrm>
              <a:off x="671672" y="4013072"/>
              <a:ext cx="4075690" cy="843581"/>
              <a:chOff x="702365" y="4013072"/>
              <a:chExt cx="4075690" cy="84358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E9A643B-558C-45FD-BC07-91F7B6CFDE16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DCD1D095-3F7B-4C9C-A2A3-2F1A42B770B8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121D7F1-E0DA-48ED-B730-67C6C43E5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F76CBD-EA98-4709-88F4-22C69B5E70CF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Microsoft Learn</a:t>
                </a:r>
                <a:b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</a:br>
                <a:endParaRPr lang="en-US" sz="2400" dirty="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A95F940-46E4-4C71-BEA4-C953D0E8691E}"/>
                </a:ext>
              </a:extLst>
            </p:cNvPr>
            <p:cNvGrpSpPr/>
            <p:nvPr/>
          </p:nvGrpSpPr>
          <p:grpSpPr>
            <a:xfrm>
              <a:off x="671672" y="4681695"/>
              <a:ext cx="4075690" cy="474249"/>
              <a:chOff x="702365" y="4013072"/>
              <a:chExt cx="4075690" cy="474249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B06A927-E61F-4C81-AE12-314A6D003FAE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0" name="Arrow: Pentagon 169">
                  <a:extLst>
                    <a:ext uri="{FF2B5EF4-FFF2-40B4-BE49-F238E27FC236}">
                      <a16:creationId xmlns:a16="http://schemas.microsoft.com/office/drawing/2014/main" id="{BEC1E8EC-533F-404E-8BEF-9DD5307A2A3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FC69BFD4-9D83-49BA-A3C6-F2C7FFD0C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421F56F-C544-49A1-BD79-6C4A8D31E0BA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AzureCitadel</a:t>
                </a:r>
                <a:endParaRPr lang="en-US" sz="2400" dirty="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BFFB67D-5CD3-4B02-9D95-9DBF8CDA0747}"/>
                </a:ext>
              </a:extLst>
            </p:cNvPr>
            <p:cNvGrpSpPr/>
            <p:nvPr/>
          </p:nvGrpSpPr>
          <p:grpSpPr>
            <a:xfrm>
              <a:off x="671672" y="5350319"/>
              <a:ext cx="4075690" cy="474249"/>
              <a:chOff x="702365" y="4013072"/>
              <a:chExt cx="4075690" cy="47424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AA34D85-79D5-4250-957B-AEAB07A6565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5" name="Arrow: Pentagon 174">
                  <a:extLst>
                    <a:ext uri="{FF2B5EF4-FFF2-40B4-BE49-F238E27FC236}">
                      <a16:creationId xmlns:a16="http://schemas.microsoft.com/office/drawing/2014/main" id="{074F905C-2297-4124-A08F-9DCB194E8836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B1D3685-3F1A-4C99-B316-95EA039B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6AA90B6-B8B4-4EA4-B048-C070D4AE1ECD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Blog Posts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8AC7CB3-85D4-4FE0-AB08-9A2AC9BFA6F3}"/>
              </a:ext>
            </a:extLst>
          </p:cNvPr>
          <p:cNvGrpSpPr/>
          <p:nvPr/>
        </p:nvGrpSpPr>
        <p:grpSpPr>
          <a:xfrm>
            <a:off x="4306192" y="2305362"/>
            <a:ext cx="6105128" cy="1811496"/>
            <a:chOff x="671672" y="4013072"/>
            <a:chExt cx="6105128" cy="181149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0C18D71-64E0-4896-9983-B8AEC99AA45D}"/>
                </a:ext>
              </a:extLst>
            </p:cNvPr>
            <p:cNvGrpSpPr/>
            <p:nvPr/>
          </p:nvGrpSpPr>
          <p:grpSpPr>
            <a:xfrm>
              <a:off x="671672" y="4013072"/>
              <a:ext cx="6105128" cy="843581"/>
              <a:chOff x="702365" y="4013072"/>
              <a:chExt cx="6105128" cy="843581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642C65A-03F2-4C6B-B05F-2C701EAECDD1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7" name="Arrow: Pentagon 196">
                  <a:extLst>
                    <a:ext uri="{FF2B5EF4-FFF2-40B4-BE49-F238E27FC236}">
                      <a16:creationId xmlns:a16="http://schemas.microsoft.com/office/drawing/2014/main" id="{DE0C82F8-0CEA-4A59-9E73-8FC43599F8D2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84CF6B8A-1617-472B-9EE0-3E72A0944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46B8AD7-D7E2-4F79-B621-1952D5F7717B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57285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Cloud Adoption Framework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03C729F-457B-49EB-91F5-818A9AAD0C63}"/>
                </a:ext>
              </a:extLst>
            </p:cNvPr>
            <p:cNvGrpSpPr/>
            <p:nvPr/>
          </p:nvGrpSpPr>
          <p:grpSpPr>
            <a:xfrm>
              <a:off x="671672" y="4681695"/>
              <a:ext cx="6086716" cy="474249"/>
              <a:chOff x="702365" y="4013072"/>
              <a:chExt cx="6086716" cy="47424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B277BA0-6171-4102-8BED-7DBBDCAFA864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3" name="Arrow: Pentagon 192">
                  <a:extLst>
                    <a:ext uri="{FF2B5EF4-FFF2-40B4-BE49-F238E27FC236}">
                      <a16:creationId xmlns:a16="http://schemas.microsoft.com/office/drawing/2014/main" id="{4DF973D5-E5C2-484D-9C64-FD73D49BA57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CDFDF666-BBAF-4B52-BB98-E701ECEE1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F877EC1-560D-44E2-B689-0E8B952303E3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71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QuickStart Templates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33E9A37-D510-4747-888C-8378B1783E67}"/>
                </a:ext>
              </a:extLst>
            </p:cNvPr>
            <p:cNvGrpSpPr/>
            <p:nvPr/>
          </p:nvGrpSpPr>
          <p:grpSpPr>
            <a:xfrm>
              <a:off x="671672" y="5350319"/>
              <a:ext cx="6007001" cy="474249"/>
              <a:chOff x="702365" y="4013072"/>
              <a:chExt cx="6007001" cy="474249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2AE3379-B87E-41BF-869F-5A77D0BB5A4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89" name="Arrow: Pentagon 188">
                  <a:extLst>
                    <a:ext uri="{FF2B5EF4-FFF2-40B4-BE49-F238E27FC236}">
                      <a16:creationId xmlns:a16="http://schemas.microsoft.com/office/drawing/2014/main" id="{F227837E-ECAB-43F8-BC58-0E2FADBE5E2C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FEDCBFF7-2349-4596-A1C6-20300122D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89DFBE7-6C03-4FF1-A127-D032C4574844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630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Tips n Tricks – (Michael Crump)</a:t>
                </a: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EA53F35-67E5-4485-984A-CFF9744977A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294612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3121789"/>
            <a:chOff x="-3392050" y="-2775898"/>
            <a:chExt cx="20046824" cy="131217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1219199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17C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39C39A-7F52-4265-89B3-F9E19D7B853E}"/>
              </a:ext>
            </a:extLst>
          </p:cNvPr>
          <p:cNvGrpSpPr/>
          <p:nvPr/>
        </p:nvGrpSpPr>
        <p:grpSpPr>
          <a:xfrm>
            <a:off x="-593558" y="6282758"/>
            <a:ext cx="651751" cy="288627"/>
            <a:chOff x="122738" y="6128267"/>
            <a:chExt cx="1000608" cy="44311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42680F0-8684-42E6-8A62-50DE46CA1081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2A3E481-A68B-4574-A84A-ED179FD90F21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9DEC56-85EB-45E8-BB6A-86DE12952C59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7D2AF-EC7D-4178-8A13-88B250A6EDBA}"/>
              </a:ext>
            </a:extLst>
          </p:cNvPr>
          <p:cNvGrpSpPr/>
          <p:nvPr/>
        </p:nvGrpSpPr>
        <p:grpSpPr>
          <a:xfrm>
            <a:off x="-227840" y="6282758"/>
            <a:ext cx="651751" cy="288627"/>
            <a:chOff x="122738" y="6128267"/>
            <a:chExt cx="1000608" cy="443118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00062E-EA1C-4D49-98E9-F23A5F8B971A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EB1D0-0A89-43EE-A4B4-2C3440AE50FE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4E59F96-FF5A-4C62-B079-A1FABFEB1C71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6129B-A0B9-4E93-BFC6-B3DA92C08268}"/>
              </a:ext>
            </a:extLst>
          </p:cNvPr>
          <p:cNvGrpSpPr/>
          <p:nvPr/>
        </p:nvGrpSpPr>
        <p:grpSpPr>
          <a:xfrm>
            <a:off x="143799" y="6282758"/>
            <a:ext cx="651751" cy="288627"/>
            <a:chOff x="122738" y="6128267"/>
            <a:chExt cx="1000608" cy="443118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DECB628-4982-4E43-BD11-A995DE15C003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F02A59-D274-4C11-BB83-AF8862499294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D27623B-F76D-4B3E-AEB4-9B8E1BB4BF3E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57E977-F420-4BC2-BCFC-B02517BED78B}"/>
              </a:ext>
            </a:extLst>
          </p:cNvPr>
          <p:cNvSpPr/>
          <p:nvPr/>
        </p:nvSpPr>
        <p:spPr>
          <a:xfrm rot="1829776">
            <a:off x="65477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B3AB51-DEAC-4CCC-8CBD-9BC031C9C462}"/>
              </a:ext>
            </a:extLst>
          </p:cNvPr>
          <p:cNvSpPr/>
          <p:nvPr/>
        </p:nvSpPr>
        <p:spPr>
          <a:xfrm rot="1829776">
            <a:off x="53319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2023-3969-4336-8AFE-90E1001DEC25}"/>
              </a:ext>
            </a:extLst>
          </p:cNvPr>
          <p:cNvSpPr/>
          <p:nvPr/>
        </p:nvSpPr>
        <p:spPr>
          <a:xfrm rot="1829776">
            <a:off x="77635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D8A211-3CDB-457F-8394-3B766CF82804}"/>
              </a:ext>
            </a:extLst>
          </p:cNvPr>
          <p:cNvSpPr/>
          <p:nvPr/>
        </p:nvSpPr>
        <p:spPr>
          <a:xfrm rot="1829776">
            <a:off x="102049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5C4482-54A0-409A-9775-AB577DAFD151}"/>
              </a:ext>
            </a:extLst>
          </p:cNvPr>
          <p:cNvSpPr/>
          <p:nvPr/>
        </p:nvSpPr>
        <p:spPr>
          <a:xfrm rot="1829776">
            <a:off x="89891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E469F7-D636-4F79-83B6-5AC45853189F}"/>
              </a:ext>
            </a:extLst>
          </p:cNvPr>
          <p:cNvSpPr/>
          <p:nvPr/>
        </p:nvSpPr>
        <p:spPr>
          <a:xfrm rot="1829776">
            <a:off x="114207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30BD9C-D701-4DA4-AFCE-A694203F024F}"/>
              </a:ext>
            </a:extLst>
          </p:cNvPr>
          <p:cNvSpPr/>
          <p:nvPr/>
        </p:nvSpPr>
        <p:spPr>
          <a:xfrm rot="1829776">
            <a:off x="139213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B0CD77-B5DE-4E48-9790-089B10234A89}"/>
              </a:ext>
            </a:extLst>
          </p:cNvPr>
          <p:cNvSpPr/>
          <p:nvPr/>
        </p:nvSpPr>
        <p:spPr>
          <a:xfrm rot="1829776">
            <a:off x="127055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E0ACA5-8B6A-4265-ACB8-FF141A2900C7}"/>
              </a:ext>
            </a:extLst>
          </p:cNvPr>
          <p:cNvSpPr/>
          <p:nvPr/>
        </p:nvSpPr>
        <p:spPr>
          <a:xfrm rot="1829776">
            <a:off x="151371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3C4082-B8B1-4996-B0D8-9BE3BA6DCF3E}"/>
              </a:ext>
            </a:extLst>
          </p:cNvPr>
          <p:cNvGrpSpPr/>
          <p:nvPr/>
        </p:nvGrpSpPr>
        <p:grpSpPr>
          <a:xfrm>
            <a:off x="1647073" y="6282758"/>
            <a:ext cx="11490223" cy="291915"/>
            <a:chOff x="1647073" y="6282758"/>
            <a:chExt cx="11490223" cy="291915"/>
          </a:xfrm>
          <a:gradFill flip="none" rotWithShape="1">
            <a:gsLst>
              <a:gs pos="21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7000"/>
                </a:schemeClr>
              </a:gs>
            </a:gsLst>
            <a:lin ang="10800000" scaled="1"/>
            <a:tileRect/>
          </a:gra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53AD1B-E093-4943-9F39-9386AE0B5D98}"/>
                </a:ext>
              </a:extLst>
            </p:cNvPr>
            <p:cNvGrpSpPr/>
            <p:nvPr/>
          </p:nvGrpSpPr>
          <p:grpSpPr>
            <a:xfrm>
              <a:off x="1647073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BCD35FC-595F-47C5-AC7C-3E0717C9DC6A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1AD4C4D-195B-43BC-BB76-35716D9CE611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7B6305-C320-491B-B9EA-4D646AC2BC7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4A6CFF-E3AE-4AA8-8626-C07A41C1AB78}"/>
                </a:ext>
              </a:extLst>
            </p:cNvPr>
            <p:cNvGrpSpPr/>
            <p:nvPr/>
          </p:nvGrpSpPr>
          <p:grpSpPr>
            <a:xfrm>
              <a:off x="2012791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DE35BA1-A331-4164-BF0B-D35D9B7CABB0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4426F5C-DE0F-410B-91FD-DAD1C5A6B0A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2FC70AA-E73C-41D8-B053-DE301B04310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3DB6-7CA8-40CE-ABE2-49A9E08FF17C}"/>
                </a:ext>
              </a:extLst>
            </p:cNvPr>
            <p:cNvGrpSpPr/>
            <p:nvPr/>
          </p:nvGrpSpPr>
          <p:grpSpPr>
            <a:xfrm>
              <a:off x="2384430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065B572-F50B-4CA9-A33C-094A488596C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113E979-E343-4153-8A6C-417BC43588E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C7EBD6-8849-4F5D-8D38-8B09BE69FC4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A11235-53C6-47E9-945A-A9152285B8DA}"/>
                </a:ext>
              </a:extLst>
            </p:cNvPr>
            <p:cNvGrpSpPr/>
            <p:nvPr/>
          </p:nvGrpSpPr>
          <p:grpSpPr>
            <a:xfrm>
              <a:off x="2773828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39041C1-5AFD-4833-A58E-CB321EF8A00B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558D6E-1103-4470-9735-7392AC490ACC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38A3BF7-17E4-45CB-8461-FB44B070ACE9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AD41-A708-4A70-9D9B-7AA2A15B451E}"/>
                </a:ext>
              </a:extLst>
            </p:cNvPr>
            <p:cNvGrpSpPr/>
            <p:nvPr/>
          </p:nvGrpSpPr>
          <p:grpSpPr>
            <a:xfrm>
              <a:off x="3139546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6F0182-0FA8-46F5-B2BA-97D0C277CB08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3707F44-8095-46A5-84F9-0541D9D459D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E16132-523B-4FFA-AB8B-1898881BAEE3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B020B4-60E1-4A60-B78F-FB243FB0EFA3}"/>
                </a:ext>
              </a:extLst>
            </p:cNvPr>
            <p:cNvGrpSpPr/>
            <p:nvPr/>
          </p:nvGrpSpPr>
          <p:grpSpPr>
            <a:xfrm>
              <a:off x="3511185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2DF2FB7-2262-41F1-B87E-DF8AC03E454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EF245CA-0B10-4D26-8743-9ED2358B35F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7478DD9-C2C3-4C2B-85CA-CD0C21B19EE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E6A0BA-3F71-40B2-9E03-4B1BB881D990}"/>
                </a:ext>
              </a:extLst>
            </p:cNvPr>
            <p:cNvGrpSpPr/>
            <p:nvPr/>
          </p:nvGrpSpPr>
          <p:grpSpPr>
            <a:xfrm>
              <a:off x="3887704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E307CB0-0EFE-4289-8790-8A854F81A4C5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F5390-CEA5-46AE-8F90-3FC4616F59AB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33FA93-825E-4E39-B99E-EA8ED0102A0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4B6FC45-F48A-4A69-B83C-88FD9C81CAF9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9B096C0-E4F9-402A-AF6B-8B1AD5EA0B8F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E7DB4F00-B741-4000-890D-F572668C19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90910185-1077-443C-B6FC-D320AC03D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231B44E-6EDF-4BDA-995B-B8B01B1841F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2C9825-4834-4A7C-A6BE-782F72A6D090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8D497B2-24A8-4C65-A592-17CF46980B5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4B0837E-AC69-44C6-8B81-DAB762A8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081B0AB-A09A-461A-BA9A-E67236FF757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D140E-F04C-4906-9BC5-9BC339252B0A}"/>
                </a:ext>
              </a:extLst>
            </p:cNvPr>
            <p:cNvGrpSpPr/>
            <p:nvPr/>
          </p:nvGrpSpPr>
          <p:grpSpPr>
            <a:xfrm>
              <a:off x="5014459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560DA3-9939-46AE-BBD3-1F60D912DC8E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7D4DCED-3BAF-4556-82EB-849F934077ED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2242A7E-E8EE-41DF-8AAB-43BD3B6C86A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C9AB2A7-91DD-4F08-9B33-2E72C200F93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111644-C44B-4F3A-87E5-6B38C8A8C43C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A17CDFF-A53C-4F58-A736-95892705E869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9520DD4-CBE1-4E9F-9DC5-D9C457B10400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1DBDA718-8CAD-4220-80F2-78218EDFF22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38099BF-B883-4D32-94B5-1E48CBF0FF2B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00ADF69-C859-47A3-A387-4EBDA3B0DE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0ED736A-27EE-47E3-AF36-C136EA96FB68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62C661D-6B6A-4A87-80E2-27860473A51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61BAE3-6EE7-49D7-B817-79E7AE61E071}"/>
                </a:ext>
              </a:extLst>
            </p:cNvPr>
            <p:cNvGrpSpPr/>
            <p:nvPr/>
          </p:nvGrpSpPr>
          <p:grpSpPr>
            <a:xfrm>
              <a:off x="614017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A191C09-D4BA-4139-BFEE-6C1C1BAF2D72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48342B3-1145-46CA-B8D4-066493E67CE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997F254-6BBB-4F71-B217-503B5B7B108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0620D1-575E-4739-9E63-482B1EBFC192}"/>
                </a:ext>
              </a:extLst>
            </p:cNvPr>
            <p:cNvGrpSpPr/>
            <p:nvPr/>
          </p:nvGrpSpPr>
          <p:grpSpPr>
            <a:xfrm>
              <a:off x="6505889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A735182-4F8F-4E2C-B7BB-F9C0DE6145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9F035B8-DB75-445C-8ED3-43E0D65CF196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5B112C-00AA-409E-B06A-267CE77C28CB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AE2689-B3EC-4B06-9141-F6D15FE9D90B}"/>
                </a:ext>
              </a:extLst>
            </p:cNvPr>
            <p:cNvGrpSpPr/>
            <p:nvPr/>
          </p:nvGrpSpPr>
          <p:grpSpPr>
            <a:xfrm>
              <a:off x="6877528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6385A0F-8BC3-48CB-B8D8-1E3E9729FF2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70C9217-2058-45C3-9952-E0F37607EB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14E6F07-6E00-4343-A9EC-6C53475F4842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8B7707-A508-4A6F-B670-2BB155AFFC85}"/>
                </a:ext>
              </a:extLst>
            </p:cNvPr>
            <p:cNvGrpSpPr/>
            <p:nvPr/>
          </p:nvGrpSpPr>
          <p:grpSpPr>
            <a:xfrm>
              <a:off x="7266926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6137F8-DD60-48CC-9229-F44D50A586A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AEEC992-DA6C-438C-8981-0DDC7C0DA885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D816AB7-2E1A-4E43-AFEA-DA24451D262D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4B6B2A-6597-4BAC-AE43-2B585A513FC5}"/>
                </a:ext>
              </a:extLst>
            </p:cNvPr>
            <p:cNvGrpSpPr/>
            <p:nvPr/>
          </p:nvGrpSpPr>
          <p:grpSpPr>
            <a:xfrm>
              <a:off x="7632644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7CDF531-1892-467F-8F14-9AD1765CA74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028FEF9-4AF4-4F36-87B9-6D5694AD03B7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BA4909B-6ED1-4E37-B186-6EAF92EBB8F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CA7399-A4A0-401A-8203-01232357C69E}"/>
                </a:ext>
              </a:extLst>
            </p:cNvPr>
            <p:cNvGrpSpPr/>
            <p:nvPr/>
          </p:nvGrpSpPr>
          <p:grpSpPr>
            <a:xfrm>
              <a:off x="800428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6A87EB-5221-47B0-A41D-13F3215A86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DDE34D-D3BA-4BDA-ABC9-783A64555C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4E6FE74-884A-43E4-B269-3F5D9046A69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16DE4D-07BA-4102-842C-0E0F2FE9767C}"/>
                </a:ext>
              </a:extLst>
            </p:cNvPr>
            <p:cNvSpPr/>
            <p:nvPr/>
          </p:nvSpPr>
          <p:spPr>
            <a:xfrm rot="1829776">
              <a:off x="850238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EB3FED-FF29-4B11-BD35-52AE208B4FEF}"/>
                </a:ext>
              </a:extLst>
            </p:cNvPr>
            <p:cNvSpPr/>
            <p:nvPr/>
          </p:nvSpPr>
          <p:spPr>
            <a:xfrm rot="1829776">
              <a:off x="838080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15254D-298D-4591-8513-E9CCF129CE09}"/>
                </a:ext>
              </a:extLst>
            </p:cNvPr>
            <p:cNvSpPr/>
            <p:nvPr/>
          </p:nvSpPr>
          <p:spPr>
            <a:xfrm rot="1829776">
              <a:off x="862396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098680-53CA-465E-9D4D-BE6B91705FE1}"/>
                </a:ext>
              </a:extLst>
            </p:cNvPr>
            <p:cNvSpPr/>
            <p:nvPr/>
          </p:nvSpPr>
          <p:spPr>
            <a:xfrm rot="1829776">
              <a:off x="886810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32119C-2CC5-42F5-8D4A-341639BA9334}"/>
                </a:ext>
              </a:extLst>
            </p:cNvPr>
            <p:cNvSpPr/>
            <p:nvPr/>
          </p:nvSpPr>
          <p:spPr>
            <a:xfrm rot="1829776">
              <a:off x="874652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6A8157-5E23-4E40-B77A-B5EE6A361442}"/>
                </a:ext>
              </a:extLst>
            </p:cNvPr>
            <p:cNvSpPr/>
            <p:nvPr/>
          </p:nvSpPr>
          <p:spPr>
            <a:xfrm rot="1829776">
              <a:off x="898968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4426C7-CA1D-45B7-9563-04727E1D98B9}"/>
                </a:ext>
              </a:extLst>
            </p:cNvPr>
            <p:cNvSpPr/>
            <p:nvPr/>
          </p:nvSpPr>
          <p:spPr>
            <a:xfrm rot="1829776">
              <a:off x="923973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3C82C1-A102-4087-BB42-495713A8A968}"/>
                </a:ext>
              </a:extLst>
            </p:cNvPr>
            <p:cNvSpPr/>
            <p:nvPr/>
          </p:nvSpPr>
          <p:spPr>
            <a:xfrm rot="1829776">
              <a:off x="911815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220527-B6B0-4091-A599-0E6AF1431AF2}"/>
                </a:ext>
              </a:extLst>
            </p:cNvPr>
            <p:cNvSpPr/>
            <p:nvPr/>
          </p:nvSpPr>
          <p:spPr>
            <a:xfrm rot="1829776">
              <a:off x="936131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8A04E-7B7B-45DF-8C55-2719B1323999}"/>
                </a:ext>
              </a:extLst>
            </p:cNvPr>
            <p:cNvGrpSpPr/>
            <p:nvPr/>
          </p:nvGrpSpPr>
          <p:grpSpPr>
            <a:xfrm>
              <a:off x="9507557" y="6286046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E72EF6C-5D55-470B-AC3B-AFAF20FAB62A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D00B046-1ED6-44C9-AD18-92EA1AF32CB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F191F18-3A81-4208-891A-AF919F95998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6191F2C-559F-4FF2-91E1-D748D0283B2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980EBD9-3E75-4028-9550-E2518384A209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CF2E6A0-73A9-4CEF-A6C6-08F314B2AD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23DF0CE-6A1B-4B6C-AFE6-600EA7569B9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F8D8EB-BDA5-4978-93DC-CB5747B0063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63608E6-E8FC-4AB1-A352-668D7FEE01B6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5621794-862D-4856-92C6-571649B5381E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49D9EEB-BEBE-4815-AE63-3CFE246BC9F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D30E74D-5A7F-4FCC-BF9A-B0A852E471C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40E71D-909D-4E7E-BDE2-5975BF20CF21}"/>
                </a:ext>
              </a:extLst>
            </p:cNvPr>
            <p:cNvGrpSpPr/>
            <p:nvPr/>
          </p:nvGrpSpPr>
          <p:grpSpPr>
            <a:xfrm>
              <a:off x="1062143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DC5BD3A-21D4-4EE4-9889-BF553CAC577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890D9A2-D151-4CE1-98EC-0BE6C2B88023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5E32809-34F5-4E59-BEDC-CED6AB77B18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1354C4-E533-454A-BC4F-754E1CB85F02}"/>
                </a:ext>
              </a:extLst>
            </p:cNvPr>
            <p:cNvGrpSpPr/>
            <p:nvPr/>
          </p:nvGrpSpPr>
          <p:grpSpPr>
            <a:xfrm>
              <a:off x="1098715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C107023-DC85-4A4F-BBFD-92EFEAFD8F29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E6E0949-60C2-48AE-83E1-EB39928B5CA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FE9858-A5C8-495E-AE9B-90555AFC7E57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2DDEE4-A7F5-4DEB-8927-E94F09D5BC07}"/>
                </a:ext>
              </a:extLst>
            </p:cNvPr>
            <p:cNvGrpSpPr/>
            <p:nvPr/>
          </p:nvGrpSpPr>
          <p:grpSpPr>
            <a:xfrm>
              <a:off x="11358790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E4C3F-AFE4-499D-A0EC-DA81D95833F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5AA96B-201B-4701-8C48-AE5DB09FE2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B2E21-8868-4D71-86E6-C87582B64B15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69D519-BAFC-49E9-8152-F8E953319529}"/>
                </a:ext>
              </a:extLst>
            </p:cNvPr>
            <p:cNvSpPr/>
            <p:nvPr/>
          </p:nvSpPr>
          <p:spPr>
            <a:xfrm rot="1829776">
              <a:off x="1186976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8EEACB-CE48-4051-8ACA-5808A3B1C7E7}"/>
                </a:ext>
              </a:extLst>
            </p:cNvPr>
            <p:cNvSpPr/>
            <p:nvPr/>
          </p:nvSpPr>
          <p:spPr>
            <a:xfrm rot="1829776">
              <a:off x="1174818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3932CB-E2AB-44C5-A5FA-47B62375AC79}"/>
                </a:ext>
              </a:extLst>
            </p:cNvPr>
            <p:cNvSpPr/>
            <p:nvPr/>
          </p:nvSpPr>
          <p:spPr>
            <a:xfrm rot="1829776">
              <a:off x="1199134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6CD5D0-9284-448E-BE3A-B98FC2C2F7AD}"/>
                </a:ext>
              </a:extLst>
            </p:cNvPr>
            <p:cNvSpPr/>
            <p:nvPr/>
          </p:nvSpPr>
          <p:spPr>
            <a:xfrm rot="1829776">
              <a:off x="1223548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879D37-6977-4407-9960-DDF3096F42AB}"/>
                </a:ext>
              </a:extLst>
            </p:cNvPr>
            <p:cNvSpPr/>
            <p:nvPr/>
          </p:nvSpPr>
          <p:spPr>
            <a:xfrm rot="1829776">
              <a:off x="1211390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EEC1F7-6A99-4D4E-BB96-0237F0358FBC}"/>
                </a:ext>
              </a:extLst>
            </p:cNvPr>
            <p:cNvSpPr/>
            <p:nvPr/>
          </p:nvSpPr>
          <p:spPr>
            <a:xfrm rot="1829776">
              <a:off x="1235706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4CC4C6-25E7-45C7-B42E-5A933AD40562}"/>
                </a:ext>
              </a:extLst>
            </p:cNvPr>
            <p:cNvSpPr/>
            <p:nvPr/>
          </p:nvSpPr>
          <p:spPr>
            <a:xfrm rot="1829776">
              <a:off x="1260712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AC9C54-1970-4F4C-9439-8A7ECD9436CA}"/>
                </a:ext>
              </a:extLst>
            </p:cNvPr>
            <p:cNvSpPr/>
            <p:nvPr/>
          </p:nvSpPr>
          <p:spPr>
            <a:xfrm rot="1829776">
              <a:off x="1248554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41ABB9-E8B1-4693-9158-84B6B6A59DDD}"/>
                </a:ext>
              </a:extLst>
            </p:cNvPr>
            <p:cNvSpPr/>
            <p:nvPr/>
          </p:nvSpPr>
          <p:spPr>
            <a:xfrm rot="1829776">
              <a:off x="1272870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8DE414-C1C9-47A5-BF24-9E318AC4EA83}"/>
              </a:ext>
            </a:extLst>
          </p:cNvPr>
          <p:cNvGrpSpPr/>
          <p:nvPr/>
        </p:nvGrpSpPr>
        <p:grpSpPr>
          <a:xfrm flipH="1">
            <a:off x="275165" y="913487"/>
            <a:ext cx="1499590" cy="664091"/>
            <a:chOff x="122738" y="6128267"/>
            <a:chExt cx="1000608" cy="443118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8198740-6503-4596-856B-6B7DC362799D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AD8C5E-DF29-4B34-930F-E79203724B1A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CB6725C-DA3B-4136-93FA-FC037CEEA592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F19DE85-F93B-46BE-A9DA-88C2CBC80AB2}"/>
              </a:ext>
            </a:extLst>
          </p:cNvPr>
          <p:cNvSpPr txBox="1"/>
          <p:nvPr/>
        </p:nvSpPr>
        <p:spPr>
          <a:xfrm>
            <a:off x="1828515" y="723159"/>
            <a:ext cx="7005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Experienced </a:t>
            </a:r>
            <a:r>
              <a:rPr lang="en-US" sz="6000">
                <a:solidFill>
                  <a:srgbClr val="ED217C"/>
                </a:solidFill>
                <a:latin typeface="Sim Font" pitchFamily="50" charset="0"/>
              </a:rPr>
              <a:t>in</a:t>
            </a:r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 Azure</a:t>
            </a:r>
            <a:endParaRPr lang="en-US" sz="6000">
              <a:solidFill>
                <a:srgbClr val="ED217C"/>
              </a:solidFill>
              <a:latin typeface="Sim Font" pitchFamily="50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4F1221-41A1-4079-88CC-3E04D77ABAA8}"/>
              </a:ext>
            </a:extLst>
          </p:cNvPr>
          <p:cNvGrpSpPr/>
          <p:nvPr/>
        </p:nvGrpSpPr>
        <p:grpSpPr>
          <a:xfrm>
            <a:off x="671672" y="2305737"/>
            <a:ext cx="4075690" cy="1811496"/>
            <a:chOff x="671672" y="4013072"/>
            <a:chExt cx="4075690" cy="18114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DBB195-F93C-4427-817A-9B435545B400}"/>
                </a:ext>
              </a:extLst>
            </p:cNvPr>
            <p:cNvGrpSpPr/>
            <p:nvPr/>
          </p:nvGrpSpPr>
          <p:grpSpPr>
            <a:xfrm>
              <a:off x="671672" y="4013072"/>
              <a:ext cx="4075690" cy="1212913"/>
              <a:chOff x="702365" y="4013072"/>
              <a:chExt cx="4075690" cy="121291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E9A643B-558C-45FD-BC07-91F7B6CFDE16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DCD1D095-3F7B-4C9C-A2A3-2F1A42B770B8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121D7F1-E0DA-48ED-B730-67C6C43E5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F76CBD-EA98-4709-88F4-22C69B5E70CF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Microsoft Learn</a:t>
                </a:r>
              </a:p>
              <a:p>
                <a:b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</a:br>
                <a:endParaRPr lang="en-US" sz="2400" dirty="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A95F940-46E4-4C71-BEA4-C953D0E8691E}"/>
                </a:ext>
              </a:extLst>
            </p:cNvPr>
            <p:cNvGrpSpPr/>
            <p:nvPr/>
          </p:nvGrpSpPr>
          <p:grpSpPr>
            <a:xfrm>
              <a:off x="671672" y="4681695"/>
              <a:ext cx="4075690" cy="474249"/>
              <a:chOff x="702365" y="4013072"/>
              <a:chExt cx="4075690" cy="474249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B06A927-E61F-4C81-AE12-314A6D003FAE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0" name="Arrow: Pentagon 169">
                  <a:extLst>
                    <a:ext uri="{FF2B5EF4-FFF2-40B4-BE49-F238E27FC236}">
                      <a16:creationId xmlns:a16="http://schemas.microsoft.com/office/drawing/2014/main" id="{BEC1E8EC-533F-404E-8BEF-9DD5307A2A3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FC69BFD4-9D83-49BA-A3C6-F2C7FFD0C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421F56F-C544-49A1-BD79-6C4A8D31E0BA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AzureChecklist.com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BFFB67D-5CD3-4B02-9D95-9DBF8CDA0747}"/>
                </a:ext>
              </a:extLst>
            </p:cNvPr>
            <p:cNvGrpSpPr/>
            <p:nvPr/>
          </p:nvGrpSpPr>
          <p:grpSpPr>
            <a:xfrm>
              <a:off x="671672" y="5350319"/>
              <a:ext cx="4075690" cy="474249"/>
              <a:chOff x="702365" y="4013072"/>
              <a:chExt cx="4075690" cy="47424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AA34D85-79D5-4250-957B-AEAB07A6565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5" name="Arrow: Pentagon 174">
                  <a:extLst>
                    <a:ext uri="{FF2B5EF4-FFF2-40B4-BE49-F238E27FC236}">
                      <a16:creationId xmlns:a16="http://schemas.microsoft.com/office/drawing/2014/main" id="{074F905C-2297-4124-A08F-9DCB194E8836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B1D3685-3F1A-4C99-B316-95EA039B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6AA90B6-B8B4-4EA4-B048-C070D4AE1ECD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Training websites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8AC7CB3-85D4-4FE0-AB08-9A2AC9BFA6F3}"/>
              </a:ext>
            </a:extLst>
          </p:cNvPr>
          <p:cNvGrpSpPr/>
          <p:nvPr/>
        </p:nvGrpSpPr>
        <p:grpSpPr>
          <a:xfrm>
            <a:off x="4306192" y="2305362"/>
            <a:ext cx="6105128" cy="1811496"/>
            <a:chOff x="671672" y="4013072"/>
            <a:chExt cx="6105128" cy="181149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0C18D71-64E0-4896-9983-B8AEC99AA45D}"/>
                </a:ext>
              </a:extLst>
            </p:cNvPr>
            <p:cNvGrpSpPr/>
            <p:nvPr/>
          </p:nvGrpSpPr>
          <p:grpSpPr>
            <a:xfrm>
              <a:off x="671672" y="4013072"/>
              <a:ext cx="6105128" cy="474249"/>
              <a:chOff x="702365" y="4013072"/>
              <a:chExt cx="6105128" cy="47424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642C65A-03F2-4C6B-B05F-2C701EAECDD1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7" name="Arrow: Pentagon 196">
                  <a:extLst>
                    <a:ext uri="{FF2B5EF4-FFF2-40B4-BE49-F238E27FC236}">
                      <a16:creationId xmlns:a16="http://schemas.microsoft.com/office/drawing/2014/main" id="{DE0C82F8-0CEA-4A59-9E73-8FC43599F8D2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84CF6B8A-1617-472B-9EE0-3E72A0944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46B8AD7-D7E2-4F79-B621-1952D5F7717B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5728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Architecture Centre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03C729F-457B-49EB-91F5-818A9AAD0C63}"/>
                </a:ext>
              </a:extLst>
            </p:cNvPr>
            <p:cNvGrpSpPr/>
            <p:nvPr/>
          </p:nvGrpSpPr>
          <p:grpSpPr>
            <a:xfrm>
              <a:off x="671672" y="4681695"/>
              <a:ext cx="6086716" cy="474249"/>
              <a:chOff x="702365" y="4013072"/>
              <a:chExt cx="6086716" cy="47424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B277BA0-6171-4102-8BED-7DBBDCAFA864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3" name="Arrow: Pentagon 192">
                  <a:extLst>
                    <a:ext uri="{FF2B5EF4-FFF2-40B4-BE49-F238E27FC236}">
                      <a16:creationId xmlns:a16="http://schemas.microsoft.com/office/drawing/2014/main" id="{4DF973D5-E5C2-484D-9C64-FD73D49BA57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CDFDF666-BBAF-4B52-BB98-E701ECEE1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F877EC1-560D-44E2-B689-0E8B952303E3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71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Developers Guide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33E9A37-D510-4747-888C-8378B1783E67}"/>
                </a:ext>
              </a:extLst>
            </p:cNvPr>
            <p:cNvGrpSpPr/>
            <p:nvPr/>
          </p:nvGrpSpPr>
          <p:grpSpPr>
            <a:xfrm>
              <a:off x="671672" y="5350319"/>
              <a:ext cx="5543515" cy="474249"/>
              <a:chOff x="702365" y="4013072"/>
              <a:chExt cx="5543515" cy="474249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2AE3379-B87E-41BF-869F-5A77D0BB5A4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89" name="Arrow: Pentagon 188">
                  <a:extLst>
                    <a:ext uri="{FF2B5EF4-FFF2-40B4-BE49-F238E27FC236}">
                      <a16:creationId xmlns:a16="http://schemas.microsoft.com/office/drawing/2014/main" id="{F227837E-ECAB-43F8-BC58-0E2FADBE5E2C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FEDCBFF7-2349-4596-A1C6-20300122D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89DFBE7-6C03-4FF1-A127-D032C4574844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166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DevOps Demo Generator</a:t>
                </a: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EA53F35-67E5-4485-984A-CFF9744977A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174490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3121789"/>
            <a:chOff x="-3392050" y="-2775898"/>
            <a:chExt cx="20046824" cy="131217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1219199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17C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39C39A-7F52-4265-89B3-F9E19D7B853E}"/>
              </a:ext>
            </a:extLst>
          </p:cNvPr>
          <p:cNvGrpSpPr/>
          <p:nvPr/>
        </p:nvGrpSpPr>
        <p:grpSpPr>
          <a:xfrm>
            <a:off x="-593558" y="6282758"/>
            <a:ext cx="651751" cy="288627"/>
            <a:chOff x="122738" y="6128267"/>
            <a:chExt cx="1000608" cy="44311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42680F0-8684-42E6-8A62-50DE46CA1081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2A3E481-A68B-4574-A84A-ED179FD90F21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9DEC56-85EB-45E8-BB6A-86DE12952C59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7D2AF-EC7D-4178-8A13-88B250A6EDBA}"/>
              </a:ext>
            </a:extLst>
          </p:cNvPr>
          <p:cNvGrpSpPr/>
          <p:nvPr/>
        </p:nvGrpSpPr>
        <p:grpSpPr>
          <a:xfrm>
            <a:off x="-227840" y="6282758"/>
            <a:ext cx="651751" cy="288627"/>
            <a:chOff x="122738" y="6128267"/>
            <a:chExt cx="1000608" cy="443118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00062E-EA1C-4D49-98E9-F23A5F8B971A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EB1D0-0A89-43EE-A4B4-2C3440AE50FE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4E59F96-FF5A-4C62-B079-A1FABFEB1C71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6129B-A0B9-4E93-BFC6-B3DA92C08268}"/>
              </a:ext>
            </a:extLst>
          </p:cNvPr>
          <p:cNvGrpSpPr/>
          <p:nvPr/>
        </p:nvGrpSpPr>
        <p:grpSpPr>
          <a:xfrm>
            <a:off x="143799" y="6282758"/>
            <a:ext cx="651751" cy="288627"/>
            <a:chOff x="122738" y="6128267"/>
            <a:chExt cx="1000608" cy="443118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DECB628-4982-4E43-BD11-A995DE15C003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F02A59-D274-4C11-BB83-AF8862499294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D27623B-F76D-4B3E-AEB4-9B8E1BB4BF3E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57E977-F420-4BC2-BCFC-B02517BED78B}"/>
              </a:ext>
            </a:extLst>
          </p:cNvPr>
          <p:cNvSpPr/>
          <p:nvPr/>
        </p:nvSpPr>
        <p:spPr>
          <a:xfrm rot="1829776">
            <a:off x="65477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B3AB51-DEAC-4CCC-8CBD-9BC031C9C462}"/>
              </a:ext>
            </a:extLst>
          </p:cNvPr>
          <p:cNvSpPr/>
          <p:nvPr/>
        </p:nvSpPr>
        <p:spPr>
          <a:xfrm rot="1829776">
            <a:off x="53319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2023-3969-4336-8AFE-90E1001DEC25}"/>
              </a:ext>
            </a:extLst>
          </p:cNvPr>
          <p:cNvSpPr/>
          <p:nvPr/>
        </p:nvSpPr>
        <p:spPr>
          <a:xfrm rot="1829776">
            <a:off x="77635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D8A211-3CDB-457F-8394-3B766CF82804}"/>
              </a:ext>
            </a:extLst>
          </p:cNvPr>
          <p:cNvSpPr/>
          <p:nvPr/>
        </p:nvSpPr>
        <p:spPr>
          <a:xfrm rot="1829776">
            <a:off x="102049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5C4482-54A0-409A-9775-AB577DAFD151}"/>
              </a:ext>
            </a:extLst>
          </p:cNvPr>
          <p:cNvSpPr/>
          <p:nvPr/>
        </p:nvSpPr>
        <p:spPr>
          <a:xfrm rot="1829776">
            <a:off x="89891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E469F7-D636-4F79-83B6-5AC45853189F}"/>
              </a:ext>
            </a:extLst>
          </p:cNvPr>
          <p:cNvSpPr/>
          <p:nvPr/>
        </p:nvSpPr>
        <p:spPr>
          <a:xfrm rot="1829776">
            <a:off x="114207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30BD9C-D701-4DA4-AFCE-A694203F024F}"/>
              </a:ext>
            </a:extLst>
          </p:cNvPr>
          <p:cNvSpPr/>
          <p:nvPr/>
        </p:nvSpPr>
        <p:spPr>
          <a:xfrm rot="1829776">
            <a:off x="139213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B0CD77-B5DE-4E48-9790-089B10234A89}"/>
              </a:ext>
            </a:extLst>
          </p:cNvPr>
          <p:cNvSpPr/>
          <p:nvPr/>
        </p:nvSpPr>
        <p:spPr>
          <a:xfrm rot="1829776">
            <a:off x="127055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E0ACA5-8B6A-4265-ACB8-FF141A2900C7}"/>
              </a:ext>
            </a:extLst>
          </p:cNvPr>
          <p:cNvSpPr/>
          <p:nvPr/>
        </p:nvSpPr>
        <p:spPr>
          <a:xfrm rot="1829776">
            <a:off x="151371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3C4082-B8B1-4996-B0D8-9BE3BA6DCF3E}"/>
              </a:ext>
            </a:extLst>
          </p:cNvPr>
          <p:cNvGrpSpPr/>
          <p:nvPr/>
        </p:nvGrpSpPr>
        <p:grpSpPr>
          <a:xfrm>
            <a:off x="1647073" y="6282758"/>
            <a:ext cx="11490223" cy="291915"/>
            <a:chOff x="1647073" y="6282758"/>
            <a:chExt cx="11490223" cy="291915"/>
          </a:xfrm>
          <a:gradFill flip="none" rotWithShape="1">
            <a:gsLst>
              <a:gs pos="21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7000"/>
                </a:schemeClr>
              </a:gs>
            </a:gsLst>
            <a:lin ang="10800000" scaled="1"/>
            <a:tileRect/>
          </a:gra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53AD1B-E093-4943-9F39-9386AE0B5D98}"/>
                </a:ext>
              </a:extLst>
            </p:cNvPr>
            <p:cNvGrpSpPr/>
            <p:nvPr/>
          </p:nvGrpSpPr>
          <p:grpSpPr>
            <a:xfrm>
              <a:off x="1647073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BCD35FC-595F-47C5-AC7C-3E0717C9DC6A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1AD4C4D-195B-43BC-BB76-35716D9CE611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7B6305-C320-491B-B9EA-4D646AC2BC7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4A6CFF-E3AE-4AA8-8626-C07A41C1AB78}"/>
                </a:ext>
              </a:extLst>
            </p:cNvPr>
            <p:cNvGrpSpPr/>
            <p:nvPr/>
          </p:nvGrpSpPr>
          <p:grpSpPr>
            <a:xfrm>
              <a:off x="2012791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DE35BA1-A331-4164-BF0B-D35D9B7CABB0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4426F5C-DE0F-410B-91FD-DAD1C5A6B0A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2FC70AA-E73C-41D8-B053-DE301B04310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3DB6-7CA8-40CE-ABE2-49A9E08FF17C}"/>
                </a:ext>
              </a:extLst>
            </p:cNvPr>
            <p:cNvGrpSpPr/>
            <p:nvPr/>
          </p:nvGrpSpPr>
          <p:grpSpPr>
            <a:xfrm>
              <a:off x="2384430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065B572-F50B-4CA9-A33C-094A488596C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113E979-E343-4153-8A6C-417BC43588E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C7EBD6-8849-4F5D-8D38-8B09BE69FC4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A11235-53C6-47E9-945A-A9152285B8DA}"/>
                </a:ext>
              </a:extLst>
            </p:cNvPr>
            <p:cNvGrpSpPr/>
            <p:nvPr/>
          </p:nvGrpSpPr>
          <p:grpSpPr>
            <a:xfrm>
              <a:off x="2773828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39041C1-5AFD-4833-A58E-CB321EF8A00B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558D6E-1103-4470-9735-7392AC490ACC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38A3BF7-17E4-45CB-8461-FB44B070ACE9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AD41-A708-4A70-9D9B-7AA2A15B451E}"/>
                </a:ext>
              </a:extLst>
            </p:cNvPr>
            <p:cNvGrpSpPr/>
            <p:nvPr/>
          </p:nvGrpSpPr>
          <p:grpSpPr>
            <a:xfrm>
              <a:off x="3139546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6F0182-0FA8-46F5-B2BA-97D0C277CB08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3707F44-8095-46A5-84F9-0541D9D459D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E16132-523B-4FFA-AB8B-1898881BAEE3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B020B4-60E1-4A60-B78F-FB243FB0EFA3}"/>
                </a:ext>
              </a:extLst>
            </p:cNvPr>
            <p:cNvGrpSpPr/>
            <p:nvPr/>
          </p:nvGrpSpPr>
          <p:grpSpPr>
            <a:xfrm>
              <a:off x="3511185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2DF2FB7-2262-41F1-B87E-DF8AC03E454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EF245CA-0B10-4D26-8743-9ED2358B35F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7478DD9-C2C3-4C2B-85CA-CD0C21B19EE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E6A0BA-3F71-40B2-9E03-4B1BB881D990}"/>
                </a:ext>
              </a:extLst>
            </p:cNvPr>
            <p:cNvGrpSpPr/>
            <p:nvPr/>
          </p:nvGrpSpPr>
          <p:grpSpPr>
            <a:xfrm>
              <a:off x="3887704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E307CB0-0EFE-4289-8790-8A854F81A4C5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F5390-CEA5-46AE-8F90-3FC4616F59AB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33FA93-825E-4E39-B99E-EA8ED0102A0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4B6FC45-F48A-4A69-B83C-88FD9C81CAF9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9B096C0-E4F9-402A-AF6B-8B1AD5EA0B8F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E7DB4F00-B741-4000-890D-F572668C19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90910185-1077-443C-B6FC-D320AC03D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231B44E-6EDF-4BDA-995B-B8B01B1841F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2C9825-4834-4A7C-A6BE-782F72A6D090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8D497B2-24A8-4C65-A592-17CF46980B5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4B0837E-AC69-44C6-8B81-DAB762A8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081B0AB-A09A-461A-BA9A-E67236FF757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D140E-F04C-4906-9BC5-9BC339252B0A}"/>
                </a:ext>
              </a:extLst>
            </p:cNvPr>
            <p:cNvGrpSpPr/>
            <p:nvPr/>
          </p:nvGrpSpPr>
          <p:grpSpPr>
            <a:xfrm>
              <a:off x="5014459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560DA3-9939-46AE-BBD3-1F60D912DC8E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7D4DCED-3BAF-4556-82EB-849F934077ED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2242A7E-E8EE-41DF-8AAB-43BD3B6C86A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C9AB2A7-91DD-4F08-9B33-2E72C200F93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111644-C44B-4F3A-87E5-6B38C8A8C43C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A17CDFF-A53C-4F58-A736-95892705E869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9520DD4-CBE1-4E9F-9DC5-D9C457B10400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1DBDA718-8CAD-4220-80F2-78218EDFF22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38099BF-B883-4D32-94B5-1E48CBF0FF2B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00ADF69-C859-47A3-A387-4EBDA3B0DE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0ED736A-27EE-47E3-AF36-C136EA96FB68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62C661D-6B6A-4A87-80E2-27860473A51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61BAE3-6EE7-49D7-B817-79E7AE61E071}"/>
                </a:ext>
              </a:extLst>
            </p:cNvPr>
            <p:cNvGrpSpPr/>
            <p:nvPr/>
          </p:nvGrpSpPr>
          <p:grpSpPr>
            <a:xfrm>
              <a:off x="614017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A191C09-D4BA-4139-BFEE-6C1C1BAF2D72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48342B3-1145-46CA-B8D4-066493E67CE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997F254-6BBB-4F71-B217-503B5B7B108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0620D1-575E-4739-9E63-482B1EBFC192}"/>
                </a:ext>
              </a:extLst>
            </p:cNvPr>
            <p:cNvGrpSpPr/>
            <p:nvPr/>
          </p:nvGrpSpPr>
          <p:grpSpPr>
            <a:xfrm>
              <a:off x="6505889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A735182-4F8F-4E2C-B7BB-F9C0DE6145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9F035B8-DB75-445C-8ED3-43E0D65CF196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5B112C-00AA-409E-B06A-267CE77C28CB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AE2689-B3EC-4B06-9141-F6D15FE9D90B}"/>
                </a:ext>
              </a:extLst>
            </p:cNvPr>
            <p:cNvGrpSpPr/>
            <p:nvPr/>
          </p:nvGrpSpPr>
          <p:grpSpPr>
            <a:xfrm>
              <a:off x="6877528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6385A0F-8BC3-48CB-B8D8-1E3E9729FF2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70C9217-2058-45C3-9952-E0F37607EB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14E6F07-6E00-4343-A9EC-6C53475F4842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8B7707-A508-4A6F-B670-2BB155AFFC85}"/>
                </a:ext>
              </a:extLst>
            </p:cNvPr>
            <p:cNvGrpSpPr/>
            <p:nvPr/>
          </p:nvGrpSpPr>
          <p:grpSpPr>
            <a:xfrm>
              <a:off x="7266926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6137F8-DD60-48CC-9229-F44D50A586A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AEEC992-DA6C-438C-8981-0DDC7C0DA885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D816AB7-2E1A-4E43-AFEA-DA24451D262D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4B6B2A-6597-4BAC-AE43-2B585A513FC5}"/>
                </a:ext>
              </a:extLst>
            </p:cNvPr>
            <p:cNvGrpSpPr/>
            <p:nvPr/>
          </p:nvGrpSpPr>
          <p:grpSpPr>
            <a:xfrm>
              <a:off x="7632644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7CDF531-1892-467F-8F14-9AD1765CA74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028FEF9-4AF4-4F36-87B9-6D5694AD03B7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BA4909B-6ED1-4E37-B186-6EAF92EBB8F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CA7399-A4A0-401A-8203-01232357C69E}"/>
                </a:ext>
              </a:extLst>
            </p:cNvPr>
            <p:cNvGrpSpPr/>
            <p:nvPr/>
          </p:nvGrpSpPr>
          <p:grpSpPr>
            <a:xfrm>
              <a:off x="800428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6A87EB-5221-47B0-A41D-13F3215A86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DDE34D-D3BA-4BDA-ABC9-783A64555C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4E6FE74-884A-43E4-B269-3F5D9046A69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16DE4D-07BA-4102-842C-0E0F2FE9767C}"/>
                </a:ext>
              </a:extLst>
            </p:cNvPr>
            <p:cNvSpPr/>
            <p:nvPr/>
          </p:nvSpPr>
          <p:spPr>
            <a:xfrm rot="1829776">
              <a:off x="850238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EB3FED-FF29-4B11-BD35-52AE208B4FEF}"/>
                </a:ext>
              </a:extLst>
            </p:cNvPr>
            <p:cNvSpPr/>
            <p:nvPr/>
          </p:nvSpPr>
          <p:spPr>
            <a:xfrm rot="1829776">
              <a:off x="838080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15254D-298D-4591-8513-E9CCF129CE09}"/>
                </a:ext>
              </a:extLst>
            </p:cNvPr>
            <p:cNvSpPr/>
            <p:nvPr/>
          </p:nvSpPr>
          <p:spPr>
            <a:xfrm rot="1829776">
              <a:off x="862396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098680-53CA-465E-9D4D-BE6B91705FE1}"/>
                </a:ext>
              </a:extLst>
            </p:cNvPr>
            <p:cNvSpPr/>
            <p:nvPr/>
          </p:nvSpPr>
          <p:spPr>
            <a:xfrm rot="1829776">
              <a:off x="886810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32119C-2CC5-42F5-8D4A-341639BA9334}"/>
                </a:ext>
              </a:extLst>
            </p:cNvPr>
            <p:cNvSpPr/>
            <p:nvPr/>
          </p:nvSpPr>
          <p:spPr>
            <a:xfrm rot="1829776">
              <a:off x="874652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6A8157-5E23-4E40-B77A-B5EE6A361442}"/>
                </a:ext>
              </a:extLst>
            </p:cNvPr>
            <p:cNvSpPr/>
            <p:nvPr/>
          </p:nvSpPr>
          <p:spPr>
            <a:xfrm rot="1829776">
              <a:off x="898968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4426C7-CA1D-45B7-9563-04727E1D98B9}"/>
                </a:ext>
              </a:extLst>
            </p:cNvPr>
            <p:cNvSpPr/>
            <p:nvPr/>
          </p:nvSpPr>
          <p:spPr>
            <a:xfrm rot="1829776">
              <a:off x="923973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3C82C1-A102-4087-BB42-495713A8A968}"/>
                </a:ext>
              </a:extLst>
            </p:cNvPr>
            <p:cNvSpPr/>
            <p:nvPr/>
          </p:nvSpPr>
          <p:spPr>
            <a:xfrm rot="1829776">
              <a:off x="911815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220527-B6B0-4091-A599-0E6AF1431AF2}"/>
                </a:ext>
              </a:extLst>
            </p:cNvPr>
            <p:cNvSpPr/>
            <p:nvPr/>
          </p:nvSpPr>
          <p:spPr>
            <a:xfrm rot="1829776">
              <a:off x="936131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8A04E-7B7B-45DF-8C55-2719B1323999}"/>
                </a:ext>
              </a:extLst>
            </p:cNvPr>
            <p:cNvGrpSpPr/>
            <p:nvPr/>
          </p:nvGrpSpPr>
          <p:grpSpPr>
            <a:xfrm>
              <a:off x="9507557" y="6286046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E72EF6C-5D55-470B-AC3B-AFAF20FAB62A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D00B046-1ED6-44C9-AD18-92EA1AF32CB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F191F18-3A81-4208-891A-AF919F95998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6191F2C-559F-4FF2-91E1-D748D0283B2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980EBD9-3E75-4028-9550-E2518384A209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CF2E6A0-73A9-4CEF-A6C6-08F314B2AD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23DF0CE-6A1B-4B6C-AFE6-600EA7569B9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F8D8EB-BDA5-4978-93DC-CB5747B0063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63608E6-E8FC-4AB1-A352-668D7FEE01B6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5621794-862D-4856-92C6-571649B5381E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49D9EEB-BEBE-4815-AE63-3CFE246BC9F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D30E74D-5A7F-4FCC-BF9A-B0A852E471C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40E71D-909D-4E7E-BDE2-5975BF20CF21}"/>
                </a:ext>
              </a:extLst>
            </p:cNvPr>
            <p:cNvGrpSpPr/>
            <p:nvPr/>
          </p:nvGrpSpPr>
          <p:grpSpPr>
            <a:xfrm>
              <a:off x="1062143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DC5BD3A-21D4-4EE4-9889-BF553CAC577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890D9A2-D151-4CE1-98EC-0BE6C2B88023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5E32809-34F5-4E59-BEDC-CED6AB77B18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1354C4-E533-454A-BC4F-754E1CB85F02}"/>
                </a:ext>
              </a:extLst>
            </p:cNvPr>
            <p:cNvGrpSpPr/>
            <p:nvPr/>
          </p:nvGrpSpPr>
          <p:grpSpPr>
            <a:xfrm>
              <a:off x="1098715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C107023-DC85-4A4F-BBFD-92EFEAFD8F29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E6E0949-60C2-48AE-83E1-EB39928B5CA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FE9858-A5C8-495E-AE9B-90555AFC7E57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2DDEE4-A7F5-4DEB-8927-E94F09D5BC07}"/>
                </a:ext>
              </a:extLst>
            </p:cNvPr>
            <p:cNvGrpSpPr/>
            <p:nvPr/>
          </p:nvGrpSpPr>
          <p:grpSpPr>
            <a:xfrm>
              <a:off x="11358790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E4C3F-AFE4-499D-A0EC-DA81D95833F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5AA96B-201B-4701-8C48-AE5DB09FE2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B2E21-8868-4D71-86E6-C87582B64B15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69D519-BAFC-49E9-8152-F8E953319529}"/>
                </a:ext>
              </a:extLst>
            </p:cNvPr>
            <p:cNvSpPr/>
            <p:nvPr/>
          </p:nvSpPr>
          <p:spPr>
            <a:xfrm rot="1829776">
              <a:off x="1186976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8EEACB-CE48-4051-8ACA-5808A3B1C7E7}"/>
                </a:ext>
              </a:extLst>
            </p:cNvPr>
            <p:cNvSpPr/>
            <p:nvPr/>
          </p:nvSpPr>
          <p:spPr>
            <a:xfrm rot="1829776">
              <a:off x="1174818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3932CB-E2AB-44C5-A5FA-47B62375AC79}"/>
                </a:ext>
              </a:extLst>
            </p:cNvPr>
            <p:cNvSpPr/>
            <p:nvPr/>
          </p:nvSpPr>
          <p:spPr>
            <a:xfrm rot="1829776">
              <a:off x="1199134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6CD5D0-9284-448E-BE3A-B98FC2C2F7AD}"/>
                </a:ext>
              </a:extLst>
            </p:cNvPr>
            <p:cNvSpPr/>
            <p:nvPr/>
          </p:nvSpPr>
          <p:spPr>
            <a:xfrm rot="1829776">
              <a:off x="1223548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879D37-6977-4407-9960-DDF3096F42AB}"/>
                </a:ext>
              </a:extLst>
            </p:cNvPr>
            <p:cNvSpPr/>
            <p:nvPr/>
          </p:nvSpPr>
          <p:spPr>
            <a:xfrm rot="1829776">
              <a:off x="1211390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EEC1F7-6A99-4D4E-BB96-0237F0358FBC}"/>
                </a:ext>
              </a:extLst>
            </p:cNvPr>
            <p:cNvSpPr/>
            <p:nvPr/>
          </p:nvSpPr>
          <p:spPr>
            <a:xfrm rot="1829776">
              <a:off x="1235706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4CC4C6-25E7-45C7-B42E-5A933AD40562}"/>
                </a:ext>
              </a:extLst>
            </p:cNvPr>
            <p:cNvSpPr/>
            <p:nvPr/>
          </p:nvSpPr>
          <p:spPr>
            <a:xfrm rot="1829776">
              <a:off x="1260712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AC9C54-1970-4F4C-9439-8A7ECD9436CA}"/>
                </a:ext>
              </a:extLst>
            </p:cNvPr>
            <p:cNvSpPr/>
            <p:nvPr/>
          </p:nvSpPr>
          <p:spPr>
            <a:xfrm rot="1829776">
              <a:off x="1248554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41ABB9-E8B1-4693-9158-84B6B6A59DDD}"/>
                </a:ext>
              </a:extLst>
            </p:cNvPr>
            <p:cNvSpPr/>
            <p:nvPr/>
          </p:nvSpPr>
          <p:spPr>
            <a:xfrm rot="1829776">
              <a:off x="1272870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8DE414-C1C9-47A5-BF24-9E318AC4EA83}"/>
              </a:ext>
            </a:extLst>
          </p:cNvPr>
          <p:cNvGrpSpPr/>
          <p:nvPr/>
        </p:nvGrpSpPr>
        <p:grpSpPr>
          <a:xfrm flipH="1">
            <a:off x="275165" y="913487"/>
            <a:ext cx="1499590" cy="664091"/>
            <a:chOff x="122738" y="6128267"/>
            <a:chExt cx="1000608" cy="443118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8198740-6503-4596-856B-6B7DC362799D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AD8C5E-DF29-4B34-930F-E79203724B1A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CB6725C-DA3B-4136-93FA-FC037CEEA592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F19DE85-F93B-46BE-A9DA-88C2CBC80AB2}"/>
              </a:ext>
            </a:extLst>
          </p:cNvPr>
          <p:cNvSpPr txBox="1"/>
          <p:nvPr/>
        </p:nvSpPr>
        <p:spPr>
          <a:xfrm>
            <a:off x="1828515" y="723159"/>
            <a:ext cx="5954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Learning </a:t>
            </a:r>
            <a:r>
              <a:rPr lang="en-US" sz="6000">
                <a:solidFill>
                  <a:srgbClr val="ED217C"/>
                </a:solidFill>
                <a:latin typeface="Sim Font" pitchFamily="50" charset="0"/>
              </a:rPr>
              <a:t>Materials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4F1221-41A1-4079-88CC-3E04D77ABAA8}"/>
              </a:ext>
            </a:extLst>
          </p:cNvPr>
          <p:cNvGrpSpPr/>
          <p:nvPr/>
        </p:nvGrpSpPr>
        <p:grpSpPr>
          <a:xfrm>
            <a:off x="671672" y="2305737"/>
            <a:ext cx="4075690" cy="1811496"/>
            <a:chOff x="671672" y="4013072"/>
            <a:chExt cx="4075690" cy="18114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DBB195-F93C-4427-817A-9B435545B400}"/>
                </a:ext>
              </a:extLst>
            </p:cNvPr>
            <p:cNvGrpSpPr/>
            <p:nvPr/>
          </p:nvGrpSpPr>
          <p:grpSpPr>
            <a:xfrm>
              <a:off x="671672" y="4013072"/>
              <a:ext cx="4075690" cy="843581"/>
              <a:chOff x="702365" y="4013072"/>
              <a:chExt cx="4075690" cy="84358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E9A643B-558C-45FD-BC07-91F7B6CFDE16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DCD1D095-3F7B-4C9C-A2A3-2F1A42B770B8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121D7F1-E0DA-48ED-B730-67C6C43E5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F76CBD-EA98-4709-88F4-22C69B5E70CF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Free Azure Account</a:t>
                </a:r>
                <a:b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</a:br>
                <a:endParaRPr lang="en-US" sz="240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A95F940-46E4-4C71-BEA4-C953D0E8691E}"/>
                </a:ext>
              </a:extLst>
            </p:cNvPr>
            <p:cNvGrpSpPr/>
            <p:nvPr/>
          </p:nvGrpSpPr>
          <p:grpSpPr>
            <a:xfrm>
              <a:off x="671672" y="4681695"/>
              <a:ext cx="4075690" cy="474249"/>
              <a:chOff x="702365" y="4013072"/>
              <a:chExt cx="4075690" cy="474249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B06A927-E61F-4C81-AE12-314A6D003FAE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0" name="Arrow: Pentagon 169">
                  <a:extLst>
                    <a:ext uri="{FF2B5EF4-FFF2-40B4-BE49-F238E27FC236}">
                      <a16:creationId xmlns:a16="http://schemas.microsoft.com/office/drawing/2014/main" id="{BEC1E8EC-533F-404E-8BEF-9DD5307A2A3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FC69BFD4-9D83-49BA-A3C6-F2C7FFD0C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421F56F-C544-49A1-BD79-6C4A8D31E0BA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Microsoft Learn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BFFB67D-5CD3-4B02-9D95-9DBF8CDA0747}"/>
                </a:ext>
              </a:extLst>
            </p:cNvPr>
            <p:cNvGrpSpPr/>
            <p:nvPr/>
          </p:nvGrpSpPr>
          <p:grpSpPr>
            <a:xfrm>
              <a:off x="671672" y="5350319"/>
              <a:ext cx="4075690" cy="474249"/>
              <a:chOff x="702365" y="4013072"/>
              <a:chExt cx="4075690" cy="47424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AA34D85-79D5-4250-957B-AEAB07A6565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5" name="Arrow: Pentagon 174">
                  <a:extLst>
                    <a:ext uri="{FF2B5EF4-FFF2-40B4-BE49-F238E27FC236}">
                      <a16:creationId xmlns:a16="http://schemas.microsoft.com/office/drawing/2014/main" id="{074F905C-2297-4124-A08F-9DCB194E8836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B1D3685-3F1A-4C99-B316-95EA039B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6AA90B6-B8B4-4EA4-B048-C070D4AE1ECD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Training websites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8AC7CB3-85D4-4FE0-AB08-9A2AC9BFA6F3}"/>
              </a:ext>
            </a:extLst>
          </p:cNvPr>
          <p:cNvGrpSpPr/>
          <p:nvPr/>
        </p:nvGrpSpPr>
        <p:grpSpPr>
          <a:xfrm>
            <a:off x="4306192" y="2305362"/>
            <a:ext cx="6105128" cy="1811496"/>
            <a:chOff x="671672" y="4013072"/>
            <a:chExt cx="6105128" cy="181149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0C18D71-64E0-4896-9983-B8AEC99AA45D}"/>
                </a:ext>
              </a:extLst>
            </p:cNvPr>
            <p:cNvGrpSpPr/>
            <p:nvPr/>
          </p:nvGrpSpPr>
          <p:grpSpPr>
            <a:xfrm>
              <a:off x="671672" y="4013072"/>
              <a:ext cx="6105128" cy="474249"/>
              <a:chOff x="702365" y="4013072"/>
              <a:chExt cx="6105128" cy="47424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642C65A-03F2-4C6B-B05F-2C701EAECDD1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7" name="Arrow: Pentagon 196">
                  <a:extLst>
                    <a:ext uri="{FF2B5EF4-FFF2-40B4-BE49-F238E27FC236}">
                      <a16:creationId xmlns:a16="http://schemas.microsoft.com/office/drawing/2014/main" id="{DE0C82F8-0CEA-4A59-9E73-8FC43599F8D2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84CF6B8A-1617-472B-9EE0-3E72A0944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46B8AD7-D7E2-4F79-B621-1952D5F7717B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5728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Documentation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03C729F-457B-49EB-91F5-818A9AAD0C63}"/>
                </a:ext>
              </a:extLst>
            </p:cNvPr>
            <p:cNvGrpSpPr/>
            <p:nvPr/>
          </p:nvGrpSpPr>
          <p:grpSpPr>
            <a:xfrm>
              <a:off x="671672" y="4681695"/>
              <a:ext cx="6086716" cy="474249"/>
              <a:chOff x="702365" y="4013072"/>
              <a:chExt cx="6086716" cy="47424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B277BA0-6171-4102-8BED-7DBBDCAFA864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3" name="Arrow: Pentagon 192">
                  <a:extLst>
                    <a:ext uri="{FF2B5EF4-FFF2-40B4-BE49-F238E27FC236}">
                      <a16:creationId xmlns:a16="http://schemas.microsoft.com/office/drawing/2014/main" id="{4DF973D5-E5C2-484D-9C64-FD73D49BA57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CDFDF666-BBAF-4B52-BB98-E701ECEE1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F877EC1-560D-44E2-B689-0E8B952303E3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71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Pluralsight Learning plans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33E9A37-D510-4747-888C-8378B1783E67}"/>
                </a:ext>
              </a:extLst>
            </p:cNvPr>
            <p:cNvGrpSpPr/>
            <p:nvPr/>
          </p:nvGrpSpPr>
          <p:grpSpPr>
            <a:xfrm>
              <a:off x="671672" y="5350319"/>
              <a:ext cx="4763650" cy="474249"/>
              <a:chOff x="702365" y="4013072"/>
              <a:chExt cx="4763650" cy="474249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2AE3379-B87E-41BF-869F-5A77D0BB5A4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89" name="Arrow: Pentagon 188">
                  <a:extLst>
                    <a:ext uri="{FF2B5EF4-FFF2-40B4-BE49-F238E27FC236}">
                      <a16:creationId xmlns:a16="http://schemas.microsoft.com/office/drawing/2014/main" id="{F227837E-ECAB-43F8-BC58-0E2FADBE5E2C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FEDCBFF7-2349-4596-A1C6-20300122D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89DFBE7-6C03-4FF1-A127-D032C4574844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4387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Study Guides</a:t>
                </a: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EA53F35-67E5-4485-984A-CFF9744977A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280758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3121789"/>
            <a:chOff x="-3392050" y="-2775898"/>
            <a:chExt cx="20046824" cy="131217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1219199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17C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39C39A-7F52-4265-89B3-F9E19D7B853E}"/>
              </a:ext>
            </a:extLst>
          </p:cNvPr>
          <p:cNvGrpSpPr/>
          <p:nvPr/>
        </p:nvGrpSpPr>
        <p:grpSpPr>
          <a:xfrm>
            <a:off x="-593558" y="6282758"/>
            <a:ext cx="651751" cy="288627"/>
            <a:chOff x="122738" y="6128267"/>
            <a:chExt cx="1000608" cy="44311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42680F0-8684-42E6-8A62-50DE46CA1081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2A3E481-A68B-4574-A84A-ED179FD90F21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9DEC56-85EB-45E8-BB6A-86DE12952C59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7D2AF-EC7D-4178-8A13-88B250A6EDBA}"/>
              </a:ext>
            </a:extLst>
          </p:cNvPr>
          <p:cNvGrpSpPr/>
          <p:nvPr/>
        </p:nvGrpSpPr>
        <p:grpSpPr>
          <a:xfrm>
            <a:off x="-227840" y="6282758"/>
            <a:ext cx="651751" cy="288627"/>
            <a:chOff x="122738" y="6128267"/>
            <a:chExt cx="1000608" cy="443118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00062E-EA1C-4D49-98E9-F23A5F8B971A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EB1D0-0A89-43EE-A4B4-2C3440AE50FE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4E59F96-FF5A-4C62-B079-A1FABFEB1C71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6129B-A0B9-4E93-BFC6-B3DA92C08268}"/>
              </a:ext>
            </a:extLst>
          </p:cNvPr>
          <p:cNvGrpSpPr/>
          <p:nvPr/>
        </p:nvGrpSpPr>
        <p:grpSpPr>
          <a:xfrm>
            <a:off x="143799" y="6282758"/>
            <a:ext cx="651751" cy="288627"/>
            <a:chOff x="122738" y="6128267"/>
            <a:chExt cx="1000608" cy="443118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DECB628-4982-4E43-BD11-A995DE15C003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F02A59-D274-4C11-BB83-AF8862499294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D27623B-F76D-4B3E-AEB4-9B8E1BB4BF3E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57E977-F420-4BC2-BCFC-B02517BED78B}"/>
              </a:ext>
            </a:extLst>
          </p:cNvPr>
          <p:cNvSpPr/>
          <p:nvPr/>
        </p:nvSpPr>
        <p:spPr>
          <a:xfrm rot="1829776">
            <a:off x="65477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B3AB51-DEAC-4CCC-8CBD-9BC031C9C462}"/>
              </a:ext>
            </a:extLst>
          </p:cNvPr>
          <p:cNvSpPr/>
          <p:nvPr/>
        </p:nvSpPr>
        <p:spPr>
          <a:xfrm rot="1829776">
            <a:off x="53319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2023-3969-4336-8AFE-90E1001DEC25}"/>
              </a:ext>
            </a:extLst>
          </p:cNvPr>
          <p:cNvSpPr/>
          <p:nvPr/>
        </p:nvSpPr>
        <p:spPr>
          <a:xfrm rot="1829776">
            <a:off x="77635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D8A211-3CDB-457F-8394-3B766CF82804}"/>
              </a:ext>
            </a:extLst>
          </p:cNvPr>
          <p:cNvSpPr/>
          <p:nvPr/>
        </p:nvSpPr>
        <p:spPr>
          <a:xfrm rot="1829776">
            <a:off x="102049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5C4482-54A0-409A-9775-AB577DAFD151}"/>
              </a:ext>
            </a:extLst>
          </p:cNvPr>
          <p:cNvSpPr/>
          <p:nvPr/>
        </p:nvSpPr>
        <p:spPr>
          <a:xfrm rot="1829776">
            <a:off x="89891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E469F7-D636-4F79-83B6-5AC45853189F}"/>
              </a:ext>
            </a:extLst>
          </p:cNvPr>
          <p:cNvSpPr/>
          <p:nvPr/>
        </p:nvSpPr>
        <p:spPr>
          <a:xfrm rot="1829776">
            <a:off x="114207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30BD9C-D701-4DA4-AFCE-A694203F024F}"/>
              </a:ext>
            </a:extLst>
          </p:cNvPr>
          <p:cNvSpPr/>
          <p:nvPr/>
        </p:nvSpPr>
        <p:spPr>
          <a:xfrm rot="1829776">
            <a:off x="139213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B0CD77-B5DE-4E48-9790-089B10234A89}"/>
              </a:ext>
            </a:extLst>
          </p:cNvPr>
          <p:cNvSpPr/>
          <p:nvPr/>
        </p:nvSpPr>
        <p:spPr>
          <a:xfrm rot="1829776">
            <a:off x="127055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E0ACA5-8B6A-4265-ACB8-FF141A2900C7}"/>
              </a:ext>
            </a:extLst>
          </p:cNvPr>
          <p:cNvSpPr/>
          <p:nvPr/>
        </p:nvSpPr>
        <p:spPr>
          <a:xfrm rot="1829776">
            <a:off x="151371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3C4082-B8B1-4996-B0D8-9BE3BA6DCF3E}"/>
              </a:ext>
            </a:extLst>
          </p:cNvPr>
          <p:cNvGrpSpPr/>
          <p:nvPr/>
        </p:nvGrpSpPr>
        <p:grpSpPr>
          <a:xfrm>
            <a:off x="1647073" y="6282758"/>
            <a:ext cx="11490223" cy="291915"/>
            <a:chOff x="1647073" y="6282758"/>
            <a:chExt cx="11490223" cy="291915"/>
          </a:xfrm>
          <a:gradFill flip="none" rotWithShape="1">
            <a:gsLst>
              <a:gs pos="21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7000"/>
                </a:schemeClr>
              </a:gs>
            </a:gsLst>
            <a:lin ang="10800000" scaled="1"/>
            <a:tileRect/>
          </a:gra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53AD1B-E093-4943-9F39-9386AE0B5D98}"/>
                </a:ext>
              </a:extLst>
            </p:cNvPr>
            <p:cNvGrpSpPr/>
            <p:nvPr/>
          </p:nvGrpSpPr>
          <p:grpSpPr>
            <a:xfrm>
              <a:off x="1647073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BCD35FC-595F-47C5-AC7C-3E0717C9DC6A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1AD4C4D-195B-43BC-BB76-35716D9CE611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7B6305-C320-491B-B9EA-4D646AC2BC7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4A6CFF-E3AE-4AA8-8626-C07A41C1AB78}"/>
                </a:ext>
              </a:extLst>
            </p:cNvPr>
            <p:cNvGrpSpPr/>
            <p:nvPr/>
          </p:nvGrpSpPr>
          <p:grpSpPr>
            <a:xfrm>
              <a:off x="2012791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DE35BA1-A331-4164-BF0B-D35D9B7CABB0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4426F5C-DE0F-410B-91FD-DAD1C5A6B0A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2FC70AA-E73C-41D8-B053-DE301B04310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3DB6-7CA8-40CE-ABE2-49A9E08FF17C}"/>
                </a:ext>
              </a:extLst>
            </p:cNvPr>
            <p:cNvGrpSpPr/>
            <p:nvPr/>
          </p:nvGrpSpPr>
          <p:grpSpPr>
            <a:xfrm>
              <a:off x="2384430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065B572-F50B-4CA9-A33C-094A488596C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113E979-E343-4153-8A6C-417BC43588E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C7EBD6-8849-4F5D-8D38-8B09BE69FC4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A11235-53C6-47E9-945A-A9152285B8DA}"/>
                </a:ext>
              </a:extLst>
            </p:cNvPr>
            <p:cNvGrpSpPr/>
            <p:nvPr/>
          </p:nvGrpSpPr>
          <p:grpSpPr>
            <a:xfrm>
              <a:off x="2773828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39041C1-5AFD-4833-A58E-CB321EF8A00B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558D6E-1103-4470-9735-7392AC490ACC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38A3BF7-17E4-45CB-8461-FB44B070ACE9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AD41-A708-4A70-9D9B-7AA2A15B451E}"/>
                </a:ext>
              </a:extLst>
            </p:cNvPr>
            <p:cNvGrpSpPr/>
            <p:nvPr/>
          </p:nvGrpSpPr>
          <p:grpSpPr>
            <a:xfrm>
              <a:off x="3139546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6F0182-0FA8-46F5-B2BA-97D0C277CB08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3707F44-8095-46A5-84F9-0541D9D459D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E16132-523B-4FFA-AB8B-1898881BAEE3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B020B4-60E1-4A60-B78F-FB243FB0EFA3}"/>
                </a:ext>
              </a:extLst>
            </p:cNvPr>
            <p:cNvGrpSpPr/>
            <p:nvPr/>
          </p:nvGrpSpPr>
          <p:grpSpPr>
            <a:xfrm>
              <a:off x="3511185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2DF2FB7-2262-41F1-B87E-DF8AC03E454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EF245CA-0B10-4D26-8743-9ED2358B35F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7478DD9-C2C3-4C2B-85CA-CD0C21B19EE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E6A0BA-3F71-40B2-9E03-4B1BB881D990}"/>
                </a:ext>
              </a:extLst>
            </p:cNvPr>
            <p:cNvGrpSpPr/>
            <p:nvPr/>
          </p:nvGrpSpPr>
          <p:grpSpPr>
            <a:xfrm>
              <a:off x="3887704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E307CB0-0EFE-4289-8790-8A854F81A4C5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F5390-CEA5-46AE-8F90-3FC4616F59AB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33FA93-825E-4E39-B99E-EA8ED0102A0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4B6FC45-F48A-4A69-B83C-88FD9C81CAF9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9B096C0-E4F9-402A-AF6B-8B1AD5EA0B8F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E7DB4F00-B741-4000-890D-F572668C19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90910185-1077-443C-B6FC-D320AC03D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231B44E-6EDF-4BDA-995B-B8B01B1841F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2C9825-4834-4A7C-A6BE-782F72A6D090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8D497B2-24A8-4C65-A592-17CF46980B5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4B0837E-AC69-44C6-8B81-DAB762A8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081B0AB-A09A-461A-BA9A-E67236FF757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D140E-F04C-4906-9BC5-9BC339252B0A}"/>
                </a:ext>
              </a:extLst>
            </p:cNvPr>
            <p:cNvGrpSpPr/>
            <p:nvPr/>
          </p:nvGrpSpPr>
          <p:grpSpPr>
            <a:xfrm>
              <a:off x="5014459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560DA3-9939-46AE-BBD3-1F60D912DC8E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7D4DCED-3BAF-4556-82EB-849F934077ED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2242A7E-E8EE-41DF-8AAB-43BD3B6C86A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C9AB2A7-91DD-4F08-9B33-2E72C200F93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111644-C44B-4F3A-87E5-6B38C8A8C43C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A17CDFF-A53C-4F58-A736-95892705E869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9520DD4-CBE1-4E9F-9DC5-D9C457B10400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1DBDA718-8CAD-4220-80F2-78218EDFF22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38099BF-B883-4D32-94B5-1E48CBF0FF2B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00ADF69-C859-47A3-A387-4EBDA3B0DE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0ED736A-27EE-47E3-AF36-C136EA96FB68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62C661D-6B6A-4A87-80E2-27860473A51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61BAE3-6EE7-49D7-B817-79E7AE61E071}"/>
                </a:ext>
              </a:extLst>
            </p:cNvPr>
            <p:cNvGrpSpPr/>
            <p:nvPr/>
          </p:nvGrpSpPr>
          <p:grpSpPr>
            <a:xfrm>
              <a:off x="614017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A191C09-D4BA-4139-BFEE-6C1C1BAF2D72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48342B3-1145-46CA-B8D4-066493E67CE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997F254-6BBB-4F71-B217-503B5B7B108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0620D1-575E-4739-9E63-482B1EBFC192}"/>
                </a:ext>
              </a:extLst>
            </p:cNvPr>
            <p:cNvGrpSpPr/>
            <p:nvPr/>
          </p:nvGrpSpPr>
          <p:grpSpPr>
            <a:xfrm>
              <a:off x="6505889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A735182-4F8F-4E2C-B7BB-F9C0DE6145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9F035B8-DB75-445C-8ED3-43E0D65CF196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5B112C-00AA-409E-B06A-267CE77C28CB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AE2689-B3EC-4B06-9141-F6D15FE9D90B}"/>
                </a:ext>
              </a:extLst>
            </p:cNvPr>
            <p:cNvGrpSpPr/>
            <p:nvPr/>
          </p:nvGrpSpPr>
          <p:grpSpPr>
            <a:xfrm>
              <a:off x="6877528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6385A0F-8BC3-48CB-B8D8-1E3E9729FF2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70C9217-2058-45C3-9952-E0F37607EB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14E6F07-6E00-4343-A9EC-6C53475F4842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8B7707-A508-4A6F-B670-2BB155AFFC85}"/>
                </a:ext>
              </a:extLst>
            </p:cNvPr>
            <p:cNvGrpSpPr/>
            <p:nvPr/>
          </p:nvGrpSpPr>
          <p:grpSpPr>
            <a:xfrm>
              <a:off x="7266926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6137F8-DD60-48CC-9229-F44D50A586A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AEEC992-DA6C-438C-8981-0DDC7C0DA885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D816AB7-2E1A-4E43-AFEA-DA24451D262D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4B6B2A-6597-4BAC-AE43-2B585A513FC5}"/>
                </a:ext>
              </a:extLst>
            </p:cNvPr>
            <p:cNvGrpSpPr/>
            <p:nvPr/>
          </p:nvGrpSpPr>
          <p:grpSpPr>
            <a:xfrm>
              <a:off x="7632644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7CDF531-1892-467F-8F14-9AD1765CA74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028FEF9-4AF4-4F36-87B9-6D5694AD03B7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BA4909B-6ED1-4E37-B186-6EAF92EBB8F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CA7399-A4A0-401A-8203-01232357C69E}"/>
                </a:ext>
              </a:extLst>
            </p:cNvPr>
            <p:cNvGrpSpPr/>
            <p:nvPr/>
          </p:nvGrpSpPr>
          <p:grpSpPr>
            <a:xfrm>
              <a:off x="800428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6A87EB-5221-47B0-A41D-13F3215A86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DDE34D-D3BA-4BDA-ABC9-783A64555C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4E6FE74-884A-43E4-B269-3F5D9046A69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16DE4D-07BA-4102-842C-0E0F2FE9767C}"/>
                </a:ext>
              </a:extLst>
            </p:cNvPr>
            <p:cNvSpPr/>
            <p:nvPr/>
          </p:nvSpPr>
          <p:spPr>
            <a:xfrm rot="1829776">
              <a:off x="850238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EB3FED-FF29-4B11-BD35-52AE208B4FEF}"/>
                </a:ext>
              </a:extLst>
            </p:cNvPr>
            <p:cNvSpPr/>
            <p:nvPr/>
          </p:nvSpPr>
          <p:spPr>
            <a:xfrm rot="1829776">
              <a:off x="838080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15254D-298D-4591-8513-E9CCF129CE09}"/>
                </a:ext>
              </a:extLst>
            </p:cNvPr>
            <p:cNvSpPr/>
            <p:nvPr/>
          </p:nvSpPr>
          <p:spPr>
            <a:xfrm rot="1829776">
              <a:off x="862396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098680-53CA-465E-9D4D-BE6B91705FE1}"/>
                </a:ext>
              </a:extLst>
            </p:cNvPr>
            <p:cNvSpPr/>
            <p:nvPr/>
          </p:nvSpPr>
          <p:spPr>
            <a:xfrm rot="1829776">
              <a:off x="886810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32119C-2CC5-42F5-8D4A-341639BA9334}"/>
                </a:ext>
              </a:extLst>
            </p:cNvPr>
            <p:cNvSpPr/>
            <p:nvPr/>
          </p:nvSpPr>
          <p:spPr>
            <a:xfrm rot="1829776">
              <a:off x="874652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6A8157-5E23-4E40-B77A-B5EE6A361442}"/>
                </a:ext>
              </a:extLst>
            </p:cNvPr>
            <p:cNvSpPr/>
            <p:nvPr/>
          </p:nvSpPr>
          <p:spPr>
            <a:xfrm rot="1829776">
              <a:off x="898968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4426C7-CA1D-45B7-9563-04727E1D98B9}"/>
                </a:ext>
              </a:extLst>
            </p:cNvPr>
            <p:cNvSpPr/>
            <p:nvPr/>
          </p:nvSpPr>
          <p:spPr>
            <a:xfrm rot="1829776">
              <a:off x="923973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3C82C1-A102-4087-BB42-495713A8A968}"/>
                </a:ext>
              </a:extLst>
            </p:cNvPr>
            <p:cNvSpPr/>
            <p:nvPr/>
          </p:nvSpPr>
          <p:spPr>
            <a:xfrm rot="1829776">
              <a:off x="911815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220527-B6B0-4091-A599-0E6AF1431AF2}"/>
                </a:ext>
              </a:extLst>
            </p:cNvPr>
            <p:cNvSpPr/>
            <p:nvPr/>
          </p:nvSpPr>
          <p:spPr>
            <a:xfrm rot="1829776">
              <a:off x="936131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8A04E-7B7B-45DF-8C55-2719B1323999}"/>
                </a:ext>
              </a:extLst>
            </p:cNvPr>
            <p:cNvGrpSpPr/>
            <p:nvPr/>
          </p:nvGrpSpPr>
          <p:grpSpPr>
            <a:xfrm>
              <a:off x="9507557" y="6286046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E72EF6C-5D55-470B-AC3B-AFAF20FAB62A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D00B046-1ED6-44C9-AD18-92EA1AF32CB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F191F18-3A81-4208-891A-AF919F95998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6191F2C-559F-4FF2-91E1-D748D0283B2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980EBD9-3E75-4028-9550-E2518384A209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CF2E6A0-73A9-4CEF-A6C6-08F314B2AD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23DF0CE-6A1B-4B6C-AFE6-600EA7569B9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F8D8EB-BDA5-4978-93DC-CB5747B0063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63608E6-E8FC-4AB1-A352-668D7FEE01B6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5621794-862D-4856-92C6-571649B5381E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49D9EEB-BEBE-4815-AE63-3CFE246BC9F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D30E74D-5A7F-4FCC-BF9A-B0A852E471C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40E71D-909D-4E7E-BDE2-5975BF20CF21}"/>
                </a:ext>
              </a:extLst>
            </p:cNvPr>
            <p:cNvGrpSpPr/>
            <p:nvPr/>
          </p:nvGrpSpPr>
          <p:grpSpPr>
            <a:xfrm>
              <a:off x="1062143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DC5BD3A-21D4-4EE4-9889-BF553CAC577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890D9A2-D151-4CE1-98EC-0BE6C2B88023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5E32809-34F5-4E59-BEDC-CED6AB77B18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1354C4-E533-454A-BC4F-754E1CB85F02}"/>
                </a:ext>
              </a:extLst>
            </p:cNvPr>
            <p:cNvGrpSpPr/>
            <p:nvPr/>
          </p:nvGrpSpPr>
          <p:grpSpPr>
            <a:xfrm>
              <a:off x="1098715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C107023-DC85-4A4F-BBFD-92EFEAFD8F29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E6E0949-60C2-48AE-83E1-EB39928B5CA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FE9858-A5C8-495E-AE9B-90555AFC7E57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2DDEE4-A7F5-4DEB-8927-E94F09D5BC07}"/>
                </a:ext>
              </a:extLst>
            </p:cNvPr>
            <p:cNvGrpSpPr/>
            <p:nvPr/>
          </p:nvGrpSpPr>
          <p:grpSpPr>
            <a:xfrm>
              <a:off x="11358790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E4C3F-AFE4-499D-A0EC-DA81D95833F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5AA96B-201B-4701-8C48-AE5DB09FE2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B2E21-8868-4D71-86E6-C87582B64B15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69D519-BAFC-49E9-8152-F8E953319529}"/>
                </a:ext>
              </a:extLst>
            </p:cNvPr>
            <p:cNvSpPr/>
            <p:nvPr/>
          </p:nvSpPr>
          <p:spPr>
            <a:xfrm rot="1829776">
              <a:off x="1186976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8EEACB-CE48-4051-8ACA-5808A3B1C7E7}"/>
                </a:ext>
              </a:extLst>
            </p:cNvPr>
            <p:cNvSpPr/>
            <p:nvPr/>
          </p:nvSpPr>
          <p:spPr>
            <a:xfrm rot="1829776">
              <a:off x="1174818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3932CB-E2AB-44C5-A5FA-47B62375AC79}"/>
                </a:ext>
              </a:extLst>
            </p:cNvPr>
            <p:cNvSpPr/>
            <p:nvPr/>
          </p:nvSpPr>
          <p:spPr>
            <a:xfrm rot="1829776">
              <a:off x="1199134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6CD5D0-9284-448E-BE3A-B98FC2C2F7AD}"/>
                </a:ext>
              </a:extLst>
            </p:cNvPr>
            <p:cNvSpPr/>
            <p:nvPr/>
          </p:nvSpPr>
          <p:spPr>
            <a:xfrm rot="1829776">
              <a:off x="1223548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879D37-6977-4407-9960-DDF3096F42AB}"/>
                </a:ext>
              </a:extLst>
            </p:cNvPr>
            <p:cNvSpPr/>
            <p:nvPr/>
          </p:nvSpPr>
          <p:spPr>
            <a:xfrm rot="1829776">
              <a:off x="1211390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EEC1F7-6A99-4D4E-BB96-0237F0358FBC}"/>
                </a:ext>
              </a:extLst>
            </p:cNvPr>
            <p:cNvSpPr/>
            <p:nvPr/>
          </p:nvSpPr>
          <p:spPr>
            <a:xfrm rot="1829776">
              <a:off x="1235706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4CC4C6-25E7-45C7-B42E-5A933AD40562}"/>
                </a:ext>
              </a:extLst>
            </p:cNvPr>
            <p:cNvSpPr/>
            <p:nvPr/>
          </p:nvSpPr>
          <p:spPr>
            <a:xfrm rot="1829776">
              <a:off x="1260712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AC9C54-1970-4F4C-9439-8A7ECD9436CA}"/>
                </a:ext>
              </a:extLst>
            </p:cNvPr>
            <p:cNvSpPr/>
            <p:nvPr/>
          </p:nvSpPr>
          <p:spPr>
            <a:xfrm rot="1829776">
              <a:off x="1248554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41ABB9-E8B1-4693-9158-84B6B6A59DDD}"/>
                </a:ext>
              </a:extLst>
            </p:cNvPr>
            <p:cNvSpPr/>
            <p:nvPr/>
          </p:nvSpPr>
          <p:spPr>
            <a:xfrm rot="1829776">
              <a:off x="1272870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8DE414-C1C9-47A5-BF24-9E318AC4EA83}"/>
              </a:ext>
            </a:extLst>
          </p:cNvPr>
          <p:cNvGrpSpPr/>
          <p:nvPr/>
        </p:nvGrpSpPr>
        <p:grpSpPr>
          <a:xfrm flipH="1">
            <a:off x="275165" y="913487"/>
            <a:ext cx="1499590" cy="664091"/>
            <a:chOff x="122738" y="6128267"/>
            <a:chExt cx="1000608" cy="443118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8198740-6503-4596-856B-6B7DC362799D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AD8C5E-DF29-4B34-930F-E79203724B1A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CB6725C-DA3B-4136-93FA-FC037CEEA592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F19DE85-F93B-46BE-A9DA-88C2CBC80AB2}"/>
              </a:ext>
            </a:extLst>
          </p:cNvPr>
          <p:cNvSpPr txBox="1"/>
          <p:nvPr/>
        </p:nvSpPr>
        <p:spPr>
          <a:xfrm>
            <a:off x="1828515" y="723159"/>
            <a:ext cx="8869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im Font" pitchFamily="50" charset="0"/>
              </a:rPr>
              <a:t>Learning Material Demos</a:t>
            </a:r>
            <a:endParaRPr lang="en-US" sz="6000" dirty="0">
              <a:solidFill>
                <a:srgbClr val="ED217C"/>
              </a:solidFill>
              <a:latin typeface="Sim Font" pitchFamily="50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4F1221-41A1-4079-88CC-3E04D77ABAA8}"/>
              </a:ext>
            </a:extLst>
          </p:cNvPr>
          <p:cNvGrpSpPr/>
          <p:nvPr/>
        </p:nvGrpSpPr>
        <p:grpSpPr>
          <a:xfrm>
            <a:off x="671672" y="2318321"/>
            <a:ext cx="4075690" cy="1798912"/>
            <a:chOff x="671672" y="4025656"/>
            <a:chExt cx="4075690" cy="1798912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EF76CBD-EA98-4709-88F4-22C69B5E70CF}"/>
                </a:ext>
              </a:extLst>
            </p:cNvPr>
            <p:cNvSpPr txBox="1"/>
            <p:nvPr/>
          </p:nvSpPr>
          <p:spPr>
            <a:xfrm>
              <a:off x="1048218" y="4025656"/>
              <a:ext cx="36991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sz="2400">
                  <a:solidFill>
                    <a:schemeClr val="bg1"/>
                  </a:solidFill>
                  <a:latin typeface="Helvetica LT Std Light" panose="020B0403020202020204" pitchFamily="34" charset="0"/>
                </a:rPr>
              </a:br>
              <a:endParaRPr lang="en-US" sz="2400">
                <a:solidFill>
                  <a:schemeClr val="bg1"/>
                </a:solidFill>
                <a:latin typeface="Helvetica LT Std Light" panose="020B0403020202020204" pitchFamily="34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A95F940-46E4-4C71-BEA4-C953D0E8691E}"/>
                </a:ext>
              </a:extLst>
            </p:cNvPr>
            <p:cNvGrpSpPr/>
            <p:nvPr/>
          </p:nvGrpSpPr>
          <p:grpSpPr>
            <a:xfrm>
              <a:off x="671672" y="4681695"/>
              <a:ext cx="4075690" cy="474249"/>
              <a:chOff x="702365" y="4013072"/>
              <a:chExt cx="4075690" cy="474249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B06A927-E61F-4C81-AE12-314A6D003FAE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0" name="Arrow: Pentagon 169">
                  <a:extLst>
                    <a:ext uri="{FF2B5EF4-FFF2-40B4-BE49-F238E27FC236}">
                      <a16:creationId xmlns:a16="http://schemas.microsoft.com/office/drawing/2014/main" id="{BEC1E8EC-533F-404E-8BEF-9DD5307A2A3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FC69BFD4-9D83-49BA-A3C6-F2C7FFD0C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421F56F-C544-49A1-BD79-6C4A8D31E0BA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Microsoft Learn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BFFB67D-5CD3-4B02-9D95-9DBF8CDA0747}"/>
                </a:ext>
              </a:extLst>
            </p:cNvPr>
            <p:cNvGrpSpPr/>
            <p:nvPr/>
          </p:nvGrpSpPr>
          <p:grpSpPr>
            <a:xfrm>
              <a:off x="671672" y="5350319"/>
              <a:ext cx="4075690" cy="474249"/>
              <a:chOff x="702365" y="4013072"/>
              <a:chExt cx="4075690" cy="47424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AA34D85-79D5-4250-957B-AEAB07A6565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5" name="Arrow: Pentagon 174">
                  <a:extLst>
                    <a:ext uri="{FF2B5EF4-FFF2-40B4-BE49-F238E27FC236}">
                      <a16:creationId xmlns:a16="http://schemas.microsoft.com/office/drawing/2014/main" id="{074F905C-2297-4124-A08F-9DCB194E8836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B1D3685-3F1A-4C99-B316-95EA039B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6AA90B6-B8B4-4EA4-B048-C070D4AE1ECD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Training websites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8AC7CB3-85D4-4FE0-AB08-9A2AC9BFA6F3}"/>
              </a:ext>
            </a:extLst>
          </p:cNvPr>
          <p:cNvGrpSpPr/>
          <p:nvPr/>
        </p:nvGrpSpPr>
        <p:grpSpPr>
          <a:xfrm>
            <a:off x="4306192" y="2317946"/>
            <a:ext cx="6105128" cy="1798912"/>
            <a:chOff x="671672" y="4025656"/>
            <a:chExt cx="6105128" cy="179891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46B8AD7-D7E2-4F79-B621-1952D5F7717B}"/>
                </a:ext>
              </a:extLst>
            </p:cNvPr>
            <p:cNvSpPr txBox="1"/>
            <p:nvPr/>
          </p:nvSpPr>
          <p:spPr>
            <a:xfrm>
              <a:off x="1048218" y="4025656"/>
              <a:ext cx="5728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>
                <a:solidFill>
                  <a:schemeClr val="bg1"/>
                </a:solidFill>
                <a:latin typeface="Helvetica LT Std Light" panose="020B0403020202020204" pitchFamily="34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03C729F-457B-49EB-91F5-818A9AAD0C63}"/>
                </a:ext>
              </a:extLst>
            </p:cNvPr>
            <p:cNvGrpSpPr/>
            <p:nvPr/>
          </p:nvGrpSpPr>
          <p:grpSpPr>
            <a:xfrm>
              <a:off x="671672" y="4681695"/>
              <a:ext cx="6086716" cy="474249"/>
              <a:chOff x="702365" y="4013072"/>
              <a:chExt cx="6086716" cy="47424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B277BA0-6171-4102-8BED-7DBBDCAFA864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3" name="Arrow: Pentagon 192">
                  <a:extLst>
                    <a:ext uri="{FF2B5EF4-FFF2-40B4-BE49-F238E27FC236}">
                      <a16:creationId xmlns:a16="http://schemas.microsoft.com/office/drawing/2014/main" id="{4DF973D5-E5C2-484D-9C64-FD73D49BA57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CDFDF666-BBAF-4B52-BB98-E701ECEE1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F877EC1-560D-44E2-B689-0E8B952303E3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71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Pluralsight Learning plans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33E9A37-D510-4747-888C-8378B1783E67}"/>
                </a:ext>
              </a:extLst>
            </p:cNvPr>
            <p:cNvGrpSpPr/>
            <p:nvPr/>
          </p:nvGrpSpPr>
          <p:grpSpPr>
            <a:xfrm>
              <a:off x="671672" y="5350319"/>
              <a:ext cx="4763650" cy="474249"/>
              <a:chOff x="702365" y="4013072"/>
              <a:chExt cx="4763650" cy="474249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2AE3379-B87E-41BF-869F-5A77D0BB5A4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89" name="Arrow: Pentagon 188">
                  <a:extLst>
                    <a:ext uri="{FF2B5EF4-FFF2-40B4-BE49-F238E27FC236}">
                      <a16:creationId xmlns:a16="http://schemas.microsoft.com/office/drawing/2014/main" id="{F227837E-ECAB-43F8-BC58-0E2FADBE5E2C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FEDCBFF7-2349-4596-A1C6-20300122D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89DFBE7-6C03-4FF1-A127-D032C4574844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4387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Study Guides</a:t>
                </a: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EA53F35-67E5-4485-984A-CFF9744977A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428515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3121789"/>
            <a:chOff x="-3392050" y="-2775898"/>
            <a:chExt cx="20046824" cy="131217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1219199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17C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39C39A-7F52-4265-89B3-F9E19D7B853E}"/>
              </a:ext>
            </a:extLst>
          </p:cNvPr>
          <p:cNvGrpSpPr/>
          <p:nvPr/>
        </p:nvGrpSpPr>
        <p:grpSpPr>
          <a:xfrm>
            <a:off x="-593558" y="6282758"/>
            <a:ext cx="651751" cy="288627"/>
            <a:chOff x="122738" y="6128267"/>
            <a:chExt cx="1000608" cy="44311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42680F0-8684-42E6-8A62-50DE46CA1081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2A3E481-A68B-4574-A84A-ED179FD90F21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9DEC56-85EB-45E8-BB6A-86DE12952C59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7D2AF-EC7D-4178-8A13-88B250A6EDBA}"/>
              </a:ext>
            </a:extLst>
          </p:cNvPr>
          <p:cNvGrpSpPr/>
          <p:nvPr/>
        </p:nvGrpSpPr>
        <p:grpSpPr>
          <a:xfrm>
            <a:off x="-227840" y="6282758"/>
            <a:ext cx="651751" cy="288627"/>
            <a:chOff x="122738" y="6128267"/>
            <a:chExt cx="1000608" cy="443118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00062E-EA1C-4D49-98E9-F23A5F8B971A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EB1D0-0A89-43EE-A4B4-2C3440AE50FE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4E59F96-FF5A-4C62-B079-A1FABFEB1C71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6129B-A0B9-4E93-BFC6-B3DA92C08268}"/>
              </a:ext>
            </a:extLst>
          </p:cNvPr>
          <p:cNvGrpSpPr/>
          <p:nvPr/>
        </p:nvGrpSpPr>
        <p:grpSpPr>
          <a:xfrm>
            <a:off x="143799" y="6282758"/>
            <a:ext cx="651751" cy="288627"/>
            <a:chOff x="122738" y="6128267"/>
            <a:chExt cx="1000608" cy="443118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DECB628-4982-4E43-BD11-A995DE15C003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F02A59-D274-4C11-BB83-AF8862499294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D27623B-F76D-4B3E-AEB4-9B8E1BB4BF3E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57E977-F420-4BC2-BCFC-B02517BED78B}"/>
              </a:ext>
            </a:extLst>
          </p:cNvPr>
          <p:cNvSpPr/>
          <p:nvPr/>
        </p:nvSpPr>
        <p:spPr>
          <a:xfrm rot="1829776">
            <a:off x="65477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B3AB51-DEAC-4CCC-8CBD-9BC031C9C462}"/>
              </a:ext>
            </a:extLst>
          </p:cNvPr>
          <p:cNvSpPr/>
          <p:nvPr/>
        </p:nvSpPr>
        <p:spPr>
          <a:xfrm rot="1829776">
            <a:off x="53319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2023-3969-4336-8AFE-90E1001DEC25}"/>
              </a:ext>
            </a:extLst>
          </p:cNvPr>
          <p:cNvSpPr/>
          <p:nvPr/>
        </p:nvSpPr>
        <p:spPr>
          <a:xfrm rot="1829776">
            <a:off x="77635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D8A211-3CDB-457F-8394-3B766CF82804}"/>
              </a:ext>
            </a:extLst>
          </p:cNvPr>
          <p:cNvSpPr/>
          <p:nvPr/>
        </p:nvSpPr>
        <p:spPr>
          <a:xfrm rot="1829776">
            <a:off x="102049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5C4482-54A0-409A-9775-AB577DAFD151}"/>
              </a:ext>
            </a:extLst>
          </p:cNvPr>
          <p:cNvSpPr/>
          <p:nvPr/>
        </p:nvSpPr>
        <p:spPr>
          <a:xfrm rot="1829776">
            <a:off x="89891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E469F7-D636-4F79-83B6-5AC45853189F}"/>
              </a:ext>
            </a:extLst>
          </p:cNvPr>
          <p:cNvSpPr/>
          <p:nvPr/>
        </p:nvSpPr>
        <p:spPr>
          <a:xfrm rot="1829776">
            <a:off x="114207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30BD9C-D701-4DA4-AFCE-A694203F024F}"/>
              </a:ext>
            </a:extLst>
          </p:cNvPr>
          <p:cNvSpPr/>
          <p:nvPr/>
        </p:nvSpPr>
        <p:spPr>
          <a:xfrm rot="1829776">
            <a:off x="139213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B0CD77-B5DE-4E48-9790-089B10234A89}"/>
              </a:ext>
            </a:extLst>
          </p:cNvPr>
          <p:cNvSpPr/>
          <p:nvPr/>
        </p:nvSpPr>
        <p:spPr>
          <a:xfrm rot="1829776">
            <a:off x="127055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E0ACA5-8B6A-4265-ACB8-FF141A2900C7}"/>
              </a:ext>
            </a:extLst>
          </p:cNvPr>
          <p:cNvSpPr/>
          <p:nvPr/>
        </p:nvSpPr>
        <p:spPr>
          <a:xfrm rot="1829776">
            <a:off x="151371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3C4082-B8B1-4996-B0D8-9BE3BA6DCF3E}"/>
              </a:ext>
            </a:extLst>
          </p:cNvPr>
          <p:cNvGrpSpPr/>
          <p:nvPr/>
        </p:nvGrpSpPr>
        <p:grpSpPr>
          <a:xfrm>
            <a:off x="1647073" y="6282758"/>
            <a:ext cx="11490223" cy="291915"/>
            <a:chOff x="1647073" y="6282758"/>
            <a:chExt cx="11490223" cy="291915"/>
          </a:xfrm>
          <a:gradFill flip="none" rotWithShape="1">
            <a:gsLst>
              <a:gs pos="21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7000"/>
                </a:schemeClr>
              </a:gs>
            </a:gsLst>
            <a:lin ang="10800000" scaled="1"/>
            <a:tileRect/>
          </a:gra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53AD1B-E093-4943-9F39-9386AE0B5D98}"/>
                </a:ext>
              </a:extLst>
            </p:cNvPr>
            <p:cNvGrpSpPr/>
            <p:nvPr/>
          </p:nvGrpSpPr>
          <p:grpSpPr>
            <a:xfrm>
              <a:off x="1647073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BCD35FC-595F-47C5-AC7C-3E0717C9DC6A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1AD4C4D-195B-43BC-BB76-35716D9CE611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7B6305-C320-491B-B9EA-4D646AC2BC7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4A6CFF-E3AE-4AA8-8626-C07A41C1AB78}"/>
                </a:ext>
              </a:extLst>
            </p:cNvPr>
            <p:cNvGrpSpPr/>
            <p:nvPr/>
          </p:nvGrpSpPr>
          <p:grpSpPr>
            <a:xfrm>
              <a:off x="2012791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DE35BA1-A331-4164-BF0B-D35D9B7CABB0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4426F5C-DE0F-410B-91FD-DAD1C5A6B0A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2FC70AA-E73C-41D8-B053-DE301B04310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3DB6-7CA8-40CE-ABE2-49A9E08FF17C}"/>
                </a:ext>
              </a:extLst>
            </p:cNvPr>
            <p:cNvGrpSpPr/>
            <p:nvPr/>
          </p:nvGrpSpPr>
          <p:grpSpPr>
            <a:xfrm>
              <a:off x="2384430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065B572-F50B-4CA9-A33C-094A488596C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113E979-E343-4153-8A6C-417BC43588E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C7EBD6-8849-4F5D-8D38-8B09BE69FC4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A11235-53C6-47E9-945A-A9152285B8DA}"/>
                </a:ext>
              </a:extLst>
            </p:cNvPr>
            <p:cNvGrpSpPr/>
            <p:nvPr/>
          </p:nvGrpSpPr>
          <p:grpSpPr>
            <a:xfrm>
              <a:off x="2773828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39041C1-5AFD-4833-A58E-CB321EF8A00B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558D6E-1103-4470-9735-7392AC490ACC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38A3BF7-17E4-45CB-8461-FB44B070ACE9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AD41-A708-4A70-9D9B-7AA2A15B451E}"/>
                </a:ext>
              </a:extLst>
            </p:cNvPr>
            <p:cNvGrpSpPr/>
            <p:nvPr/>
          </p:nvGrpSpPr>
          <p:grpSpPr>
            <a:xfrm>
              <a:off x="3139546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6F0182-0FA8-46F5-B2BA-97D0C277CB08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3707F44-8095-46A5-84F9-0541D9D459D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E16132-523B-4FFA-AB8B-1898881BAEE3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B020B4-60E1-4A60-B78F-FB243FB0EFA3}"/>
                </a:ext>
              </a:extLst>
            </p:cNvPr>
            <p:cNvGrpSpPr/>
            <p:nvPr/>
          </p:nvGrpSpPr>
          <p:grpSpPr>
            <a:xfrm>
              <a:off x="3511185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2DF2FB7-2262-41F1-B87E-DF8AC03E454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EF245CA-0B10-4D26-8743-9ED2358B35F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7478DD9-C2C3-4C2B-85CA-CD0C21B19EE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E6A0BA-3F71-40B2-9E03-4B1BB881D990}"/>
                </a:ext>
              </a:extLst>
            </p:cNvPr>
            <p:cNvGrpSpPr/>
            <p:nvPr/>
          </p:nvGrpSpPr>
          <p:grpSpPr>
            <a:xfrm>
              <a:off x="3887704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E307CB0-0EFE-4289-8790-8A854F81A4C5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F5390-CEA5-46AE-8F90-3FC4616F59AB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33FA93-825E-4E39-B99E-EA8ED0102A0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4B6FC45-F48A-4A69-B83C-88FD9C81CAF9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9B096C0-E4F9-402A-AF6B-8B1AD5EA0B8F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E7DB4F00-B741-4000-890D-F572668C19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90910185-1077-443C-B6FC-D320AC03D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231B44E-6EDF-4BDA-995B-B8B01B1841F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2C9825-4834-4A7C-A6BE-782F72A6D090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8D497B2-24A8-4C65-A592-17CF46980B5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4B0837E-AC69-44C6-8B81-DAB762A8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081B0AB-A09A-461A-BA9A-E67236FF757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D140E-F04C-4906-9BC5-9BC339252B0A}"/>
                </a:ext>
              </a:extLst>
            </p:cNvPr>
            <p:cNvGrpSpPr/>
            <p:nvPr/>
          </p:nvGrpSpPr>
          <p:grpSpPr>
            <a:xfrm>
              <a:off x="5014459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560DA3-9939-46AE-BBD3-1F60D912DC8E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7D4DCED-3BAF-4556-82EB-849F934077ED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2242A7E-E8EE-41DF-8AAB-43BD3B6C86A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C9AB2A7-91DD-4F08-9B33-2E72C200F93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111644-C44B-4F3A-87E5-6B38C8A8C43C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A17CDFF-A53C-4F58-A736-95892705E869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9520DD4-CBE1-4E9F-9DC5-D9C457B10400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1DBDA718-8CAD-4220-80F2-78218EDFF22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38099BF-B883-4D32-94B5-1E48CBF0FF2B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00ADF69-C859-47A3-A387-4EBDA3B0DE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0ED736A-27EE-47E3-AF36-C136EA96FB68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62C661D-6B6A-4A87-80E2-27860473A51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61BAE3-6EE7-49D7-B817-79E7AE61E071}"/>
                </a:ext>
              </a:extLst>
            </p:cNvPr>
            <p:cNvGrpSpPr/>
            <p:nvPr/>
          </p:nvGrpSpPr>
          <p:grpSpPr>
            <a:xfrm>
              <a:off x="614017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A191C09-D4BA-4139-BFEE-6C1C1BAF2D72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48342B3-1145-46CA-B8D4-066493E67CE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997F254-6BBB-4F71-B217-503B5B7B108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0620D1-575E-4739-9E63-482B1EBFC192}"/>
                </a:ext>
              </a:extLst>
            </p:cNvPr>
            <p:cNvGrpSpPr/>
            <p:nvPr/>
          </p:nvGrpSpPr>
          <p:grpSpPr>
            <a:xfrm>
              <a:off x="6505889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A735182-4F8F-4E2C-B7BB-F9C0DE6145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9F035B8-DB75-445C-8ED3-43E0D65CF196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5B112C-00AA-409E-B06A-267CE77C28CB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AE2689-B3EC-4B06-9141-F6D15FE9D90B}"/>
                </a:ext>
              </a:extLst>
            </p:cNvPr>
            <p:cNvGrpSpPr/>
            <p:nvPr/>
          </p:nvGrpSpPr>
          <p:grpSpPr>
            <a:xfrm>
              <a:off x="6877528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6385A0F-8BC3-48CB-B8D8-1E3E9729FF2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70C9217-2058-45C3-9952-E0F37607EB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14E6F07-6E00-4343-A9EC-6C53475F4842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8B7707-A508-4A6F-B670-2BB155AFFC85}"/>
                </a:ext>
              </a:extLst>
            </p:cNvPr>
            <p:cNvGrpSpPr/>
            <p:nvPr/>
          </p:nvGrpSpPr>
          <p:grpSpPr>
            <a:xfrm>
              <a:off x="7266926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6137F8-DD60-48CC-9229-F44D50A586A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AEEC992-DA6C-438C-8981-0DDC7C0DA885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D816AB7-2E1A-4E43-AFEA-DA24451D262D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4B6B2A-6597-4BAC-AE43-2B585A513FC5}"/>
                </a:ext>
              </a:extLst>
            </p:cNvPr>
            <p:cNvGrpSpPr/>
            <p:nvPr/>
          </p:nvGrpSpPr>
          <p:grpSpPr>
            <a:xfrm>
              <a:off x="7632644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7CDF531-1892-467F-8F14-9AD1765CA74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028FEF9-4AF4-4F36-87B9-6D5694AD03B7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BA4909B-6ED1-4E37-B186-6EAF92EBB8F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CA7399-A4A0-401A-8203-01232357C69E}"/>
                </a:ext>
              </a:extLst>
            </p:cNvPr>
            <p:cNvGrpSpPr/>
            <p:nvPr/>
          </p:nvGrpSpPr>
          <p:grpSpPr>
            <a:xfrm>
              <a:off x="800428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6A87EB-5221-47B0-A41D-13F3215A86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DDE34D-D3BA-4BDA-ABC9-783A64555C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4E6FE74-884A-43E4-B269-3F5D9046A69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16DE4D-07BA-4102-842C-0E0F2FE9767C}"/>
                </a:ext>
              </a:extLst>
            </p:cNvPr>
            <p:cNvSpPr/>
            <p:nvPr/>
          </p:nvSpPr>
          <p:spPr>
            <a:xfrm rot="1829776">
              <a:off x="850238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EB3FED-FF29-4B11-BD35-52AE208B4FEF}"/>
                </a:ext>
              </a:extLst>
            </p:cNvPr>
            <p:cNvSpPr/>
            <p:nvPr/>
          </p:nvSpPr>
          <p:spPr>
            <a:xfrm rot="1829776">
              <a:off x="838080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15254D-298D-4591-8513-E9CCF129CE09}"/>
                </a:ext>
              </a:extLst>
            </p:cNvPr>
            <p:cNvSpPr/>
            <p:nvPr/>
          </p:nvSpPr>
          <p:spPr>
            <a:xfrm rot="1829776">
              <a:off x="862396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098680-53CA-465E-9D4D-BE6B91705FE1}"/>
                </a:ext>
              </a:extLst>
            </p:cNvPr>
            <p:cNvSpPr/>
            <p:nvPr/>
          </p:nvSpPr>
          <p:spPr>
            <a:xfrm rot="1829776">
              <a:off x="886810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32119C-2CC5-42F5-8D4A-341639BA9334}"/>
                </a:ext>
              </a:extLst>
            </p:cNvPr>
            <p:cNvSpPr/>
            <p:nvPr/>
          </p:nvSpPr>
          <p:spPr>
            <a:xfrm rot="1829776">
              <a:off x="874652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6A8157-5E23-4E40-B77A-B5EE6A361442}"/>
                </a:ext>
              </a:extLst>
            </p:cNvPr>
            <p:cNvSpPr/>
            <p:nvPr/>
          </p:nvSpPr>
          <p:spPr>
            <a:xfrm rot="1829776">
              <a:off x="898968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4426C7-CA1D-45B7-9563-04727E1D98B9}"/>
                </a:ext>
              </a:extLst>
            </p:cNvPr>
            <p:cNvSpPr/>
            <p:nvPr/>
          </p:nvSpPr>
          <p:spPr>
            <a:xfrm rot="1829776">
              <a:off x="923973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3C82C1-A102-4087-BB42-495713A8A968}"/>
                </a:ext>
              </a:extLst>
            </p:cNvPr>
            <p:cNvSpPr/>
            <p:nvPr/>
          </p:nvSpPr>
          <p:spPr>
            <a:xfrm rot="1829776">
              <a:off x="911815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220527-B6B0-4091-A599-0E6AF1431AF2}"/>
                </a:ext>
              </a:extLst>
            </p:cNvPr>
            <p:cNvSpPr/>
            <p:nvPr/>
          </p:nvSpPr>
          <p:spPr>
            <a:xfrm rot="1829776">
              <a:off x="936131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8A04E-7B7B-45DF-8C55-2719B1323999}"/>
                </a:ext>
              </a:extLst>
            </p:cNvPr>
            <p:cNvGrpSpPr/>
            <p:nvPr/>
          </p:nvGrpSpPr>
          <p:grpSpPr>
            <a:xfrm>
              <a:off x="9507557" y="6286046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E72EF6C-5D55-470B-AC3B-AFAF20FAB62A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D00B046-1ED6-44C9-AD18-92EA1AF32CB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F191F18-3A81-4208-891A-AF919F95998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6191F2C-559F-4FF2-91E1-D748D0283B2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980EBD9-3E75-4028-9550-E2518384A209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CF2E6A0-73A9-4CEF-A6C6-08F314B2AD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23DF0CE-6A1B-4B6C-AFE6-600EA7569B9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F8D8EB-BDA5-4978-93DC-CB5747B0063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63608E6-E8FC-4AB1-A352-668D7FEE01B6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5621794-862D-4856-92C6-571649B5381E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49D9EEB-BEBE-4815-AE63-3CFE246BC9F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D30E74D-5A7F-4FCC-BF9A-B0A852E471C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40E71D-909D-4E7E-BDE2-5975BF20CF21}"/>
                </a:ext>
              </a:extLst>
            </p:cNvPr>
            <p:cNvGrpSpPr/>
            <p:nvPr/>
          </p:nvGrpSpPr>
          <p:grpSpPr>
            <a:xfrm>
              <a:off x="1062143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DC5BD3A-21D4-4EE4-9889-BF553CAC577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890D9A2-D151-4CE1-98EC-0BE6C2B88023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5E32809-34F5-4E59-BEDC-CED6AB77B18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1354C4-E533-454A-BC4F-754E1CB85F02}"/>
                </a:ext>
              </a:extLst>
            </p:cNvPr>
            <p:cNvGrpSpPr/>
            <p:nvPr/>
          </p:nvGrpSpPr>
          <p:grpSpPr>
            <a:xfrm>
              <a:off x="1098715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C107023-DC85-4A4F-BBFD-92EFEAFD8F29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E6E0949-60C2-48AE-83E1-EB39928B5CA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FE9858-A5C8-495E-AE9B-90555AFC7E57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2DDEE4-A7F5-4DEB-8927-E94F09D5BC07}"/>
                </a:ext>
              </a:extLst>
            </p:cNvPr>
            <p:cNvGrpSpPr/>
            <p:nvPr/>
          </p:nvGrpSpPr>
          <p:grpSpPr>
            <a:xfrm>
              <a:off x="11358790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E4C3F-AFE4-499D-A0EC-DA81D95833F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5AA96B-201B-4701-8C48-AE5DB09FE2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B2E21-8868-4D71-86E6-C87582B64B15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69D519-BAFC-49E9-8152-F8E953319529}"/>
                </a:ext>
              </a:extLst>
            </p:cNvPr>
            <p:cNvSpPr/>
            <p:nvPr/>
          </p:nvSpPr>
          <p:spPr>
            <a:xfrm rot="1829776">
              <a:off x="1186976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8EEACB-CE48-4051-8ACA-5808A3B1C7E7}"/>
                </a:ext>
              </a:extLst>
            </p:cNvPr>
            <p:cNvSpPr/>
            <p:nvPr/>
          </p:nvSpPr>
          <p:spPr>
            <a:xfrm rot="1829776">
              <a:off x="1174818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3932CB-E2AB-44C5-A5FA-47B62375AC79}"/>
                </a:ext>
              </a:extLst>
            </p:cNvPr>
            <p:cNvSpPr/>
            <p:nvPr/>
          </p:nvSpPr>
          <p:spPr>
            <a:xfrm rot="1829776">
              <a:off x="1199134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6CD5D0-9284-448E-BE3A-B98FC2C2F7AD}"/>
                </a:ext>
              </a:extLst>
            </p:cNvPr>
            <p:cNvSpPr/>
            <p:nvPr/>
          </p:nvSpPr>
          <p:spPr>
            <a:xfrm rot="1829776">
              <a:off x="1223548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879D37-6977-4407-9960-DDF3096F42AB}"/>
                </a:ext>
              </a:extLst>
            </p:cNvPr>
            <p:cNvSpPr/>
            <p:nvPr/>
          </p:nvSpPr>
          <p:spPr>
            <a:xfrm rot="1829776">
              <a:off x="1211390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EEC1F7-6A99-4D4E-BB96-0237F0358FBC}"/>
                </a:ext>
              </a:extLst>
            </p:cNvPr>
            <p:cNvSpPr/>
            <p:nvPr/>
          </p:nvSpPr>
          <p:spPr>
            <a:xfrm rot="1829776">
              <a:off x="1235706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4CC4C6-25E7-45C7-B42E-5A933AD40562}"/>
                </a:ext>
              </a:extLst>
            </p:cNvPr>
            <p:cNvSpPr/>
            <p:nvPr/>
          </p:nvSpPr>
          <p:spPr>
            <a:xfrm rot="1829776">
              <a:off x="1260712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AC9C54-1970-4F4C-9439-8A7ECD9436CA}"/>
                </a:ext>
              </a:extLst>
            </p:cNvPr>
            <p:cNvSpPr/>
            <p:nvPr/>
          </p:nvSpPr>
          <p:spPr>
            <a:xfrm rot="1829776">
              <a:off x="1248554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41ABB9-E8B1-4693-9158-84B6B6A59DDD}"/>
                </a:ext>
              </a:extLst>
            </p:cNvPr>
            <p:cNvSpPr/>
            <p:nvPr/>
          </p:nvSpPr>
          <p:spPr>
            <a:xfrm rot="1829776">
              <a:off x="1272870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8DE414-C1C9-47A5-BF24-9E318AC4EA83}"/>
              </a:ext>
            </a:extLst>
          </p:cNvPr>
          <p:cNvGrpSpPr/>
          <p:nvPr/>
        </p:nvGrpSpPr>
        <p:grpSpPr>
          <a:xfrm flipH="1">
            <a:off x="275165" y="913487"/>
            <a:ext cx="1499590" cy="664091"/>
            <a:chOff x="122738" y="6128267"/>
            <a:chExt cx="1000608" cy="443118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8198740-6503-4596-856B-6B7DC362799D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AD8C5E-DF29-4B34-930F-E79203724B1A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CB6725C-DA3B-4136-93FA-FC037CEEA592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F19DE85-F93B-46BE-A9DA-88C2CBC80AB2}"/>
              </a:ext>
            </a:extLst>
          </p:cNvPr>
          <p:cNvSpPr txBox="1"/>
          <p:nvPr/>
        </p:nvSpPr>
        <p:spPr>
          <a:xfrm>
            <a:off x="1828515" y="723159"/>
            <a:ext cx="5954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ED217C"/>
                </a:solidFill>
                <a:latin typeface="Sim Font" pitchFamily="50" charset="0"/>
              </a:rPr>
              <a:t>Other</a:t>
            </a:r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 Resources</a:t>
            </a:r>
            <a:endParaRPr lang="en-US" sz="6000">
              <a:solidFill>
                <a:srgbClr val="ED217C"/>
              </a:solidFill>
              <a:latin typeface="Sim Font" pitchFamily="50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4F1221-41A1-4079-88CC-3E04D77ABAA8}"/>
              </a:ext>
            </a:extLst>
          </p:cNvPr>
          <p:cNvGrpSpPr/>
          <p:nvPr/>
        </p:nvGrpSpPr>
        <p:grpSpPr>
          <a:xfrm>
            <a:off x="671672" y="2305737"/>
            <a:ext cx="4075690" cy="1811496"/>
            <a:chOff x="671672" y="4013072"/>
            <a:chExt cx="4075690" cy="18114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DBB195-F93C-4427-817A-9B435545B400}"/>
                </a:ext>
              </a:extLst>
            </p:cNvPr>
            <p:cNvGrpSpPr/>
            <p:nvPr/>
          </p:nvGrpSpPr>
          <p:grpSpPr>
            <a:xfrm>
              <a:off x="671672" y="4013072"/>
              <a:ext cx="4075690" cy="843581"/>
              <a:chOff x="702365" y="4013072"/>
              <a:chExt cx="4075690" cy="84358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E9A643B-558C-45FD-BC07-91F7B6CFDE16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DCD1D095-3F7B-4C9C-A2A3-2F1A42B770B8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121D7F1-E0DA-48ED-B730-67C6C43E5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F76CBD-EA98-4709-88F4-22C69B5E70CF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Blogs</a:t>
                </a:r>
                <a:b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</a:br>
                <a:endParaRPr lang="en-US" sz="240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A95F940-46E4-4C71-BEA4-C953D0E8691E}"/>
                </a:ext>
              </a:extLst>
            </p:cNvPr>
            <p:cNvGrpSpPr/>
            <p:nvPr/>
          </p:nvGrpSpPr>
          <p:grpSpPr>
            <a:xfrm>
              <a:off x="671672" y="4681695"/>
              <a:ext cx="4075690" cy="474249"/>
              <a:chOff x="702365" y="4013072"/>
              <a:chExt cx="4075690" cy="474249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B06A927-E61F-4C81-AE12-314A6D003FAE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0" name="Arrow: Pentagon 169">
                  <a:extLst>
                    <a:ext uri="{FF2B5EF4-FFF2-40B4-BE49-F238E27FC236}">
                      <a16:creationId xmlns:a16="http://schemas.microsoft.com/office/drawing/2014/main" id="{BEC1E8EC-533F-404E-8BEF-9DD5307A2A3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FC69BFD4-9D83-49BA-A3C6-F2C7FFD0C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421F56F-C544-49A1-BD79-6C4A8D31E0BA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 Friday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BFFB67D-5CD3-4B02-9D95-9DBF8CDA0747}"/>
                </a:ext>
              </a:extLst>
            </p:cNvPr>
            <p:cNvGrpSpPr/>
            <p:nvPr/>
          </p:nvGrpSpPr>
          <p:grpSpPr>
            <a:xfrm>
              <a:off x="671672" y="5350319"/>
              <a:ext cx="4075690" cy="474249"/>
              <a:chOff x="702365" y="4013072"/>
              <a:chExt cx="4075690" cy="47424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AA34D85-79D5-4250-957B-AEAB07A6565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5" name="Arrow: Pentagon 174">
                  <a:extLst>
                    <a:ext uri="{FF2B5EF4-FFF2-40B4-BE49-F238E27FC236}">
                      <a16:creationId xmlns:a16="http://schemas.microsoft.com/office/drawing/2014/main" id="{074F905C-2297-4124-A08F-9DCB194E8836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B1D3685-3F1A-4C99-B316-95EA039B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6AA90B6-B8B4-4EA4-B048-C070D4AE1ECD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E-Books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8AC7CB3-85D4-4FE0-AB08-9A2AC9BFA6F3}"/>
              </a:ext>
            </a:extLst>
          </p:cNvPr>
          <p:cNvGrpSpPr/>
          <p:nvPr/>
        </p:nvGrpSpPr>
        <p:grpSpPr>
          <a:xfrm>
            <a:off x="4306192" y="2305362"/>
            <a:ext cx="6105128" cy="1811496"/>
            <a:chOff x="671672" y="4013072"/>
            <a:chExt cx="6105128" cy="181149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0C18D71-64E0-4896-9983-B8AEC99AA45D}"/>
                </a:ext>
              </a:extLst>
            </p:cNvPr>
            <p:cNvGrpSpPr/>
            <p:nvPr/>
          </p:nvGrpSpPr>
          <p:grpSpPr>
            <a:xfrm>
              <a:off x="671672" y="4013072"/>
              <a:ext cx="6105128" cy="474249"/>
              <a:chOff x="702365" y="4013072"/>
              <a:chExt cx="6105128" cy="47424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642C65A-03F2-4C6B-B05F-2C701EAECDD1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7" name="Arrow: Pentagon 196">
                  <a:extLst>
                    <a:ext uri="{FF2B5EF4-FFF2-40B4-BE49-F238E27FC236}">
                      <a16:creationId xmlns:a16="http://schemas.microsoft.com/office/drawing/2014/main" id="{DE0C82F8-0CEA-4A59-9E73-8FC43599F8D2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84CF6B8A-1617-472B-9EE0-3E72A0944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46B8AD7-D7E2-4F79-B621-1952D5F7717B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5728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YouTube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03C729F-457B-49EB-91F5-818A9AAD0C63}"/>
                </a:ext>
              </a:extLst>
            </p:cNvPr>
            <p:cNvGrpSpPr/>
            <p:nvPr/>
          </p:nvGrpSpPr>
          <p:grpSpPr>
            <a:xfrm>
              <a:off x="671672" y="4681695"/>
              <a:ext cx="6086716" cy="474249"/>
              <a:chOff x="702365" y="4013072"/>
              <a:chExt cx="6086716" cy="47424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B277BA0-6171-4102-8BED-7DBBDCAFA864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3" name="Arrow: Pentagon 192">
                  <a:extLst>
                    <a:ext uri="{FF2B5EF4-FFF2-40B4-BE49-F238E27FC236}">
                      <a16:creationId xmlns:a16="http://schemas.microsoft.com/office/drawing/2014/main" id="{4DF973D5-E5C2-484D-9C64-FD73D49BA57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CDFDF666-BBAF-4B52-BB98-E701ECEE1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F877EC1-560D-44E2-B689-0E8B952303E3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71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User Groups &amp; conferences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33E9A37-D510-4747-888C-8378B1783E67}"/>
                </a:ext>
              </a:extLst>
            </p:cNvPr>
            <p:cNvGrpSpPr/>
            <p:nvPr/>
          </p:nvGrpSpPr>
          <p:grpSpPr>
            <a:xfrm>
              <a:off x="671672" y="5350319"/>
              <a:ext cx="4763650" cy="474249"/>
              <a:chOff x="702365" y="4013072"/>
              <a:chExt cx="4763650" cy="474249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2AE3379-B87E-41BF-869F-5A77D0BB5A4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89" name="Arrow: Pentagon 188">
                  <a:extLst>
                    <a:ext uri="{FF2B5EF4-FFF2-40B4-BE49-F238E27FC236}">
                      <a16:creationId xmlns:a16="http://schemas.microsoft.com/office/drawing/2014/main" id="{F227837E-ECAB-43F8-BC58-0E2FADBE5E2C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FEDCBFF7-2349-4596-A1C6-20300122D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89DFBE7-6C03-4FF1-A127-D032C4574844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4387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Community #</a:t>
                </a:r>
                <a:r>
                  <a:rPr lang="en-US" sz="2400" dirty="0" err="1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azurefamily</a:t>
                </a:r>
                <a:endParaRPr lang="en-US" sz="2400" dirty="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EA53F35-67E5-4485-984A-CFF9744977A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80105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3121789"/>
            <a:chOff x="-3392050" y="-2775898"/>
            <a:chExt cx="20046824" cy="131217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1219199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17C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39C39A-7F52-4265-89B3-F9E19D7B853E}"/>
              </a:ext>
            </a:extLst>
          </p:cNvPr>
          <p:cNvGrpSpPr/>
          <p:nvPr/>
        </p:nvGrpSpPr>
        <p:grpSpPr>
          <a:xfrm>
            <a:off x="-593558" y="6282758"/>
            <a:ext cx="651751" cy="288627"/>
            <a:chOff x="122738" y="6128267"/>
            <a:chExt cx="1000608" cy="44311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42680F0-8684-42E6-8A62-50DE46CA1081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2A3E481-A68B-4574-A84A-ED179FD90F21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9DEC56-85EB-45E8-BB6A-86DE12952C59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7D2AF-EC7D-4178-8A13-88B250A6EDBA}"/>
              </a:ext>
            </a:extLst>
          </p:cNvPr>
          <p:cNvGrpSpPr/>
          <p:nvPr/>
        </p:nvGrpSpPr>
        <p:grpSpPr>
          <a:xfrm>
            <a:off x="-227840" y="6282758"/>
            <a:ext cx="651751" cy="288627"/>
            <a:chOff x="122738" y="6128267"/>
            <a:chExt cx="1000608" cy="443118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00062E-EA1C-4D49-98E9-F23A5F8B971A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EB1D0-0A89-43EE-A4B4-2C3440AE50FE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4E59F96-FF5A-4C62-B079-A1FABFEB1C71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6129B-A0B9-4E93-BFC6-B3DA92C08268}"/>
              </a:ext>
            </a:extLst>
          </p:cNvPr>
          <p:cNvGrpSpPr/>
          <p:nvPr/>
        </p:nvGrpSpPr>
        <p:grpSpPr>
          <a:xfrm>
            <a:off x="143799" y="6282758"/>
            <a:ext cx="651751" cy="288627"/>
            <a:chOff x="122738" y="6128267"/>
            <a:chExt cx="1000608" cy="443118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DECB628-4982-4E43-BD11-A995DE15C003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F02A59-D274-4C11-BB83-AF8862499294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D27623B-F76D-4B3E-AEB4-9B8E1BB4BF3E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57E977-F420-4BC2-BCFC-B02517BED78B}"/>
              </a:ext>
            </a:extLst>
          </p:cNvPr>
          <p:cNvSpPr/>
          <p:nvPr/>
        </p:nvSpPr>
        <p:spPr>
          <a:xfrm rot="1829776">
            <a:off x="65477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B3AB51-DEAC-4CCC-8CBD-9BC031C9C462}"/>
              </a:ext>
            </a:extLst>
          </p:cNvPr>
          <p:cNvSpPr/>
          <p:nvPr/>
        </p:nvSpPr>
        <p:spPr>
          <a:xfrm rot="1829776">
            <a:off x="53319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2023-3969-4336-8AFE-90E1001DEC25}"/>
              </a:ext>
            </a:extLst>
          </p:cNvPr>
          <p:cNvSpPr/>
          <p:nvPr/>
        </p:nvSpPr>
        <p:spPr>
          <a:xfrm rot="1829776">
            <a:off x="776357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D8A211-3CDB-457F-8394-3B766CF82804}"/>
              </a:ext>
            </a:extLst>
          </p:cNvPr>
          <p:cNvSpPr/>
          <p:nvPr/>
        </p:nvSpPr>
        <p:spPr>
          <a:xfrm rot="1829776">
            <a:off x="102049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5C4482-54A0-409A-9775-AB577DAFD151}"/>
              </a:ext>
            </a:extLst>
          </p:cNvPr>
          <p:cNvSpPr/>
          <p:nvPr/>
        </p:nvSpPr>
        <p:spPr>
          <a:xfrm rot="1829776">
            <a:off x="89891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E469F7-D636-4F79-83B6-5AC45853189F}"/>
              </a:ext>
            </a:extLst>
          </p:cNvPr>
          <p:cNvSpPr/>
          <p:nvPr/>
        </p:nvSpPr>
        <p:spPr>
          <a:xfrm rot="1829776">
            <a:off x="1142075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30BD9C-D701-4DA4-AFCE-A694203F024F}"/>
              </a:ext>
            </a:extLst>
          </p:cNvPr>
          <p:cNvSpPr/>
          <p:nvPr/>
        </p:nvSpPr>
        <p:spPr>
          <a:xfrm rot="1829776">
            <a:off x="139213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B0CD77-B5DE-4E48-9790-089B10234A89}"/>
              </a:ext>
            </a:extLst>
          </p:cNvPr>
          <p:cNvSpPr/>
          <p:nvPr/>
        </p:nvSpPr>
        <p:spPr>
          <a:xfrm rot="1829776">
            <a:off x="127055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E0ACA5-8B6A-4265-ACB8-FF141A2900C7}"/>
              </a:ext>
            </a:extLst>
          </p:cNvPr>
          <p:cNvSpPr/>
          <p:nvPr/>
        </p:nvSpPr>
        <p:spPr>
          <a:xfrm rot="1829776">
            <a:off x="1513714" y="6282758"/>
            <a:ext cx="408591" cy="288627"/>
          </a:xfrm>
          <a:custGeom>
            <a:avLst/>
            <a:gdLst>
              <a:gd name="connsiteX0" fmla="*/ 129389 w 1083894"/>
              <a:gd name="connsiteY0" fmla="*/ 0 h 1083895"/>
              <a:gd name="connsiteX1" fmla="*/ 1083894 w 1083894"/>
              <a:gd name="connsiteY1" fmla="*/ 954505 h 1083895"/>
              <a:gd name="connsiteX2" fmla="*/ 954504 w 1083894"/>
              <a:gd name="connsiteY2" fmla="*/ 1083895 h 1083895"/>
              <a:gd name="connsiteX3" fmla="*/ 0 w 1083894"/>
              <a:gd name="connsiteY3" fmla="*/ 129389 h 10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4" h="1083895">
                <a:moveTo>
                  <a:pt x="129389" y="0"/>
                </a:moveTo>
                <a:lnTo>
                  <a:pt x="1083894" y="954505"/>
                </a:lnTo>
                <a:lnTo>
                  <a:pt x="954504" y="1083895"/>
                </a:lnTo>
                <a:lnTo>
                  <a:pt x="0" y="129389"/>
                </a:lnTo>
                <a:close/>
              </a:path>
            </a:pathLst>
          </a:cu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3C4082-B8B1-4996-B0D8-9BE3BA6DCF3E}"/>
              </a:ext>
            </a:extLst>
          </p:cNvPr>
          <p:cNvGrpSpPr/>
          <p:nvPr/>
        </p:nvGrpSpPr>
        <p:grpSpPr>
          <a:xfrm>
            <a:off x="1647073" y="6282758"/>
            <a:ext cx="11490223" cy="291915"/>
            <a:chOff x="1647073" y="6282758"/>
            <a:chExt cx="11490223" cy="291915"/>
          </a:xfrm>
          <a:gradFill flip="none" rotWithShape="1">
            <a:gsLst>
              <a:gs pos="21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7000"/>
                </a:schemeClr>
              </a:gs>
            </a:gsLst>
            <a:lin ang="10800000" scaled="1"/>
            <a:tileRect/>
          </a:gra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53AD1B-E093-4943-9F39-9386AE0B5D98}"/>
                </a:ext>
              </a:extLst>
            </p:cNvPr>
            <p:cNvGrpSpPr/>
            <p:nvPr/>
          </p:nvGrpSpPr>
          <p:grpSpPr>
            <a:xfrm>
              <a:off x="1647073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BCD35FC-595F-47C5-AC7C-3E0717C9DC6A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1AD4C4D-195B-43BC-BB76-35716D9CE611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7B6305-C320-491B-B9EA-4D646AC2BC7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4A6CFF-E3AE-4AA8-8626-C07A41C1AB78}"/>
                </a:ext>
              </a:extLst>
            </p:cNvPr>
            <p:cNvGrpSpPr/>
            <p:nvPr/>
          </p:nvGrpSpPr>
          <p:grpSpPr>
            <a:xfrm>
              <a:off x="2012791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DE35BA1-A331-4164-BF0B-D35D9B7CABB0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4426F5C-DE0F-410B-91FD-DAD1C5A6B0A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2FC70AA-E73C-41D8-B053-DE301B04310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3DB6-7CA8-40CE-ABE2-49A9E08FF17C}"/>
                </a:ext>
              </a:extLst>
            </p:cNvPr>
            <p:cNvGrpSpPr/>
            <p:nvPr/>
          </p:nvGrpSpPr>
          <p:grpSpPr>
            <a:xfrm>
              <a:off x="2384430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065B572-F50B-4CA9-A33C-094A488596C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113E979-E343-4153-8A6C-417BC43588E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C7EBD6-8849-4F5D-8D38-8B09BE69FC4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A11235-53C6-47E9-945A-A9152285B8DA}"/>
                </a:ext>
              </a:extLst>
            </p:cNvPr>
            <p:cNvGrpSpPr/>
            <p:nvPr/>
          </p:nvGrpSpPr>
          <p:grpSpPr>
            <a:xfrm>
              <a:off x="2773828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39041C1-5AFD-4833-A58E-CB321EF8A00B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558D6E-1103-4470-9735-7392AC490ACC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38A3BF7-17E4-45CB-8461-FB44B070ACE9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B1AD41-A708-4A70-9D9B-7AA2A15B451E}"/>
                </a:ext>
              </a:extLst>
            </p:cNvPr>
            <p:cNvGrpSpPr/>
            <p:nvPr/>
          </p:nvGrpSpPr>
          <p:grpSpPr>
            <a:xfrm>
              <a:off x="3139546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6F0182-0FA8-46F5-B2BA-97D0C277CB08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3707F44-8095-46A5-84F9-0541D9D459D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E16132-523B-4FFA-AB8B-1898881BAEE3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B020B4-60E1-4A60-B78F-FB243FB0EFA3}"/>
                </a:ext>
              </a:extLst>
            </p:cNvPr>
            <p:cNvGrpSpPr/>
            <p:nvPr/>
          </p:nvGrpSpPr>
          <p:grpSpPr>
            <a:xfrm>
              <a:off x="3511185" y="6282758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2DF2FB7-2262-41F1-B87E-DF8AC03E454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EF245CA-0B10-4D26-8743-9ED2358B35F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7478DD9-C2C3-4C2B-85CA-CD0C21B19EE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E6A0BA-3F71-40B2-9E03-4B1BB881D990}"/>
                </a:ext>
              </a:extLst>
            </p:cNvPr>
            <p:cNvGrpSpPr/>
            <p:nvPr/>
          </p:nvGrpSpPr>
          <p:grpSpPr>
            <a:xfrm>
              <a:off x="3887704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E307CB0-0EFE-4289-8790-8A854F81A4C5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F5390-CEA5-46AE-8F90-3FC4616F59AB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433FA93-825E-4E39-B99E-EA8ED0102A0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4B6FC45-F48A-4A69-B83C-88FD9C81CAF9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9B096C0-E4F9-402A-AF6B-8B1AD5EA0B8F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E7DB4F00-B741-4000-890D-F572668C19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90910185-1077-443C-B6FC-D320AC03D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231B44E-6EDF-4BDA-995B-B8B01B1841F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2C9825-4834-4A7C-A6BE-782F72A6D090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8D497B2-24A8-4C65-A592-17CF46980B5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4B0837E-AC69-44C6-8B81-DAB762A8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081B0AB-A09A-461A-BA9A-E67236FF757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D140E-F04C-4906-9BC5-9BC339252B0A}"/>
                </a:ext>
              </a:extLst>
            </p:cNvPr>
            <p:cNvGrpSpPr/>
            <p:nvPr/>
          </p:nvGrpSpPr>
          <p:grpSpPr>
            <a:xfrm>
              <a:off x="5014459" y="6282758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560DA3-9939-46AE-BBD3-1F60D912DC8E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7D4DCED-3BAF-4556-82EB-849F934077ED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2242A7E-E8EE-41DF-8AAB-43BD3B6C86A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C9AB2A7-91DD-4F08-9B33-2E72C200F93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111644-C44B-4F3A-87E5-6B38C8A8C43C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A17CDFF-A53C-4F58-A736-95892705E869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9520DD4-CBE1-4E9F-9DC5-D9C457B10400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1DBDA718-8CAD-4220-80F2-78218EDFF22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38099BF-B883-4D32-94B5-1E48CBF0FF2B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00ADF69-C859-47A3-A387-4EBDA3B0DE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0ED736A-27EE-47E3-AF36-C136EA96FB68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62C661D-6B6A-4A87-80E2-27860473A51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61BAE3-6EE7-49D7-B817-79E7AE61E071}"/>
                </a:ext>
              </a:extLst>
            </p:cNvPr>
            <p:cNvGrpSpPr/>
            <p:nvPr/>
          </p:nvGrpSpPr>
          <p:grpSpPr>
            <a:xfrm>
              <a:off x="614017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A191C09-D4BA-4139-BFEE-6C1C1BAF2D72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48342B3-1145-46CA-B8D4-066493E67CED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997F254-6BBB-4F71-B217-503B5B7B1084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0620D1-575E-4739-9E63-482B1EBFC192}"/>
                </a:ext>
              </a:extLst>
            </p:cNvPr>
            <p:cNvGrpSpPr/>
            <p:nvPr/>
          </p:nvGrpSpPr>
          <p:grpSpPr>
            <a:xfrm>
              <a:off x="6505889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A735182-4F8F-4E2C-B7BB-F9C0DE6145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9F035B8-DB75-445C-8ED3-43E0D65CF196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5B112C-00AA-409E-B06A-267CE77C28CB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AE2689-B3EC-4B06-9141-F6D15FE9D90B}"/>
                </a:ext>
              </a:extLst>
            </p:cNvPr>
            <p:cNvGrpSpPr/>
            <p:nvPr/>
          </p:nvGrpSpPr>
          <p:grpSpPr>
            <a:xfrm>
              <a:off x="6877528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6385A0F-8BC3-48CB-B8D8-1E3E9729FF2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70C9217-2058-45C3-9952-E0F37607EB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14E6F07-6E00-4343-A9EC-6C53475F4842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8B7707-A508-4A6F-B670-2BB155AFFC85}"/>
                </a:ext>
              </a:extLst>
            </p:cNvPr>
            <p:cNvGrpSpPr/>
            <p:nvPr/>
          </p:nvGrpSpPr>
          <p:grpSpPr>
            <a:xfrm>
              <a:off x="7266926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6137F8-DD60-48CC-9229-F44D50A586A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AEEC992-DA6C-438C-8981-0DDC7C0DA885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D816AB7-2E1A-4E43-AFEA-DA24451D262D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4B6B2A-6597-4BAC-AE43-2B585A513FC5}"/>
                </a:ext>
              </a:extLst>
            </p:cNvPr>
            <p:cNvGrpSpPr/>
            <p:nvPr/>
          </p:nvGrpSpPr>
          <p:grpSpPr>
            <a:xfrm>
              <a:off x="7632644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7CDF531-1892-467F-8F14-9AD1765CA74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028FEF9-4AF4-4F36-87B9-6D5694AD03B7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BA4909B-6ED1-4E37-B186-6EAF92EBB8F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CA7399-A4A0-401A-8203-01232357C69E}"/>
                </a:ext>
              </a:extLst>
            </p:cNvPr>
            <p:cNvGrpSpPr/>
            <p:nvPr/>
          </p:nvGrpSpPr>
          <p:grpSpPr>
            <a:xfrm>
              <a:off x="800428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6A87EB-5221-47B0-A41D-13F3215A86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DDE34D-D3BA-4BDA-ABC9-783A64555CFE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4E6FE74-884A-43E4-B269-3F5D9046A69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16DE4D-07BA-4102-842C-0E0F2FE9767C}"/>
                </a:ext>
              </a:extLst>
            </p:cNvPr>
            <p:cNvSpPr/>
            <p:nvPr/>
          </p:nvSpPr>
          <p:spPr>
            <a:xfrm rot="1829776">
              <a:off x="850238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EB3FED-FF29-4B11-BD35-52AE208B4FEF}"/>
                </a:ext>
              </a:extLst>
            </p:cNvPr>
            <p:cNvSpPr/>
            <p:nvPr/>
          </p:nvSpPr>
          <p:spPr>
            <a:xfrm rot="1829776">
              <a:off x="838080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15254D-298D-4591-8513-E9CCF129CE09}"/>
                </a:ext>
              </a:extLst>
            </p:cNvPr>
            <p:cNvSpPr/>
            <p:nvPr/>
          </p:nvSpPr>
          <p:spPr>
            <a:xfrm rot="1829776">
              <a:off x="8623962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098680-53CA-465E-9D4D-BE6B91705FE1}"/>
                </a:ext>
              </a:extLst>
            </p:cNvPr>
            <p:cNvSpPr/>
            <p:nvPr/>
          </p:nvSpPr>
          <p:spPr>
            <a:xfrm rot="1829776">
              <a:off x="886810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32119C-2CC5-42F5-8D4A-341639BA9334}"/>
                </a:ext>
              </a:extLst>
            </p:cNvPr>
            <p:cNvSpPr/>
            <p:nvPr/>
          </p:nvSpPr>
          <p:spPr>
            <a:xfrm rot="1829776">
              <a:off x="874652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6A8157-5E23-4E40-B77A-B5EE6A361442}"/>
                </a:ext>
              </a:extLst>
            </p:cNvPr>
            <p:cNvSpPr/>
            <p:nvPr/>
          </p:nvSpPr>
          <p:spPr>
            <a:xfrm rot="1829776">
              <a:off x="8989680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4426C7-CA1D-45B7-9563-04727E1D98B9}"/>
                </a:ext>
              </a:extLst>
            </p:cNvPr>
            <p:cNvSpPr/>
            <p:nvPr/>
          </p:nvSpPr>
          <p:spPr>
            <a:xfrm rot="1829776">
              <a:off x="923973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3C82C1-A102-4087-BB42-495713A8A968}"/>
                </a:ext>
              </a:extLst>
            </p:cNvPr>
            <p:cNvSpPr/>
            <p:nvPr/>
          </p:nvSpPr>
          <p:spPr>
            <a:xfrm rot="1829776">
              <a:off x="911815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220527-B6B0-4091-A599-0E6AF1431AF2}"/>
                </a:ext>
              </a:extLst>
            </p:cNvPr>
            <p:cNvSpPr/>
            <p:nvPr/>
          </p:nvSpPr>
          <p:spPr>
            <a:xfrm rot="1829776">
              <a:off x="9361319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8A04E-7B7B-45DF-8C55-2719B1323999}"/>
                </a:ext>
              </a:extLst>
            </p:cNvPr>
            <p:cNvGrpSpPr/>
            <p:nvPr/>
          </p:nvGrpSpPr>
          <p:grpSpPr>
            <a:xfrm>
              <a:off x="9507557" y="6286046"/>
              <a:ext cx="1389108" cy="288627"/>
              <a:chOff x="122738" y="6128267"/>
              <a:chExt cx="2132644" cy="443118"/>
            </a:xfrm>
            <a:grpFill/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E72EF6C-5D55-470B-AC3B-AFAF20FAB62A}"/>
                  </a:ext>
                </a:extLst>
              </p:cNvPr>
              <p:cNvGrpSpPr/>
              <p:nvPr/>
            </p:nvGrpSpPr>
            <p:grpSpPr>
              <a:xfrm>
                <a:off x="122738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D00B046-1ED6-44C9-AD18-92EA1AF32CB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F191F18-3A81-4208-891A-AF919F95998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6191F2C-559F-4FF2-91E1-D748D0283B2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980EBD9-3E75-4028-9550-E2518384A209}"/>
                  </a:ext>
                </a:extLst>
              </p:cNvPr>
              <p:cNvGrpSpPr/>
              <p:nvPr/>
            </p:nvGrpSpPr>
            <p:grpSpPr>
              <a:xfrm>
                <a:off x="684211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CF2E6A0-73A9-4CEF-A6C6-08F314B2AD6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23DF0CE-6A1B-4B6C-AFE6-600EA7569B9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F8D8EB-BDA5-4978-93DC-CB5747B0063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63608E6-E8FC-4AB1-A352-668D7FEE01B6}"/>
                  </a:ext>
                </a:extLst>
              </p:cNvPr>
              <p:cNvGrpSpPr/>
              <p:nvPr/>
            </p:nvGrpSpPr>
            <p:grpSpPr>
              <a:xfrm>
                <a:off x="1254774" y="6128267"/>
                <a:ext cx="1000608" cy="443118"/>
                <a:chOff x="122738" y="6128267"/>
                <a:chExt cx="1000608" cy="443118"/>
              </a:xfrm>
              <a:grpFill/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5621794-862D-4856-92C6-571649B5381E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49D9EEB-BEBE-4815-AE63-3CFE246BC9F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D30E74D-5A7F-4FCC-BF9A-B0A852E471C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40E71D-909D-4E7E-BDE2-5975BF20CF21}"/>
                </a:ext>
              </a:extLst>
            </p:cNvPr>
            <p:cNvGrpSpPr/>
            <p:nvPr/>
          </p:nvGrpSpPr>
          <p:grpSpPr>
            <a:xfrm>
              <a:off x="10621433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DC5BD3A-21D4-4EE4-9889-BF553CAC5777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890D9A2-D151-4CE1-98EC-0BE6C2B88023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5E32809-34F5-4E59-BEDC-CED6AB77B18E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1354C4-E533-454A-BC4F-754E1CB85F02}"/>
                </a:ext>
              </a:extLst>
            </p:cNvPr>
            <p:cNvGrpSpPr/>
            <p:nvPr/>
          </p:nvGrpSpPr>
          <p:grpSpPr>
            <a:xfrm>
              <a:off x="10987151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C107023-DC85-4A4F-BBFD-92EFEAFD8F29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E6E0949-60C2-48AE-83E1-EB39928B5CA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FE9858-A5C8-495E-AE9B-90555AFC7E57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2DDEE4-A7F5-4DEB-8927-E94F09D5BC07}"/>
                </a:ext>
              </a:extLst>
            </p:cNvPr>
            <p:cNvGrpSpPr/>
            <p:nvPr/>
          </p:nvGrpSpPr>
          <p:grpSpPr>
            <a:xfrm>
              <a:off x="11358790" y="6286046"/>
              <a:ext cx="651751" cy="288627"/>
              <a:chOff x="122738" y="6128267"/>
              <a:chExt cx="1000608" cy="443118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E4C3F-AFE4-499D-A0EC-DA81D95833F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5AA96B-201B-4701-8C48-AE5DB09FE2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B2E21-8868-4D71-86E6-C87582B64B15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69D519-BAFC-49E9-8152-F8E953319529}"/>
                </a:ext>
              </a:extLst>
            </p:cNvPr>
            <p:cNvSpPr/>
            <p:nvPr/>
          </p:nvSpPr>
          <p:spPr>
            <a:xfrm rot="1829776">
              <a:off x="1186976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8EEACB-CE48-4051-8ACA-5808A3B1C7E7}"/>
                </a:ext>
              </a:extLst>
            </p:cNvPr>
            <p:cNvSpPr/>
            <p:nvPr/>
          </p:nvSpPr>
          <p:spPr>
            <a:xfrm rot="1829776">
              <a:off x="1174818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3932CB-E2AB-44C5-A5FA-47B62375AC79}"/>
                </a:ext>
              </a:extLst>
            </p:cNvPr>
            <p:cNvSpPr/>
            <p:nvPr/>
          </p:nvSpPr>
          <p:spPr>
            <a:xfrm rot="1829776">
              <a:off x="11991348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36CD5D0-9284-448E-BE3A-B98FC2C2F7AD}"/>
                </a:ext>
              </a:extLst>
            </p:cNvPr>
            <p:cNvSpPr/>
            <p:nvPr/>
          </p:nvSpPr>
          <p:spPr>
            <a:xfrm rot="1829776">
              <a:off x="1223548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879D37-6977-4407-9960-DDF3096F42AB}"/>
                </a:ext>
              </a:extLst>
            </p:cNvPr>
            <p:cNvSpPr/>
            <p:nvPr/>
          </p:nvSpPr>
          <p:spPr>
            <a:xfrm rot="1829776">
              <a:off x="1211390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EEC1F7-6A99-4D4E-BB96-0237F0358FBC}"/>
                </a:ext>
              </a:extLst>
            </p:cNvPr>
            <p:cNvSpPr/>
            <p:nvPr/>
          </p:nvSpPr>
          <p:spPr>
            <a:xfrm rot="1829776">
              <a:off x="12357066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4CC4C6-25E7-45C7-B42E-5A933AD40562}"/>
                </a:ext>
              </a:extLst>
            </p:cNvPr>
            <p:cNvSpPr/>
            <p:nvPr/>
          </p:nvSpPr>
          <p:spPr>
            <a:xfrm rot="1829776">
              <a:off x="1260712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AC9C54-1970-4F4C-9439-8A7ECD9436CA}"/>
                </a:ext>
              </a:extLst>
            </p:cNvPr>
            <p:cNvSpPr/>
            <p:nvPr/>
          </p:nvSpPr>
          <p:spPr>
            <a:xfrm rot="1829776">
              <a:off x="1248554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41ABB9-E8B1-4693-9158-84B6B6A59DDD}"/>
                </a:ext>
              </a:extLst>
            </p:cNvPr>
            <p:cNvSpPr/>
            <p:nvPr/>
          </p:nvSpPr>
          <p:spPr>
            <a:xfrm rot="1829776">
              <a:off x="12728705" y="6286046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8DE414-C1C9-47A5-BF24-9E318AC4EA83}"/>
              </a:ext>
            </a:extLst>
          </p:cNvPr>
          <p:cNvGrpSpPr/>
          <p:nvPr/>
        </p:nvGrpSpPr>
        <p:grpSpPr>
          <a:xfrm flipH="1">
            <a:off x="275165" y="913487"/>
            <a:ext cx="1499590" cy="664091"/>
            <a:chOff x="122738" y="6128267"/>
            <a:chExt cx="1000608" cy="443118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8198740-6503-4596-856B-6B7DC362799D}"/>
                </a:ext>
              </a:extLst>
            </p:cNvPr>
            <p:cNvSpPr/>
            <p:nvPr/>
          </p:nvSpPr>
          <p:spPr>
            <a:xfrm rot="1829776">
              <a:off x="309395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AD8C5E-DF29-4B34-930F-E79203724B1A}"/>
                </a:ext>
              </a:extLst>
            </p:cNvPr>
            <p:cNvSpPr/>
            <p:nvPr/>
          </p:nvSpPr>
          <p:spPr>
            <a:xfrm rot="1829776">
              <a:off x="122738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CB6725C-DA3B-4136-93FA-FC037CEEA592}"/>
                </a:ext>
              </a:extLst>
            </p:cNvPr>
            <p:cNvSpPr/>
            <p:nvPr/>
          </p:nvSpPr>
          <p:spPr>
            <a:xfrm rot="1829776">
              <a:off x="496052" y="6128267"/>
              <a:ext cx="627294" cy="443118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F19DE85-F93B-46BE-A9DA-88C2CBC80AB2}"/>
              </a:ext>
            </a:extLst>
          </p:cNvPr>
          <p:cNvSpPr txBox="1"/>
          <p:nvPr/>
        </p:nvSpPr>
        <p:spPr>
          <a:xfrm>
            <a:off x="1828515" y="723159"/>
            <a:ext cx="5954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Sim Font" pitchFamily="50" charset="0"/>
              </a:rPr>
              <a:t>Key </a:t>
            </a:r>
            <a:r>
              <a:rPr lang="en-US" sz="6000">
                <a:solidFill>
                  <a:srgbClr val="ED217C"/>
                </a:solidFill>
                <a:latin typeface="Sim Font" pitchFamily="50" charset="0"/>
              </a:rPr>
              <a:t>Takeaways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4F1221-41A1-4079-88CC-3E04D77ABAA8}"/>
              </a:ext>
            </a:extLst>
          </p:cNvPr>
          <p:cNvGrpSpPr/>
          <p:nvPr/>
        </p:nvGrpSpPr>
        <p:grpSpPr>
          <a:xfrm>
            <a:off x="532023" y="4156325"/>
            <a:ext cx="4075690" cy="1811496"/>
            <a:chOff x="671672" y="4013072"/>
            <a:chExt cx="4075690" cy="18114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DBB195-F93C-4427-817A-9B435545B400}"/>
                </a:ext>
              </a:extLst>
            </p:cNvPr>
            <p:cNvGrpSpPr/>
            <p:nvPr/>
          </p:nvGrpSpPr>
          <p:grpSpPr>
            <a:xfrm>
              <a:off x="671672" y="4013072"/>
              <a:ext cx="4075690" cy="843581"/>
              <a:chOff x="702365" y="4013072"/>
              <a:chExt cx="4075690" cy="84358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E9A643B-558C-45FD-BC07-91F7B6CFDE16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DCD1D095-3F7B-4C9C-A2A3-2F1A42B770B8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121D7F1-E0DA-48ED-B730-67C6C43E5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F76CBD-EA98-4709-88F4-22C69B5E70CF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Start Today</a:t>
                </a:r>
                <a:b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</a:br>
                <a:endParaRPr lang="en-US" sz="2400" dirty="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A95F940-46E4-4C71-BEA4-C953D0E8691E}"/>
                </a:ext>
              </a:extLst>
            </p:cNvPr>
            <p:cNvGrpSpPr/>
            <p:nvPr/>
          </p:nvGrpSpPr>
          <p:grpSpPr>
            <a:xfrm>
              <a:off x="671672" y="4681695"/>
              <a:ext cx="4075690" cy="474249"/>
              <a:chOff x="702365" y="4013072"/>
              <a:chExt cx="4075690" cy="474249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B06A927-E61F-4C81-AE12-314A6D003FAE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0" name="Arrow: Pentagon 169">
                  <a:extLst>
                    <a:ext uri="{FF2B5EF4-FFF2-40B4-BE49-F238E27FC236}">
                      <a16:creationId xmlns:a16="http://schemas.microsoft.com/office/drawing/2014/main" id="{BEC1E8EC-533F-404E-8BEF-9DD5307A2A3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FC69BFD4-9D83-49BA-A3C6-F2C7FFD0C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421F56F-C544-49A1-BD79-6C4A8D31E0BA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Have Goals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BFFB67D-5CD3-4B02-9D95-9DBF8CDA0747}"/>
                </a:ext>
              </a:extLst>
            </p:cNvPr>
            <p:cNvGrpSpPr/>
            <p:nvPr/>
          </p:nvGrpSpPr>
          <p:grpSpPr>
            <a:xfrm>
              <a:off x="671672" y="5350319"/>
              <a:ext cx="4075690" cy="474249"/>
              <a:chOff x="702365" y="4013072"/>
              <a:chExt cx="4075690" cy="47424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AA34D85-79D5-4250-957B-AEAB07A6565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75" name="Arrow: Pentagon 174">
                  <a:extLst>
                    <a:ext uri="{FF2B5EF4-FFF2-40B4-BE49-F238E27FC236}">
                      <a16:creationId xmlns:a16="http://schemas.microsoft.com/office/drawing/2014/main" id="{074F905C-2297-4124-A08F-9DCB194E8836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B1D3685-3F1A-4C99-B316-95EA039B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6AA90B6-B8B4-4EA4-B048-C070D4AE1ECD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369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Failures will occur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8AC7CB3-85D4-4FE0-AB08-9A2AC9BFA6F3}"/>
              </a:ext>
            </a:extLst>
          </p:cNvPr>
          <p:cNvGrpSpPr/>
          <p:nvPr/>
        </p:nvGrpSpPr>
        <p:grpSpPr>
          <a:xfrm>
            <a:off x="4306192" y="4146862"/>
            <a:ext cx="6105128" cy="1811496"/>
            <a:chOff x="671672" y="4013072"/>
            <a:chExt cx="6105128" cy="181149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0C18D71-64E0-4896-9983-B8AEC99AA45D}"/>
                </a:ext>
              </a:extLst>
            </p:cNvPr>
            <p:cNvGrpSpPr/>
            <p:nvPr/>
          </p:nvGrpSpPr>
          <p:grpSpPr>
            <a:xfrm>
              <a:off x="671672" y="4013072"/>
              <a:ext cx="6105128" cy="474249"/>
              <a:chOff x="702365" y="4013072"/>
              <a:chExt cx="6105128" cy="47424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642C65A-03F2-4C6B-B05F-2C701EAECDD1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7" name="Arrow: Pentagon 196">
                  <a:extLst>
                    <a:ext uri="{FF2B5EF4-FFF2-40B4-BE49-F238E27FC236}">
                      <a16:creationId xmlns:a16="http://schemas.microsoft.com/office/drawing/2014/main" id="{DE0C82F8-0CEA-4A59-9E73-8FC43599F8D2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84CF6B8A-1617-472B-9EE0-3E72A0944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46B8AD7-D7E2-4F79-B621-1952D5F7717B}"/>
                  </a:ext>
                </a:extLst>
              </p:cNvPr>
              <p:cNvSpPr txBox="1"/>
              <p:nvPr/>
            </p:nvSpPr>
            <p:spPr>
              <a:xfrm>
                <a:off x="1078911" y="4025656"/>
                <a:ext cx="5728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Learn new skills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03C729F-457B-49EB-91F5-818A9AAD0C63}"/>
                </a:ext>
              </a:extLst>
            </p:cNvPr>
            <p:cNvGrpSpPr/>
            <p:nvPr/>
          </p:nvGrpSpPr>
          <p:grpSpPr>
            <a:xfrm>
              <a:off x="671672" y="4681695"/>
              <a:ext cx="6086716" cy="474249"/>
              <a:chOff x="702365" y="4013072"/>
              <a:chExt cx="6086716" cy="47424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B277BA0-6171-4102-8BED-7DBBDCAFA864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93" name="Arrow: Pentagon 192">
                  <a:extLst>
                    <a:ext uri="{FF2B5EF4-FFF2-40B4-BE49-F238E27FC236}">
                      <a16:creationId xmlns:a16="http://schemas.microsoft.com/office/drawing/2014/main" id="{4DF973D5-E5C2-484D-9C64-FD73D49BA577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CDFDF666-BBAF-4B52-BB98-E701ECEE1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F877EC1-560D-44E2-B689-0E8B952303E3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571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New opportunities will occur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33E9A37-D510-4747-888C-8378B1783E67}"/>
                </a:ext>
              </a:extLst>
            </p:cNvPr>
            <p:cNvGrpSpPr/>
            <p:nvPr/>
          </p:nvGrpSpPr>
          <p:grpSpPr>
            <a:xfrm>
              <a:off x="671672" y="5350319"/>
              <a:ext cx="4763650" cy="474249"/>
              <a:chOff x="702365" y="4013072"/>
              <a:chExt cx="4763650" cy="474249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2AE3379-B87E-41BF-869F-5A77D0BB5A4C}"/>
                  </a:ext>
                </a:extLst>
              </p:cNvPr>
              <p:cNvGrpSpPr/>
              <p:nvPr/>
            </p:nvGrpSpPr>
            <p:grpSpPr>
              <a:xfrm>
                <a:off x="702365" y="4013072"/>
                <a:ext cx="339864" cy="456054"/>
                <a:chOff x="702365" y="4088599"/>
                <a:chExt cx="339864" cy="456054"/>
              </a:xfrm>
            </p:grpSpPr>
            <p:sp>
              <p:nvSpPr>
                <p:cNvPr id="189" name="Arrow: Pentagon 188">
                  <a:extLst>
                    <a:ext uri="{FF2B5EF4-FFF2-40B4-BE49-F238E27FC236}">
                      <a16:creationId xmlns:a16="http://schemas.microsoft.com/office/drawing/2014/main" id="{F227837E-ECAB-43F8-BC58-0E2FADBE5E2C}"/>
                    </a:ext>
                  </a:extLst>
                </p:cNvPr>
                <p:cNvSpPr/>
                <p:nvPr/>
              </p:nvSpPr>
              <p:spPr>
                <a:xfrm rot="5400000">
                  <a:off x="644270" y="4146694"/>
                  <a:ext cx="456054" cy="339864"/>
                </a:xfrm>
                <a:prstGeom prst="homePlate">
                  <a:avLst>
                    <a:gd name="adj" fmla="val 37452"/>
                  </a:avLst>
                </a:prstGeom>
                <a:solidFill>
                  <a:srgbClr val="ED21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FEDCBFF7-2349-4596-A1C6-20300122D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769" y="4223098"/>
                  <a:ext cx="187056" cy="187056"/>
                </a:xfrm>
                <a:prstGeom prst="rect">
                  <a:avLst/>
                </a:prstGeom>
              </p:spPr>
            </p:pic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89DFBE7-6C03-4FF1-A127-D032C4574844}"/>
                  </a:ext>
                </a:extLst>
              </p:cNvPr>
              <p:cNvSpPr txBox="1"/>
              <p:nvPr/>
            </p:nvSpPr>
            <p:spPr>
              <a:xfrm>
                <a:off x="1078910" y="4025656"/>
                <a:ext cx="4387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Helvetica LT Std Light" panose="020B0403020202020204" pitchFamily="34" charset="0"/>
                  </a:rPr>
                  <a:t>Give back to the community</a:t>
                </a: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EA53F35-67E5-4485-984A-CFF9744977A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7930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5257098"/>
            <a:chOff x="-3392050" y="-2775898"/>
            <a:chExt cx="20046824" cy="152570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714675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gradFill flip="none" rotWithShape="1">
              <a:gsLst>
                <a:gs pos="54000">
                  <a:srgbClr val="262262"/>
                </a:gs>
                <a:gs pos="0">
                  <a:srgbClr val="262262">
                    <a:alpha val="89000"/>
                  </a:srgbClr>
                </a:gs>
                <a:gs pos="100000">
                  <a:srgbClr val="26226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72">
              <a:extLst>
                <a:ext uri="{FF2B5EF4-FFF2-40B4-BE49-F238E27FC236}">
                  <a16:creationId xmlns:a16="http://schemas.microsoft.com/office/drawing/2014/main" id="{C7D3589C-62C0-4068-B559-D1C8342C4586}"/>
                </a:ext>
              </a:extLst>
            </p:cNvPr>
            <p:cNvSpPr/>
            <p:nvPr/>
          </p:nvSpPr>
          <p:spPr>
            <a:xfrm rot="2832384">
              <a:off x="694793" y="5781693"/>
              <a:ext cx="7807377" cy="1322379"/>
            </a:xfrm>
            <a:custGeom>
              <a:avLst/>
              <a:gdLst>
                <a:gd name="connsiteX0" fmla="*/ 0 w 7807377"/>
                <a:gd name="connsiteY0" fmla="*/ 0 h 1322379"/>
                <a:gd name="connsiteX1" fmla="*/ 7807377 w 7807377"/>
                <a:gd name="connsiteY1" fmla="*/ 0 h 1322379"/>
                <a:gd name="connsiteX2" fmla="*/ 7807377 w 7807377"/>
                <a:gd name="connsiteY2" fmla="*/ 1322379 h 1322379"/>
                <a:gd name="connsiteX3" fmla="*/ 0 w 7807377"/>
                <a:gd name="connsiteY3" fmla="*/ 1322379 h 1322379"/>
                <a:gd name="connsiteX4" fmla="*/ 0 w 7807377"/>
                <a:gd name="connsiteY4" fmla="*/ 0 h 1322379"/>
                <a:gd name="connsiteX0" fmla="*/ 0 w 7807377"/>
                <a:gd name="connsiteY0" fmla="*/ 0 h 1322379"/>
                <a:gd name="connsiteX1" fmla="*/ 1191245 w 7807377"/>
                <a:gd name="connsiteY1" fmla="*/ 22457 h 1322379"/>
                <a:gd name="connsiteX2" fmla="*/ 7807377 w 7807377"/>
                <a:gd name="connsiteY2" fmla="*/ 0 h 1322379"/>
                <a:gd name="connsiteX3" fmla="*/ 7807377 w 7807377"/>
                <a:gd name="connsiteY3" fmla="*/ 1322379 h 1322379"/>
                <a:gd name="connsiteX4" fmla="*/ 0 w 7807377"/>
                <a:gd name="connsiteY4" fmla="*/ 1322379 h 1322379"/>
                <a:gd name="connsiteX5" fmla="*/ 0 w 7807377"/>
                <a:gd name="connsiteY5" fmla="*/ 0 h 1322379"/>
                <a:gd name="connsiteX0" fmla="*/ 0 w 7807377"/>
                <a:gd name="connsiteY0" fmla="*/ 1322379 h 1322379"/>
                <a:gd name="connsiteX1" fmla="*/ 1191245 w 7807377"/>
                <a:gd name="connsiteY1" fmla="*/ 22457 h 1322379"/>
                <a:gd name="connsiteX2" fmla="*/ 7807377 w 7807377"/>
                <a:gd name="connsiteY2" fmla="*/ 0 h 1322379"/>
                <a:gd name="connsiteX3" fmla="*/ 7807377 w 7807377"/>
                <a:gd name="connsiteY3" fmla="*/ 1322379 h 1322379"/>
                <a:gd name="connsiteX4" fmla="*/ 0 w 7807377"/>
                <a:gd name="connsiteY4" fmla="*/ 1322379 h 13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377" h="1322379">
                  <a:moveTo>
                    <a:pt x="0" y="1322379"/>
                  </a:moveTo>
                  <a:lnTo>
                    <a:pt x="1191245" y="22457"/>
                  </a:lnTo>
                  <a:lnTo>
                    <a:pt x="7807377" y="0"/>
                  </a:lnTo>
                  <a:lnTo>
                    <a:pt x="7807377" y="1322379"/>
                  </a:lnTo>
                  <a:lnTo>
                    <a:pt x="0" y="1322379"/>
                  </a:lnTo>
                  <a:close/>
                </a:path>
              </a:pathLst>
            </a:custGeom>
            <a:gradFill flip="none" rotWithShape="1">
              <a:gsLst>
                <a:gs pos="54000">
                  <a:srgbClr val="ED217C">
                    <a:alpha val="0"/>
                  </a:srgbClr>
                </a:gs>
                <a:gs pos="0">
                  <a:srgbClr val="ED217C"/>
                </a:gs>
                <a:gs pos="100000">
                  <a:srgbClr val="ED217C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72">
              <a:extLst>
                <a:ext uri="{FF2B5EF4-FFF2-40B4-BE49-F238E27FC236}">
                  <a16:creationId xmlns:a16="http://schemas.microsoft.com/office/drawing/2014/main" id="{FCE5D250-86CB-4532-BDB6-2D851F62202E}"/>
                </a:ext>
              </a:extLst>
            </p:cNvPr>
            <p:cNvSpPr/>
            <p:nvPr/>
          </p:nvSpPr>
          <p:spPr>
            <a:xfrm rot="2832384">
              <a:off x="-649524" y="8173650"/>
              <a:ext cx="7807377" cy="807723"/>
            </a:xfrm>
            <a:custGeom>
              <a:avLst/>
              <a:gdLst>
                <a:gd name="connsiteX0" fmla="*/ 0 w 7807377"/>
                <a:gd name="connsiteY0" fmla="*/ 0 h 1322379"/>
                <a:gd name="connsiteX1" fmla="*/ 7807377 w 7807377"/>
                <a:gd name="connsiteY1" fmla="*/ 0 h 1322379"/>
                <a:gd name="connsiteX2" fmla="*/ 7807377 w 7807377"/>
                <a:gd name="connsiteY2" fmla="*/ 1322379 h 1322379"/>
                <a:gd name="connsiteX3" fmla="*/ 0 w 7807377"/>
                <a:gd name="connsiteY3" fmla="*/ 1322379 h 1322379"/>
                <a:gd name="connsiteX4" fmla="*/ 0 w 7807377"/>
                <a:gd name="connsiteY4" fmla="*/ 0 h 1322379"/>
                <a:gd name="connsiteX0" fmla="*/ 0 w 7807377"/>
                <a:gd name="connsiteY0" fmla="*/ 0 h 1322379"/>
                <a:gd name="connsiteX1" fmla="*/ 1191245 w 7807377"/>
                <a:gd name="connsiteY1" fmla="*/ 22457 h 1322379"/>
                <a:gd name="connsiteX2" fmla="*/ 7807377 w 7807377"/>
                <a:gd name="connsiteY2" fmla="*/ 0 h 1322379"/>
                <a:gd name="connsiteX3" fmla="*/ 7807377 w 7807377"/>
                <a:gd name="connsiteY3" fmla="*/ 1322379 h 1322379"/>
                <a:gd name="connsiteX4" fmla="*/ 0 w 7807377"/>
                <a:gd name="connsiteY4" fmla="*/ 1322379 h 1322379"/>
                <a:gd name="connsiteX5" fmla="*/ 0 w 7807377"/>
                <a:gd name="connsiteY5" fmla="*/ 0 h 1322379"/>
                <a:gd name="connsiteX0" fmla="*/ 0 w 7807377"/>
                <a:gd name="connsiteY0" fmla="*/ 1322379 h 1322379"/>
                <a:gd name="connsiteX1" fmla="*/ 1191245 w 7807377"/>
                <a:gd name="connsiteY1" fmla="*/ 22457 h 1322379"/>
                <a:gd name="connsiteX2" fmla="*/ 7807377 w 7807377"/>
                <a:gd name="connsiteY2" fmla="*/ 0 h 1322379"/>
                <a:gd name="connsiteX3" fmla="*/ 7807377 w 7807377"/>
                <a:gd name="connsiteY3" fmla="*/ 1322379 h 1322379"/>
                <a:gd name="connsiteX4" fmla="*/ 0 w 7807377"/>
                <a:gd name="connsiteY4" fmla="*/ 1322379 h 13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377" h="1322379">
                  <a:moveTo>
                    <a:pt x="0" y="1322379"/>
                  </a:moveTo>
                  <a:lnTo>
                    <a:pt x="1191245" y="22457"/>
                  </a:lnTo>
                  <a:lnTo>
                    <a:pt x="7807377" y="0"/>
                  </a:lnTo>
                  <a:lnTo>
                    <a:pt x="7807377" y="1322379"/>
                  </a:lnTo>
                  <a:lnTo>
                    <a:pt x="0" y="1322379"/>
                  </a:lnTo>
                  <a:close/>
                </a:path>
              </a:pathLst>
            </a:custGeom>
            <a:gradFill flip="none" rotWithShape="1">
              <a:gsLst>
                <a:gs pos="54000">
                  <a:srgbClr val="ED217C">
                    <a:alpha val="0"/>
                  </a:srgbClr>
                </a:gs>
                <a:gs pos="0">
                  <a:srgbClr val="ED217C"/>
                </a:gs>
                <a:gs pos="100000">
                  <a:srgbClr val="ED217C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B16E09-6835-4B17-8EF5-40739D6399EB}"/>
                </a:ext>
              </a:extLst>
            </p:cNvPr>
            <p:cNvSpPr txBox="1"/>
            <p:nvPr/>
          </p:nvSpPr>
          <p:spPr>
            <a:xfrm>
              <a:off x="3991742" y="2334309"/>
              <a:ext cx="44215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>
                  <a:solidFill>
                    <a:srgbClr val="262262"/>
                  </a:solidFill>
                  <a:latin typeface="Sim Font" pitchFamily="50" charset="0"/>
                </a:rPr>
                <a:t>What </a:t>
              </a:r>
              <a:r>
                <a:rPr lang="en-US" sz="4800" b="1">
                  <a:solidFill>
                    <a:srgbClr val="ED217C"/>
                  </a:solidFill>
                  <a:latin typeface="Sim Font" pitchFamily="50" charset="0"/>
                </a:rPr>
                <a:t>Questions</a:t>
              </a:r>
              <a:br>
                <a:rPr lang="en-US" sz="4800" b="1">
                  <a:solidFill>
                    <a:srgbClr val="ED217C"/>
                  </a:solidFill>
                  <a:latin typeface="Sim Font" pitchFamily="50" charset="0"/>
                </a:rPr>
              </a:br>
              <a:r>
                <a:rPr lang="en-US" sz="4800" b="1">
                  <a:solidFill>
                    <a:srgbClr val="ED217C"/>
                  </a:solidFill>
                  <a:latin typeface="Sim Font" pitchFamily="50" charset="0"/>
                </a:rPr>
                <a:t>do </a:t>
              </a:r>
              <a:r>
                <a:rPr lang="en-US" sz="4800" b="1">
                  <a:solidFill>
                    <a:srgbClr val="262262"/>
                  </a:solidFill>
                  <a:latin typeface="Sim Font" pitchFamily="50" charset="0"/>
                </a:rPr>
                <a:t>you</a:t>
              </a:r>
              <a:r>
                <a:rPr lang="en-US" sz="4800" b="1">
                  <a:solidFill>
                    <a:srgbClr val="ED217C"/>
                  </a:solidFill>
                  <a:latin typeface="Sim Font" pitchFamily="50" charset="0"/>
                </a:rPr>
                <a:t> have </a:t>
              </a:r>
              <a:r>
                <a:rPr lang="en-US" sz="4800" b="1">
                  <a:solidFill>
                    <a:srgbClr val="262262"/>
                  </a:solidFill>
                  <a:latin typeface="Sim Font" pitchFamily="50" charset="0"/>
                </a:rPr>
                <a:t>?</a:t>
              </a:r>
              <a:r>
                <a:rPr lang="en-US" sz="4800" b="1">
                  <a:solidFill>
                    <a:srgbClr val="ED217C"/>
                  </a:solidFill>
                  <a:latin typeface="Sim Font" pitchFamily="50" charset="0"/>
                </a:rPr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11058F7-39A9-4491-8EFC-B38225AE8656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rgbClr val="ED217C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371485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0CD5B04-086E-46B4-8265-8D7EEA9CDBA3}"/>
              </a:ext>
            </a:extLst>
          </p:cNvPr>
          <p:cNvCxnSpPr>
            <a:cxnSpLocks/>
          </p:cNvCxnSpPr>
          <p:nvPr/>
        </p:nvCxnSpPr>
        <p:spPr>
          <a:xfrm>
            <a:off x="5118543" y="3473595"/>
            <a:ext cx="5089336" cy="5586413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37000"/>
                  </a:schemeClr>
                </a:gs>
                <a:gs pos="46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BE608A-C387-4FD2-88A5-607B88FFFB0E}"/>
              </a:ext>
            </a:extLst>
          </p:cNvPr>
          <p:cNvGrpSpPr/>
          <p:nvPr/>
        </p:nvGrpSpPr>
        <p:grpSpPr>
          <a:xfrm>
            <a:off x="-1160465" y="-3704527"/>
            <a:ext cx="14297761" cy="12084130"/>
            <a:chOff x="-1160465" y="-3704527"/>
            <a:chExt cx="14297761" cy="120841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724DA0-4DB2-4E3C-9ABD-0EDCE2A8F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" y="-642589"/>
              <a:ext cx="12208662" cy="8143178"/>
            </a:xfrm>
            <a:prstGeom prst="rect">
              <a:avLst/>
            </a:prstGeom>
          </p:spPr>
        </p:pic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75B31BD-DA3D-40D7-922D-8A0153985664}"/>
                </a:ext>
              </a:extLst>
            </p:cNvPr>
            <p:cNvSpPr/>
            <p:nvPr/>
          </p:nvSpPr>
          <p:spPr>
            <a:xfrm>
              <a:off x="-272815" y="0"/>
              <a:ext cx="13009797" cy="6858000"/>
            </a:xfrm>
            <a:prstGeom prst="rect">
              <a:avLst/>
            </a:prstGeom>
            <a:gradFill flip="none" rotWithShape="1">
              <a:gsLst>
                <a:gs pos="69000">
                  <a:schemeClr val="tx1">
                    <a:lumMod val="95000"/>
                    <a:lumOff val="5000"/>
                    <a:alpha val="91000"/>
                  </a:schemeClr>
                </a:gs>
                <a:gs pos="0">
                  <a:schemeClr val="tx1">
                    <a:lumMod val="95000"/>
                    <a:lumOff val="5000"/>
                    <a:alpha val="38000"/>
                  </a:schemeClr>
                </a:gs>
                <a:gs pos="100000">
                  <a:schemeClr val="tx1">
                    <a:lumMod val="95000"/>
                    <a:lumOff val="5000"/>
                    <a:alpha val="8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B57E43-32CD-4401-ADAD-8B6854FE7CE7}"/>
                </a:ext>
              </a:extLst>
            </p:cNvPr>
            <p:cNvCxnSpPr>
              <a:cxnSpLocks/>
            </p:cNvCxnSpPr>
            <p:nvPr/>
          </p:nvCxnSpPr>
          <p:spPr>
            <a:xfrm>
              <a:off x="-1160465" y="-3704527"/>
              <a:ext cx="3992350" cy="4500717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B715C9-8386-4D90-86CB-2190BAE9312A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70000">
                  <a:srgbClr val="FFFFFF">
                    <a:alpha val="2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E9ECB9-44A0-4B5A-8EF3-B09078A43E89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26EE012-5CEC-45A1-A7E3-BFE6ECB1AA5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A7F88A3-5456-48CB-8BA0-FDD6F6403A0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966E89C1-FE16-49B7-AF94-018B2CD37AB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EA66205-A4FB-4048-A5C7-D070E592FA37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0D91020-4296-481B-B974-F3A68CCA5C0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7208DC7-D1F9-4659-9FC7-9238A0A8E33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6BD5820-1F2E-4103-980B-D4D8B0667D3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23A469-30F8-4FA8-BF54-E904D1983CD1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46124C06-06FA-4060-8167-E5EE960D62D6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8EC63EF-84F3-401A-B718-0E055D5178C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B74546FA-49B0-46E8-A908-D2700AB3EF7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966FBE3-83A1-4167-82C0-33BBFDB8C189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A2313A3-A11C-4005-BF12-C75BE38D8EE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F37A5CE-322C-452C-BDF2-9926C84C4A3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C582A6C-9532-4815-8B5E-5E2A61B6392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BD52361-507D-4BCD-A7AA-34569E3294F5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756B879F-9120-4D42-B2E6-B5C8A38C422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5E018896-FF03-473F-97B3-ACC20EBB8CEB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A493D1A-20EC-48A4-897F-DA82BB47CC6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99CB82E-A902-4F9F-89F6-D2489707C9AF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D9F109C-FA0D-4DE3-83DC-1184A2899D8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7DD95D6-7720-44A0-B16E-2FE4487F397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0455846-81CC-45C6-A954-E9C38A673F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EC39898-B1B5-4C28-996E-FE8CBC35834C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261063C1-48DC-46AF-9347-6B675CC7969C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DD7FAA0-C959-40A5-8C29-09FE209244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5C48ABD1-78BD-401A-B5C7-15E75551C63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7AB6F2B9-9305-4BE1-9E88-552D92B850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A27C874-B228-408E-B02E-B04A7C8584A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B9F2779A-6BBF-43E0-A38A-F7E5AAF9A7B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7D237FC-95E3-4CFA-9987-CBBF1ED7A19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66A8F05-AFC8-4DEE-8EC4-986C415338F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4A7EBF5-374B-4463-B465-8DF0D928BFC4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A3C32117-60E9-474F-BF18-32CA7CB6037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3C52B246-733F-43AE-8616-8FD69A0658B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F3C9D866-6E2A-4E2E-ABA9-672D214EC1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9222716-3180-4C50-81B6-93D3400DA9B3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5D83B150-CB06-4C2F-ACA8-E5EC87337191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FF00DA48-EE7F-44E7-BFE5-5DA4B3AC9F4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0F63DDD-7257-4635-8913-57051DE3A08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AD84DB11-1C3B-4F3E-A298-6ECC56A65BB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99AAB90-3867-4DB4-B54C-2D4A4A185F1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91101A-EF9F-4419-B82F-01DA9DA22A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AC1E7F87-6873-4467-B85A-CA264EF5D70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A491644-D32D-41DB-8D82-5AE7FEF7F17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7A2A97CF-6DD4-4421-90EB-9C3A05DCA1D7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8682D8E-E82C-4069-A7F3-858019A1286A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717C7C0E-5C19-4413-A90F-4B0DB5C6DA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30376141-0B12-46A1-BD02-7CED659E5D9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1BF688-B6E6-449D-A910-F3A0BADF827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9DFBDFC-D7A1-4A83-8B35-1845901B349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F538D3C-EE9D-43DF-9CB6-E6303EE5EBD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7E978BB0-3FB8-4FFF-98EB-39A934B31BD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00AB8CF-34FB-4DA7-838A-83F67969EBDB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1260040-3921-4411-B7B5-E6AA5636E25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7DB6F58B-3E7A-40F8-BEFE-6E2F82B464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0C1C641-6A94-403D-9710-23A9CA4F884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769DEFF-A0F9-493E-B021-211DFCB7437F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4FE4859-9CB3-4D66-AB38-ADBAAE908A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68F18428-1838-4D76-AEA9-41EC1DE35E23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11B03FB-2FD9-4BFF-87AA-6DC5F7A7498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5402087-1203-4A51-ADA4-180875C9FE31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DE52622-156D-44CE-A81A-34CF70E4A64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D8196F9-E5A5-47AA-A2AB-67E7444E72F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B42D293-3260-402F-999A-B76877A2E2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00090DA-BF0C-41E5-ACA1-C28AD3607462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9D19DF1-ABA3-4560-81DE-7E082EE00FE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D0C7AEF-C686-4EB2-9A13-193D7EF41E3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DC8763C-8E69-43A9-AD5A-B70EB6C3F77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CEB2F96-CF48-48B1-BB12-AEAD1568092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F78AC58-FEEB-4FF2-8175-AE750FF2EB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0C0F42F1-28EE-4E01-AF27-CD8E963FC1F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5BE4022-3A47-43FA-BEE3-AFE5016CB20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F34A5CA-77F3-469E-8163-7C1948B506A0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74333D-611F-48B8-8C03-81CB52E648A6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8F5927F-9789-4BDE-91D5-07AF722BE5A4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E1BB27A-7F96-46F5-A6A9-EF7B8E177194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FB2EA4B-2E40-46E6-9080-2B2DD0DEA0F2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920D516-8442-4558-9F29-85C4C468EC2E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C230D9D-1753-46FF-AB9C-B37210B46B5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E2B6EE9-516E-4295-930C-AF443EDB5523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A4E5F44-E122-4F27-9191-78542FE32570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8564419-DD34-4AB2-BC4A-2576D85C4FD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74B7C042-FDDA-4783-8EA2-90C7D28E2B07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628E0432-5F5A-4023-9B24-921CEB4A2A9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6D96991-82BC-457D-9A39-F4454CCD100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D2A2417D-EBE6-4A37-A911-002FE96EE53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F2136FF-E0C1-48AD-BB93-012BD27285E3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A5D0A6E4-1D7C-4D62-9DCC-86C890B6D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22E1D997-7E19-482E-BE91-6E1AC21CFC7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9C8595E2-C3B5-475C-B41F-17048C0B3FD9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EE0EC438-8E24-4620-8FC1-30079543D02E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46DDAB5-7626-4C4F-9ABF-819FF66F60F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A25139C1-85E0-45A7-934C-90D84BFF7EC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57A5132F-5A99-4ABE-B3FD-ADFA99D4523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12F659A-F0E6-4E5C-A9AE-55812D25C820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5D9F2D6-882C-40CF-B2FE-07328C224AE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FD6B10E-7721-46B3-99E9-3259CEB76B4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8C4782C-D049-4F97-AE88-36C1CFF54F5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DCCF795-C2A7-468A-BBAE-46F82B478B11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395F614-8DB6-4B86-B838-47F3D253BF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779002-7387-40CC-89B3-EB6793A2E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460CDCD-E557-4CC5-BD25-1834592DC8F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FE2DCD8-0725-4876-A905-7952CC4FE6CA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2DAEEEF-5328-4136-B760-321E1534E2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C5C1771-09A7-4F94-B002-027EF2AD044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CAE1234-957B-414B-9442-E4A9B391A0D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9C60784-98E3-4AEB-A5E7-4D02B6174EBB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32429C3-8DE1-4E11-905E-256976C13F6E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A24AAA-5964-4EF6-84CE-015E3E318662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2DAE9AF-84B7-4985-A57E-0792B92536DD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A2ED02-528C-4883-B9A3-BE2F22C7719F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3A91F96-8523-4B0C-BA16-8032BE03C20E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6FD5E49-1865-44BE-AF38-D6089F8D5679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23975CE-459C-4AD6-8AB8-8F9249C5BD41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823A69B-F556-4F07-AD58-D09C75DFE9BF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A5B0B2D-3A7C-4F57-B5D5-764F6B7A8157}"/>
                </a:ext>
              </a:extLst>
            </p:cNvPr>
            <p:cNvGrpSpPr/>
            <p:nvPr/>
          </p:nvGrpSpPr>
          <p:grpSpPr>
            <a:xfrm>
              <a:off x="-593558" y="6282758"/>
              <a:ext cx="2515863" cy="288627"/>
              <a:chOff x="-593558" y="6282758"/>
              <a:chExt cx="2515863" cy="288627"/>
            </a:xfrm>
            <a:gradFill>
              <a:gsLst>
                <a:gs pos="53000">
                  <a:srgbClr val="ED217C">
                    <a:alpha val="0"/>
                  </a:srgbClr>
                </a:gs>
                <a:gs pos="0">
                  <a:srgbClr val="ED217C"/>
                </a:gs>
                <a:gs pos="100000">
                  <a:srgbClr val="ED217C">
                    <a:alpha val="0"/>
                  </a:srgbClr>
                </a:gs>
              </a:gsLst>
              <a:lin ang="10800000" scaled="1"/>
            </a:gra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CDFD4DA-BA9D-4335-8492-8B5DDD933A95}"/>
                  </a:ext>
                </a:extLst>
              </p:cNvPr>
              <p:cNvGrpSpPr/>
              <p:nvPr/>
            </p:nvGrpSpPr>
            <p:grpSpPr>
              <a:xfrm>
                <a:off x="-59355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666DCFED-9327-4695-8058-C6EFA9A578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A6639AB-CB69-4C31-89C1-37E0886A440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651A1901-DF8C-46B5-8AF0-4DC4102FA9AF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06B359-BD79-4787-82AA-9C12E816C2F1}"/>
                  </a:ext>
                </a:extLst>
              </p:cNvPr>
              <p:cNvGrpSpPr/>
              <p:nvPr/>
            </p:nvGrpSpPr>
            <p:grpSpPr>
              <a:xfrm>
                <a:off x="-22784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A47E6A6-1EEE-4C7E-B7CE-4275A810B113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D304C8B-68C1-4443-AC17-D12619CE17D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D8788F81-B8A9-44AC-B9D8-D10CC1818F1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16FEA4A-CD57-40F1-A545-294661CF2825}"/>
                  </a:ext>
                </a:extLst>
              </p:cNvPr>
              <p:cNvGrpSpPr/>
              <p:nvPr/>
            </p:nvGrpSpPr>
            <p:grpSpPr>
              <a:xfrm>
                <a:off x="143799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626EC94-C589-4B9C-BEC3-22A89FA78C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53555A0-9381-495D-86D6-57AD643FBA8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AAC3C07-6394-4BE5-8602-4C50E2C52E18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5D26F4-F9CA-4BD3-A469-0A2ACA409EE3}"/>
                  </a:ext>
                </a:extLst>
              </p:cNvPr>
              <p:cNvSpPr/>
              <p:nvPr/>
            </p:nvSpPr>
            <p:spPr>
              <a:xfrm rot="1829776">
                <a:off x="654777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E4BDF60-22A9-4049-94B1-C536D65E07AD}"/>
                  </a:ext>
                </a:extLst>
              </p:cNvPr>
              <p:cNvSpPr/>
              <p:nvPr/>
            </p:nvSpPr>
            <p:spPr>
              <a:xfrm rot="1829776">
                <a:off x="533197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C4AAF44-92E7-46D8-AD5D-0825A8248DF9}"/>
                  </a:ext>
                </a:extLst>
              </p:cNvPr>
              <p:cNvSpPr/>
              <p:nvPr/>
            </p:nvSpPr>
            <p:spPr>
              <a:xfrm rot="1829776">
                <a:off x="776357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A143D72-F229-4635-9EAB-BBFDD64A7209}"/>
                  </a:ext>
                </a:extLst>
              </p:cNvPr>
              <p:cNvSpPr/>
              <p:nvPr/>
            </p:nvSpPr>
            <p:spPr>
              <a:xfrm rot="1829776">
                <a:off x="1020495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66A8A4-D664-4021-BB2C-14BD3B3C1DF5}"/>
                  </a:ext>
                </a:extLst>
              </p:cNvPr>
              <p:cNvSpPr/>
              <p:nvPr/>
            </p:nvSpPr>
            <p:spPr>
              <a:xfrm rot="1829776">
                <a:off x="898915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C9BFD3-5AEC-45D4-9A03-9ACE2A89AE09}"/>
                  </a:ext>
                </a:extLst>
              </p:cNvPr>
              <p:cNvSpPr/>
              <p:nvPr/>
            </p:nvSpPr>
            <p:spPr>
              <a:xfrm rot="1829776">
                <a:off x="1142075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F0B08CE-75BE-4672-A27A-7AE5101FF6F0}"/>
                  </a:ext>
                </a:extLst>
              </p:cNvPr>
              <p:cNvSpPr/>
              <p:nvPr/>
            </p:nvSpPr>
            <p:spPr>
              <a:xfrm rot="1829776">
                <a:off x="1392134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BDB4788-D735-4CD9-A12B-76CA3EDC56FC}"/>
                  </a:ext>
                </a:extLst>
              </p:cNvPr>
              <p:cNvSpPr/>
              <p:nvPr/>
            </p:nvSpPr>
            <p:spPr>
              <a:xfrm rot="1829776">
                <a:off x="1270554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E3D6976-0D6F-4679-86DD-757409224F26}"/>
                  </a:ext>
                </a:extLst>
              </p:cNvPr>
              <p:cNvSpPr/>
              <p:nvPr/>
            </p:nvSpPr>
            <p:spPr>
              <a:xfrm rot="1829776">
                <a:off x="1513714" y="6282758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240C433-9EC5-4048-AAE2-CCD62FD1711F}"/>
                </a:ext>
              </a:extLst>
            </p:cNvPr>
            <p:cNvSpPr/>
            <p:nvPr/>
          </p:nvSpPr>
          <p:spPr>
            <a:xfrm rot="2867403">
              <a:off x="5272889" y="3191874"/>
              <a:ext cx="7807377" cy="2568081"/>
            </a:xfrm>
            <a:custGeom>
              <a:avLst/>
              <a:gdLst>
                <a:gd name="connsiteX0" fmla="*/ 0 w 7560407"/>
                <a:gd name="connsiteY0" fmla="*/ 0 h 2552132"/>
                <a:gd name="connsiteX1" fmla="*/ 7560407 w 7560407"/>
                <a:gd name="connsiteY1" fmla="*/ 0 h 2552132"/>
                <a:gd name="connsiteX2" fmla="*/ 7560407 w 7560407"/>
                <a:gd name="connsiteY2" fmla="*/ 2552132 h 2552132"/>
                <a:gd name="connsiteX3" fmla="*/ 0 w 7560407"/>
                <a:gd name="connsiteY3" fmla="*/ 2552132 h 2552132"/>
                <a:gd name="connsiteX4" fmla="*/ 0 w 7560407"/>
                <a:gd name="connsiteY4" fmla="*/ 0 h 2552132"/>
                <a:gd name="connsiteX0" fmla="*/ 945923 w 7560407"/>
                <a:gd name="connsiteY0" fmla="*/ 0 h 2557623"/>
                <a:gd name="connsiteX1" fmla="*/ 7560407 w 7560407"/>
                <a:gd name="connsiteY1" fmla="*/ 5491 h 2557623"/>
                <a:gd name="connsiteX2" fmla="*/ 7560407 w 7560407"/>
                <a:gd name="connsiteY2" fmla="*/ 2557623 h 2557623"/>
                <a:gd name="connsiteX3" fmla="*/ 0 w 7560407"/>
                <a:gd name="connsiteY3" fmla="*/ 2557623 h 2557623"/>
                <a:gd name="connsiteX4" fmla="*/ 945923 w 7560407"/>
                <a:gd name="connsiteY4" fmla="*/ 0 h 2557623"/>
                <a:gd name="connsiteX0" fmla="*/ 1399585 w 7560407"/>
                <a:gd name="connsiteY0" fmla="*/ 0 h 2560650"/>
                <a:gd name="connsiteX1" fmla="*/ 7560407 w 7560407"/>
                <a:gd name="connsiteY1" fmla="*/ 8518 h 2560650"/>
                <a:gd name="connsiteX2" fmla="*/ 7560407 w 7560407"/>
                <a:gd name="connsiteY2" fmla="*/ 2560650 h 2560650"/>
                <a:gd name="connsiteX3" fmla="*/ 0 w 7560407"/>
                <a:gd name="connsiteY3" fmla="*/ 2560650 h 2560650"/>
                <a:gd name="connsiteX4" fmla="*/ 1399585 w 7560407"/>
                <a:gd name="connsiteY4" fmla="*/ 0 h 2560650"/>
                <a:gd name="connsiteX0" fmla="*/ 1781958 w 7560407"/>
                <a:gd name="connsiteY0" fmla="*/ 0 h 2563057"/>
                <a:gd name="connsiteX1" fmla="*/ 7560407 w 7560407"/>
                <a:gd name="connsiteY1" fmla="*/ 10925 h 2563057"/>
                <a:gd name="connsiteX2" fmla="*/ 7560407 w 7560407"/>
                <a:gd name="connsiteY2" fmla="*/ 2563057 h 2563057"/>
                <a:gd name="connsiteX3" fmla="*/ 0 w 7560407"/>
                <a:gd name="connsiteY3" fmla="*/ 2563057 h 2563057"/>
                <a:gd name="connsiteX4" fmla="*/ 1781958 w 7560407"/>
                <a:gd name="connsiteY4" fmla="*/ 0 h 2563057"/>
                <a:gd name="connsiteX0" fmla="*/ 1454010 w 7232459"/>
                <a:gd name="connsiteY0" fmla="*/ 0 h 2568081"/>
                <a:gd name="connsiteX1" fmla="*/ 7232459 w 7232459"/>
                <a:gd name="connsiteY1" fmla="*/ 10925 h 2568081"/>
                <a:gd name="connsiteX2" fmla="*/ 7232459 w 7232459"/>
                <a:gd name="connsiteY2" fmla="*/ 2563057 h 2568081"/>
                <a:gd name="connsiteX3" fmla="*/ 0 w 7232459"/>
                <a:gd name="connsiteY3" fmla="*/ 2568081 h 2568081"/>
                <a:gd name="connsiteX4" fmla="*/ 1454010 w 7232459"/>
                <a:gd name="connsiteY4" fmla="*/ 0 h 2568081"/>
                <a:gd name="connsiteX0" fmla="*/ 1454010 w 7232459"/>
                <a:gd name="connsiteY0" fmla="*/ 0 h 2568081"/>
                <a:gd name="connsiteX1" fmla="*/ 7232459 w 7232459"/>
                <a:gd name="connsiteY1" fmla="*/ 10925 h 2568081"/>
                <a:gd name="connsiteX2" fmla="*/ 7232459 w 7232459"/>
                <a:gd name="connsiteY2" fmla="*/ 2563057 h 2568081"/>
                <a:gd name="connsiteX3" fmla="*/ 0 w 7232459"/>
                <a:gd name="connsiteY3" fmla="*/ 2568081 h 2568081"/>
                <a:gd name="connsiteX4" fmla="*/ 1454010 w 7232459"/>
                <a:gd name="connsiteY4" fmla="*/ 0 h 256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459" h="2568081">
                  <a:moveTo>
                    <a:pt x="1454010" y="0"/>
                  </a:moveTo>
                  <a:lnTo>
                    <a:pt x="7232459" y="10925"/>
                  </a:lnTo>
                  <a:lnTo>
                    <a:pt x="7232459" y="2563057"/>
                  </a:lnTo>
                  <a:lnTo>
                    <a:pt x="0" y="2568081"/>
                  </a:lnTo>
                  <a:lnTo>
                    <a:pt x="1454010" y="0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E5B02D1-B8C8-4BE0-9F2A-E6A62A13CBEB}"/>
                </a:ext>
              </a:extLst>
            </p:cNvPr>
            <p:cNvSpPr/>
            <p:nvPr/>
          </p:nvSpPr>
          <p:spPr>
            <a:xfrm rot="2964570">
              <a:off x="6273484" y="726731"/>
              <a:ext cx="5493098" cy="921930"/>
            </a:xfrm>
            <a:custGeom>
              <a:avLst/>
              <a:gdLst>
                <a:gd name="connsiteX0" fmla="*/ 0 w 5493098"/>
                <a:gd name="connsiteY0" fmla="*/ 0 h 919502"/>
                <a:gd name="connsiteX1" fmla="*/ 5493098 w 5493098"/>
                <a:gd name="connsiteY1" fmla="*/ 0 h 919502"/>
                <a:gd name="connsiteX2" fmla="*/ 5493098 w 5493098"/>
                <a:gd name="connsiteY2" fmla="*/ 919502 h 919502"/>
                <a:gd name="connsiteX3" fmla="*/ 0 w 5493098"/>
                <a:gd name="connsiteY3" fmla="*/ 919502 h 919502"/>
                <a:gd name="connsiteX4" fmla="*/ 0 w 5493098"/>
                <a:gd name="connsiteY4" fmla="*/ 0 h 919502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5493098 w 5493098"/>
                <a:gd name="connsiteY2" fmla="*/ 919502 h 921930"/>
                <a:gd name="connsiteX3" fmla="*/ 4652512 w 5493098"/>
                <a:gd name="connsiteY3" fmla="*/ 921930 h 921930"/>
                <a:gd name="connsiteX4" fmla="*/ 0 w 5493098"/>
                <a:gd name="connsiteY4" fmla="*/ 919502 h 921930"/>
                <a:gd name="connsiteX5" fmla="*/ 0 w 5493098"/>
                <a:gd name="connsiteY5" fmla="*/ 0 h 921930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4652512 w 5493098"/>
                <a:gd name="connsiteY2" fmla="*/ 921930 h 921930"/>
                <a:gd name="connsiteX3" fmla="*/ 0 w 5493098"/>
                <a:gd name="connsiteY3" fmla="*/ 919502 h 921930"/>
                <a:gd name="connsiteX4" fmla="*/ 0 w 5493098"/>
                <a:gd name="connsiteY4" fmla="*/ 0 h 9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3098" h="921930">
                  <a:moveTo>
                    <a:pt x="0" y="0"/>
                  </a:moveTo>
                  <a:lnTo>
                    <a:pt x="5493098" y="0"/>
                  </a:lnTo>
                  <a:lnTo>
                    <a:pt x="4652512" y="921930"/>
                  </a:lnTo>
                  <a:lnTo>
                    <a:pt x="0" y="91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8029D7-79A1-4E87-85DF-2F9CB098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ED20FD-D333-48E2-892E-4E8B4BC5BFFD}"/>
                </a:ext>
              </a:extLst>
            </p:cNvPr>
            <p:cNvGrpSpPr/>
            <p:nvPr/>
          </p:nvGrpSpPr>
          <p:grpSpPr>
            <a:xfrm>
              <a:off x="673613" y="715826"/>
              <a:ext cx="7577111" cy="5361980"/>
              <a:chOff x="716849" y="565625"/>
              <a:chExt cx="7577111" cy="5361980"/>
            </a:xfrm>
          </p:grpSpPr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F23966E2-21A1-4211-BBD2-BFD496AA3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849" y="565625"/>
                <a:ext cx="4267167" cy="2406681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E2F1B02-509C-44CA-A070-F3181E93BF5C}"/>
                  </a:ext>
                </a:extLst>
              </p:cNvPr>
              <p:cNvGrpSpPr/>
              <p:nvPr/>
            </p:nvGrpSpPr>
            <p:grpSpPr>
              <a:xfrm>
                <a:off x="733118" y="3068590"/>
                <a:ext cx="7560842" cy="2859015"/>
                <a:chOff x="733118" y="2680599"/>
                <a:chExt cx="7560842" cy="285901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665FA08-28F7-4A99-80F1-B49259F75653}"/>
                    </a:ext>
                  </a:extLst>
                </p:cNvPr>
                <p:cNvSpPr txBox="1"/>
                <p:nvPr/>
              </p:nvSpPr>
              <p:spPr>
                <a:xfrm>
                  <a:off x="776051" y="2680599"/>
                  <a:ext cx="7517909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>
                      <a:solidFill>
                        <a:srgbClr val="ED217C"/>
                      </a:solidFill>
                      <a:latin typeface="Sim Font" pitchFamily="50" charset="0"/>
                    </a:rPr>
                    <a:t>Supercharge</a:t>
                  </a:r>
                  <a:r>
                    <a:rPr lang="en-US" sz="7200">
                      <a:solidFill>
                        <a:schemeClr val="bg1"/>
                      </a:solidFill>
                      <a:latin typeface="Sim Font" pitchFamily="50" charset="0"/>
                    </a:rPr>
                    <a:t> your </a:t>
                  </a:r>
                  <a:r>
                    <a:rPr lang="en-US" sz="7200">
                      <a:solidFill>
                        <a:srgbClr val="4940BA"/>
                      </a:solidFill>
                      <a:latin typeface="Sim Font" pitchFamily="50" charset="0"/>
                    </a:rPr>
                    <a:t>Azure</a:t>
                  </a:r>
                  <a:r>
                    <a:rPr lang="en-US" sz="7200">
                      <a:solidFill>
                        <a:schemeClr val="bg1"/>
                      </a:solidFill>
                      <a:latin typeface="Sim Font" pitchFamily="50" charset="0"/>
                    </a:rPr>
                    <a:t> Learning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321AB67-E595-43F8-A911-81DCEFA58B90}"/>
                    </a:ext>
                  </a:extLst>
                </p:cNvPr>
                <p:cNvSpPr txBox="1"/>
                <p:nvPr/>
              </p:nvSpPr>
              <p:spPr>
                <a:xfrm>
                  <a:off x="733118" y="5139504"/>
                  <a:ext cx="49687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>
                      <a:solidFill>
                        <a:schemeClr val="bg1"/>
                      </a:solidFill>
                      <a:latin typeface="Helvetica Rounded" pitchFamily="50" charset="0"/>
                    </a:rPr>
                    <a:t>Gregor Suttie, Auditorium 3, 4:45pm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45D920-804D-4130-BF21-C8C295CB39EF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185848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504AD-62D0-49D3-8FF1-2A0F2FB888A3}"/>
              </a:ext>
            </a:extLst>
          </p:cNvPr>
          <p:cNvGrpSpPr/>
          <p:nvPr/>
        </p:nvGrpSpPr>
        <p:grpSpPr>
          <a:xfrm>
            <a:off x="-3392050" y="-2775898"/>
            <a:ext cx="20046824" cy="15257098"/>
            <a:chOff x="-3392050" y="-2775898"/>
            <a:chExt cx="20046824" cy="152570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756AD5-D554-47CF-A9F4-1D251998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81320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6B47E-0C00-4985-9464-DC69CD78AEBE}"/>
                </a:ext>
              </a:extLst>
            </p:cNvPr>
            <p:cNvSpPr/>
            <p:nvPr/>
          </p:nvSpPr>
          <p:spPr>
            <a:xfrm>
              <a:off x="0" y="0"/>
              <a:ext cx="7146758" cy="10345891"/>
            </a:xfrm>
            <a:prstGeom prst="rect">
              <a:avLst/>
            </a:prstGeom>
            <a:solidFill>
              <a:srgbClr val="262262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67168-B608-4DCD-A741-283B68D3CE74}"/>
                </a:ext>
              </a:extLst>
            </p:cNvPr>
            <p:cNvSpPr/>
            <p:nvPr/>
          </p:nvSpPr>
          <p:spPr>
            <a:xfrm>
              <a:off x="0" y="0"/>
              <a:ext cx="12192000" cy="6866021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6858000 h 6866021"/>
                <a:gd name="connsiteX5" fmla="*/ 0 w 12192000"/>
                <a:gd name="connsiteY5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6304547 w 12192000"/>
                <a:gd name="connsiteY3" fmla="*/ 6866021 h 6866021"/>
                <a:gd name="connsiteX4" fmla="*/ 0 w 12192000"/>
                <a:gd name="connsiteY4" fmla="*/ 0 h 6866021"/>
                <a:gd name="connsiteX0" fmla="*/ 0 w 12192000"/>
                <a:gd name="connsiteY0" fmla="*/ 0 h 6866021"/>
                <a:gd name="connsiteX1" fmla="*/ 12192000 w 12192000"/>
                <a:gd name="connsiteY1" fmla="*/ 0 h 6866021"/>
                <a:gd name="connsiteX2" fmla="*/ 12192000 w 12192000"/>
                <a:gd name="connsiteY2" fmla="*/ 6858000 h 6866021"/>
                <a:gd name="connsiteX3" fmla="*/ 7475621 w 12192000"/>
                <a:gd name="connsiteY3" fmla="*/ 6866021 h 6866021"/>
                <a:gd name="connsiteX4" fmla="*/ 6304547 w 12192000"/>
                <a:gd name="connsiteY4" fmla="*/ 6866021 h 6866021"/>
                <a:gd name="connsiteX5" fmla="*/ 0 w 12192000"/>
                <a:gd name="connsiteY5" fmla="*/ 0 h 686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66021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7475621" y="6866021"/>
                  </a:lnTo>
                  <a:lnTo>
                    <a:pt x="6304547" y="68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7123119-3A60-4019-8FB2-5C1569586DFF}"/>
                </a:ext>
              </a:extLst>
            </p:cNvPr>
            <p:cNvSpPr/>
            <p:nvPr/>
          </p:nvSpPr>
          <p:spPr>
            <a:xfrm rot="10800000">
              <a:off x="6978315" y="-2"/>
              <a:ext cx="5213683" cy="4325727"/>
            </a:xfrm>
            <a:prstGeom prst="rtTriangle">
              <a:avLst/>
            </a:prstGeom>
            <a:gradFill flip="none" rotWithShape="1">
              <a:gsLst>
                <a:gs pos="54000">
                  <a:srgbClr val="262262"/>
                </a:gs>
                <a:gs pos="0">
                  <a:srgbClr val="262262">
                    <a:alpha val="89000"/>
                  </a:srgbClr>
                </a:gs>
                <a:gs pos="100000">
                  <a:srgbClr val="26226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72">
              <a:extLst>
                <a:ext uri="{FF2B5EF4-FFF2-40B4-BE49-F238E27FC236}">
                  <a16:creationId xmlns:a16="http://schemas.microsoft.com/office/drawing/2014/main" id="{2B798FC1-E825-4A4F-90DB-267DC45A4662}"/>
                </a:ext>
              </a:extLst>
            </p:cNvPr>
            <p:cNvSpPr/>
            <p:nvPr/>
          </p:nvSpPr>
          <p:spPr>
            <a:xfrm rot="2382618">
              <a:off x="1605186" y="2043172"/>
              <a:ext cx="14670061" cy="1395943"/>
            </a:xfrm>
            <a:prstGeom prst="rect">
              <a:avLst/>
            </a:prstGeom>
            <a:solidFill>
              <a:schemeClr val="bg1">
                <a:lumMod val="8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B56840-71D8-494B-A5FE-C7B657ABC1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6645" y="-2288057"/>
              <a:ext cx="6088667" cy="5029200"/>
            </a:xfrm>
            <a:prstGeom prst="line">
              <a:avLst/>
            </a:prstGeom>
            <a:ln w="57150"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23A6E7-227E-4C90-8EFF-2E6EB9EDC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107" y="4066032"/>
              <a:ext cx="6088667" cy="5029200"/>
            </a:xfrm>
            <a:prstGeom prst="line">
              <a:avLst/>
            </a:prstGeom>
            <a:ln w="57150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AB434C-52B4-440F-A19F-DF6ED98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-777538" y="-2775898"/>
              <a:ext cx="4744566" cy="4938759"/>
            </a:xfrm>
            <a:prstGeom prst="line">
              <a:avLst/>
            </a:prstGeom>
            <a:ln w="3175">
              <a:solidFill>
                <a:srgbClr val="262262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72">
              <a:extLst>
                <a:ext uri="{FF2B5EF4-FFF2-40B4-BE49-F238E27FC236}">
                  <a16:creationId xmlns:a16="http://schemas.microsoft.com/office/drawing/2014/main" id="{C7D3589C-62C0-4068-B559-D1C8342C4586}"/>
                </a:ext>
              </a:extLst>
            </p:cNvPr>
            <p:cNvSpPr/>
            <p:nvPr/>
          </p:nvSpPr>
          <p:spPr>
            <a:xfrm rot="2832384">
              <a:off x="694793" y="5781693"/>
              <a:ext cx="7807377" cy="1322379"/>
            </a:xfrm>
            <a:custGeom>
              <a:avLst/>
              <a:gdLst>
                <a:gd name="connsiteX0" fmla="*/ 0 w 7807377"/>
                <a:gd name="connsiteY0" fmla="*/ 0 h 1322379"/>
                <a:gd name="connsiteX1" fmla="*/ 7807377 w 7807377"/>
                <a:gd name="connsiteY1" fmla="*/ 0 h 1322379"/>
                <a:gd name="connsiteX2" fmla="*/ 7807377 w 7807377"/>
                <a:gd name="connsiteY2" fmla="*/ 1322379 h 1322379"/>
                <a:gd name="connsiteX3" fmla="*/ 0 w 7807377"/>
                <a:gd name="connsiteY3" fmla="*/ 1322379 h 1322379"/>
                <a:gd name="connsiteX4" fmla="*/ 0 w 7807377"/>
                <a:gd name="connsiteY4" fmla="*/ 0 h 1322379"/>
                <a:gd name="connsiteX0" fmla="*/ 0 w 7807377"/>
                <a:gd name="connsiteY0" fmla="*/ 0 h 1322379"/>
                <a:gd name="connsiteX1" fmla="*/ 1191245 w 7807377"/>
                <a:gd name="connsiteY1" fmla="*/ 22457 h 1322379"/>
                <a:gd name="connsiteX2" fmla="*/ 7807377 w 7807377"/>
                <a:gd name="connsiteY2" fmla="*/ 0 h 1322379"/>
                <a:gd name="connsiteX3" fmla="*/ 7807377 w 7807377"/>
                <a:gd name="connsiteY3" fmla="*/ 1322379 h 1322379"/>
                <a:gd name="connsiteX4" fmla="*/ 0 w 7807377"/>
                <a:gd name="connsiteY4" fmla="*/ 1322379 h 1322379"/>
                <a:gd name="connsiteX5" fmla="*/ 0 w 7807377"/>
                <a:gd name="connsiteY5" fmla="*/ 0 h 1322379"/>
                <a:gd name="connsiteX0" fmla="*/ 0 w 7807377"/>
                <a:gd name="connsiteY0" fmla="*/ 1322379 h 1322379"/>
                <a:gd name="connsiteX1" fmla="*/ 1191245 w 7807377"/>
                <a:gd name="connsiteY1" fmla="*/ 22457 h 1322379"/>
                <a:gd name="connsiteX2" fmla="*/ 7807377 w 7807377"/>
                <a:gd name="connsiteY2" fmla="*/ 0 h 1322379"/>
                <a:gd name="connsiteX3" fmla="*/ 7807377 w 7807377"/>
                <a:gd name="connsiteY3" fmla="*/ 1322379 h 1322379"/>
                <a:gd name="connsiteX4" fmla="*/ 0 w 7807377"/>
                <a:gd name="connsiteY4" fmla="*/ 1322379 h 13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377" h="1322379">
                  <a:moveTo>
                    <a:pt x="0" y="1322379"/>
                  </a:moveTo>
                  <a:lnTo>
                    <a:pt x="1191245" y="22457"/>
                  </a:lnTo>
                  <a:lnTo>
                    <a:pt x="7807377" y="0"/>
                  </a:lnTo>
                  <a:lnTo>
                    <a:pt x="7807377" y="1322379"/>
                  </a:lnTo>
                  <a:lnTo>
                    <a:pt x="0" y="1322379"/>
                  </a:lnTo>
                  <a:close/>
                </a:path>
              </a:pathLst>
            </a:custGeom>
            <a:gradFill flip="none" rotWithShape="1">
              <a:gsLst>
                <a:gs pos="54000">
                  <a:srgbClr val="ED217C">
                    <a:alpha val="0"/>
                  </a:srgbClr>
                </a:gs>
                <a:gs pos="0">
                  <a:srgbClr val="ED217C"/>
                </a:gs>
                <a:gs pos="100000">
                  <a:srgbClr val="ED217C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EC841-CA17-450F-8526-0EB783239661}"/>
                </a:ext>
              </a:extLst>
            </p:cNvPr>
            <p:cNvCxnSpPr>
              <a:cxnSpLocks/>
            </p:cNvCxnSpPr>
            <p:nvPr/>
          </p:nvCxnSpPr>
          <p:spPr>
            <a:xfrm>
              <a:off x="-3392050" y="-613034"/>
              <a:ext cx="10517722" cy="10958925"/>
            </a:xfrm>
            <a:prstGeom prst="line">
              <a:avLst/>
            </a:prstGeom>
            <a:ln w="3175">
              <a:solidFill>
                <a:schemeClr val="bg1">
                  <a:lumMod val="8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72">
              <a:extLst>
                <a:ext uri="{FF2B5EF4-FFF2-40B4-BE49-F238E27FC236}">
                  <a16:creationId xmlns:a16="http://schemas.microsoft.com/office/drawing/2014/main" id="{FCE5D250-86CB-4532-BDB6-2D851F62202E}"/>
                </a:ext>
              </a:extLst>
            </p:cNvPr>
            <p:cNvSpPr/>
            <p:nvPr/>
          </p:nvSpPr>
          <p:spPr>
            <a:xfrm rot="2832384">
              <a:off x="-649524" y="8173650"/>
              <a:ext cx="7807377" cy="807723"/>
            </a:xfrm>
            <a:custGeom>
              <a:avLst/>
              <a:gdLst>
                <a:gd name="connsiteX0" fmla="*/ 0 w 7807377"/>
                <a:gd name="connsiteY0" fmla="*/ 0 h 1322379"/>
                <a:gd name="connsiteX1" fmla="*/ 7807377 w 7807377"/>
                <a:gd name="connsiteY1" fmla="*/ 0 h 1322379"/>
                <a:gd name="connsiteX2" fmla="*/ 7807377 w 7807377"/>
                <a:gd name="connsiteY2" fmla="*/ 1322379 h 1322379"/>
                <a:gd name="connsiteX3" fmla="*/ 0 w 7807377"/>
                <a:gd name="connsiteY3" fmla="*/ 1322379 h 1322379"/>
                <a:gd name="connsiteX4" fmla="*/ 0 w 7807377"/>
                <a:gd name="connsiteY4" fmla="*/ 0 h 1322379"/>
                <a:gd name="connsiteX0" fmla="*/ 0 w 7807377"/>
                <a:gd name="connsiteY0" fmla="*/ 0 h 1322379"/>
                <a:gd name="connsiteX1" fmla="*/ 1191245 w 7807377"/>
                <a:gd name="connsiteY1" fmla="*/ 22457 h 1322379"/>
                <a:gd name="connsiteX2" fmla="*/ 7807377 w 7807377"/>
                <a:gd name="connsiteY2" fmla="*/ 0 h 1322379"/>
                <a:gd name="connsiteX3" fmla="*/ 7807377 w 7807377"/>
                <a:gd name="connsiteY3" fmla="*/ 1322379 h 1322379"/>
                <a:gd name="connsiteX4" fmla="*/ 0 w 7807377"/>
                <a:gd name="connsiteY4" fmla="*/ 1322379 h 1322379"/>
                <a:gd name="connsiteX5" fmla="*/ 0 w 7807377"/>
                <a:gd name="connsiteY5" fmla="*/ 0 h 1322379"/>
                <a:gd name="connsiteX0" fmla="*/ 0 w 7807377"/>
                <a:gd name="connsiteY0" fmla="*/ 1322379 h 1322379"/>
                <a:gd name="connsiteX1" fmla="*/ 1191245 w 7807377"/>
                <a:gd name="connsiteY1" fmla="*/ 22457 h 1322379"/>
                <a:gd name="connsiteX2" fmla="*/ 7807377 w 7807377"/>
                <a:gd name="connsiteY2" fmla="*/ 0 h 1322379"/>
                <a:gd name="connsiteX3" fmla="*/ 7807377 w 7807377"/>
                <a:gd name="connsiteY3" fmla="*/ 1322379 h 1322379"/>
                <a:gd name="connsiteX4" fmla="*/ 0 w 7807377"/>
                <a:gd name="connsiteY4" fmla="*/ 1322379 h 13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377" h="1322379">
                  <a:moveTo>
                    <a:pt x="0" y="1322379"/>
                  </a:moveTo>
                  <a:lnTo>
                    <a:pt x="1191245" y="22457"/>
                  </a:lnTo>
                  <a:lnTo>
                    <a:pt x="7807377" y="0"/>
                  </a:lnTo>
                  <a:lnTo>
                    <a:pt x="7807377" y="1322379"/>
                  </a:lnTo>
                  <a:lnTo>
                    <a:pt x="0" y="1322379"/>
                  </a:lnTo>
                  <a:close/>
                </a:path>
              </a:pathLst>
            </a:custGeom>
            <a:gradFill flip="none" rotWithShape="1">
              <a:gsLst>
                <a:gs pos="54000">
                  <a:srgbClr val="ED217C">
                    <a:alpha val="0"/>
                  </a:srgbClr>
                </a:gs>
                <a:gs pos="0">
                  <a:srgbClr val="ED217C"/>
                </a:gs>
                <a:gs pos="100000">
                  <a:srgbClr val="ED217C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B16E09-6835-4B17-8EF5-40739D6399EB}"/>
                </a:ext>
              </a:extLst>
            </p:cNvPr>
            <p:cNvSpPr txBox="1"/>
            <p:nvPr/>
          </p:nvSpPr>
          <p:spPr>
            <a:xfrm>
              <a:off x="4469591" y="2741143"/>
              <a:ext cx="44215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>
                  <a:solidFill>
                    <a:srgbClr val="262262"/>
                  </a:solidFill>
                  <a:latin typeface="Sim Font" pitchFamily="50" charset="0"/>
                </a:rPr>
                <a:t>Thank </a:t>
              </a:r>
              <a:r>
                <a:rPr lang="en-US" sz="7200" b="1">
                  <a:solidFill>
                    <a:srgbClr val="ED217C"/>
                  </a:solidFill>
                  <a:latin typeface="Sim Font" pitchFamily="50" charset="0"/>
                </a:rPr>
                <a:t>You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11058F7-39A9-4491-8EFC-B38225AE8656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rgbClr val="ED217C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348913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066FCB-F515-4925-AE93-169BBF460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63" y="-294399"/>
            <a:ext cx="11031075" cy="7357727"/>
          </a:xfrm>
          <a:prstGeom prst="rect">
            <a:avLst/>
          </a:prstGeom>
        </p:spPr>
      </p:pic>
      <p:sp>
        <p:nvSpPr>
          <p:cNvPr id="12" name="Rectangle 174">
            <a:extLst>
              <a:ext uri="{FF2B5EF4-FFF2-40B4-BE49-F238E27FC236}">
                <a16:creationId xmlns:a16="http://schemas.microsoft.com/office/drawing/2014/main" id="{318D40D8-D89A-4F6F-A7E0-C320B665C30A}"/>
              </a:ext>
            </a:extLst>
          </p:cNvPr>
          <p:cNvSpPr/>
          <p:nvPr/>
        </p:nvSpPr>
        <p:spPr>
          <a:xfrm rot="13550656">
            <a:off x="-312721" y="6731750"/>
            <a:ext cx="5493098" cy="602254"/>
          </a:xfrm>
          <a:custGeom>
            <a:avLst/>
            <a:gdLst>
              <a:gd name="connsiteX0" fmla="*/ 0 w 5493098"/>
              <a:gd name="connsiteY0" fmla="*/ 0 h 919502"/>
              <a:gd name="connsiteX1" fmla="*/ 5493098 w 5493098"/>
              <a:gd name="connsiteY1" fmla="*/ 0 h 919502"/>
              <a:gd name="connsiteX2" fmla="*/ 5493098 w 5493098"/>
              <a:gd name="connsiteY2" fmla="*/ 919502 h 919502"/>
              <a:gd name="connsiteX3" fmla="*/ 0 w 5493098"/>
              <a:gd name="connsiteY3" fmla="*/ 919502 h 919502"/>
              <a:gd name="connsiteX4" fmla="*/ 0 w 5493098"/>
              <a:gd name="connsiteY4" fmla="*/ 0 h 919502"/>
              <a:gd name="connsiteX0" fmla="*/ 0 w 5493098"/>
              <a:gd name="connsiteY0" fmla="*/ 0 h 921930"/>
              <a:gd name="connsiteX1" fmla="*/ 5493098 w 5493098"/>
              <a:gd name="connsiteY1" fmla="*/ 0 h 921930"/>
              <a:gd name="connsiteX2" fmla="*/ 5493098 w 5493098"/>
              <a:gd name="connsiteY2" fmla="*/ 919502 h 921930"/>
              <a:gd name="connsiteX3" fmla="*/ 4652512 w 5493098"/>
              <a:gd name="connsiteY3" fmla="*/ 921930 h 921930"/>
              <a:gd name="connsiteX4" fmla="*/ 0 w 5493098"/>
              <a:gd name="connsiteY4" fmla="*/ 919502 h 921930"/>
              <a:gd name="connsiteX5" fmla="*/ 0 w 5493098"/>
              <a:gd name="connsiteY5" fmla="*/ 0 h 921930"/>
              <a:gd name="connsiteX0" fmla="*/ 0 w 5493098"/>
              <a:gd name="connsiteY0" fmla="*/ 0 h 921930"/>
              <a:gd name="connsiteX1" fmla="*/ 5493098 w 5493098"/>
              <a:gd name="connsiteY1" fmla="*/ 0 h 921930"/>
              <a:gd name="connsiteX2" fmla="*/ 4652512 w 5493098"/>
              <a:gd name="connsiteY2" fmla="*/ 921930 h 921930"/>
              <a:gd name="connsiteX3" fmla="*/ 0 w 5493098"/>
              <a:gd name="connsiteY3" fmla="*/ 919502 h 921930"/>
              <a:gd name="connsiteX4" fmla="*/ 0 w 5493098"/>
              <a:gd name="connsiteY4" fmla="*/ 0 h 92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098" h="921930">
                <a:moveTo>
                  <a:pt x="0" y="0"/>
                </a:moveTo>
                <a:lnTo>
                  <a:pt x="5493098" y="0"/>
                </a:lnTo>
                <a:lnTo>
                  <a:pt x="4652512" y="921930"/>
                </a:lnTo>
                <a:lnTo>
                  <a:pt x="0" y="9195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15DD5-F5E6-4035-84E8-29892C10E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09E980-095E-4C73-B343-5DFFFB2AD826}"/>
              </a:ext>
            </a:extLst>
          </p:cNvPr>
          <p:cNvCxnSpPr>
            <a:cxnSpLocks/>
          </p:cNvCxnSpPr>
          <p:nvPr/>
        </p:nvCxnSpPr>
        <p:spPr>
          <a:xfrm>
            <a:off x="4278005" y="4791742"/>
            <a:ext cx="4057864" cy="4223671"/>
          </a:xfrm>
          <a:prstGeom prst="line">
            <a:avLst/>
          </a:prstGeom>
          <a:ln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40C319-4748-4B12-A9CE-3FB581C15233}"/>
              </a:ext>
            </a:extLst>
          </p:cNvPr>
          <p:cNvSpPr/>
          <p:nvPr/>
        </p:nvSpPr>
        <p:spPr>
          <a:xfrm>
            <a:off x="6400800" y="-457200"/>
            <a:ext cx="5791200" cy="8132064"/>
          </a:xfrm>
          <a:prstGeom prst="rect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D53112-45BB-4361-A03F-EE35B73E198B}"/>
              </a:ext>
            </a:extLst>
          </p:cNvPr>
          <p:cNvSpPr/>
          <p:nvPr/>
        </p:nvSpPr>
        <p:spPr>
          <a:xfrm>
            <a:off x="7003498" y="204768"/>
            <a:ext cx="4585803" cy="4647832"/>
          </a:xfrm>
          <a:prstGeom prst="rect">
            <a:avLst/>
          </a:pr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D3E64A-7BD1-4EF9-8487-C4A65B9A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9" y="2013147"/>
            <a:ext cx="5034491" cy="283945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478076-1CB5-4BFD-A739-6B8F4C1A6FCE}"/>
              </a:ext>
            </a:extLst>
          </p:cNvPr>
          <p:cNvCxnSpPr>
            <a:cxnSpLocks/>
          </p:cNvCxnSpPr>
          <p:nvPr/>
        </p:nvCxnSpPr>
        <p:spPr>
          <a:xfrm>
            <a:off x="-3061621" y="-3368602"/>
            <a:ext cx="5089336" cy="5586413"/>
          </a:xfrm>
          <a:prstGeom prst="line">
            <a:avLst/>
          </a:prstGeom>
          <a:ln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869F9-A2B5-457D-9A71-5B4FF69A7B4C}"/>
              </a:ext>
            </a:extLst>
          </p:cNvPr>
          <p:cNvGrpSpPr/>
          <p:nvPr/>
        </p:nvGrpSpPr>
        <p:grpSpPr>
          <a:xfrm>
            <a:off x="6151161" y="487504"/>
            <a:ext cx="470532" cy="1078886"/>
            <a:chOff x="6133583" y="487504"/>
            <a:chExt cx="470532" cy="107888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9529777-EDD3-4E09-96AB-DC5F6184FF25}"/>
                </a:ext>
              </a:extLst>
            </p:cNvPr>
            <p:cNvSpPr/>
            <p:nvPr/>
          </p:nvSpPr>
          <p:spPr>
            <a:xfrm rot="21135512">
              <a:off x="6195524" y="487504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0FDCA88-D07D-4EE1-8E65-502264FE58D7}"/>
                </a:ext>
              </a:extLst>
            </p:cNvPr>
            <p:cNvSpPr/>
            <p:nvPr/>
          </p:nvSpPr>
          <p:spPr>
            <a:xfrm rot="21135512">
              <a:off x="6164554" y="747939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5B5659-A4CC-4DC0-80D7-1A26CD54CB00}"/>
                </a:ext>
              </a:extLst>
            </p:cNvPr>
            <p:cNvSpPr/>
            <p:nvPr/>
          </p:nvSpPr>
          <p:spPr>
            <a:xfrm rot="21135512">
              <a:off x="6133583" y="1017329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D070047-8A7A-4E8F-B571-CDA1A3BF6CDD}"/>
                </a:ext>
              </a:extLst>
            </p:cNvPr>
            <p:cNvSpPr/>
            <p:nvPr/>
          </p:nvSpPr>
          <p:spPr>
            <a:xfrm rot="21135512">
              <a:off x="6133584" y="1277763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400040-5E69-4A15-A5F3-013C4D4869CC}"/>
              </a:ext>
            </a:extLst>
          </p:cNvPr>
          <p:cNvGrpSpPr/>
          <p:nvPr/>
        </p:nvGrpSpPr>
        <p:grpSpPr>
          <a:xfrm>
            <a:off x="6151161" y="1526815"/>
            <a:ext cx="470532" cy="1078886"/>
            <a:chOff x="6133583" y="487504"/>
            <a:chExt cx="470532" cy="107888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6ECF500-0FE8-4842-A690-BAFC0582CB24}"/>
                </a:ext>
              </a:extLst>
            </p:cNvPr>
            <p:cNvSpPr/>
            <p:nvPr/>
          </p:nvSpPr>
          <p:spPr>
            <a:xfrm rot="21135512">
              <a:off x="6195524" y="487504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B3C80E-C78B-40EE-B50B-5D61E0283EE7}"/>
                </a:ext>
              </a:extLst>
            </p:cNvPr>
            <p:cNvSpPr/>
            <p:nvPr/>
          </p:nvSpPr>
          <p:spPr>
            <a:xfrm rot="21135512">
              <a:off x="6164554" y="747939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A1361C3-ED4C-4473-AEBB-D7A51FACC7BC}"/>
                </a:ext>
              </a:extLst>
            </p:cNvPr>
            <p:cNvSpPr/>
            <p:nvPr/>
          </p:nvSpPr>
          <p:spPr>
            <a:xfrm rot="21135512">
              <a:off x="6133583" y="1017329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805A8EA-E17F-41D4-B03B-08968B111A61}"/>
                </a:ext>
              </a:extLst>
            </p:cNvPr>
            <p:cNvSpPr/>
            <p:nvPr/>
          </p:nvSpPr>
          <p:spPr>
            <a:xfrm rot="21135512">
              <a:off x="6133584" y="1277763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E1CAFB-7121-4EF8-A81F-A2B7ECE208DD}"/>
              </a:ext>
            </a:extLst>
          </p:cNvPr>
          <p:cNvGrpSpPr/>
          <p:nvPr/>
        </p:nvGrpSpPr>
        <p:grpSpPr>
          <a:xfrm>
            <a:off x="7152963" y="437628"/>
            <a:ext cx="3091695" cy="341037"/>
            <a:chOff x="7241969" y="437628"/>
            <a:chExt cx="3091695" cy="34103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F832C1C-473E-414C-80CE-E654C8910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41969" y="437628"/>
              <a:ext cx="341037" cy="34103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38F361-20DD-4672-B736-5951B1A40694}"/>
                </a:ext>
              </a:extLst>
            </p:cNvPr>
            <p:cNvSpPr txBox="1"/>
            <p:nvPr/>
          </p:nvSpPr>
          <p:spPr>
            <a:xfrm>
              <a:off x="7622362" y="454258"/>
              <a:ext cx="2711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Helvetica Rounded" pitchFamily="50" charset="0"/>
                </a:rPr>
                <a:t>Gregor Suttie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AAAD12-B00F-4F7A-AD4F-CFAEF6FC3659}"/>
              </a:ext>
            </a:extLst>
          </p:cNvPr>
          <p:cNvGrpSpPr/>
          <p:nvPr/>
        </p:nvGrpSpPr>
        <p:grpSpPr>
          <a:xfrm>
            <a:off x="7152963" y="958788"/>
            <a:ext cx="3091695" cy="341037"/>
            <a:chOff x="7241969" y="437628"/>
            <a:chExt cx="3091695" cy="34103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1FDC35B-8CB4-4807-A766-4BED58940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241969" y="437628"/>
              <a:ext cx="341037" cy="34103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DD71A5-D5F2-4272-B2C7-867D69DA59E8}"/>
                </a:ext>
              </a:extLst>
            </p:cNvPr>
            <p:cNvSpPr txBox="1"/>
            <p:nvPr/>
          </p:nvSpPr>
          <p:spPr>
            <a:xfrm>
              <a:off x="7622362" y="454258"/>
              <a:ext cx="2711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Helvetica Rounded" pitchFamily="50" charset="0"/>
                </a:rPr>
                <a:t>Glasgow, Scotland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6A9BE3-10CB-4264-B2FC-70D3F0D41AA4}"/>
              </a:ext>
            </a:extLst>
          </p:cNvPr>
          <p:cNvGrpSpPr/>
          <p:nvPr/>
        </p:nvGrpSpPr>
        <p:grpSpPr>
          <a:xfrm>
            <a:off x="7152963" y="1468628"/>
            <a:ext cx="3091695" cy="341037"/>
            <a:chOff x="7241969" y="437628"/>
            <a:chExt cx="3091695" cy="341037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2BBD063-CE98-4308-B93B-8064280E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41969" y="437628"/>
              <a:ext cx="341037" cy="341037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5A93247-F25D-46CD-95CB-152771018065}"/>
                </a:ext>
              </a:extLst>
            </p:cNvPr>
            <p:cNvSpPr txBox="1"/>
            <p:nvPr/>
          </p:nvSpPr>
          <p:spPr>
            <a:xfrm>
              <a:off x="7622362" y="454258"/>
              <a:ext cx="2711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Helvetica Rounded" pitchFamily="50" charset="0"/>
                </a:rPr>
                <a:t>@</a:t>
              </a:r>
              <a:r>
                <a:rPr lang="en-US" sz="1400" err="1">
                  <a:solidFill>
                    <a:schemeClr val="bg1"/>
                  </a:solidFill>
                  <a:latin typeface="Helvetica Rounded" pitchFamily="50" charset="0"/>
                </a:rPr>
                <a:t>gregor_suttie</a:t>
              </a:r>
              <a:endParaRPr lang="en-US" sz="1400">
                <a:solidFill>
                  <a:schemeClr val="bg1"/>
                </a:solidFill>
                <a:latin typeface="Helvetica Rounded" pitchFamily="50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CABAA5-AC75-40C0-93C2-29880AB50317}"/>
              </a:ext>
            </a:extLst>
          </p:cNvPr>
          <p:cNvGrpSpPr/>
          <p:nvPr/>
        </p:nvGrpSpPr>
        <p:grpSpPr>
          <a:xfrm>
            <a:off x="7152963" y="3564586"/>
            <a:ext cx="3091695" cy="341037"/>
            <a:chOff x="7241969" y="437628"/>
            <a:chExt cx="3091695" cy="34103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35E261C-7CAE-4B87-A16A-243BDDA1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41969" y="437628"/>
              <a:ext cx="341037" cy="34103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61BB8B-F4A8-494E-AA25-7562EB15609E}"/>
                </a:ext>
              </a:extLst>
            </p:cNvPr>
            <p:cNvSpPr txBox="1"/>
            <p:nvPr/>
          </p:nvSpPr>
          <p:spPr>
            <a:xfrm>
              <a:off x="7622362" y="454258"/>
              <a:ext cx="2711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Helvetica Rounded" pitchFamily="50" charset="0"/>
                </a:rPr>
                <a:t>YouTube Link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BEBACBF-2915-42B3-A3A5-FB57D8569BAB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</p:spTree>
    <p:extLst>
      <p:ext uri="{BB962C8B-B14F-4D97-AF65-F5344CB8AC3E}">
        <p14:creationId xmlns:p14="http://schemas.microsoft.com/office/powerpoint/2010/main" val="237503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6C3768-C9C3-4789-B3B0-5BC1444E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2916"/>
            <a:ext cx="12192000" cy="12192000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CF3A9975-61DE-4D7C-BC15-76477AEC3251}"/>
              </a:ext>
            </a:extLst>
          </p:cNvPr>
          <p:cNvSpPr/>
          <p:nvPr/>
        </p:nvSpPr>
        <p:spPr>
          <a:xfrm>
            <a:off x="259404" y="186447"/>
            <a:ext cx="12192000" cy="6858000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6220DBB-C3B5-4C43-B81E-45CDB18850FC}"/>
              </a:ext>
            </a:extLst>
          </p:cNvPr>
          <p:cNvCxnSpPr>
            <a:cxnSpLocks/>
          </p:cNvCxnSpPr>
          <p:nvPr/>
        </p:nvCxnSpPr>
        <p:spPr>
          <a:xfrm>
            <a:off x="5118543" y="3473595"/>
            <a:ext cx="5089336" cy="5586413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37000"/>
                  </a:schemeClr>
                </a:gs>
                <a:gs pos="46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BB718C79-D204-4C0A-8899-95A89771BDB3}"/>
              </a:ext>
            </a:extLst>
          </p:cNvPr>
          <p:cNvGrpSpPr/>
          <p:nvPr/>
        </p:nvGrpSpPr>
        <p:grpSpPr>
          <a:xfrm>
            <a:off x="6974461" y="-1558853"/>
            <a:ext cx="5089336" cy="9938456"/>
            <a:chOff x="6324759" y="-1558853"/>
            <a:chExt cx="5089336" cy="9938456"/>
          </a:xfrm>
        </p:grpSpPr>
        <p:sp>
          <p:nvSpPr>
            <p:cNvPr id="169" name="Rectangle 172">
              <a:extLst>
                <a:ext uri="{FF2B5EF4-FFF2-40B4-BE49-F238E27FC236}">
                  <a16:creationId xmlns:a16="http://schemas.microsoft.com/office/drawing/2014/main" id="{F287743A-CA87-4AE5-BDEC-4661EC2EF4E9}"/>
                </a:ext>
              </a:extLst>
            </p:cNvPr>
            <p:cNvSpPr/>
            <p:nvPr/>
          </p:nvSpPr>
          <p:spPr>
            <a:xfrm rot="2889910">
              <a:off x="5272889" y="3191874"/>
              <a:ext cx="7807377" cy="2568081"/>
            </a:xfrm>
            <a:custGeom>
              <a:avLst/>
              <a:gdLst>
                <a:gd name="connsiteX0" fmla="*/ 0 w 7560407"/>
                <a:gd name="connsiteY0" fmla="*/ 0 h 2552132"/>
                <a:gd name="connsiteX1" fmla="*/ 7560407 w 7560407"/>
                <a:gd name="connsiteY1" fmla="*/ 0 h 2552132"/>
                <a:gd name="connsiteX2" fmla="*/ 7560407 w 7560407"/>
                <a:gd name="connsiteY2" fmla="*/ 2552132 h 2552132"/>
                <a:gd name="connsiteX3" fmla="*/ 0 w 7560407"/>
                <a:gd name="connsiteY3" fmla="*/ 2552132 h 2552132"/>
                <a:gd name="connsiteX4" fmla="*/ 0 w 7560407"/>
                <a:gd name="connsiteY4" fmla="*/ 0 h 2552132"/>
                <a:gd name="connsiteX0" fmla="*/ 945923 w 7560407"/>
                <a:gd name="connsiteY0" fmla="*/ 0 h 2557623"/>
                <a:gd name="connsiteX1" fmla="*/ 7560407 w 7560407"/>
                <a:gd name="connsiteY1" fmla="*/ 5491 h 2557623"/>
                <a:gd name="connsiteX2" fmla="*/ 7560407 w 7560407"/>
                <a:gd name="connsiteY2" fmla="*/ 2557623 h 2557623"/>
                <a:gd name="connsiteX3" fmla="*/ 0 w 7560407"/>
                <a:gd name="connsiteY3" fmla="*/ 2557623 h 2557623"/>
                <a:gd name="connsiteX4" fmla="*/ 945923 w 7560407"/>
                <a:gd name="connsiteY4" fmla="*/ 0 h 2557623"/>
                <a:gd name="connsiteX0" fmla="*/ 1399585 w 7560407"/>
                <a:gd name="connsiteY0" fmla="*/ 0 h 2560650"/>
                <a:gd name="connsiteX1" fmla="*/ 7560407 w 7560407"/>
                <a:gd name="connsiteY1" fmla="*/ 8518 h 2560650"/>
                <a:gd name="connsiteX2" fmla="*/ 7560407 w 7560407"/>
                <a:gd name="connsiteY2" fmla="*/ 2560650 h 2560650"/>
                <a:gd name="connsiteX3" fmla="*/ 0 w 7560407"/>
                <a:gd name="connsiteY3" fmla="*/ 2560650 h 2560650"/>
                <a:gd name="connsiteX4" fmla="*/ 1399585 w 7560407"/>
                <a:gd name="connsiteY4" fmla="*/ 0 h 2560650"/>
                <a:gd name="connsiteX0" fmla="*/ 1781958 w 7560407"/>
                <a:gd name="connsiteY0" fmla="*/ 0 h 2563057"/>
                <a:gd name="connsiteX1" fmla="*/ 7560407 w 7560407"/>
                <a:gd name="connsiteY1" fmla="*/ 10925 h 2563057"/>
                <a:gd name="connsiteX2" fmla="*/ 7560407 w 7560407"/>
                <a:gd name="connsiteY2" fmla="*/ 2563057 h 2563057"/>
                <a:gd name="connsiteX3" fmla="*/ 0 w 7560407"/>
                <a:gd name="connsiteY3" fmla="*/ 2563057 h 2563057"/>
                <a:gd name="connsiteX4" fmla="*/ 1781958 w 7560407"/>
                <a:gd name="connsiteY4" fmla="*/ 0 h 2563057"/>
                <a:gd name="connsiteX0" fmla="*/ 1454010 w 7232459"/>
                <a:gd name="connsiteY0" fmla="*/ 0 h 2568081"/>
                <a:gd name="connsiteX1" fmla="*/ 7232459 w 7232459"/>
                <a:gd name="connsiteY1" fmla="*/ 10925 h 2568081"/>
                <a:gd name="connsiteX2" fmla="*/ 7232459 w 7232459"/>
                <a:gd name="connsiteY2" fmla="*/ 2563057 h 2568081"/>
                <a:gd name="connsiteX3" fmla="*/ 0 w 7232459"/>
                <a:gd name="connsiteY3" fmla="*/ 2568081 h 2568081"/>
                <a:gd name="connsiteX4" fmla="*/ 1454010 w 7232459"/>
                <a:gd name="connsiteY4" fmla="*/ 0 h 256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459" h="2568081">
                  <a:moveTo>
                    <a:pt x="1454010" y="0"/>
                  </a:moveTo>
                  <a:lnTo>
                    <a:pt x="7232459" y="10925"/>
                  </a:lnTo>
                  <a:lnTo>
                    <a:pt x="7232459" y="2563057"/>
                  </a:lnTo>
                  <a:lnTo>
                    <a:pt x="0" y="2568081"/>
                  </a:lnTo>
                  <a:lnTo>
                    <a:pt x="1454010" y="0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74">
              <a:extLst>
                <a:ext uri="{FF2B5EF4-FFF2-40B4-BE49-F238E27FC236}">
                  <a16:creationId xmlns:a16="http://schemas.microsoft.com/office/drawing/2014/main" id="{5F801805-AA31-4752-A151-9912440EF777}"/>
                </a:ext>
              </a:extLst>
            </p:cNvPr>
            <p:cNvSpPr/>
            <p:nvPr/>
          </p:nvSpPr>
          <p:spPr>
            <a:xfrm rot="2964570">
              <a:off x="6273484" y="726731"/>
              <a:ext cx="5493098" cy="921930"/>
            </a:xfrm>
            <a:custGeom>
              <a:avLst/>
              <a:gdLst>
                <a:gd name="connsiteX0" fmla="*/ 0 w 5493098"/>
                <a:gd name="connsiteY0" fmla="*/ 0 h 919502"/>
                <a:gd name="connsiteX1" fmla="*/ 5493098 w 5493098"/>
                <a:gd name="connsiteY1" fmla="*/ 0 h 919502"/>
                <a:gd name="connsiteX2" fmla="*/ 5493098 w 5493098"/>
                <a:gd name="connsiteY2" fmla="*/ 919502 h 919502"/>
                <a:gd name="connsiteX3" fmla="*/ 0 w 5493098"/>
                <a:gd name="connsiteY3" fmla="*/ 919502 h 919502"/>
                <a:gd name="connsiteX4" fmla="*/ 0 w 5493098"/>
                <a:gd name="connsiteY4" fmla="*/ 0 h 919502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5493098 w 5493098"/>
                <a:gd name="connsiteY2" fmla="*/ 919502 h 921930"/>
                <a:gd name="connsiteX3" fmla="*/ 4652512 w 5493098"/>
                <a:gd name="connsiteY3" fmla="*/ 921930 h 921930"/>
                <a:gd name="connsiteX4" fmla="*/ 0 w 5493098"/>
                <a:gd name="connsiteY4" fmla="*/ 919502 h 921930"/>
                <a:gd name="connsiteX5" fmla="*/ 0 w 5493098"/>
                <a:gd name="connsiteY5" fmla="*/ 0 h 921930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4652512 w 5493098"/>
                <a:gd name="connsiteY2" fmla="*/ 921930 h 921930"/>
                <a:gd name="connsiteX3" fmla="*/ 0 w 5493098"/>
                <a:gd name="connsiteY3" fmla="*/ 919502 h 921930"/>
                <a:gd name="connsiteX4" fmla="*/ 0 w 5493098"/>
                <a:gd name="connsiteY4" fmla="*/ 0 h 9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3098" h="921930">
                  <a:moveTo>
                    <a:pt x="0" y="0"/>
                  </a:moveTo>
                  <a:lnTo>
                    <a:pt x="5493098" y="0"/>
                  </a:lnTo>
                  <a:lnTo>
                    <a:pt x="4652512" y="921930"/>
                  </a:lnTo>
                  <a:lnTo>
                    <a:pt x="0" y="91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C1C591F-DF65-4EFC-B7A1-5794678588B6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6C4F462-70C5-4130-AEDE-1563A3DC9E90}"/>
              </a:ext>
            </a:extLst>
          </p:cNvPr>
          <p:cNvGrpSpPr/>
          <p:nvPr/>
        </p:nvGrpSpPr>
        <p:grpSpPr>
          <a:xfrm>
            <a:off x="-593558" y="6282758"/>
            <a:ext cx="13730854" cy="291915"/>
            <a:chOff x="-593558" y="6282758"/>
            <a:chExt cx="13730854" cy="29191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FFDDFDD-BF18-4D71-88A7-470FB4C29444}"/>
                </a:ext>
              </a:extLst>
            </p:cNvPr>
            <p:cNvGrpSpPr/>
            <p:nvPr/>
          </p:nvGrpSpPr>
          <p:grpSpPr>
            <a:xfrm>
              <a:off x="-593558" y="6282758"/>
              <a:ext cx="651751" cy="288627"/>
              <a:chOff x="122738" y="6128267"/>
              <a:chExt cx="1000608" cy="443118"/>
            </a:xfrm>
          </p:grpSpPr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325BFAD-4D1D-41B4-AFEF-F929097585EA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BB130DE-CD52-4FBD-ADF3-BAB55D52214A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F38A4DCC-9EF0-4529-A355-404FF4F3E501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05DF49A-1401-4594-AA8A-37E71AD93A18}"/>
                </a:ext>
              </a:extLst>
            </p:cNvPr>
            <p:cNvGrpSpPr/>
            <p:nvPr/>
          </p:nvGrpSpPr>
          <p:grpSpPr>
            <a:xfrm>
              <a:off x="-227840" y="6282758"/>
              <a:ext cx="651751" cy="288627"/>
              <a:chOff x="122738" y="6128267"/>
              <a:chExt cx="1000608" cy="443118"/>
            </a:xfrm>
          </p:grpSpPr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EA71AF3-CA41-4EA6-9CDB-EA02C22A48DC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08DBFC5-E5F8-4138-958F-2554AFEBF4B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D4726895-58FC-4F35-BD8E-6BA0D2196D4B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B323A23-25EB-4569-8929-7D77BC3006F6}"/>
                </a:ext>
              </a:extLst>
            </p:cNvPr>
            <p:cNvGrpSpPr/>
            <p:nvPr/>
          </p:nvGrpSpPr>
          <p:grpSpPr>
            <a:xfrm>
              <a:off x="143799" y="6282758"/>
              <a:ext cx="651751" cy="288627"/>
              <a:chOff x="122738" y="6128267"/>
              <a:chExt cx="1000608" cy="443118"/>
            </a:xfrm>
          </p:grpSpPr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E2652D8B-EA9C-44A6-B6CC-14890B085235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C554BEAC-B213-4F10-B353-861F17C8B1D7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1688BB34-22C7-4139-BC33-D6392955EDCD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507536-D187-482A-9F97-A26C2852E9D1}"/>
                </a:ext>
              </a:extLst>
            </p:cNvPr>
            <p:cNvSpPr/>
            <p:nvPr/>
          </p:nvSpPr>
          <p:spPr>
            <a:xfrm rot="1829776">
              <a:off x="65477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181E53D-C5A4-417E-B970-A6A93CEAAA0A}"/>
                </a:ext>
              </a:extLst>
            </p:cNvPr>
            <p:cNvSpPr/>
            <p:nvPr/>
          </p:nvSpPr>
          <p:spPr>
            <a:xfrm rot="1829776">
              <a:off x="53319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906C31A-3C8B-4CEE-8844-1B39D519B8B9}"/>
                </a:ext>
              </a:extLst>
            </p:cNvPr>
            <p:cNvSpPr/>
            <p:nvPr/>
          </p:nvSpPr>
          <p:spPr>
            <a:xfrm rot="1829776">
              <a:off x="77635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CC8C40C-8F7C-4BEA-8549-0B94CAD51AB4}"/>
                </a:ext>
              </a:extLst>
            </p:cNvPr>
            <p:cNvSpPr/>
            <p:nvPr/>
          </p:nvSpPr>
          <p:spPr>
            <a:xfrm rot="1829776">
              <a:off x="102049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3C0E6B4-A8C6-48A4-BDD0-6C4897DFC2E7}"/>
                </a:ext>
              </a:extLst>
            </p:cNvPr>
            <p:cNvSpPr/>
            <p:nvPr/>
          </p:nvSpPr>
          <p:spPr>
            <a:xfrm rot="1829776">
              <a:off x="89891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6BE6C10-E28C-4864-858B-271D9B3AEF3C}"/>
                </a:ext>
              </a:extLst>
            </p:cNvPr>
            <p:cNvSpPr/>
            <p:nvPr/>
          </p:nvSpPr>
          <p:spPr>
            <a:xfrm rot="1829776">
              <a:off x="114207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A8EF721-6854-45DD-AA41-DFAFCA8ED26E}"/>
                </a:ext>
              </a:extLst>
            </p:cNvPr>
            <p:cNvSpPr/>
            <p:nvPr/>
          </p:nvSpPr>
          <p:spPr>
            <a:xfrm rot="1829776">
              <a:off x="139213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E7F1A7-4AE2-4C0D-9BBD-CBF5E3AC05EE}"/>
                </a:ext>
              </a:extLst>
            </p:cNvPr>
            <p:cNvSpPr/>
            <p:nvPr/>
          </p:nvSpPr>
          <p:spPr>
            <a:xfrm rot="1829776">
              <a:off x="127055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3FCF362-81B8-41E5-8AC3-CF1DA03D5A11}"/>
                </a:ext>
              </a:extLst>
            </p:cNvPr>
            <p:cNvSpPr/>
            <p:nvPr/>
          </p:nvSpPr>
          <p:spPr>
            <a:xfrm rot="1829776">
              <a:off x="151371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6514B37-51CD-4370-899A-00245020BC04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60000">
                  <a:srgbClr val="262262">
                    <a:alpha val="0"/>
                  </a:srgbClr>
                </a:gs>
                <a:gs pos="0">
                  <a:srgbClr val="262262">
                    <a:alpha val="0"/>
                  </a:srgbClr>
                </a:gs>
                <a:gs pos="100000">
                  <a:srgbClr val="262262"/>
                </a:gs>
              </a:gsLst>
              <a:lin ang="10800000" scaled="1"/>
              <a:tileRect/>
            </a:gradFill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B9DFD80-3791-4321-BE44-B607047FFB5A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77A64E5D-557E-4221-9A2F-0EB134AA657E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76564FAB-5D45-4CC0-A145-520613E73F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4815AEB9-5BBE-437F-A99E-8956E45298A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5B856EC5-7FCE-4A1A-BCBB-B1E2DF8DF7BD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C2506D2D-FEF6-406B-A2C9-A209303068F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2ED22DD7-28DE-40B7-AF94-A3A1256D1DE5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826658F7-B84F-48A1-9B1A-1A379544089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861C7617-A573-4090-A04A-1C4AD43AC703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614CFC69-6D77-4745-B803-40E2D9E9A4C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F0D9C820-0D7B-40EB-A32E-1624E6A43A5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4953294B-5322-46C6-8CFF-D577E771F5F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57337EB8-95C9-48C3-ACCC-E1B641AE6352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E3CC10A7-DA0F-47A5-B07A-763628C6F1E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B1428BB2-B853-4854-BA9D-FD71658F3E5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76F0E500-3ADC-4609-8273-6083D832D33F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32E68BC-7453-4A8A-B3BE-D12C7EB1D7CB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FA1927A-9ACE-4192-BF32-D8C92BDEA56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91681F42-30E2-496C-BCF8-FB16788828B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0DB2BDB8-E85E-463B-81AD-63C9ECAD474A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D35599F5-D463-4019-B7B7-139C9015D230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927757BA-754B-48A2-A06E-E9697221192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D4E50AC3-D39B-4F3E-9F9D-E936204E2F2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17A458B2-9266-44FB-BB3D-2D2BE94C390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17AA657-EE16-4E3A-BDB2-7D47E81E73F8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7CA79261-6708-404C-8C34-3A2906D804AF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EB3CCAD2-1563-4751-BF2A-F6E19B0542E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2F25F38C-2FD6-485D-980A-562123B410E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A65FE677-331E-415E-A131-AB7D48E662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6D6E17E1-FD5A-4CA3-B091-81CA93895E0F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9F8FED55-E69E-40EC-9317-F60708F6A8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E02BDC37-34BA-4F4A-8F74-C1AD5F31FB7F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138ED109-7CF2-4430-9764-0DCBA00AC0A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C12449EC-D719-4E56-A8AC-2A4C78C0CA19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4" name="Freeform: Shape 263">
                    <a:extLst>
                      <a:ext uri="{FF2B5EF4-FFF2-40B4-BE49-F238E27FC236}">
                        <a16:creationId xmlns:a16="http://schemas.microsoft.com/office/drawing/2014/main" id="{C1162EFD-799A-408D-8083-30C3EBD9C95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DB41A5EB-A46F-4714-BC9A-872B3E15541F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48AF9E9E-F67A-4C53-949D-BAAAA4A9E3D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06FE6E8-4DC1-4E26-867B-5066FA8A6A60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1EDA9725-6167-4D02-9E28-9CA89877F5CD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136D519F-A290-4799-8B10-4F7D1DA665C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B0E5D6CF-7E4D-4E62-B316-FBAA83B3C03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E6EF124E-DB51-420F-A044-AA69EEA212C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9F2C4095-306B-46A7-AE9C-09EB409059F7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DFB29696-08B9-42E6-8EAF-E54216320E2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D60EDEEB-4B88-4F2B-BE1E-CEAD27713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594D0032-83C5-4908-A136-70AF83F07C9F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10C85C89-DDA0-479E-B6CD-91D9E18B58E2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9D927DB6-B1D5-406E-ABB9-E3BD175CCB7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D1156D25-3033-4C8F-98B3-ADDB020866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F5C6A0A7-5DD6-4E8E-9AAB-B470FDC1A2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772168A4-C50F-45BE-9067-064BA3FBFF9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A6E20FB0-BA3F-4EA5-AA8F-B103D23E4545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C43E070D-DEA8-42CC-81FF-D0C0435CB65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02B75BDA-351E-4C43-976E-0B22954B2039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827B9E0-9C41-4602-815B-6612716EEEBE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8DA06E8-9A95-4B45-90B4-B3507138EC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B1F217BA-D850-4D13-AA00-D4F05775950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32CEC94E-79F9-48DB-9FBF-57B57BC613D8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CAC8BEE8-DACA-4592-AA2D-7AB72E0077BB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2961B25B-170A-4D0F-9526-D618E115FF6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2F28668F-46C9-49B8-9B4E-3AD9EFF42FD4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EBD8B789-DD96-4151-80E7-3EA57039A0B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4552C5A0-32CF-4CB4-BF4F-5498D70CB14E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90DF5DD4-1FB4-451E-967F-ACDB5115C34A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4DC60518-2FF8-4C0A-886B-152F7600EC5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EC649A47-B223-4395-927D-6860E2E7C0B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CC21AED2-9600-4531-A116-BD91FA2E59EA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2A2EC6C-B848-48F1-A777-CC3891B0A26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DB8ED5AC-8332-4252-9676-C88253EB2AB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71D4139A-BEF3-4F66-A349-7D49E9EA486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4B2DDAE-7888-44A5-8973-44058DC95BB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1CBA8A7C-0776-4F88-B1BC-D2258D1E619B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A11105CE-ABCE-45FB-8D6F-D368D65744F0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FE92FFCA-BE50-4018-83CD-9DC2293138B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C72224D-4A99-462A-9D78-270592CA5D7D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43B22215-7AE3-4442-809A-6B8A14E45F3E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86781AE-93F2-4280-A42A-37638B85D1CA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FD29E14-FCE0-4CB1-B557-87A0A0127CC3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9216467-DC78-4E90-8D3C-D102EF73F490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A7EA2E5-9729-4924-AA24-0590857F43C0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79DC4B-E16F-4ADA-B415-2F07DB3DF99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54A8A6E-385B-41D6-88CA-902204F1630F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4399D27B-EA21-4F9F-BEF7-FD4EA8B3EE5D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5B1219A9-E91F-4FB8-B37F-D88A75D226C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AB9B4C3B-C702-4ED2-8BC7-DBB22C3BD0CA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DF283CC3-2D88-420C-8806-74A64929874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A02AEC9E-D965-4A6F-A463-6CA3BEA740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80F13081-B772-4E65-9A02-AB8EF50F8FC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5FBAD005-2388-4966-A6F7-05187A41EA41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EE0A6E2F-3602-451E-82A4-33D44970AF0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CC4BB0E3-C6B5-4480-A90C-F6AA7A4949A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A8F44FBA-135C-4A4A-9D04-3B8EA46345A8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788E3DB4-6E0D-4A24-8E28-7D103DD4A2C1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8BD58626-68FC-434F-A5A1-37AD42E6080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CDE4DCE5-386A-4055-A106-BFB95C880B4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D5FB010B-207F-4D03-807B-5ED4EE99F6A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9389127-6145-44F9-A7B5-C65C0287A44B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B1B08B9D-8276-40D6-8B61-6D2BB02D5F69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7781177-5D21-46B6-AF6D-302376F6B255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B232F5E1-4D4D-4379-B8A3-7279967C772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799F05A-5C52-4601-9CF5-F0F5B23FC6C0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B28CF6D5-D9A5-43C2-8F4A-D1FC6F2B71C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A3AC2A15-481E-4FE9-A980-82C1B300369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8C73A2D8-F2EE-42C9-9499-0508F19725AF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87FBEF3-668E-4850-9CD2-94A9B6530B85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A10DF029-602D-4FC9-B9F9-3EB09549B13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8217F576-C722-412E-ABAD-1AE25B6784D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4E527279-16CB-4914-8D46-D2A75EA164C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3E87629B-3987-483B-864F-1EA03786ECC4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28FF6F8-F019-43DE-9A08-5DAAAE1485E0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3FF24CB-E1C0-4F43-A2B4-9BF8BEACFF88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15BBB23-3D3E-4EDA-901D-2422F9D19C49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8DF932C-6E79-415C-9EF8-61C6BF5BF726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509F969-0275-440F-AA2A-716819C3F1A0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EE17FC04-CB99-4DC7-8D1C-1A0833933443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8BE9358-294B-4AF1-BA0E-9230B3316170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6AF6A80-6F0B-4F7E-8326-1A2B263E6269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634993F-E5AD-48A7-B71E-5A48D95750A2}"/>
              </a:ext>
            </a:extLst>
          </p:cNvPr>
          <p:cNvCxnSpPr>
            <a:cxnSpLocks/>
          </p:cNvCxnSpPr>
          <p:nvPr/>
        </p:nvCxnSpPr>
        <p:spPr>
          <a:xfrm>
            <a:off x="-3457946" y="-2194705"/>
            <a:ext cx="5089336" cy="5586413"/>
          </a:xfrm>
          <a:prstGeom prst="line">
            <a:avLst/>
          </a:prstGeom>
          <a:ln>
            <a:solidFill>
              <a:schemeClr val="bg1">
                <a:lumMod val="75000"/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C67B768-FDD7-4EB2-BCE3-3636B8108593}"/>
              </a:ext>
            </a:extLst>
          </p:cNvPr>
          <p:cNvGrpSpPr/>
          <p:nvPr/>
        </p:nvGrpSpPr>
        <p:grpSpPr>
          <a:xfrm>
            <a:off x="393069" y="183004"/>
            <a:ext cx="6994534" cy="830997"/>
            <a:chOff x="393069" y="183004"/>
            <a:chExt cx="6994534" cy="830997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7507C30D-F6BE-480A-940E-7A816DFCC82C}"/>
                </a:ext>
              </a:extLst>
            </p:cNvPr>
            <p:cNvGrpSpPr/>
            <p:nvPr/>
          </p:nvGrpSpPr>
          <p:grpSpPr>
            <a:xfrm flipH="1">
              <a:off x="393069" y="574505"/>
              <a:ext cx="651751" cy="288627"/>
              <a:chOff x="122738" y="6128267"/>
              <a:chExt cx="1000608" cy="443118"/>
            </a:xfrm>
            <a:gradFill flip="none" rotWithShape="1">
              <a:gsLst>
                <a:gs pos="58000">
                  <a:srgbClr val="ED217C"/>
                </a:gs>
                <a:gs pos="0">
                  <a:srgbClr val="ED217C"/>
                </a:gs>
                <a:gs pos="100000">
                  <a:srgbClr val="262262"/>
                </a:gs>
              </a:gsLst>
              <a:lin ang="0" scaled="1"/>
              <a:tileRect/>
            </a:gradFill>
          </p:grpSpPr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8E9156F-3304-49E6-BBCE-67AFD2A5C51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EC4F7C45-BFA1-41A0-A3F6-7847F0F3769C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2123D571-28F8-49FE-84B3-C2C4FD5FE35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6382598-28E9-44A9-9FDF-7E2EA0939A03}"/>
                </a:ext>
              </a:extLst>
            </p:cNvPr>
            <p:cNvSpPr txBox="1"/>
            <p:nvPr/>
          </p:nvSpPr>
          <p:spPr>
            <a:xfrm>
              <a:off x="1089795" y="183004"/>
              <a:ext cx="6297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rgbClr val="262262"/>
                  </a:solidFill>
                  <a:latin typeface="Sim Font" pitchFamily="50" charset="0"/>
                </a:rPr>
                <a:t>Sponsor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203C6B4-EE7E-4E63-9A96-9342444EE455}"/>
              </a:ext>
            </a:extLst>
          </p:cNvPr>
          <p:cNvGrpSpPr/>
          <p:nvPr/>
        </p:nvGrpSpPr>
        <p:grpSpPr>
          <a:xfrm>
            <a:off x="445978" y="1491916"/>
            <a:ext cx="11172354" cy="2081379"/>
            <a:chOff x="481765" y="1491916"/>
            <a:chExt cx="11172354" cy="2081379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B02E2A4C-E424-43EA-A9C4-A5C481B5A92F}"/>
                </a:ext>
              </a:extLst>
            </p:cNvPr>
            <p:cNvGrpSpPr/>
            <p:nvPr/>
          </p:nvGrpSpPr>
          <p:grpSpPr>
            <a:xfrm>
              <a:off x="481765" y="1491916"/>
              <a:ext cx="5346656" cy="2081379"/>
              <a:chOff x="481765" y="1491916"/>
              <a:chExt cx="5346656" cy="2081379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6077210-BB3C-44ED-94CF-836475C1124D}"/>
                  </a:ext>
                </a:extLst>
              </p:cNvPr>
              <p:cNvSpPr/>
              <p:nvPr/>
            </p:nvSpPr>
            <p:spPr>
              <a:xfrm>
                <a:off x="481765" y="1491916"/>
                <a:ext cx="5346656" cy="2081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139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BB0B48EE-E1EB-4AD2-A694-58300F4FB8A1}"/>
                  </a:ext>
                </a:extLst>
              </p:cNvPr>
              <p:cNvGrpSpPr/>
              <p:nvPr/>
            </p:nvGrpSpPr>
            <p:grpSpPr>
              <a:xfrm>
                <a:off x="645218" y="1941097"/>
                <a:ext cx="4898705" cy="1067493"/>
                <a:chOff x="558077" y="1844271"/>
                <a:chExt cx="5200874" cy="1133340"/>
              </a:xfrm>
            </p:grpSpPr>
            <p:pic>
              <p:nvPicPr>
                <p:cNvPr id="318" name="Picture 317">
                  <a:extLst>
                    <a:ext uri="{FF2B5EF4-FFF2-40B4-BE49-F238E27FC236}">
                      <a16:creationId xmlns:a16="http://schemas.microsoft.com/office/drawing/2014/main" id="{000B6D54-8653-4862-AD85-103CE41783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58077" y="2699731"/>
                  <a:ext cx="1726661" cy="263962"/>
                </a:xfrm>
                <a:prstGeom prst="rect">
                  <a:avLst/>
                </a:prstGeom>
              </p:spPr>
            </p:pic>
            <p:pic>
              <p:nvPicPr>
                <p:cNvPr id="322" name="Picture 321">
                  <a:extLst>
                    <a:ext uri="{FF2B5EF4-FFF2-40B4-BE49-F238E27FC236}">
                      <a16:creationId xmlns:a16="http://schemas.microsoft.com/office/drawing/2014/main" id="{4CC52FDF-2915-4054-AB29-B162F458A6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3070" y="1844271"/>
                  <a:ext cx="1726661" cy="517998"/>
                </a:xfrm>
                <a:prstGeom prst="rect">
                  <a:avLst/>
                </a:prstGeom>
              </p:spPr>
            </p:pic>
            <p:pic>
              <p:nvPicPr>
                <p:cNvPr id="323" name="Picture 322">
                  <a:extLst>
                    <a:ext uri="{FF2B5EF4-FFF2-40B4-BE49-F238E27FC236}">
                      <a16:creationId xmlns:a16="http://schemas.microsoft.com/office/drawing/2014/main" id="{B78562F6-A5E2-426A-AF87-F8D32EDB2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930147" y="2615472"/>
                  <a:ext cx="1828804" cy="36213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6FC5425A-5E82-450D-97AD-9B147C698A6E}"/>
                </a:ext>
              </a:extLst>
            </p:cNvPr>
            <p:cNvGrpSpPr/>
            <p:nvPr/>
          </p:nvGrpSpPr>
          <p:grpSpPr>
            <a:xfrm>
              <a:off x="6271377" y="1491916"/>
              <a:ext cx="5382742" cy="2081379"/>
              <a:chOff x="481765" y="1491916"/>
              <a:chExt cx="5382742" cy="2081379"/>
            </a:xfrm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5488B381-4B48-47ED-A51D-98940DADACBF}"/>
                  </a:ext>
                </a:extLst>
              </p:cNvPr>
              <p:cNvSpPr/>
              <p:nvPr/>
            </p:nvSpPr>
            <p:spPr>
              <a:xfrm>
                <a:off x="481765" y="1491916"/>
                <a:ext cx="5346656" cy="2081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139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09EC23CC-EE40-4770-87D1-F6C5CF897856}"/>
                  </a:ext>
                </a:extLst>
              </p:cNvPr>
              <p:cNvGrpSpPr/>
              <p:nvPr/>
            </p:nvGrpSpPr>
            <p:grpSpPr>
              <a:xfrm>
                <a:off x="645218" y="1563511"/>
                <a:ext cx="5219289" cy="1646109"/>
                <a:chOff x="558077" y="1443394"/>
                <a:chExt cx="5541233" cy="1747647"/>
              </a:xfrm>
            </p:grpSpPr>
            <p:pic>
              <p:nvPicPr>
                <p:cNvPr id="329" name="Picture 328">
                  <a:extLst>
                    <a:ext uri="{FF2B5EF4-FFF2-40B4-BE49-F238E27FC236}">
                      <a16:creationId xmlns:a16="http://schemas.microsoft.com/office/drawing/2014/main" id="{86EC77B3-5E7C-4A86-B2BB-B5E08D071B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58077" y="2660773"/>
                  <a:ext cx="1726661" cy="341878"/>
                </a:xfrm>
                <a:prstGeom prst="rect">
                  <a:avLst/>
                </a:prstGeom>
              </p:spPr>
            </p:pic>
            <p:pic>
              <p:nvPicPr>
                <p:cNvPr id="330" name="Picture 329">
                  <a:extLst>
                    <a:ext uri="{FF2B5EF4-FFF2-40B4-BE49-F238E27FC236}">
                      <a16:creationId xmlns:a16="http://schemas.microsoft.com/office/drawing/2014/main" id="{FF809929-910A-4367-A7CB-2C95AB35B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441097" y="1443394"/>
                  <a:ext cx="1444499" cy="1444499"/>
                </a:xfrm>
                <a:prstGeom prst="rect">
                  <a:avLst/>
                </a:prstGeom>
              </p:spPr>
            </p:pic>
            <p:pic>
              <p:nvPicPr>
                <p:cNvPr id="331" name="Picture 330">
                  <a:extLst>
                    <a:ext uri="{FF2B5EF4-FFF2-40B4-BE49-F238E27FC236}">
                      <a16:creationId xmlns:a16="http://schemas.microsoft.com/office/drawing/2014/main" id="{7B5B63D2-68AA-447C-9A7D-164C5F459F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960091" y="2121431"/>
                  <a:ext cx="2139219" cy="10696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23A3F3F7-B42C-4A07-BA11-D00C88202656}"/>
              </a:ext>
            </a:extLst>
          </p:cNvPr>
          <p:cNvSpPr/>
          <p:nvPr/>
        </p:nvSpPr>
        <p:spPr>
          <a:xfrm>
            <a:off x="447260" y="3907316"/>
            <a:ext cx="5346656" cy="20813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139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0A07566-92C1-4917-8D21-E492974925EE}"/>
              </a:ext>
            </a:extLst>
          </p:cNvPr>
          <p:cNvGrpSpPr/>
          <p:nvPr/>
        </p:nvGrpSpPr>
        <p:grpSpPr>
          <a:xfrm>
            <a:off x="637083" y="4602521"/>
            <a:ext cx="4861511" cy="1236673"/>
            <a:chOff x="686211" y="4773761"/>
            <a:chExt cx="4861511" cy="1236673"/>
          </a:xfrm>
        </p:grpSpPr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00A38565-A813-4CC6-A4E8-81BEADB3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6211" y="5070143"/>
              <a:ext cx="2039883" cy="467181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4133797B-FDAE-497F-8B31-0DF6EB76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8827" y="4773761"/>
              <a:ext cx="1648895" cy="1236673"/>
            </a:xfrm>
            <a:prstGeom prst="rect">
              <a:avLst/>
            </a:prstGeom>
          </p:spPr>
        </p:pic>
      </p:grp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C18B861-E211-443D-92CE-8E298E45928D}"/>
              </a:ext>
            </a:extLst>
          </p:cNvPr>
          <p:cNvSpPr/>
          <p:nvPr/>
        </p:nvSpPr>
        <p:spPr>
          <a:xfrm>
            <a:off x="6236872" y="3907316"/>
            <a:ext cx="5346656" cy="20813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139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9F0C875-39AE-4A09-AB8E-E2069E2C471E}"/>
              </a:ext>
            </a:extLst>
          </p:cNvPr>
          <p:cNvGrpSpPr/>
          <p:nvPr/>
        </p:nvGrpSpPr>
        <p:grpSpPr>
          <a:xfrm>
            <a:off x="6477409" y="4343870"/>
            <a:ext cx="4796137" cy="1639963"/>
            <a:chOff x="736151" y="4525463"/>
            <a:chExt cx="4796137" cy="1639963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EA6CDCD9-B2CB-4DC9-B196-7B3DE31B9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6151" y="5080080"/>
              <a:ext cx="1639964" cy="580146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656675C8-39A9-460D-8336-7AE1C6BB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2325" y="4525463"/>
              <a:ext cx="1639963" cy="1639963"/>
            </a:xfrm>
            <a:prstGeom prst="rect">
              <a:avLst/>
            </a:prstGeom>
          </p:spPr>
        </p:pic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4D7BB59F-02D8-4285-BC21-69B2994908ED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  <p:pic>
        <p:nvPicPr>
          <p:cNvPr id="301" name="Picture 300">
            <a:extLst>
              <a:ext uri="{FF2B5EF4-FFF2-40B4-BE49-F238E27FC236}">
                <a16:creationId xmlns:a16="http://schemas.microsoft.com/office/drawing/2014/main" id="{B09C6561-7198-4688-A180-9614E49D1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8735" y="4066188"/>
            <a:ext cx="2154831" cy="4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538CB1-6A56-434C-B315-EE1FEF0D08AB}"/>
              </a:ext>
            </a:extLst>
          </p:cNvPr>
          <p:cNvGrpSpPr/>
          <p:nvPr/>
        </p:nvGrpSpPr>
        <p:grpSpPr>
          <a:xfrm>
            <a:off x="-3061621" y="-3368602"/>
            <a:ext cx="16198917" cy="12428610"/>
            <a:chOff x="-3061621" y="-3368602"/>
            <a:chExt cx="16198917" cy="1242861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75B31BD-DA3D-40D7-922D-8A01539856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58000">
                  <a:srgbClr val="262262"/>
                </a:gs>
                <a:gs pos="0">
                  <a:srgbClr val="262262">
                    <a:alpha val="82000"/>
                  </a:srgbClr>
                </a:gs>
                <a:gs pos="100000">
                  <a:srgbClr val="26226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0CD5B04-086E-46B4-8265-8D7EEA9CDBA3}"/>
                </a:ext>
              </a:extLst>
            </p:cNvPr>
            <p:cNvCxnSpPr>
              <a:cxnSpLocks/>
            </p:cNvCxnSpPr>
            <p:nvPr/>
          </p:nvCxnSpPr>
          <p:spPr>
            <a:xfrm>
              <a:off x="5118543" y="3473595"/>
              <a:ext cx="5089336" cy="558641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37000"/>
                    </a:schemeClr>
                  </a:gs>
                  <a:gs pos="46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DFD4DA-BA9D-4335-8492-8B5DDD933A95}"/>
                </a:ext>
              </a:extLst>
            </p:cNvPr>
            <p:cNvGrpSpPr/>
            <p:nvPr/>
          </p:nvGrpSpPr>
          <p:grpSpPr>
            <a:xfrm>
              <a:off x="-593558" y="6282758"/>
              <a:ext cx="651751" cy="288627"/>
              <a:chOff x="122738" y="6128267"/>
              <a:chExt cx="1000608" cy="44311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66DCFED-9327-4695-8058-C6EFA9A578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6639AB-CB69-4C31-89C1-37E0886A44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51A1901-DF8C-46B5-8AF0-4DC4102FA9A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06B359-BD79-4787-82AA-9C12E816C2F1}"/>
                </a:ext>
              </a:extLst>
            </p:cNvPr>
            <p:cNvGrpSpPr/>
            <p:nvPr/>
          </p:nvGrpSpPr>
          <p:grpSpPr>
            <a:xfrm>
              <a:off x="-227840" y="6282758"/>
              <a:ext cx="651751" cy="288627"/>
              <a:chOff x="122738" y="6128267"/>
              <a:chExt cx="1000608" cy="4431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47E6A6-1EEE-4C7E-B7CE-4275A810B1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D304C8B-68C1-4443-AC17-D12619CE17DA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8788F81-B8A9-44AC-B9D8-D10CC1818F1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EA4A-CD57-40F1-A545-294661CF2825}"/>
                </a:ext>
              </a:extLst>
            </p:cNvPr>
            <p:cNvGrpSpPr/>
            <p:nvPr/>
          </p:nvGrpSpPr>
          <p:grpSpPr>
            <a:xfrm>
              <a:off x="143799" y="6282758"/>
              <a:ext cx="651751" cy="288627"/>
              <a:chOff x="122738" y="6128267"/>
              <a:chExt cx="1000608" cy="44311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26EC94-C589-4B9C-BEC3-22A89FA78CBC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53555A0-9381-495D-86D6-57AD643FBA8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AC3C07-6394-4BE5-8602-4C50E2C52E1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5D26F4-F9CA-4BD3-A469-0A2ACA409EE3}"/>
                </a:ext>
              </a:extLst>
            </p:cNvPr>
            <p:cNvSpPr/>
            <p:nvPr/>
          </p:nvSpPr>
          <p:spPr>
            <a:xfrm rot="1829776">
              <a:off x="65477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BDF60-22A9-4049-94B1-C536D65E07AD}"/>
                </a:ext>
              </a:extLst>
            </p:cNvPr>
            <p:cNvSpPr/>
            <p:nvPr/>
          </p:nvSpPr>
          <p:spPr>
            <a:xfrm rot="1829776">
              <a:off x="53319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4AAF44-92E7-46D8-AD5D-0825A8248DF9}"/>
                </a:ext>
              </a:extLst>
            </p:cNvPr>
            <p:cNvSpPr/>
            <p:nvPr/>
          </p:nvSpPr>
          <p:spPr>
            <a:xfrm rot="1829776">
              <a:off x="77635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43D72-F229-4635-9EAB-BBFDD64A7209}"/>
                </a:ext>
              </a:extLst>
            </p:cNvPr>
            <p:cNvSpPr/>
            <p:nvPr/>
          </p:nvSpPr>
          <p:spPr>
            <a:xfrm rot="1829776">
              <a:off x="102049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66A8A4-D664-4021-BB2C-14BD3B3C1DF5}"/>
                </a:ext>
              </a:extLst>
            </p:cNvPr>
            <p:cNvSpPr/>
            <p:nvPr/>
          </p:nvSpPr>
          <p:spPr>
            <a:xfrm rot="1829776">
              <a:off x="89891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C9BFD3-5AEC-45D4-9A03-9ACE2A89AE09}"/>
                </a:ext>
              </a:extLst>
            </p:cNvPr>
            <p:cNvSpPr/>
            <p:nvPr/>
          </p:nvSpPr>
          <p:spPr>
            <a:xfrm rot="1829776">
              <a:off x="114207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F0B08CE-75BE-4672-A27A-7AE5101FF6F0}"/>
                </a:ext>
              </a:extLst>
            </p:cNvPr>
            <p:cNvSpPr/>
            <p:nvPr/>
          </p:nvSpPr>
          <p:spPr>
            <a:xfrm rot="1829776">
              <a:off x="139213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DB4788-D735-4CD9-A12B-76CA3EDC56FC}"/>
                </a:ext>
              </a:extLst>
            </p:cNvPr>
            <p:cNvSpPr/>
            <p:nvPr/>
          </p:nvSpPr>
          <p:spPr>
            <a:xfrm rot="1829776">
              <a:off x="127055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3D6976-0D6F-4679-86DD-757409224F26}"/>
                </a:ext>
              </a:extLst>
            </p:cNvPr>
            <p:cNvSpPr/>
            <p:nvPr/>
          </p:nvSpPr>
          <p:spPr>
            <a:xfrm rot="1829776">
              <a:off x="151371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E5B02D1-B8C8-4BE0-9F2A-E6A62A13CBEB}"/>
                </a:ext>
              </a:extLst>
            </p:cNvPr>
            <p:cNvSpPr/>
            <p:nvPr/>
          </p:nvSpPr>
          <p:spPr>
            <a:xfrm rot="2964570">
              <a:off x="6273484" y="726731"/>
              <a:ext cx="5493098" cy="921930"/>
            </a:xfrm>
            <a:custGeom>
              <a:avLst/>
              <a:gdLst>
                <a:gd name="connsiteX0" fmla="*/ 0 w 5493098"/>
                <a:gd name="connsiteY0" fmla="*/ 0 h 919502"/>
                <a:gd name="connsiteX1" fmla="*/ 5493098 w 5493098"/>
                <a:gd name="connsiteY1" fmla="*/ 0 h 919502"/>
                <a:gd name="connsiteX2" fmla="*/ 5493098 w 5493098"/>
                <a:gd name="connsiteY2" fmla="*/ 919502 h 919502"/>
                <a:gd name="connsiteX3" fmla="*/ 0 w 5493098"/>
                <a:gd name="connsiteY3" fmla="*/ 919502 h 919502"/>
                <a:gd name="connsiteX4" fmla="*/ 0 w 5493098"/>
                <a:gd name="connsiteY4" fmla="*/ 0 h 919502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5493098 w 5493098"/>
                <a:gd name="connsiteY2" fmla="*/ 919502 h 921930"/>
                <a:gd name="connsiteX3" fmla="*/ 4652512 w 5493098"/>
                <a:gd name="connsiteY3" fmla="*/ 921930 h 921930"/>
                <a:gd name="connsiteX4" fmla="*/ 0 w 5493098"/>
                <a:gd name="connsiteY4" fmla="*/ 919502 h 921930"/>
                <a:gd name="connsiteX5" fmla="*/ 0 w 5493098"/>
                <a:gd name="connsiteY5" fmla="*/ 0 h 921930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4652512 w 5493098"/>
                <a:gd name="connsiteY2" fmla="*/ 921930 h 921930"/>
                <a:gd name="connsiteX3" fmla="*/ 0 w 5493098"/>
                <a:gd name="connsiteY3" fmla="*/ 919502 h 921930"/>
                <a:gd name="connsiteX4" fmla="*/ 0 w 5493098"/>
                <a:gd name="connsiteY4" fmla="*/ 0 h 9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3098" h="921930">
                  <a:moveTo>
                    <a:pt x="0" y="0"/>
                  </a:moveTo>
                  <a:lnTo>
                    <a:pt x="5493098" y="0"/>
                  </a:lnTo>
                  <a:lnTo>
                    <a:pt x="4652512" y="921930"/>
                  </a:lnTo>
                  <a:lnTo>
                    <a:pt x="0" y="91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8029D7-79A1-4E87-85DF-2F9CB098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B715C9-8386-4D90-86CB-2190BAE9312A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60000">
                  <a:srgbClr val="FFFFFF">
                    <a:alpha val="9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E9ECB9-44A0-4B5A-8EF3-B09078A43E89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26EE012-5CEC-45A1-A7E3-BFE6ECB1AA5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A7F88A3-5456-48CB-8BA0-FDD6F6403A0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966E89C1-FE16-49B7-AF94-018B2CD37AB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EA66205-A4FB-4048-A5C7-D070E592FA37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0D91020-4296-481B-B974-F3A68CCA5C0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7208DC7-D1F9-4659-9FC7-9238A0A8E33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6BD5820-1F2E-4103-980B-D4D8B0667D3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23A469-30F8-4FA8-BF54-E904D1983CD1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46124C06-06FA-4060-8167-E5EE960D62D6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8EC63EF-84F3-401A-B718-0E055D5178C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B74546FA-49B0-46E8-A908-D2700AB3EF7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966FBE3-83A1-4167-82C0-33BBFDB8C189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A2313A3-A11C-4005-BF12-C75BE38D8EE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F37A5CE-322C-452C-BDF2-9926C84C4A3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C582A6C-9532-4815-8B5E-5E2A61B6392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BD52361-507D-4BCD-A7AA-34569E3294F5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756B879F-9120-4D42-B2E6-B5C8A38C422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5E018896-FF03-473F-97B3-ACC20EBB8CEB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A493D1A-20EC-48A4-897F-DA82BB47CC6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99CB82E-A902-4F9F-89F6-D2489707C9AF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D9F109C-FA0D-4DE3-83DC-1184A2899D8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7DD95D6-7720-44A0-B16E-2FE4487F397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0455846-81CC-45C6-A954-E9C38A673F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EC39898-B1B5-4C28-996E-FE8CBC35834C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261063C1-48DC-46AF-9347-6B675CC7969C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DD7FAA0-C959-40A5-8C29-09FE209244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5C48ABD1-78BD-401A-B5C7-15E75551C63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7AB6F2B9-9305-4BE1-9E88-552D92B850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A27C874-B228-408E-B02E-B04A7C8584A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B9F2779A-6BBF-43E0-A38A-F7E5AAF9A7B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7D237FC-95E3-4CFA-9987-CBBF1ED7A19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66A8F05-AFC8-4DEE-8EC4-986C415338F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4A7EBF5-374B-4463-B465-8DF0D928BFC4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A3C32117-60E9-474F-BF18-32CA7CB6037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3C52B246-733F-43AE-8616-8FD69A0658B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F3C9D866-6E2A-4E2E-ABA9-672D214EC1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9222716-3180-4C50-81B6-93D3400DA9B3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5D83B150-CB06-4C2F-ACA8-E5EC87337191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FF00DA48-EE7F-44E7-BFE5-5DA4B3AC9F4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0F63DDD-7257-4635-8913-57051DE3A08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AD84DB11-1C3B-4F3E-A298-6ECC56A65BB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99AAB90-3867-4DB4-B54C-2D4A4A185F1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91101A-EF9F-4419-B82F-01DA9DA22A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AC1E7F87-6873-4467-B85A-CA264EF5D70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A491644-D32D-41DB-8D82-5AE7FEF7F17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7A2A97CF-6DD4-4421-90EB-9C3A05DCA1D7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8682D8E-E82C-4069-A7F3-858019A1286A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717C7C0E-5C19-4413-A90F-4B0DB5C6DA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30376141-0B12-46A1-BD02-7CED659E5D9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1BF688-B6E6-449D-A910-F3A0BADF827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9DFBDFC-D7A1-4A83-8B35-1845901B349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F538D3C-EE9D-43DF-9CB6-E6303EE5EBD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7E978BB0-3FB8-4FFF-98EB-39A934B31BD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00AB8CF-34FB-4DA7-838A-83F67969EBDB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1260040-3921-4411-B7B5-E6AA5636E25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7DB6F58B-3E7A-40F8-BEFE-6E2F82B464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0C1C641-6A94-403D-9710-23A9CA4F884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769DEFF-A0F9-493E-B021-211DFCB7437F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4FE4859-9CB3-4D66-AB38-ADBAAE908A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68F18428-1838-4D76-AEA9-41EC1DE35E23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11B03FB-2FD9-4BFF-87AA-6DC5F7A7498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5402087-1203-4A51-ADA4-180875C9FE31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DE52622-156D-44CE-A81A-34CF70E4A64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D8196F9-E5A5-47AA-A2AB-67E7444E72F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B42D293-3260-402F-999A-B76877A2E2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00090DA-BF0C-41E5-ACA1-C28AD3607462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9D19DF1-ABA3-4560-81DE-7E082EE00FE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D0C7AEF-C686-4EB2-9A13-193D7EF41E3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DC8763C-8E69-43A9-AD5A-B70EB6C3F77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CEB2F96-CF48-48B1-BB12-AEAD1568092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F78AC58-FEEB-4FF2-8175-AE750FF2EB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0C0F42F1-28EE-4E01-AF27-CD8E963FC1F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5BE4022-3A47-43FA-BEE3-AFE5016CB20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F34A5CA-77F3-469E-8163-7C1948B506A0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74333D-611F-48B8-8C03-81CB52E648A6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8F5927F-9789-4BDE-91D5-07AF722BE5A4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E1BB27A-7F96-46F5-A6A9-EF7B8E177194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FB2EA4B-2E40-46E6-9080-2B2DD0DEA0F2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920D516-8442-4558-9F29-85C4C468EC2E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C230D9D-1753-46FF-AB9C-B37210B46B5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E2B6EE9-516E-4295-930C-AF443EDB5523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A4E5F44-E122-4F27-9191-78542FE32570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8564419-DD34-4AB2-BC4A-2576D85C4FD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74B7C042-FDDA-4783-8EA2-90C7D28E2B07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628E0432-5F5A-4023-9B24-921CEB4A2A9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6D96991-82BC-457D-9A39-F4454CCD100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D2A2417D-EBE6-4A37-A911-002FE96EE53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F2136FF-E0C1-48AD-BB93-012BD27285E3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A5D0A6E4-1D7C-4D62-9DCC-86C890B6D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22E1D997-7E19-482E-BE91-6E1AC21CFC7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9C8595E2-C3B5-475C-B41F-17048C0B3FD9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EE0EC438-8E24-4620-8FC1-30079543D02E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46DDAB5-7626-4C4F-9ABF-819FF66F60F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A25139C1-85E0-45A7-934C-90D84BFF7EC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57A5132F-5A99-4ABE-B3FD-ADFA99D4523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12F659A-F0E6-4E5C-A9AE-55812D25C820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5D9F2D6-882C-40CF-B2FE-07328C224AE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FD6B10E-7721-46B3-99E9-3259CEB76B4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8C4782C-D049-4F97-AE88-36C1CFF54F5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DCCF795-C2A7-468A-BBAE-46F82B478B11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395F614-8DB6-4B86-B838-47F3D253BF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779002-7387-40CC-89B3-EB6793A2E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460CDCD-E557-4CC5-BD25-1834592DC8F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FE2DCD8-0725-4876-A905-7952CC4FE6CA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2DAEEEF-5328-4136-B760-321E1534E2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C5C1771-09A7-4F94-B002-027EF2AD044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CAE1234-957B-414B-9442-E4A9B391A0D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9C60784-98E3-4AEB-A5E7-4D02B6174EBB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32429C3-8DE1-4E11-905E-256976C13F6E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A24AAA-5964-4EF6-84CE-015E3E318662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2DAE9AF-84B7-4985-A57E-0792B92536DD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A2ED02-528C-4883-B9A3-BE2F22C7719F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3A91F96-8523-4B0C-BA16-8032BE03C20E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6FD5E49-1865-44BE-AF38-D6089F8D5679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23975CE-459C-4AD6-8AB8-8F9249C5BD41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823A69B-F556-4F07-AD58-D09C75DFE9BF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B57E43-32CD-4401-ADAD-8B6854FE7CE7}"/>
                </a:ext>
              </a:extLst>
            </p:cNvPr>
            <p:cNvCxnSpPr>
              <a:cxnSpLocks/>
            </p:cNvCxnSpPr>
            <p:nvPr/>
          </p:nvCxnSpPr>
          <p:spPr>
            <a:xfrm>
              <a:off x="-3061621" y="-3368602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48D2EB2-FD9B-4BA0-9942-A567C5906C56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F708D50C-8129-4C97-BE7F-9047F76C3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07" y="219704"/>
            <a:ext cx="2334961" cy="2334961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ECA0050-EA87-4F44-B99B-481A0AB460FE}"/>
              </a:ext>
            </a:extLst>
          </p:cNvPr>
          <p:cNvGrpSpPr/>
          <p:nvPr/>
        </p:nvGrpSpPr>
        <p:grpSpPr>
          <a:xfrm>
            <a:off x="393069" y="183004"/>
            <a:ext cx="6994534" cy="830997"/>
            <a:chOff x="393069" y="183004"/>
            <a:chExt cx="6994534" cy="830997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D516545-D125-4EE7-88C0-7BFB3B669C50}"/>
                </a:ext>
              </a:extLst>
            </p:cNvPr>
            <p:cNvGrpSpPr/>
            <p:nvPr/>
          </p:nvGrpSpPr>
          <p:grpSpPr>
            <a:xfrm flipH="1">
              <a:off x="393069" y="574505"/>
              <a:ext cx="651751" cy="288627"/>
              <a:chOff x="122738" y="6128267"/>
              <a:chExt cx="1000608" cy="443118"/>
            </a:xfrm>
            <a:gradFill flip="none" rotWithShape="1">
              <a:gsLst>
                <a:gs pos="58000">
                  <a:srgbClr val="ED217C"/>
                </a:gs>
                <a:gs pos="0">
                  <a:srgbClr val="ED217C"/>
                </a:gs>
                <a:gs pos="100000">
                  <a:srgbClr val="262262"/>
                </a:gs>
              </a:gsLst>
              <a:lin ang="0" scaled="1"/>
              <a:tileRect/>
            </a:gradFill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4294049-1FCD-47A9-8CED-0DDA7BF03DAD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7307B946-6880-4D0C-AF05-0EE4B43DE58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E165F6B-DEFD-4AE2-8201-AD17962B7696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0C21497-B4ED-435A-919E-FD2C67DF525E}"/>
                </a:ext>
              </a:extLst>
            </p:cNvPr>
            <p:cNvSpPr txBox="1"/>
            <p:nvPr/>
          </p:nvSpPr>
          <p:spPr>
            <a:xfrm>
              <a:off x="1089795" y="183004"/>
              <a:ext cx="6297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Sim Font" pitchFamily="50" charset="0"/>
                </a:rPr>
                <a:t>Speaker </a:t>
              </a:r>
              <a:r>
                <a:rPr lang="en-US" sz="4800">
                  <a:solidFill>
                    <a:srgbClr val="ED217C"/>
                  </a:solidFill>
                  <a:latin typeface="Sim Font" pitchFamily="50" charset="0"/>
                </a:rPr>
                <a:t>Intro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34AE2B-7B0A-40E0-978C-E24FE35AB45F}"/>
              </a:ext>
            </a:extLst>
          </p:cNvPr>
          <p:cNvGrpSpPr/>
          <p:nvPr/>
        </p:nvGrpSpPr>
        <p:grpSpPr>
          <a:xfrm>
            <a:off x="215390" y="2165334"/>
            <a:ext cx="8827130" cy="3838177"/>
            <a:chOff x="170827" y="2194053"/>
            <a:chExt cx="8827130" cy="3838177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989F943-95F2-49CD-9955-5CADC9A9EFF1}"/>
                </a:ext>
              </a:extLst>
            </p:cNvPr>
            <p:cNvSpPr txBox="1"/>
            <p:nvPr/>
          </p:nvSpPr>
          <p:spPr>
            <a:xfrm>
              <a:off x="170827" y="2194053"/>
              <a:ext cx="7109593" cy="280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1"/>
                  </a:solidFill>
                  <a:latin typeface="Helvetica Rounded" pitchFamily="50" charset="0"/>
                </a:rPr>
                <a:t>20+ years experience as a Developer.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1"/>
                  </a:solidFill>
                  <a:latin typeface="Helvetica Rounded" pitchFamily="50" charset="0"/>
                </a:rPr>
                <a:t>Head of Development for Sword IT in Glasgow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1"/>
                  </a:solidFill>
                  <a:latin typeface="Helvetica Rounded" pitchFamily="50" charset="0"/>
                </a:rPr>
                <a:t>I help run the Glasgow Azure User Group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1"/>
                  </a:solidFill>
                  <a:latin typeface="Helvetica Rounded" pitchFamily="50" charset="0"/>
                </a:rPr>
                <a:t>I run the Azure Global Bootcamp, Glasgow edition.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1"/>
                  </a:solidFill>
                  <a:latin typeface="Helvetica Rounded" pitchFamily="50" charset="0"/>
                </a:rPr>
                <a:t>My Personal blog is at gregorsuttie.com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1"/>
                  </a:solidFill>
                  <a:latin typeface="Helvetica Rounded" pitchFamily="50" charset="0"/>
                </a:rPr>
                <a:t>Twitter: @gregor_suttie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EBF6005-7D86-4ED9-8870-83D7577B53E5}"/>
                </a:ext>
              </a:extLst>
            </p:cNvPr>
            <p:cNvSpPr txBox="1"/>
            <p:nvPr/>
          </p:nvSpPr>
          <p:spPr>
            <a:xfrm>
              <a:off x="5818265" y="5632120"/>
              <a:ext cx="3179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i="1">
                  <a:solidFill>
                    <a:schemeClr val="bg1"/>
                  </a:solidFill>
                  <a:latin typeface="Helvetica Rounded" pitchFamily="50" charset="0"/>
                </a:rPr>
                <a:t>Azure MVP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691A31-25DD-4EA6-8E5C-4399ECE70B26}"/>
              </a:ext>
            </a:extLst>
          </p:cNvPr>
          <p:cNvSpPr txBox="1"/>
          <p:nvPr/>
        </p:nvSpPr>
        <p:spPr>
          <a:xfrm>
            <a:off x="6418810" y="5092298"/>
            <a:ext cx="397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Gregor Suttie</a:t>
            </a:r>
            <a:endParaRPr lang="en-GB" sz="3600">
              <a:solidFill>
                <a:schemeClr val="bg1"/>
              </a:solidFill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D28880A4-9317-45EC-A1AC-97B0BC6D7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42" y="5089189"/>
            <a:ext cx="2322211" cy="9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4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538CB1-6A56-434C-B315-EE1FEF0D08AB}"/>
              </a:ext>
            </a:extLst>
          </p:cNvPr>
          <p:cNvGrpSpPr/>
          <p:nvPr/>
        </p:nvGrpSpPr>
        <p:grpSpPr>
          <a:xfrm>
            <a:off x="-3061621" y="-3368602"/>
            <a:ext cx="16198917" cy="12428610"/>
            <a:chOff x="-3061621" y="-3368602"/>
            <a:chExt cx="16198917" cy="1242861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75B31BD-DA3D-40D7-922D-8A01539856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58000">
                  <a:srgbClr val="262262"/>
                </a:gs>
                <a:gs pos="0">
                  <a:srgbClr val="262262">
                    <a:alpha val="82000"/>
                  </a:srgbClr>
                </a:gs>
                <a:gs pos="100000">
                  <a:srgbClr val="26226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0CD5B04-086E-46B4-8265-8D7EEA9CDBA3}"/>
                </a:ext>
              </a:extLst>
            </p:cNvPr>
            <p:cNvCxnSpPr>
              <a:cxnSpLocks/>
            </p:cNvCxnSpPr>
            <p:nvPr/>
          </p:nvCxnSpPr>
          <p:spPr>
            <a:xfrm>
              <a:off x="5118543" y="3473595"/>
              <a:ext cx="5089336" cy="558641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37000"/>
                    </a:schemeClr>
                  </a:gs>
                  <a:gs pos="46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DFD4DA-BA9D-4335-8492-8B5DDD933A95}"/>
                </a:ext>
              </a:extLst>
            </p:cNvPr>
            <p:cNvGrpSpPr/>
            <p:nvPr/>
          </p:nvGrpSpPr>
          <p:grpSpPr>
            <a:xfrm>
              <a:off x="-593558" y="6282758"/>
              <a:ext cx="651751" cy="288627"/>
              <a:chOff x="122738" y="6128267"/>
              <a:chExt cx="1000608" cy="44311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66DCFED-9327-4695-8058-C6EFA9A578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6639AB-CB69-4C31-89C1-37E0886A44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51A1901-DF8C-46B5-8AF0-4DC4102FA9A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06B359-BD79-4787-82AA-9C12E816C2F1}"/>
                </a:ext>
              </a:extLst>
            </p:cNvPr>
            <p:cNvGrpSpPr/>
            <p:nvPr/>
          </p:nvGrpSpPr>
          <p:grpSpPr>
            <a:xfrm>
              <a:off x="-227840" y="6282758"/>
              <a:ext cx="651751" cy="288627"/>
              <a:chOff x="122738" y="6128267"/>
              <a:chExt cx="1000608" cy="4431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47E6A6-1EEE-4C7E-B7CE-4275A810B1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D304C8B-68C1-4443-AC17-D12619CE17DA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8788F81-B8A9-44AC-B9D8-D10CC1818F1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EA4A-CD57-40F1-A545-294661CF2825}"/>
                </a:ext>
              </a:extLst>
            </p:cNvPr>
            <p:cNvGrpSpPr/>
            <p:nvPr/>
          </p:nvGrpSpPr>
          <p:grpSpPr>
            <a:xfrm>
              <a:off x="143799" y="6282758"/>
              <a:ext cx="651751" cy="288627"/>
              <a:chOff x="122738" y="6128267"/>
              <a:chExt cx="1000608" cy="44311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26EC94-C589-4B9C-BEC3-22A89FA78CBC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53555A0-9381-495D-86D6-57AD643FBA8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AC3C07-6394-4BE5-8602-4C50E2C52E1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5D26F4-F9CA-4BD3-A469-0A2ACA409EE3}"/>
                </a:ext>
              </a:extLst>
            </p:cNvPr>
            <p:cNvSpPr/>
            <p:nvPr/>
          </p:nvSpPr>
          <p:spPr>
            <a:xfrm rot="1829776">
              <a:off x="65477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BDF60-22A9-4049-94B1-C536D65E07AD}"/>
                </a:ext>
              </a:extLst>
            </p:cNvPr>
            <p:cNvSpPr/>
            <p:nvPr/>
          </p:nvSpPr>
          <p:spPr>
            <a:xfrm rot="1829776">
              <a:off x="53319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4AAF44-92E7-46D8-AD5D-0825A8248DF9}"/>
                </a:ext>
              </a:extLst>
            </p:cNvPr>
            <p:cNvSpPr/>
            <p:nvPr/>
          </p:nvSpPr>
          <p:spPr>
            <a:xfrm rot="1829776">
              <a:off x="77635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43D72-F229-4635-9EAB-BBFDD64A7209}"/>
                </a:ext>
              </a:extLst>
            </p:cNvPr>
            <p:cNvSpPr/>
            <p:nvPr/>
          </p:nvSpPr>
          <p:spPr>
            <a:xfrm rot="1829776">
              <a:off x="102049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66A8A4-D664-4021-BB2C-14BD3B3C1DF5}"/>
                </a:ext>
              </a:extLst>
            </p:cNvPr>
            <p:cNvSpPr/>
            <p:nvPr/>
          </p:nvSpPr>
          <p:spPr>
            <a:xfrm rot="1829776">
              <a:off x="89891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C9BFD3-5AEC-45D4-9A03-9ACE2A89AE09}"/>
                </a:ext>
              </a:extLst>
            </p:cNvPr>
            <p:cNvSpPr/>
            <p:nvPr/>
          </p:nvSpPr>
          <p:spPr>
            <a:xfrm rot="1829776">
              <a:off x="114207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F0B08CE-75BE-4672-A27A-7AE5101FF6F0}"/>
                </a:ext>
              </a:extLst>
            </p:cNvPr>
            <p:cNvSpPr/>
            <p:nvPr/>
          </p:nvSpPr>
          <p:spPr>
            <a:xfrm rot="1829776">
              <a:off x="139213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DB4788-D735-4CD9-A12B-76CA3EDC56FC}"/>
                </a:ext>
              </a:extLst>
            </p:cNvPr>
            <p:cNvSpPr/>
            <p:nvPr/>
          </p:nvSpPr>
          <p:spPr>
            <a:xfrm rot="1829776">
              <a:off x="127055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3D6976-0D6F-4679-86DD-757409224F26}"/>
                </a:ext>
              </a:extLst>
            </p:cNvPr>
            <p:cNvSpPr/>
            <p:nvPr/>
          </p:nvSpPr>
          <p:spPr>
            <a:xfrm rot="1829776">
              <a:off x="151371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E5B02D1-B8C8-4BE0-9F2A-E6A62A13CBEB}"/>
                </a:ext>
              </a:extLst>
            </p:cNvPr>
            <p:cNvSpPr/>
            <p:nvPr/>
          </p:nvSpPr>
          <p:spPr>
            <a:xfrm rot="2964570">
              <a:off x="6273484" y="726731"/>
              <a:ext cx="5493098" cy="921930"/>
            </a:xfrm>
            <a:custGeom>
              <a:avLst/>
              <a:gdLst>
                <a:gd name="connsiteX0" fmla="*/ 0 w 5493098"/>
                <a:gd name="connsiteY0" fmla="*/ 0 h 919502"/>
                <a:gd name="connsiteX1" fmla="*/ 5493098 w 5493098"/>
                <a:gd name="connsiteY1" fmla="*/ 0 h 919502"/>
                <a:gd name="connsiteX2" fmla="*/ 5493098 w 5493098"/>
                <a:gd name="connsiteY2" fmla="*/ 919502 h 919502"/>
                <a:gd name="connsiteX3" fmla="*/ 0 w 5493098"/>
                <a:gd name="connsiteY3" fmla="*/ 919502 h 919502"/>
                <a:gd name="connsiteX4" fmla="*/ 0 w 5493098"/>
                <a:gd name="connsiteY4" fmla="*/ 0 h 919502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5493098 w 5493098"/>
                <a:gd name="connsiteY2" fmla="*/ 919502 h 921930"/>
                <a:gd name="connsiteX3" fmla="*/ 4652512 w 5493098"/>
                <a:gd name="connsiteY3" fmla="*/ 921930 h 921930"/>
                <a:gd name="connsiteX4" fmla="*/ 0 w 5493098"/>
                <a:gd name="connsiteY4" fmla="*/ 919502 h 921930"/>
                <a:gd name="connsiteX5" fmla="*/ 0 w 5493098"/>
                <a:gd name="connsiteY5" fmla="*/ 0 h 921930"/>
                <a:gd name="connsiteX0" fmla="*/ 0 w 5493098"/>
                <a:gd name="connsiteY0" fmla="*/ 0 h 921930"/>
                <a:gd name="connsiteX1" fmla="*/ 5493098 w 5493098"/>
                <a:gd name="connsiteY1" fmla="*/ 0 h 921930"/>
                <a:gd name="connsiteX2" fmla="*/ 4652512 w 5493098"/>
                <a:gd name="connsiteY2" fmla="*/ 921930 h 921930"/>
                <a:gd name="connsiteX3" fmla="*/ 0 w 5493098"/>
                <a:gd name="connsiteY3" fmla="*/ 919502 h 921930"/>
                <a:gd name="connsiteX4" fmla="*/ 0 w 5493098"/>
                <a:gd name="connsiteY4" fmla="*/ 0 h 9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3098" h="921930">
                  <a:moveTo>
                    <a:pt x="0" y="0"/>
                  </a:moveTo>
                  <a:lnTo>
                    <a:pt x="5493098" y="0"/>
                  </a:lnTo>
                  <a:lnTo>
                    <a:pt x="4652512" y="921930"/>
                  </a:lnTo>
                  <a:lnTo>
                    <a:pt x="0" y="91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8029D7-79A1-4E87-85DF-2F9CB098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B715C9-8386-4D90-86CB-2190BAE9312A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60000">
                  <a:srgbClr val="FFFFFF">
                    <a:alpha val="9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E9ECB9-44A0-4B5A-8EF3-B09078A43E89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26EE012-5CEC-45A1-A7E3-BFE6ECB1AA5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A7F88A3-5456-48CB-8BA0-FDD6F6403A0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966E89C1-FE16-49B7-AF94-018B2CD37AB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EA66205-A4FB-4048-A5C7-D070E592FA37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0D91020-4296-481B-B974-F3A68CCA5C0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7208DC7-D1F9-4659-9FC7-9238A0A8E33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6BD5820-1F2E-4103-980B-D4D8B0667D3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23A469-30F8-4FA8-BF54-E904D1983CD1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46124C06-06FA-4060-8167-E5EE960D62D6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8EC63EF-84F3-401A-B718-0E055D5178C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B74546FA-49B0-46E8-A908-D2700AB3EF7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966FBE3-83A1-4167-82C0-33BBFDB8C189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A2313A3-A11C-4005-BF12-C75BE38D8EE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F37A5CE-322C-452C-BDF2-9926C84C4A3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C582A6C-9532-4815-8B5E-5E2A61B6392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BD52361-507D-4BCD-A7AA-34569E3294F5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756B879F-9120-4D42-B2E6-B5C8A38C422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5E018896-FF03-473F-97B3-ACC20EBB8CEB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A493D1A-20EC-48A4-897F-DA82BB47CC6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99CB82E-A902-4F9F-89F6-D2489707C9AF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D9F109C-FA0D-4DE3-83DC-1184A2899D8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7DD95D6-7720-44A0-B16E-2FE4487F397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0455846-81CC-45C6-A954-E9C38A673F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EC39898-B1B5-4C28-996E-FE8CBC35834C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261063C1-48DC-46AF-9347-6B675CC7969C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DD7FAA0-C959-40A5-8C29-09FE209244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5C48ABD1-78BD-401A-B5C7-15E75551C63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7AB6F2B9-9305-4BE1-9E88-552D92B850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A27C874-B228-408E-B02E-B04A7C8584A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B9F2779A-6BBF-43E0-A38A-F7E5AAF9A7B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7D237FC-95E3-4CFA-9987-CBBF1ED7A19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66A8F05-AFC8-4DEE-8EC4-986C415338F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4A7EBF5-374B-4463-B465-8DF0D928BFC4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A3C32117-60E9-474F-BF18-32CA7CB6037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3C52B246-733F-43AE-8616-8FD69A0658B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F3C9D866-6E2A-4E2E-ABA9-672D214EC1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9222716-3180-4C50-81B6-93D3400DA9B3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5D83B150-CB06-4C2F-ACA8-E5EC87337191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FF00DA48-EE7F-44E7-BFE5-5DA4B3AC9F4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0F63DDD-7257-4635-8913-57051DE3A08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AD84DB11-1C3B-4F3E-A298-6ECC56A65BB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99AAB90-3867-4DB4-B54C-2D4A4A185F1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91101A-EF9F-4419-B82F-01DA9DA22A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AC1E7F87-6873-4467-B85A-CA264EF5D70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A491644-D32D-41DB-8D82-5AE7FEF7F17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7A2A97CF-6DD4-4421-90EB-9C3A05DCA1D7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8682D8E-E82C-4069-A7F3-858019A1286A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717C7C0E-5C19-4413-A90F-4B0DB5C6DA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30376141-0B12-46A1-BD02-7CED659E5D9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1BF688-B6E6-449D-A910-F3A0BADF827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9DFBDFC-D7A1-4A83-8B35-1845901B349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F538D3C-EE9D-43DF-9CB6-E6303EE5EBD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7E978BB0-3FB8-4FFF-98EB-39A934B31BD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00AB8CF-34FB-4DA7-838A-83F67969EBDB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1260040-3921-4411-B7B5-E6AA5636E25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7DB6F58B-3E7A-40F8-BEFE-6E2F82B464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0C1C641-6A94-403D-9710-23A9CA4F884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769DEFF-A0F9-493E-B021-211DFCB7437F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4FE4859-9CB3-4D66-AB38-ADBAAE908A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68F18428-1838-4D76-AEA9-41EC1DE35E23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11B03FB-2FD9-4BFF-87AA-6DC5F7A7498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5402087-1203-4A51-ADA4-180875C9FE31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DE52622-156D-44CE-A81A-34CF70E4A64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D8196F9-E5A5-47AA-A2AB-67E7444E72F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B42D293-3260-402F-999A-B76877A2E2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00090DA-BF0C-41E5-ACA1-C28AD3607462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9D19DF1-ABA3-4560-81DE-7E082EE00FE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D0C7AEF-C686-4EB2-9A13-193D7EF41E3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DC8763C-8E69-43A9-AD5A-B70EB6C3F77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CEB2F96-CF48-48B1-BB12-AEAD1568092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F78AC58-FEEB-4FF2-8175-AE750FF2EB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0C0F42F1-28EE-4E01-AF27-CD8E963FC1F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5BE4022-3A47-43FA-BEE3-AFE5016CB20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F34A5CA-77F3-469E-8163-7C1948B506A0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74333D-611F-48B8-8C03-81CB52E648A6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8F5927F-9789-4BDE-91D5-07AF722BE5A4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E1BB27A-7F96-46F5-A6A9-EF7B8E177194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FB2EA4B-2E40-46E6-9080-2B2DD0DEA0F2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920D516-8442-4558-9F29-85C4C468EC2E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C230D9D-1753-46FF-AB9C-B37210B46B5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E2B6EE9-516E-4295-930C-AF443EDB5523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A4E5F44-E122-4F27-9191-78542FE32570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8564419-DD34-4AB2-BC4A-2576D85C4FD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74B7C042-FDDA-4783-8EA2-90C7D28E2B07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628E0432-5F5A-4023-9B24-921CEB4A2A9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6D96991-82BC-457D-9A39-F4454CCD100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D2A2417D-EBE6-4A37-A911-002FE96EE53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F2136FF-E0C1-48AD-BB93-012BD27285E3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A5D0A6E4-1D7C-4D62-9DCC-86C890B6D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22E1D997-7E19-482E-BE91-6E1AC21CFC7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9C8595E2-C3B5-475C-B41F-17048C0B3FD9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EE0EC438-8E24-4620-8FC1-30079543D02E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46DDAB5-7626-4C4F-9ABF-819FF66F60F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A25139C1-85E0-45A7-934C-90D84BFF7EC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57A5132F-5A99-4ABE-B3FD-ADFA99D4523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12F659A-F0E6-4E5C-A9AE-55812D25C820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5D9F2D6-882C-40CF-B2FE-07328C224AE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FD6B10E-7721-46B3-99E9-3259CEB76B4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8C4782C-D049-4F97-AE88-36C1CFF54F5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DCCF795-C2A7-468A-BBAE-46F82B478B11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395F614-8DB6-4B86-B838-47F3D253BF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779002-7387-40CC-89B3-EB6793A2E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460CDCD-E557-4CC5-BD25-1834592DC8F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FE2DCD8-0725-4876-A905-7952CC4FE6CA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2DAEEEF-5328-4136-B760-321E1534E2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C5C1771-09A7-4F94-B002-027EF2AD044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CAE1234-957B-414B-9442-E4A9B391A0D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9C60784-98E3-4AEB-A5E7-4D02B6174EBB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32429C3-8DE1-4E11-905E-256976C13F6E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A24AAA-5964-4EF6-84CE-015E3E318662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2DAE9AF-84B7-4985-A57E-0792B92536DD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A2ED02-528C-4883-B9A3-BE2F22C7719F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3A91F96-8523-4B0C-BA16-8032BE03C20E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6FD5E49-1865-44BE-AF38-D6089F8D5679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23975CE-459C-4AD6-8AB8-8F9249C5BD41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823A69B-F556-4F07-AD58-D09C75DFE9BF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B57E43-32CD-4401-ADAD-8B6854FE7CE7}"/>
                </a:ext>
              </a:extLst>
            </p:cNvPr>
            <p:cNvCxnSpPr>
              <a:cxnSpLocks/>
            </p:cNvCxnSpPr>
            <p:nvPr/>
          </p:nvCxnSpPr>
          <p:spPr>
            <a:xfrm>
              <a:off x="-3061621" y="-3368602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48D2EB2-FD9B-4BA0-9942-A567C5906C56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FDC87-9D2E-4B4F-B169-AAD048548463}"/>
              </a:ext>
            </a:extLst>
          </p:cNvPr>
          <p:cNvSpPr txBox="1"/>
          <p:nvPr/>
        </p:nvSpPr>
        <p:spPr>
          <a:xfrm>
            <a:off x="1089795" y="183004"/>
            <a:ext cx="62978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Sim Font" pitchFamily="50" charset="0"/>
              </a:rPr>
              <a:t>Agenda</a:t>
            </a:r>
          </a:p>
          <a:p>
            <a:endParaRPr lang="en-US" sz="4800">
              <a:solidFill>
                <a:schemeClr val="bg1"/>
              </a:solidFill>
              <a:latin typeface="Sim Font" pitchFamily="50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ED217C"/>
                </a:solidFill>
                <a:latin typeface="Sim Font" pitchFamily="50" charset="0"/>
              </a:rPr>
              <a:t>My Journey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Sim Font" pitchFamily="50" charset="0"/>
              </a:rPr>
              <a:t>Learning Material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Sim Font" pitchFamily="50" charset="0"/>
              </a:rPr>
              <a:t>Demos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ED217C"/>
                </a:solidFill>
                <a:latin typeface="Sim Font" pitchFamily="50" charset="0"/>
              </a:rPr>
              <a:t>Exam Information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Sim Font" pitchFamily="50" charset="0"/>
              </a:rPr>
              <a:t>Key Takeaways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ED217C"/>
                </a:solidFill>
                <a:latin typeface="Sim Font" pitchFamily="50" charset="0"/>
              </a:rPr>
              <a:t>Questions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>
              <a:solidFill>
                <a:srgbClr val="ED217C"/>
              </a:solidFill>
              <a:latin typeface="Sim Fon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8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538CB1-6A56-434C-B315-EE1FEF0D08AB}"/>
              </a:ext>
            </a:extLst>
          </p:cNvPr>
          <p:cNvGrpSpPr/>
          <p:nvPr/>
        </p:nvGrpSpPr>
        <p:grpSpPr>
          <a:xfrm>
            <a:off x="-3061621" y="-3368602"/>
            <a:ext cx="16198917" cy="12428610"/>
            <a:chOff x="-3061621" y="-3368602"/>
            <a:chExt cx="16198917" cy="1242861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75B31BD-DA3D-40D7-922D-8A01539856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58000">
                  <a:srgbClr val="262262"/>
                </a:gs>
                <a:gs pos="0">
                  <a:srgbClr val="262262">
                    <a:alpha val="82000"/>
                  </a:srgbClr>
                </a:gs>
                <a:gs pos="100000">
                  <a:srgbClr val="26226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0CD5B04-086E-46B4-8265-8D7EEA9CDBA3}"/>
                </a:ext>
              </a:extLst>
            </p:cNvPr>
            <p:cNvCxnSpPr>
              <a:cxnSpLocks/>
            </p:cNvCxnSpPr>
            <p:nvPr/>
          </p:nvCxnSpPr>
          <p:spPr>
            <a:xfrm>
              <a:off x="5118543" y="3473595"/>
              <a:ext cx="5089336" cy="558641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37000"/>
                    </a:schemeClr>
                  </a:gs>
                  <a:gs pos="46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DFD4DA-BA9D-4335-8492-8B5DDD933A95}"/>
                </a:ext>
              </a:extLst>
            </p:cNvPr>
            <p:cNvGrpSpPr/>
            <p:nvPr/>
          </p:nvGrpSpPr>
          <p:grpSpPr>
            <a:xfrm>
              <a:off x="-593558" y="6282758"/>
              <a:ext cx="651751" cy="288627"/>
              <a:chOff x="122738" y="6128267"/>
              <a:chExt cx="1000608" cy="44311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66DCFED-9327-4695-8058-C6EFA9A578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6639AB-CB69-4C31-89C1-37E0886A44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51A1901-DF8C-46B5-8AF0-4DC4102FA9A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06B359-BD79-4787-82AA-9C12E816C2F1}"/>
                </a:ext>
              </a:extLst>
            </p:cNvPr>
            <p:cNvGrpSpPr/>
            <p:nvPr/>
          </p:nvGrpSpPr>
          <p:grpSpPr>
            <a:xfrm>
              <a:off x="-227840" y="6282758"/>
              <a:ext cx="651751" cy="288627"/>
              <a:chOff x="122738" y="6128267"/>
              <a:chExt cx="1000608" cy="4431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47E6A6-1EEE-4C7E-B7CE-4275A810B1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D304C8B-68C1-4443-AC17-D12619CE17DA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8788F81-B8A9-44AC-B9D8-D10CC1818F1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EA4A-CD57-40F1-A545-294661CF2825}"/>
                </a:ext>
              </a:extLst>
            </p:cNvPr>
            <p:cNvGrpSpPr/>
            <p:nvPr/>
          </p:nvGrpSpPr>
          <p:grpSpPr>
            <a:xfrm>
              <a:off x="143799" y="6282758"/>
              <a:ext cx="651751" cy="288627"/>
              <a:chOff x="122738" y="6128267"/>
              <a:chExt cx="1000608" cy="44311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26EC94-C589-4B9C-BEC3-22A89FA78CBC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53555A0-9381-495D-86D6-57AD643FBA8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AC3C07-6394-4BE5-8602-4C50E2C52E1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5D26F4-F9CA-4BD3-A469-0A2ACA409EE3}"/>
                </a:ext>
              </a:extLst>
            </p:cNvPr>
            <p:cNvSpPr/>
            <p:nvPr/>
          </p:nvSpPr>
          <p:spPr>
            <a:xfrm rot="1829776">
              <a:off x="65477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BDF60-22A9-4049-94B1-C536D65E07AD}"/>
                </a:ext>
              </a:extLst>
            </p:cNvPr>
            <p:cNvSpPr/>
            <p:nvPr/>
          </p:nvSpPr>
          <p:spPr>
            <a:xfrm rot="1829776">
              <a:off x="53319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4AAF44-92E7-46D8-AD5D-0825A8248DF9}"/>
                </a:ext>
              </a:extLst>
            </p:cNvPr>
            <p:cNvSpPr/>
            <p:nvPr/>
          </p:nvSpPr>
          <p:spPr>
            <a:xfrm rot="1829776">
              <a:off x="77635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43D72-F229-4635-9EAB-BBFDD64A7209}"/>
                </a:ext>
              </a:extLst>
            </p:cNvPr>
            <p:cNvSpPr/>
            <p:nvPr/>
          </p:nvSpPr>
          <p:spPr>
            <a:xfrm rot="1829776">
              <a:off x="102049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66A8A4-D664-4021-BB2C-14BD3B3C1DF5}"/>
                </a:ext>
              </a:extLst>
            </p:cNvPr>
            <p:cNvSpPr/>
            <p:nvPr/>
          </p:nvSpPr>
          <p:spPr>
            <a:xfrm rot="1829776">
              <a:off x="89891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C9BFD3-5AEC-45D4-9A03-9ACE2A89AE09}"/>
                </a:ext>
              </a:extLst>
            </p:cNvPr>
            <p:cNvSpPr/>
            <p:nvPr/>
          </p:nvSpPr>
          <p:spPr>
            <a:xfrm rot="1829776">
              <a:off x="114207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F0B08CE-75BE-4672-A27A-7AE5101FF6F0}"/>
                </a:ext>
              </a:extLst>
            </p:cNvPr>
            <p:cNvSpPr/>
            <p:nvPr/>
          </p:nvSpPr>
          <p:spPr>
            <a:xfrm rot="1829776">
              <a:off x="139213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DB4788-D735-4CD9-A12B-76CA3EDC56FC}"/>
                </a:ext>
              </a:extLst>
            </p:cNvPr>
            <p:cNvSpPr/>
            <p:nvPr/>
          </p:nvSpPr>
          <p:spPr>
            <a:xfrm rot="1829776">
              <a:off x="127055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3D6976-0D6F-4679-86DD-757409224F26}"/>
                </a:ext>
              </a:extLst>
            </p:cNvPr>
            <p:cNvSpPr/>
            <p:nvPr/>
          </p:nvSpPr>
          <p:spPr>
            <a:xfrm rot="1829776">
              <a:off x="151371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8029D7-79A1-4E87-85DF-2F9CB098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B715C9-8386-4D90-86CB-2190BAE9312A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60000">
                  <a:srgbClr val="FFFFFF">
                    <a:alpha val="9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E9ECB9-44A0-4B5A-8EF3-B09078A43E89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26EE012-5CEC-45A1-A7E3-BFE6ECB1AA5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A7F88A3-5456-48CB-8BA0-FDD6F6403A0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966E89C1-FE16-49B7-AF94-018B2CD37AB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EA66205-A4FB-4048-A5C7-D070E592FA37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0D91020-4296-481B-B974-F3A68CCA5C0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7208DC7-D1F9-4659-9FC7-9238A0A8E33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6BD5820-1F2E-4103-980B-D4D8B0667D3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23A469-30F8-4FA8-BF54-E904D1983CD1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46124C06-06FA-4060-8167-E5EE960D62D6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8EC63EF-84F3-401A-B718-0E055D5178C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B74546FA-49B0-46E8-A908-D2700AB3EF7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966FBE3-83A1-4167-82C0-33BBFDB8C189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A2313A3-A11C-4005-BF12-C75BE38D8EE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F37A5CE-322C-452C-BDF2-9926C84C4A3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C582A6C-9532-4815-8B5E-5E2A61B6392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BD52361-507D-4BCD-A7AA-34569E3294F5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756B879F-9120-4D42-B2E6-B5C8A38C422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5E018896-FF03-473F-97B3-ACC20EBB8CEB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A493D1A-20EC-48A4-897F-DA82BB47CC6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99CB82E-A902-4F9F-89F6-D2489707C9AF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D9F109C-FA0D-4DE3-83DC-1184A2899D8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7DD95D6-7720-44A0-B16E-2FE4487F397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0455846-81CC-45C6-A954-E9C38A673F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EC39898-B1B5-4C28-996E-FE8CBC35834C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261063C1-48DC-46AF-9347-6B675CC7969C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DD7FAA0-C959-40A5-8C29-09FE209244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5C48ABD1-78BD-401A-B5C7-15E75551C63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7AB6F2B9-9305-4BE1-9E88-552D92B850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A27C874-B228-408E-B02E-B04A7C8584A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B9F2779A-6BBF-43E0-A38A-F7E5AAF9A7B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7D237FC-95E3-4CFA-9987-CBBF1ED7A19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66A8F05-AFC8-4DEE-8EC4-986C415338F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4A7EBF5-374B-4463-B465-8DF0D928BFC4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A3C32117-60E9-474F-BF18-32CA7CB6037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3C52B246-733F-43AE-8616-8FD69A0658B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F3C9D866-6E2A-4E2E-ABA9-672D214EC1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9222716-3180-4C50-81B6-93D3400DA9B3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5D83B150-CB06-4C2F-ACA8-E5EC87337191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FF00DA48-EE7F-44E7-BFE5-5DA4B3AC9F4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0F63DDD-7257-4635-8913-57051DE3A08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AD84DB11-1C3B-4F3E-A298-6ECC56A65BB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99AAB90-3867-4DB4-B54C-2D4A4A185F1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91101A-EF9F-4419-B82F-01DA9DA22A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AC1E7F87-6873-4467-B85A-CA264EF5D70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A491644-D32D-41DB-8D82-5AE7FEF7F17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7A2A97CF-6DD4-4421-90EB-9C3A05DCA1D7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8682D8E-E82C-4069-A7F3-858019A1286A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717C7C0E-5C19-4413-A90F-4B0DB5C6DA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30376141-0B12-46A1-BD02-7CED659E5D9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1BF688-B6E6-449D-A910-F3A0BADF827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9DFBDFC-D7A1-4A83-8B35-1845901B349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F538D3C-EE9D-43DF-9CB6-E6303EE5EBD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7E978BB0-3FB8-4FFF-98EB-39A934B31BD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00AB8CF-34FB-4DA7-838A-83F67969EBDB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1260040-3921-4411-B7B5-E6AA5636E25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7DB6F58B-3E7A-40F8-BEFE-6E2F82B464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0C1C641-6A94-403D-9710-23A9CA4F884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769DEFF-A0F9-493E-B021-211DFCB7437F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4FE4859-9CB3-4D66-AB38-ADBAAE908A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68F18428-1838-4D76-AEA9-41EC1DE35E23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11B03FB-2FD9-4BFF-87AA-6DC5F7A7498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5402087-1203-4A51-ADA4-180875C9FE31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DE52622-156D-44CE-A81A-34CF70E4A64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D8196F9-E5A5-47AA-A2AB-67E7444E72F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B42D293-3260-402F-999A-B76877A2E2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00090DA-BF0C-41E5-ACA1-C28AD3607462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9D19DF1-ABA3-4560-81DE-7E082EE00FE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D0C7AEF-C686-4EB2-9A13-193D7EF41E3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DC8763C-8E69-43A9-AD5A-B70EB6C3F77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CEB2F96-CF48-48B1-BB12-AEAD1568092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F78AC58-FEEB-4FF2-8175-AE750FF2EB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0C0F42F1-28EE-4E01-AF27-CD8E963FC1F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5BE4022-3A47-43FA-BEE3-AFE5016CB20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F34A5CA-77F3-469E-8163-7C1948B506A0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74333D-611F-48B8-8C03-81CB52E648A6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8F5927F-9789-4BDE-91D5-07AF722BE5A4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E1BB27A-7F96-46F5-A6A9-EF7B8E177194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FB2EA4B-2E40-46E6-9080-2B2DD0DEA0F2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920D516-8442-4558-9F29-85C4C468EC2E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C230D9D-1753-46FF-AB9C-B37210B46B5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E2B6EE9-516E-4295-930C-AF443EDB5523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A4E5F44-E122-4F27-9191-78542FE32570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8564419-DD34-4AB2-BC4A-2576D85C4FD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74B7C042-FDDA-4783-8EA2-90C7D28E2B07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628E0432-5F5A-4023-9B24-921CEB4A2A9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6D96991-82BC-457D-9A39-F4454CCD100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D2A2417D-EBE6-4A37-A911-002FE96EE53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F2136FF-E0C1-48AD-BB93-012BD27285E3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A5D0A6E4-1D7C-4D62-9DCC-86C890B6D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22E1D997-7E19-482E-BE91-6E1AC21CFC7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9C8595E2-C3B5-475C-B41F-17048C0B3FD9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EE0EC438-8E24-4620-8FC1-30079543D02E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46DDAB5-7626-4C4F-9ABF-819FF66F60F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A25139C1-85E0-45A7-934C-90D84BFF7EC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57A5132F-5A99-4ABE-B3FD-ADFA99D4523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12F659A-F0E6-4E5C-A9AE-55812D25C820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5D9F2D6-882C-40CF-B2FE-07328C224AE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FD6B10E-7721-46B3-99E9-3259CEB76B4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8C4782C-D049-4F97-AE88-36C1CFF54F5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DCCF795-C2A7-468A-BBAE-46F82B478B11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395F614-8DB6-4B86-B838-47F3D253BF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779002-7387-40CC-89B3-EB6793A2E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460CDCD-E557-4CC5-BD25-1834592DC8F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FE2DCD8-0725-4876-A905-7952CC4FE6CA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2DAEEEF-5328-4136-B760-321E1534E2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C5C1771-09A7-4F94-B002-027EF2AD044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CAE1234-957B-414B-9442-E4A9B391A0D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9C60784-98E3-4AEB-A5E7-4D02B6174EBB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32429C3-8DE1-4E11-905E-256976C13F6E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A24AAA-5964-4EF6-84CE-015E3E318662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2DAE9AF-84B7-4985-A57E-0792B92536DD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A2ED02-528C-4883-B9A3-BE2F22C7719F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3A91F96-8523-4B0C-BA16-8032BE03C20E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6FD5E49-1865-44BE-AF38-D6089F8D5679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23975CE-459C-4AD6-8AB8-8F9249C5BD41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823A69B-F556-4F07-AD58-D09C75DFE9BF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B57E43-32CD-4401-ADAD-8B6854FE7CE7}"/>
                </a:ext>
              </a:extLst>
            </p:cNvPr>
            <p:cNvCxnSpPr>
              <a:cxnSpLocks/>
            </p:cNvCxnSpPr>
            <p:nvPr/>
          </p:nvCxnSpPr>
          <p:spPr>
            <a:xfrm>
              <a:off x="-3061621" y="-3368602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AF78D0-B723-4400-84DF-A00FC6F102DF}"/>
              </a:ext>
            </a:extLst>
          </p:cNvPr>
          <p:cNvGrpSpPr/>
          <p:nvPr/>
        </p:nvGrpSpPr>
        <p:grpSpPr>
          <a:xfrm>
            <a:off x="393069" y="183004"/>
            <a:ext cx="6994534" cy="830997"/>
            <a:chOff x="393069" y="183004"/>
            <a:chExt cx="6994534" cy="83099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9FE3BDD-FE80-4A76-B0A6-E5E16CC0A499}"/>
                </a:ext>
              </a:extLst>
            </p:cNvPr>
            <p:cNvGrpSpPr/>
            <p:nvPr/>
          </p:nvGrpSpPr>
          <p:grpSpPr>
            <a:xfrm flipH="1">
              <a:off x="393069" y="574505"/>
              <a:ext cx="651751" cy="288627"/>
              <a:chOff x="122738" y="6128267"/>
              <a:chExt cx="1000608" cy="443118"/>
            </a:xfrm>
            <a:gradFill flip="none" rotWithShape="1">
              <a:gsLst>
                <a:gs pos="58000">
                  <a:srgbClr val="ED217C"/>
                </a:gs>
                <a:gs pos="0">
                  <a:srgbClr val="ED217C"/>
                </a:gs>
                <a:gs pos="100000">
                  <a:srgbClr val="262262"/>
                </a:gs>
              </a:gsLst>
              <a:lin ang="0" scaled="1"/>
              <a:tileRect/>
            </a:gradFill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908B79D-81F0-4AAD-8AD4-F7762F21425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80E7F7A-2CF4-4988-BF44-8C328E5FB96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A8C1E6B-A6DA-4158-B8B9-D0F79E16E0B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6ECA9C7-C6A9-46F5-8EFF-3547C1649519}"/>
                </a:ext>
              </a:extLst>
            </p:cNvPr>
            <p:cNvSpPr txBox="1"/>
            <p:nvPr/>
          </p:nvSpPr>
          <p:spPr>
            <a:xfrm>
              <a:off x="1089795" y="183004"/>
              <a:ext cx="6297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Sim Font" pitchFamily="50" charset="0"/>
                </a:rPr>
                <a:t>My </a:t>
              </a:r>
              <a:r>
                <a:rPr lang="en-US" sz="4800">
                  <a:solidFill>
                    <a:srgbClr val="ED217C"/>
                  </a:solidFill>
                  <a:latin typeface="Sim Font" pitchFamily="50" charset="0"/>
                </a:rPr>
                <a:t>Journey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4F532BE2-71B3-43B8-ACEB-B4BAC5591FB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1DABD7-6E02-4003-8717-6A034792B953}"/>
              </a:ext>
            </a:extLst>
          </p:cNvPr>
          <p:cNvGrpSpPr/>
          <p:nvPr/>
        </p:nvGrpSpPr>
        <p:grpSpPr>
          <a:xfrm>
            <a:off x="2696403" y="1432724"/>
            <a:ext cx="1805441" cy="3992553"/>
            <a:chOff x="2696403" y="1432724"/>
            <a:chExt cx="1805441" cy="3992553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04B61F9F-5C33-4DF4-8612-694189B3DD37}"/>
                </a:ext>
              </a:extLst>
            </p:cNvPr>
            <p:cNvGrpSpPr/>
            <p:nvPr/>
          </p:nvGrpSpPr>
          <p:grpSpPr>
            <a:xfrm>
              <a:off x="2696403" y="1432724"/>
              <a:ext cx="1805441" cy="1894017"/>
              <a:chOff x="1387588" y="2182683"/>
              <a:chExt cx="1805441" cy="1894017"/>
            </a:xfrm>
          </p:grpSpPr>
          <p:sp>
            <p:nvSpPr>
              <p:cNvPr id="334" name="Rectangle: Top Corners Rounded 333">
                <a:extLst>
                  <a:ext uri="{FF2B5EF4-FFF2-40B4-BE49-F238E27FC236}">
                    <a16:creationId xmlns:a16="http://schemas.microsoft.com/office/drawing/2014/main" id="{81486D5C-13AF-4656-BBD7-D41D099A46A3}"/>
                  </a:ext>
                </a:extLst>
              </p:cNvPr>
              <p:cNvSpPr/>
              <p:nvPr/>
            </p:nvSpPr>
            <p:spPr>
              <a:xfrm>
                <a:off x="1494518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5" name="TextBox 11">
                <a:extLst>
                  <a:ext uri="{FF2B5EF4-FFF2-40B4-BE49-F238E27FC236}">
                    <a16:creationId xmlns:a16="http://schemas.microsoft.com/office/drawing/2014/main" id="{872868C2-1D31-4920-A4C0-A5D06CCF11F0}"/>
                  </a:ext>
                </a:extLst>
              </p:cNvPr>
              <p:cNvSpPr txBox="1"/>
              <p:nvPr/>
            </p:nvSpPr>
            <p:spPr>
              <a:xfrm>
                <a:off x="1387588" y="2182683"/>
                <a:ext cx="1805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b="1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2017</a:t>
                </a:r>
              </a:p>
            </p:txBody>
          </p:sp>
          <p:sp>
            <p:nvSpPr>
              <p:cNvPr id="336" name="TextBox 12">
                <a:extLst>
                  <a:ext uri="{FF2B5EF4-FFF2-40B4-BE49-F238E27FC236}">
                    <a16:creationId xmlns:a16="http://schemas.microsoft.com/office/drawing/2014/main" id="{674992E8-EEBB-449D-A54B-C32629AFD577}"/>
                  </a:ext>
                </a:extLst>
              </p:cNvPr>
              <p:cNvSpPr txBox="1"/>
              <p:nvPr/>
            </p:nvSpPr>
            <p:spPr>
              <a:xfrm>
                <a:off x="1843092" y="2563851"/>
                <a:ext cx="8944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1</a:t>
                </a:r>
              </a:p>
            </p:txBody>
          </p:sp>
        </p:grp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8CE563B-FA34-44BE-AAF4-A9983F32305B}"/>
                </a:ext>
              </a:extLst>
            </p:cNvPr>
            <p:cNvSpPr/>
            <p:nvPr/>
          </p:nvSpPr>
          <p:spPr>
            <a:xfrm flipV="1">
              <a:off x="2803333" y="2393291"/>
              <a:ext cx="1591582" cy="3031986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FF4E041-541C-4BAB-B8AF-9FE0EE8FEC8E}"/>
                </a:ext>
              </a:extLst>
            </p:cNvPr>
            <p:cNvGrpSpPr/>
            <p:nvPr/>
          </p:nvGrpSpPr>
          <p:grpSpPr>
            <a:xfrm>
              <a:off x="2797664" y="3087483"/>
              <a:ext cx="1591582" cy="617162"/>
              <a:chOff x="1488849" y="3837442"/>
              <a:chExt cx="1591582" cy="617162"/>
            </a:xfrm>
          </p:grpSpPr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AD2DD6F1-C43B-4FE2-8FE6-F4BFC310EDB4}"/>
                  </a:ext>
                </a:extLst>
              </p:cNvPr>
              <p:cNvSpPr txBox="1"/>
              <p:nvPr/>
            </p:nvSpPr>
            <p:spPr>
              <a:xfrm>
                <a:off x="1488849" y="3837442"/>
                <a:ext cx="1591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Start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8E593E54-007E-42EC-820D-9715533894DD}"/>
                  </a:ext>
                </a:extLst>
              </p:cNvPr>
              <p:cNvSpPr txBox="1"/>
              <p:nvPr/>
            </p:nvSpPr>
            <p:spPr>
              <a:xfrm>
                <a:off x="1488849" y="4146827"/>
                <a:ext cx="1591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November 2017</a:t>
                </a:r>
              </a:p>
            </p:txBody>
          </p:sp>
        </p:grpSp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6D78F768-944E-4847-A618-7819B5633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646" y="4170526"/>
              <a:ext cx="894354" cy="89435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A5FF8C-61C7-4111-AFAA-3C5E937F7A1B}"/>
              </a:ext>
            </a:extLst>
          </p:cNvPr>
          <p:cNvGrpSpPr/>
          <p:nvPr/>
        </p:nvGrpSpPr>
        <p:grpSpPr>
          <a:xfrm>
            <a:off x="5193280" y="1432724"/>
            <a:ext cx="1805441" cy="3992553"/>
            <a:chOff x="5193280" y="1432724"/>
            <a:chExt cx="1805441" cy="3992553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6ECBA86-75BB-433B-85AB-A001607E1AA3}"/>
                </a:ext>
              </a:extLst>
            </p:cNvPr>
            <p:cNvGrpSpPr/>
            <p:nvPr/>
          </p:nvGrpSpPr>
          <p:grpSpPr>
            <a:xfrm>
              <a:off x="5193280" y="1432724"/>
              <a:ext cx="1805441" cy="1894017"/>
              <a:chOff x="3884465" y="2182683"/>
              <a:chExt cx="1805441" cy="1894017"/>
            </a:xfrm>
          </p:grpSpPr>
          <p:sp>
            <p:nvSpPr>
              <p:cNvPr id="330" name="Rectangle: Top Corners Rounded 329">
                <a:extLst>
                  <a:ext uri="{FF2B5EF4-FFF2-40B4-BE49-F238E27FC236}">
                    <a16:creationId xmlns:a16="http://schemas.microsoft.com/office/drawing/2014/main" id="{AB4722FB-74ED-4050-99BC-10BCE74B0431}"/>
                  </a:ext>
                </a:extLst>
              </p:cNvPr>
              <p:cNvSpPr/>
              <p:nvPr/>
            </p:nvSpPr>
            <p:spPr>
              <a:xfrm>
                <a:off x="3991395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1" name="TextBox 7">
                <a:extLst>
                  <a:ext uri="{FF2B5EF4-FFF2-40B4-BE49-F238E27FC236}">
                    <a16:creationId xmlns:a16="http://schemas.microsoft.com/office/drawing/2014/main" id="{144CC977-D302-4AB7-B638-51FFA15B82CC}"/>
                  </a:ext>
                </a:extLst>
              </p:cNvPr>
              <p:cNvSpPr txBox="1"/>
              <p:nvPr/>
            </p:nvSpPr>
            <p:spPr>
              <a:xfrm>
                <a:off x="3884465" y="2182683"/>
                <a:ext cx="18054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2018/19</a:t>
                </a:r>
              </a:p>
            </p:txBody>
          </p:sp>
          <p:sp>
            <p:nvSpPr>
              <p:cNvPr id="332" name="TextBox 8">
                <a:extLst>
                  <a:ext uri="{FF2B5EF4-FFF2-40B4-BE49-F238E27FC236}">
                    <a16:creationId xmlns:a16="http://schemas.microsoft.com/office/drawing/2014/main" id="{7D451B40-2C4D-4D09-9EE4-81F9C2430B8E}"/>
                  </a:ext>
                </a:extLst>
              </p:cNvPr>
              <p:cNvSpPr txBox="1"/>
              <p:nvPr/>
            </p:nvSpPr>
            <p:spPr>
              <a:xfrm>
                <a:off x="4339969" y="2563851"/>
                <a:ext cx="8944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</a:t>
                </a:r>
              </a:p>
            </p:txBody>
          </p:sp>
        </p:grp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5C7A51E-272D-4EFD-AE68-2B08B184894F}"/>
                </a:ext>
              </a:extLst>
            </p:cNvPr>
            <p:cNvSpPr/>
            <p:nvPr/>
          </p:nvSpPr>
          <p:spPr>
            <a:xfrm flipV="1">
              <a:off x="5300210" y="2393291"/>
              <a:ext cx="1591582" cy="3031986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4A2DF85-71A0-4D51-861B-419DCE2CC248}"/>
                </a:ext>
              </a:extLst>
            </p:cNvPr>
            <p:cNvGrpSpPr/>
            <p:nvPr/>
          </p:nvGrpSpPr>
          <p:grpSpPr>
            <a:xfrm>
              <a:off x="5286489" y="3087483"/>
              <a:ext cx="1591582" cy="832605"/>
              <a:chOff x="3977674" y="3837442"/>
              <a:chExt cx="1591582" cy="832605"/>
            </a:xfrm>
          </p:grpSpPr>
          <p:sp>
            <p:nvSpPr>
              <p:cNvPr id="344" name="TextBox 20">
                <a:extLst>
                  <a:ext uri="{FF2B5EF4-FFF2-40B4-BE49-F238E27FC236}">
                    <a16:creationId xmlns:a16="http://schemas.microsoft.com/office/drawing/2014/main" id="{F2F28588-7FAC-4596-B6E3-2A556EAD2869}"/>
                  </a:ext>
                </a:extLst>
              </p:cNvPr>
              <p:cNvSpPr txBox="1"/>
              <p:nvPr/>
            </p:nvSpPr>
            <p:spPr>
              <a:xfrm>
                <a:off x="3977674" y="3837442"/>
                <a:ext cx="1591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52CBBE"/>
                    </a:solidFill>
                    <a:latin typeface="Tw Cen MT" panose="020B0602020104020603" pitchFamily="34" charset="0"/>
                  </a:rPr>
                  <a:t>Failure</a:t>
                </a:r>
              </a:p>
            </p:txBody>
          </p:sp>
          <p:sp>
            <p:nvSpPr>
              <p:cNvPr id="345" name="TextBox 21">
                <a:extLst>
                  <a:ext uri="{FF2B5EF4-FFF2-40B4-BE49-F238E27FC236}">
                    <a16:creationId xmlns:a16="http://schemas.microsoft.com/office/drawing/2014/main" id="{B57862F5-E9F7-4EB2-A46E-0C95B8C7FF43}"/>
                  </a:ext>
                </a:extLst>
              </p:cNvPr>
              <p:cNvSpPr txBox="1"/>
              <p:nvPr/>
            </p:nvSpPr>
            <p:spPr>
              <a:xfrm>
                <a:off x="3977674" y="4146827"/>
                <a:ext cx="15915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What didn’t go to plan</a:t>
                </a:r>
              </a:p>
            </p:txBody>
          </p:sp>
        </p:grpSp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210B0351-91E0-42E0-92E3-C1A22656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934" y="4170613"/>
              <a:ext cx="897858" cy="89785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23430A-FCCC-4EAF-9FBB-7EF3C4578789}"/>
              </a:ext>
            </a:extLst>
          </p:cNvPr>
          <p:cNvGrpSpPr/>
          <p:nvPr/>
        </p:nvGrpSpPr>
        <p:grpSpPr>
          <a:xfrm>
            <a:off x="7690157" y="1432724"/>
            <a:ext cx="1805441" cy="3992553"/>
            <a:chOff x="7690157" y="1432724"/>
            <a:chExt cx="1805441" cy="3992553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AF9977CC-702E-4BC5-98E1-87D055404573}"/>
                </a:ext>
              </a:extLst>
            </p:cNvPr>
            <p:cNvGrpSpPr/>
            <p:nvPr/>
          </p:nvGrpSpPr>
          <p:grpSpPr>
            <a:xfrm>
              <a:off x="7690157" y="1432724"/>
              <a:ext cx="1805441" cy="1894017"/>
              <a:chOff x="6381342" y="2182683"/>
              <a:chExt cx="1805441" cy="1894017"/>
            </a:xfrm>
          </p:grpSpPr>
          <p:sp>
            <p:nvSpPr>
              <p:cNvPr id="326" name="Rectangle: Top Corners Rounded 325">
                <a:extLst>
                  <a:ext uri="{FF2B5EF4-FFF2-40B4-BE49-F238E27FC236}">
                    <a16:creationId xmlns:a16="http://schemas.microsoft.com/office/drawing/2014/main" id="{DDBE0367-18ED-4EEC-AC79-685EA23F2C3B}"/>
                  </a:ext>
                </a:extLst>
              </p:cNvPr>
              <p:cNvSpPr/>
              <p:nvPr/>
            </p:nvSpPr>
            <p:spPr>
              <a:xfrm>
                <a:off x="6488272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7" name="TextBox 3">
                <a:extLst>
                  <a:ext uri="{FF2B5EF4-FFF2-40B4-BE49-F238E27FC236}">
                    <a16:creationId xmlns:a16="http://schemas.microsoft.com/office/drawing/2014/main" id="{B1F1E8FF-C000-4B4C-9420-3E5383CF4537}"/>
                  </a:ext>
                </a:extLst>
              </p:cNvPr>
              <p:cNvSpPr txBox="1"/>
              <p:nvPr/>
            </p:nvSpPr>
            <p:spPr>
              <a:xfrm>
                <a:off x="6381342" y="2182683"/>
                <a:ext cx="1805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b="1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2020</a:t>
                </a:r>
              </a:p>
            </p:txBody>
          </p:sp>
          <p:sp>
            <p:nvSpPr>
              <p:cNvPr id="328" name="TextBox 4">
                <a:extLst>
                  <a:ext uri="{FF2B5EF4-FFF2-40B4-BE49-F238E27FC236}">
                    <a16:creationId xmlns:a16="http://schemas.microsoft.com/office/drawing/2014/main" id="{2E16742E-2BB8-4AC4-8AAB-3BFBA5194FD3}"/>
                  </a:ext>
                </a:extLst>
              </p:cNvPr>
              <p:cNvSpPr txBox="1"/>
              <p:nvPr/>
            </p:nvSpPr>
            <p:spPr>
              <a:xfrm>
                <a:off x="6836846" y="2563851"/>
                <a:ext cx="8944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3D6B463-E941-488C-8984-7FC46E3ADC0D}"/>
                </a:ext>
              </a:extLst>
            </p:cNvPr>
            <p:cNvSpPr/>
            <p:nvPr/>
          </p:nvSpPr>
          <p:spPr>
            <a:xfrm flipV="1">
              <a:off x="7797087" y="2393291"/>
              <a:ext cx="1591582" cy="3031986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C795308E-5045-4E36-867F-D452DA142102}"/>
                </a:ext>
              </a:extLst>
            </p:cNvPr>
            <p:cNvGrpSpPr/>
            <p:nvPr/>
          </p:nvGrpSpPr>
          <p:grpSpPr>
            <a:xfrm>
              <a:off x="7797087" y="3087483"/>
              <a:ext cx="1591582" cy="617162"/>
              <a:chOff x="6488272" y="3837442"/>
              <a:chExt cx="1591582" cy="617162"/>
            </a:xfrm>
          </p:grpSpPr>
          <p:sp>
            <p:nvSpPr>
              <p:cNvPr id="347" name="TextBox 23">
                <a:extLst>
                  <a:ext uri="{FF2B5EF4-FFF2-40B4-BE49-F238E27FC236}">
                    <a16:creationId xmlns:a16="http://schemas.microsoft.com/office/drawing/2014/main" id="{344A977A-FD72-4600-BC79-A47FA30CB7D6}"/>
                  </a:ext>
                </a:extLst>
              </p:cNvPr>
              <p:cNvSpPr txBox="1"/>
              <p:nvPr/>
            </p:nvSpPr>
            <p:spPr>
              <a:xfrm>
                <a:off x="6488272" y="3837442"/>
                <a:ext cx="1591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EC630"/>
                    </a:solidFill>
                    <a:latin typeface="Tw Cen MT" panose="020B0602020104020603" pitchFamily="34" charset="0"/>
                  </a:rPr>
                  <a:t>Today</a:t>
                </a:r>
              </a:p>
            </p:txBody>
          </p:sp>
          <p:sp>
            <p:nvSpPr>
              <p:cNvPr id="348" name="TextBox 24">
                <a:extLst>
                  <a:ext uri="{FF2B5EF4-FFF2-40B4-BE49-F238E27FC236}">
                    <a16:creationId xmlns:a16="http://schemas.microsoft.com/office/drawing/2014/main" id="{3C6E5B62-7CB6-4A01-9E32-714196BB0DA7}"/>
                  </a:ext>
                </a:extLst>
              </p:cNvPr>
              <p:cNvSpPr txBox="1"/>
              <p:nvPr/>
            </p:nvSpPr>
            <p:spPr>
              <a:xfrm>
                <a:off x="6488272" y="4146827"/>
                <a:ext cx="1591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Where I am now</a:t>
                </a:r>
              </a:p>
            </p:txBody>
          </p:sp>
        </p:grpSp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41D9205C-88AD-4830-8BDA-8BB735263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661" y="4170526"/>
              <a:ext cx="907482" cy="907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21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538CB1-6A56-434C-B315-EE1FEF0D08AB}"/>
              </a:ext>
            </a:extLst>
          </p:cNvPr>
          <p:cNvGrpSpPr/>
          <p:nvPr/>
        </p:nvGrpSpPr>
        <p:grpSpPr>
          <a:xfrm>
            <a:off x="-3061621" y="-3368602"/>
            <a:ext cx="16198917" cy="12428610"/>
            <a:chOff x="-3061621" y="-3368602"/>
            <a:chExt cx="16198917" cy="1242861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75B31BD-DA3D-40D7-922D-8A01539856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58000">
                  <a:srgbClr val="262262"/>
                </a:gs>
                <a:gs pos="0">
                  <a:srgbClr val="262262">
                    <a:alpha val="82000"/>
                  </a:srgbClr>
                </a:gs>
                <a:gs pos="100000">
                  <a:srgbClr val="26226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0CD5B04-086E-46B4-8265-8D7EEA9CDBA3}"/>
                </a:ext>
              </a:extLst>
            </p:cNvPr>
            <p:cNvCxnSpPr>
              <a:cxnSpLocks/>
            </p:cNvCxnSpPr>
            <p:nvPr/>
          </p:nvCxnSpPr>
          <p:spPr>
            <a:xfrm>
              <a:off x="5118543" y="3473595"/>
              <a:ext cx="5089336" cy="558641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37000"/>
                    </a:schemeClr>
                  </a:gs>
                  <a:gs pos="46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DFD4DA-BA9D-4335-8492-8B5DDD933A95}"/>
                </a:ext>
              </a:extLst>
            </p:cNvPr>
            <p:cNvGrpSpPr/>
            <p:nvPr/>
          </p:nvGrpSpPr>
          <p:grpSpPr>
            <a:xfrm>
              <a:off x="-593558" y="6282758"/>
              <a:ext cx="651751" cy="288627"/>
              <a:chOff x="122738" y="6128267"/>
              <a:chExt cx="1000608" cy="44311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66DCFED-9327-4695-8058-C6EFA9A578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6639AB-CB69-4C31-89C1-37E0886A44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51A1901-DF8C-46B5-8AF0-4DC4102FA9A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06B359-BD79-4787-82AA-9C12E816C2F1}"/>
                </a:ext>
              </a:extLst>
            </p:cNvPr>
            <p:cNvGrpSpPr/>
            <p:nvPr/>
          </p:nvGrpSpPr>
          <p:grpSpPr>
            <a:xfrm>
              <a:off x="-227840" y="6282758"/>
              <a:ext cx="651751" cy="288627"/>
              <a:chOff x="122738" y="6128267"/>
              <a:chExt cx="1000608" cy="4431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47E6A6-1EEE-4C7E-B7CE-4275A810B1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D304C8B-68C1-4443-AC17-D12619CE17DA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8788F81-B8A9-44AC-B9D8-D10CC1818F1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EA4A-CD57-40F1-A545-294661CF2825}"/>
                </a:ext>
              </a:extLst>
            </p:cNvPr>
            <p:cNvGrpSpPr/>
            <p:nvPr/>
          </p:nvGrpSpPr>
          <p:grpSpPr>
            <a:xfrm>
              <a:off x="143799" y="6282758"/>
              <a:ext cx="651751" cy="288627"/>
              <a:chOff x="122738" y="6128267"/>
              <a:chExt cx="1000608" cy="44311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26EC94-C589-4B9C-BEC3-22A89FA78CBC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53555A0-9381-495D-86D6-57AD643FBA8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AC3C07-6394-4BE5-8602-4C50E2C52E1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5D26F4-F9CA-4BD3-A469-0A2ACA409EE3}"/>
                </a:ext>
              </a:extLst>
            </p:cNvPr>
            <p:cNvSpPr/>
            <p:nvPr/>
          </p:nvSpPr>
          <p:spPr>
            <a:xfrm rot="1829776">
              <a:off x="65477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BDF60-22A9-4049-94B1-C536D65E07AD}"/>
                </a:ext>
              </a:extLst>
            </p:cNvPr>
            <p:cNvSpPr/>
            <p:nvPr/>
          </p:nvSpPr>
          <p:spPr>
            <a:xfrm rot="1829776">
              <a:off x="53319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4AAF44-92E7-46D8-AD5D-0825A8248DF9}"/>
                </a:ext>
              </a:extLst>
            </p:cNvPr>
            <p:cNvSpPr/>
            <p:nvPr/>
          </p:nvSpPr>
          <p:spPr>
            <a:xfrm rot="1829776">
              <a:off x="77635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43D72-F229-4635-9EAB-BBFDD64A7209}"/>
                </a:ext>
              </a:extLst>
            </p:cNvPr>
            <p:cNvSpPr/>
            <p:nvPr/>
          </p:nvSpPr>
          <p:spPr>
            <a:xfrm rot="1829776">
              <a:off x="102049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66A8A4-D664-4021-BB2C-14BD3B3C1DF5}"/>
                </a:ext>
              </a:extLst>
            </p:cNvPr>
            <p:cNvSpPr/>
            <p:nvPr/>
          </p:nvSpPr>
          <p:spPr>
            <a:xfrm rot="1829776">
              <a:off x="89891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C9BFD3-5AEC-45D4-9A03-9ACE2A89AE09}"/>
                </a:ext>
              </a:extLst>
            </p:cNvPr>
            <p:cNvSpPr/>
            <p:nvPr/>
          </p:nvSpPr>
          <p:spPr>
            <a:xfrm rot="1829776">
              <a:off x="114207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F0B08CE-75BE-4672-A27A-7AE5101FF6F0}"/>
                </a:ext>
              </a:extLst>
            </p:cNvPr>
            <p:cNvSpPr/>
            <p:nvPr/>
          </p:nvSpPr>
          <p:spPr>
            <a:xfrm rot="1829776">
              <a:off x="139213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DB4788-D735-4CD9-A12B-76CA3EDC56FC}"/>
                </a:ext>
              </a:extLst>
            </p:cNvPr>
            <p:cNvSpPr/>
            <p:nvPr/>
          </p:nvSpPr>
          <p:spPr>
            <a:xfrm rot="1829776">
              <a:off x="127055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3D6976-0D6F-4679-86DD-757409224F26}"/>
                </a:ext>
              </a:extLst>
            </p:cNvPr>
            <p:cNvSpPr/>
            <p:nvPr/>
          </p:nvSpPr>
          <p:spPr>
            <a:xfrm rot="1829776">
              <a:off x="151371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8029D7-79A1-4E87-85DF-2F9CB098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B715C9-8386-4D90-86CB-2190BAE9312A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60000">
                  <a:srgbClr val="FFFFFF">
                    <a:alpha val="9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E9ECB9-44A0-4B5A-8EF3-B09078A43E89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26EE012-5CEC-45A1-A7E3-BFE6ECB1AA5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A7F88A3-5456-48CB-8BA0-FDD6F6403A0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966E89C1-FE16-49B7-AF94-018B2CD37AB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EA66205-A4FB-4048-A5C7-D070E592FA37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0D91020-4296-481B-B974-F3A68CCA5C0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7208DC7-D1F9-4659-9FC7-9238A0A8E33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6BD5820-1F2E-4103-980B-D4D8B0667D3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23A469-30F8-4FA8-BF54-E904D1983CD1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46124C06-06FA-4060-8167-E5EE960D62D6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8EC63EF-84F3-401A-B718-0E055D5178C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B74546FA-49B0-46E8-A908-D2700AB3EF7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966FBE3-83A1-4167-82C0-33BBFDB8C189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A2313A3-A11C-4005-BF12-C75BE38D8EE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F37A5CE-322C-452C-BDF2-9926C84C4A3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C582A6C-9532-4815-8B5E-5E2A61B6392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BD52361-507D-4BCD-A7AA-34569E3294F5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756B879F-9120-4D42-B2E6-B5C8A38C422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5E018896-FF03-473F-97B3-ACC20EBB8CEB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A493D1A-20EC-48A4-897F-DA82BB47CC6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99CB82E-A902-4F9F-89F6-D2489707C9AF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D9F109C-FA0D-4DE3-83DC-1184A2899D8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7DD95D6-7720-44A0-B16E-2FE4487F397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0455846-81CC-45C6-A954-E9C38A673F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EC39898-B1B5-4C28-996E-FE8CBC35834C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261063C1-48DC-46AF-9347-6B675CC7969C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DD7FAA0-C959-40A5-8C29-09FE209244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5C48ABD1-78BD-401A-B5C7-15E75551C63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7AB6F2B9-9305-4BE1-9E88-552D92B850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A27C874-B228-408E-B02E-B04A7C8584A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B9F2779A-6BBF-43E0-A38A-F7E5AAF9A7B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7D237FC-95E3-4CFA-9987-CBBF1ED7A19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66A8F05-AFC8-4DEE-8EC4-986C415338F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4A7EBF5-374B-4463-B465-8DF0D928BFC4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A3C32117-60E9-474F-BF18-32CA7CB6037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3C52B246-733F-43AE-8616-8FD69A0658B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F3C9D866-6E2A-4E2E-ABA9-672D214EC1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9222716-3180-4C50-81B6-93D3400DA9B3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5D83B150-CB06-4C2F-ACA8-E5EC87337191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FF00DA48-EE7F-44E7-BFE5-5DA4B3AC9F4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0F63DDD-7257-4635-8913-57051DE3A08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AD84DB11-1C3B-4F3E-A298-6ECC56A65BB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99AAB90-3867-4DB4-B54C-2D4A4A185F1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91101A-EF9F-4419-B82F-01DA9DA22A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AC1E7F87-6873-4467-B85A-CA264EF5D70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A491644-D32D-41DB-8D82-5AE7FEF7F17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7A2A97CF-6DD4-4421-90EB-9C3A05DCA1D7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8682D8E-E82C-4069-A7F3-858019A1286A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717C7C0E-5C19-4413-A90F-4B0DB5C6DA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30376141-0B12-46A1-BD02-7CED659E5D9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1BF688-B6E6-449D-A910-F3A0BADF827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9DFBDFC-D7A1-4A83-8B35-1845901B349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F538D3C-EE9D-43DF-9CB6-E6303EE5EBD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7E978BB0-3FB8-4FFF-98EB-39A934B31BD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00AB8CF-34FB-4DA7-838A-83F67969EBDB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1260040-3921-4411-B7B5-E6AA5636E25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7DB6F58B-3E7A-40F8-BEFE-6E2F82B464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0C1C641-6A94-403D-9710-23A9CA4F884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769DEFF-A0F9-493E-B021-211DFCB7437F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4FE4859-9CB3-4D66-AB38-ADBAAE908A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68F18428-1838-4D76-AEA9-41EC1DE35E23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11B03FB-2FD9-4BFF-87AA-6DC5F7A7498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5402087-1203-4A51-ADA4-180875C9FE31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DE52622-156D-44CE-A81A-34CF70E4A64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D8196F9-E5A5-47AA-A2AB-67E7444E72F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B42D293-3260-402F-999A-B76877A2E2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00090DA-BF0C-41E5-ACA1-C28AD3607462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9D19DF1-ABA3-4560-81DE-7E082EE00FE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D0C7AEF-C686-4EB2-9A13-193D7EF41E3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DC8763C-8E69-43A9-AD5A-B70EB6C3F77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CEB2F96-CF48-48B1-BB12-AEAD1568092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F78AC58-FEEB-4FF2-8175-AE750FF2EB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0C0F42F1-28EE-4E01-AF27-CD8E963FC1F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5BE4022-3A47-43FA-BEE3-AFE5016CB20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F34A5CA-77F3-469E-8163-7C1948B506A0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74333D-611F-48B8-8C03-81CB52E648A6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8F5927F-9789-4BDE-91D5-07AF722BE5A4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E1BB27A-7F96-46F5-A6A9-EF7B8E177194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FB2EA4B-2E40-46E6-9080-2B2DD0DEA0F2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920D516-8442-4558-9F29-85C4C468EC2E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C230D9D-1753-46FF-AB9C-B37210B46B5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E2B6EE9-516E-4295-930C-AF443EDB5523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A4E5F44-E122-4F27-9191-78542FE32570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8564419-DD34-4AB2-BC4A-2576D85C4FD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74B7C042-FDDA-4783-8EA2-90C7D28E2B07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628E0432-5F5A-4023-9B24-921CEB4A2A9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6D96991-82BC-457D-9A39-F4454CCD100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D2A2417D-EBE6-4A37-A911-002FE96EE53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F2136FF-E0C1-48AD-BB93-012BD27285E3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A5D0A6E4-1D7C-4D62-9DCC-86C890B6D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22E1D997-7E19-482E-BE91-6E1AC21CFC7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9C8595E2-C3B5-475C-B41F-17048C0B3FD9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EE0EC438-8E24-4620-8FC1-30079543D02E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46DDAB5-7626-4C4F-9ABF-819FF66F60F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A25139C1-85E0-45A7-934C-90D84BFF7EC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57A5132F-5A99-4ABE-B3FD-ADFA99D4523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12F659A-F0E6-4E5C-A9AE-55812D25C820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5D9F2D6-882C-40CF-B2FE-07328C224AE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FD6B10E-7721-46B3-99E9-3259CEB76B4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8C4782C-D049-4F97-AE88-36C1CFF54F5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DCCF795-C2A7-468A-BBAE-46F82B478B11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395F614-8DB6-4B86-B838-47F3D253BF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779002-7387-40CC-89B3-EB6793A2E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460CDCD-E557-4CC5-BD25-1834592DC8F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FE2DCD8-0725-4876-A905-7952CC4FE6CA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2DAEEEF-5328-4136-B760-321E1534E2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C5C1771-09A7-4F94-B002-027EF2AD044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CAE1234-957B-414B-9442-E4A9B391A0D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9C60784-98E3-4AEB-A5E7-4D02B6174EBB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32429C3-8DE1-4E11-905E-256976C13F6E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A24AAA-5964-4EF6-84CE-015E3E318662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2DAE9AF-84B7-4985-A57E-0792B92536DD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A2ED02-528C-4883-B9A3-BE2F22C7719F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3A91F96-8523-4B0C-BA16-8032BE03C20E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6FD5E49-1865-44BE-AF38-D6089F8D5679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23975CE-459C-4AD6-8AB8-8F9249C5BD41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823A69B-F556-4F07-AD58-D09C75DFE9BF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B57E43-32CD-4401-ADAD-8B6854FE7CE7}"/>
                </a:ext>
              </a:extLst>
            </p:cNvPr>
            <p:cNvCxnSpPr>
              <a:cxnSpLocks/>
            </p:cNvCxnSpPr>
            <p:nvPr/>
          </p:nvCxnSpPr>
          <p:spPr>
            <a:xfrm>
              <a:off x="-3061621" y="-3368602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AF78D0-B723-4400-84DF-A00FC6F102DF}"/>
              </a:ext>
            </a:extLst>
          </p:cNvPr>
          <p:cNvGrpSpPr/>
          <p:nvPr/>
        </p:nvGrpSpPr>
        <p:grpSpPr>
          <a:xfrm>
            <a:off x="393069" y="183004"/>
            <a:ext cx="6994534" cy="830997"/>
            <a:chOff x="393069" y="183004"/>
            <a:chExt cx="6994534" cy="83099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9FE3BDD-FE80-4A76-B0A6-E5E16CC0A499}"/>
                </a:ext>
              </a:extLst>
            </p:cNvPr>
            <p:cNvGrpSpPr/>
            <p:nvPr/>
          </p:nvGrpSpPr>
          <p:grpSpPr>
            <a:xfrm flipH="1">
              <a:off x="393069" y="574505"/>
              <a:ext cx="651751" cy="288627"/>
              <a:chOff x="122738" y="6128267"/>
              <a:chExt cx="1000608" cy="443118"/>
            </a:xfrm>
            <a:gradFill flip="none" rotWithShape="1">
              <a:gsLst>
                <a:gs pos="58000">
                  <a:srgbClr val="ED217C"/>
                </a:gs>
                <a:gs pos="0">
                  <a:srgbClr val="ED217C"/>
                </a:gs>
                <a:gs pos="100000">
                  <a:srgbClr val="262262"/>
                </a:gs>
              </a:gsLst>
              <a:lin ang="0" scaled="1"/>
              <a:tileRect/>
            </a:gradFill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908B79D-81F0-4AAD-8AD4-F7762F21425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80E7F7A-2CF4-4988-BF44-8C328E5FB96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A8C1E6B-A6DA-4158-B8B9-D0F79E16E0B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6ECA9C7-C6A9-46F5-8EFF-3547C1649519}"/>
                </a:ext>
              </a:extLst>
            </p:cNvPr>
            <p:cNvSpPr txBox="1"/>
            <p:nvPr/>
          </p:nvSpPr>
          <p:spPr>
            <a:xfrm>
              <a:off x="1089795" y="183004"/>
              <a:ext cx="6297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Sim Font" pitchFamily="50" charset="0"/>
                </a:rPr>
                <a:t>My </a:t>
              </a:r>
              <a:r>
                <a:rPr lang="en-US" sz="4800">
                  <a:solidFill>
                    <a:srgbClr val="ED217C"/>
                  </a:solidFill>
                  <a:latin typeface="Sim Font" pitchFamily="50" charset="0"/>
                </a:rPr>
                <a:t>Journey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DD8F13-73F7-428E-8CFA-7DD2F4ABEFC2}"/>
              </a:ext>
            </a:extLst>
          </p:cNvPr>
          <p:cNvGrpSpPr/>
          <p:nvPr/>
        </p:nvGrpSpPr>
        <p:grpSpPr>
          <a:xfrm>
            <a:off x="488222" y="295275"/>
            <a:ext cx="11355684" cy="5690255"/>
            <a:chOff x="488222" y="305888"/>
            <a:chExt cx="11355684" cy="56902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7D82BD-98FF-4CD6-916D-1CD993278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290" y="305888"/>
              <a:ext cx="3393616" cy="226354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8D1B17-EA87-45BE-B3C1-7F254E3DCB49}"/>
                </a:ext>
              </a:extLst>
            </p:cNvPr>
            <p:cNvGrpSpPr/>
            <p:nvPr/>
          </p:nvGrpSpPr>
          <p:grpSpPr>
            <a:xfrm>
              <a:off x="488222" y="1532346"/>
              <a:ext cx="3331797" cy="4463797"/>
              <a:chOff x="488222" y="1532346"/>
              <a:chExt cx="3331797" cy="446379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8396BD-157C-4DC2-A333-A5A452799718}"/>
                  </a:ext>
                </a:extLst>
              </p:cNvPr>
              <p:cNvSpPr/>
              <p:nvPr/>
            </p:nvSpPr>
            <p:spPr>
              <a:xfrm>
                <a:off x="559816" y="3260124"/>
                <a:ext cx="3260203" cy="2736019"/>
              </a:xfrm>
              <a:prstGeom prst="rect">
                <a:avLst/>
              </a:prstGeom>
              <a:solidFill>
                <a:srgbClr val="26226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09276F-F765-4920-B519-934EC3500161}"/>
                  </a:ext>
                </a:extLst>
              </p:cNvPr>
              <p:cNvSpPr txBox="1"/>
              <p:nvPr/>
            </p:nvSpPr>
            <p:spPr>
              <a:xfrm>
                <a:off x="533610" y="1532346"/>
                <a:ext cx="2786386" cy="36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>
                    <a:solidFill>
                      <a:srgbClr val="ED217C"/>
                    </a:solidFill>
                    <a:latin typeface="Helvetica Rounded" pitchFamily="50" charset="0"/>
                  </a:rPr>
                  <a:t>November 2017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EE844B5-EB40-4F57-B6DC-7F92235C7B00}"/>
                  </a:ext>
                </a:extLst>
              </p:cNvPr>
              <p:cNvSpPr txBox="1"/>
              <p:nvPr/>
            </p:nvSpPr>
            <p:spPr>
              <a:xfrm>
                <a:off x="488222" y="1950023"/>
                <a:ext cx="2839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Helvetica Rounded" pitchFamily="50" charset="0"/>
                  </a:rPr>
                  <a:t>Beginning</a:t>
                </a:r>
              </a:p>
            </p:txBody>
          </p:sp>
        </p:grp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4F532BE2-71B3-43B8-ACEB-B4BAC5591FB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FE4BF71-80B0-4B1C-95F7-539BE1E2CCFD}"/>
              </a:ext>
            </a:extLst>
          </p:cNvPr>
          <p:cNvSpPr txBox="1"/>
          <p:nvPr/>
        </p:nvSpPr>
        <p:spPr>
          <a:xfrm>
            <a:off x="531491" y="2708603"/>
            <a:ext cx="10882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Helvetica LT Std Light" panose="020B04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53A53-05A9-460A-8321-BA65AA2B89B8}"/>
              </a:ext>
            </a:extLst>
          </p:cNvPr>
          <p:cNvSpPr txBox="1"/>
          <p:nvPr/>
        </p:nvSpPr>
        <p:spPr>
          <a:xfrm>
            <a:off x="572253" y="2999746"/>
            <a:ext cx="913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 wanted to change my career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Took some time to think about what’s next for 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Starting with Zero Azure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Chose to Learn Azure (2 hours a night study)</a:t>
            </a:r>
          </a:p>
        </p:txBody>
      </p:sp>
    </p:spTree>
    <p:extLst>
      <p:ext uri="{BB962C8B-B14F-4D97-AF65-F5344CB8AC3E}">
        <p14:creationId xmlns:p14="http://schemas.microsoft.com/office/powerpoint/2010/main" val="276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538CB1-6A56-434C-B315-EE1FEF0D08AB}"/>
              </a:ext>
            </a:extLst>
          </p:cNvPr>
          <p:cNvGrpSpPr/>
          <p:nvPr/>
        </p:nvGrpSpPr>
        <p:grpSpPr>
          <a:xfrm>
            <a:off x="-3061621" y="-3368602"/>
            <a:ext cx="16198917" cy="12428610"/>
            <a:chOff x="-3061621" y="-3368602"/>
            <a:chExt cx="16198917" cy="1242861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75B31BD-DA3D-40D7-922D-8A01539856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58000">
                  <a:srgbClr val="262262"/>
                </a:gs>
                <a:gs pos="0">
                  <a:srgbClr val="262262">
                    <a:alpha val="82000"/>
                  </a:srgbClr>
                </a:gs>
                <a:gs pos="100000">
                  <a:srgbClr val="26226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0CD5B04-086E-46B4-8265-8D7EEA9CDBA3}"/>
                </a:ext>
              </a:extLst>
            </p:cNvPr>
            <p:cNvCxnSpPr>
              <a:cxnSpLocks/>
            </p:cNvCxnSpPr>
            <p:nvPr/>
          </p:nvCxnSpPr>
          <p:spPr>
            <a:xfrm>
              <a:off x="5118543" y="3473595"/>
              <a:ext cx="5089336" cy="558641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37000"/>
                    </a:schemeClr>
                  </a:gs>
                  <a:gs pos="46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DFD4DA-BA9D-4335-8492-8B5DDD933A95}"/>
                </a:ext>
              </a:extLst>
            </p:cNvPr>
            <p:cNvGrpSpPr/>
            <p:nvPr/>
          </p:nvGrpSpPr>
          <p:grpSpPr>
            <a:xfrm>
              <a:off x="-593558" y="6282758"/>
              <a:ext cx="651751" cy="288627"/>
              <a:chOff x="122738" y="6128267"/>
              <a:chExt cx="1000608" cy="44311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66DCFED-9327-4695-8058-C6EFA9A578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6639AB-CB69-4C31-89C1-37E0886A44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51A1901-DF8C-46B5-8AF0-4DC4102FA9A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06B359-BD79-4787-82AA-9C12E816C2F1}"/>
                </a:ext>
              </a:extLst>
            </p:cNvPr>
            <p:cNvGrpSpPr/>
            <p:nvPr/>
          </p:nvGrpSpPr>
          <p:grpSpPr>
            <a:xfrm>
              <a:off x="-227840" y="6282758"/>
              <a:ext cx="651751" cy="288627"/>
              <a:chOff x="122738" y="6128267"/>
              <a:chExt cx="1000608" cy="4431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47E6A6-1EEE-4C7E-B7CE-4275A810B1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D304C8B-68C1-4443-AC17-D12619CE17DA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8788F81-B8A9-44AC-B9D8-D10CC1818F1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EA4A-CD57-40F1-A545-294661CF2825}"/>
                </a:ext>
              </a:extLst>
            </p:cNvPr>
            <p:cNvGrpSpPr/>
            <p:nvPr/>
          </p:nvGrpSpPr>
          <p:grpSpPr>
            <a:xfrm>
              <a:off x="143799" y="6282758"/>
              <a:ext cx="651751" cy="288627"/>
              <a:chOff x="122738" y="6128267"/>
              <a:chExt cx="1000608" cy="44311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26EC94-C589-4B9C-BEC3-22A89FA78CBC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53555A0-9381-495D-86D6-57AD643FBA8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AC3C07-6394-4BE5-8602-4C50E2C52E1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5D26F4-F9CA-4BD3-A469-0A2ACA409EE3}"/>
                </a:ext>
              </a:extLst>
            </p:cNvPr>
            <p:cNvSpPr/>
            <p:nvPr/>
          </p:nvSpPr>
          <p:spPr>
            <a:xfrm rot="1829776">
              <a:off x="65477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BDF60-22A9-4049-94B1-C536D65E07AD}"/>
                </a:ext>
              </a:extLst>
            </p:cNvPr>
            <p:cNvSpPr/>
            <p:nvPr/>
          </p:nvSpPr>
          <p:spPr>
            <a:xfrm rot="1829776">
              <a:off x="53319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4AAF44-92E7-46D8-AD5D-0825A8248DF9}"/>
                </a:ext>
              </a:extLst>
            </p:cNvPr>
            <p:cNvSpPr/>
            <p:nvPr/>
          </p:nvSpPr>
          <p:spPr>
            <a:xfrm rot="1829776">
              <a:off x="77635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43D72-F229-4635-9EAB-BBFDD64A7209}"/>
                </a:ext>
              </a:extLst>
            </p:cNvPr>
            <p:cNvSpPr/>
            <p:nvPr/>
          </p:nvSpPr>
          <p:spPr>
            <a:xfrm rot="1829776">
              <a:off x="102049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66A8A4-D664-4021-BB2C-14BD3B3C1DF5}"/>
                </a:ext>
              </a:extLst>
            </p:cNvPr>
            <p:cNvSpPr/>
            <p:nvPr/>
          </p:nvSpPr>
          <p:spPr>
            <a:xfrm rot="1829776">
              <a:off x="89891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C9BFD3-5AEC-45D4-9A03-9ACE2A89AE09}"/>
                </a:ext>
              </a:extLst>
            </p:cNvPr>
            <p:cNvSpPr/>
            <p:nvPr/>
          </p:nvSpPr>
          <p:spPr>
            <a:xfrm rot="1829776">
              <a:off x="114207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F0B08CE-75BE-4672-A27A-7AE5101FF6F0}"/>
                </a:ext>
              </a:extLst>
            </p:cNvPr>
            <p:cNvSpPr/>
            <p:nvPr/>
          </p:nvSpPr>
          <p:spPr>
            <a:xfrm rot="1829776">
              <a:off x="139213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DB4788-D735-4CD9-A12B-76CA3EDC56FC}"/>
                </a:ext>
              </a:extLst>
            </p:cNvPr>
            <p:cNvSpPr/>
            <p:nvPr/>
          </p:nvSpPr>
          <p:spPr>
            <a:xfrm rot="1829776">
              <a:off x="127055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3D6976-0D6F-4679-86DD-757409224F26}"/>
                </a:ext>
              </a:extLst>
            </p:cNvPr>
            <p:cNvSpPr/>
            <p:nvPr/>
          </p:nvSpPr>
          <p:spPr>
            <a:xfrm rot="1829776">
              <a:off x="151371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8029D7-79A1-4E87-85DF-2F9CB098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B715C9-8386-4D90-86CB-2190BAE9312A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60000">
                  <a:srgbClr val="FFFFFF">
                    <a:alpha val="9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E9ECB9-44A0-4B5A-8EF3-B09078A43E89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26EE012-5CEC-45A1-A7E3-BFE6ECB1AA5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A7F88A3-5456-48CB-8BA0-FDD6F6403A0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966E89C1-FE16-49B7-AF94-018B2CD37AB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EA66205-A4FB-4048-A5C7-D070E592FA37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0D91020-4296-481B-B974-F3A68CCA5C0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7208DC7-D1F9-4659-9FC7-9238A0A8E33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6BD5820-1F2E-4103-980B-D4D8B0667D3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23A469-30F8-4FA8-BF54-E904D1983CD1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46124C06-06FA-4060-8167-E5EE960D62D6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8EC63EF-84F3-401A-B718-0E055D5178C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B74546FA-49B0-46E8-A908-D2700AB3EF7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966FBE3-83A1-4167-82C0-33BBFDB8C189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A2313A3-A11C-4005-BF12-C75BE38D8EE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F37A5CE-322C-452C-BDF2-9926C84C4A3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C582A6C-9532-4815-8B5E-5E2A61B6392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BD52361-507D-4BCD-A7AA-34569E3294F5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756B879F-9120-4D42-B2E6-B5C8A38C422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5E018896-FF03-473F-97B3-ACC20EBB8CEB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A493D1A-20EC-48A4-897F-DA82BB47CC6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99CB82E-A902-4F9F-89F6-D2489707C9AF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D9F109C-FA0D-4DE3-83DC-1184A2899D8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7DD95D6-7720-44A0-B16E-2FE4487F397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0455846-81CC-45C6-A954-E9C38A673F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EC39898-B1B5-4C28-996E-FE8CBC35834C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261063C1-48DC-46AF-9347-6B675CC7969C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DD7FAA0-C959-40A5-8C29-09FE209244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5C48ABD1-78BD-401A-B5C7-15E75551C63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7AB6F2B9-9305-4BE1-9E88-552D92B850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A27C874-B228-408E-B02E-B04A7C8584A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B9F2779A-6BBF-43E0-A38A-F7E5AAF9A7B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7D237FC-95E3-4CFA-9987-CBBF1ED7A19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66A8F05-AFC8-4DEE-8EC4-986C415338F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4A7EBF5-374B-4463-B465-8DF0D928BFC4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A3C32117-60E9-474F-BF18-32CA7CB6037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3C52B246-733F-43AE-8616-8FD69A0658B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F3C9D866-6E2A-4E2E-ABA9-672D214EC1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9222716-3180-4C50-81B6-93D3400DA9B3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5D83B150-CB06-4C2F-ACA8-E5EC87337191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FF00DA48-EE7F-44E7-BFE5-5DA4B3AC9F4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0F63DDD-7257-4635-8913-57051DE3A08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AD84DB11-1C3B-4F3E-A298-6ECC56A65BB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99AAB90-3867-4DB4-B54C-2D4A4A185F1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91101A-EF9F-4419-B82F-01DA9DA22A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AC1E7F87-6873-4467-B85A-CA264EF5D70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A491644-D32D-41DB-8D82-5AE7FEF7F17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7A2A97CF-6DD4-4421-90EB-9C3A05DCA1D7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8682D8E-E82C-4069-A7F3-858019A1286A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717C7C0E-5C19-4413-A90F-4B0DB5C6DA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30376141-0B12-46A1-BD02-7CED659E5D9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1BF688-B6E6-449D-A910-F3A0BADF827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9DFBDFC-D7A1-4A83-8B35-1845901B349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F538D3C-EE9D-43DF-9CB6-E6303EE5EBD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7E978BB0-3FB8-4FFF-98EB-39A934B31BD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00AB8CF-34FB-4DA7-838A-83F67969EBDB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1260040-3921-4411-B7B5-E6AA5636E25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7DB6F58B-3E7A-40F8-BEFE-6E2F82B464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0C1C641-6A94-403D-9710-23A9CA4F884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769DEFF-A0F9-493E-B021-211DFCB7437F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4FE4859-9CB3-4D66-AB38-ADBAAE908A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68F18428-1838-4D76-AEA9-41EC1DE35E23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11B03FB-2FD9-4BFF-87AA-6DC5F7A7498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5402087-1203-4A51-ADA4-180875C9FE31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DE52622-156D-44CE-A81A-34CF70E4A64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D8196F9-E5A5-47AA-A2AB-67E7444E72F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B42D293-3260-402F-999A-B76877A2E2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00090DA-BF0C-41E5-ACA1-C28AD3607462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9D19DF1-ABA3-4560-81DE-7E082EE00FE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D0C7AEF-C686-4EB2-9A13-193D7EF41E3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DC8763C-8E69-43A9-AD5A-B70EB6C3F77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CEB2F96-CF48-48B1-BB12-AEAD1568092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F78AC58-FEEB-4FF2-8175-AE750FF2EB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0C0F42F1-28EE-4E01-AF27-CD8E963FC1F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5BE4022-3A47-43FA-BEE3-AFE5016CB20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F34A5CA-77F3-469E-8163-7C1948B506A0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74333D-611F-48B8-8C03-81CB52E648A6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8F5927F-9789-4BDE-91D5-07AF722BE5A4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E1BB27A-7F96-46F5-A6A9-EF7B8E177194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FB2EA4B-2E40-46E6-9080-2B2DD0DEA0F2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920D516-8442-4558-9F29-85C4C468EC2E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C230D9D-1753-46FF-AB9C-B37210B46B5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E2B6EE9-516E-4295-930C-AF443EDB5523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A4E5F44-E122-4F27-9191-78542FE32570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8564419-DD34-4AB2-BC4A-2576D85C4FD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74B7C042-FDDA-4783-8EA2-90C7D28E2B07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628E0432-5F5A-4023-9B24-921CEB4A2A9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6D96991-82BC-457D-9A39-F4454CCD100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D2A2417D-EBE6-4A37-A911-002FE96EE53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F2136FF-E0C1-48AD-BB93-012BD27285E3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A5D0A6E4-1D7C-4D62-9DCC-86C890B6D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22E1D997-7E19-482E-BE91-6E1AC21CFC7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9C8595E2-C3B5-475C-B41F-17048C0B3FD9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EE0EC438-8E24-4620-8FC1-30079543D02E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46DDAB5-7626-4C4F-9ABF-819FF66F60F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A25139C1-85E0-45A7-934C-90D84BFF7EC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57A5132F-5A99-4ABE-B3FD-ADFA99D4523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12F659A-F0E6-4E5C-A9AE-55812D25C820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5D9F2D6-882C-40CF-B2FE-07328C224AE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FD6B10E-7721-46B3-99E9-3259CEB76B4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8C4782C-D049-4F97-AE88-36C1CFF54F5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DCCF795-C2A7-468A-BBAE-46F82B478B11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395F614-8DB6-4B86-B838-47F3D253BF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779002-7387-40CC-89B3-EB6793A2E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460CDCD-E557-4CC5-BD25-1834592DC8F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FE2DCD8-0725-4876-A905-7952CC4FE6CA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2DAEEEF-5328-4136-B760-321E1534E2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C5C1771-09A7-4F94-B002-027EF2AD044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CAE1234-957B-414B-9442-E4A9B391A0D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9C60784-98E3-4AEB-A5E7-4D02B6174EBB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32429C3-8DE1-4E11-905E-256976C13F6E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A24AAA-5964-4EF6-84CE-015E3E318662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2DAE9AF-84B7-4985-A57E-0792B92536DD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A2ED02-528C-4883-B9A3-BE2F22C7719F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3A91F96-8523-4B0C-BA16-8032BE03C20E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6FD5E49-1865-44BE-AF38-D6089F8D5679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23975CE-459C-4AD6-8AB8-8F9249C5BD41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823A69B-F556-4F07-AD58-D09C75DFE9BF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B57E43-32CD-4401-ADAD-8B6854FE7CE7}"/>
                </a:ext>
              </a:extLst>
            </p:cNvPr>
            <p:cNvCxnSpPr>
              <a:cxnSpLocks/>
            </p:cNvCxnSpPr>
            <p:nvPr/>
          </p:nvCxnSpPr>
          <p:spPr>
            <a:xfrm>
              <a:off x="-3061621" y="-3368602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AF78D0-B723-4400-84DF-A00FC6F102DF}"/>
              </a:ext>
            </a:extLst>
          </p:cNvPr>
          <p:cNvGrpSpPr/>
          <p:nvPr/>
        </p:nvGrpSpPr>
        <p:grpSpPr>
          <a:xfrm>
            <a:off x="393069" y="183004"/>
            <a:ext cx="6994534" cy="830997"/>
            <a:chOff x="393069" y="183004"/>
            <a:chExt cx="6994534" cy="83099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9FE3BDD-FE80-4A76-B0A6-E5E16CC0A499}"/>
                </a:ext>
              </a:extLst>
            </p:cNvPr>
            <p:cNvGrpSpPr/>
            <p:nvPr/>
          </p:nvGrpSpPr>
          <p:grpSpPr>
            <a:xfrm flipH="1">
              <a:off x="393069" y="574505"/>
              <a:ext cx="651751" cy="288627"/>
              <a:chOff x="122738" y="6128267"/>
              <a:chExt cx="1000608" cy="443118"/>
            </a:xfrm>
            <a:gradFill flip="none" rotWithShape="1">
              <a:gsLst>
                <a:gs pos="58000">
                  <a:srgbClr val="ED217C"/>
                </a:gs>
                <a:gs pos="0">
                  <a:srgbClr val="ED217C"/>
                </a:gs>
                <a:gs pos="100000">
                  <a:srgbClr val="262262"/>
                </a:gs>
              </a:gsLst>
              <a:lin ang="0" scaled="1"/>
              <a:tileRect/>
            </a:gradFill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908B79D-81F0-4AAD-8AD4-F7762F21425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80E7F7A-2CF4-4988-BF44-8C328E5FB96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A8C1E6B-A6DA-4158-B8B9-D0F79E16E0B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6ECA9C7-C6A9-46F5-8EFF-3547C1649519}"/>
                </a:ext>
              </a:extLst>
            </p:cNvPr>
            <p:cNvSpPr txBox="1"/>
            <p:nvPr/>
          </p:nvSpPr>
          <p:spPr>
            <a:xfrm>
              <a:off x="1089795" y="183004"/>
              <a:ext cx="6297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Sim Font" pitchFamily="50" charset="0"/>
                </a:rPr>
                <a:t>My </a:t>
              </a:r>
              <a:r>
                <a:rPr lang="en-US" sz="4800">
                  <a:solidFill>
                    <a:srgbClr val="ED217C"/>
                  </a:solidFill>
                  <a:latin typeface="Sim Font" pitchFamily="50" charset="0"/>
                </a:rPr>
                <a:t>Goals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4F532BE2-71B3-43B8-ACEB-B4BAC5591FB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  <p:pic>
        <p:nvPicPr>
          <p:cNvPr id="349" name="Picture 348">
            <a:extLst>
              <a:ext uri="{FF2B5EF4-FFF2-40B4-BE49-F238E27FC236}">
                <a16:creationId xmlns:a16="http://schemas.microsoft.com/office/drawing/2014/main" id="{6D78F768-944E-4847-A618-7819B5633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10" y="1652250"/>
            <a:ext cx="894354" cy="89435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9A5FF8C-61C7-4111-AFAA-3C5E937F7A1B}"/>
              </a:ext>
            </a:extLst>
          </p:cNvPr>
          <p:cNvGrpSpPr/>
          <p:nvPr/>
        </p:nvGrpSpPr>
        <p:grpSpPr>
          <a:xfrm>
            <a:off x="2157910" y="1813892"/>
            <a:ext cx="4385306" cy="1883525"/>
            <a:chOff x="2157910" y="1813892"/>
            <a:chExt cx="4385306" cy="1883525"/>
          </a:xfrm>
        </p:grpSpPr>
        <p:sp>
          <p:nvSpPr>
            <p:cNvPr id="332" name="TextBox 8">
              <a:extLst>
                <a:ext uri="{FF2B5EF4-FFF2-40B4-BE49-F238E27FC236}">
                  <a16:creationId xmlns:a16="http://schemas.microsoft.com/office/drawing/2014/main" id="{7D451B40-2C4D-4D09-9EE4-81F9C2430B8E}"/>
                </a:ext>
              </a:extLst>
            </p:cNvPr>
            <p:cNvSpPr txBox="1"/>
            <p:nvPr/>
          </p:nvSpPr>
          <p:spPr>
            <a:xfrm>
              <a:off x="5648784" y="1813892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210B0351-91E0-42E0-92E3-C1A22656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910" y="2799561"/>
              <a:ext cx="897858" cy="897856"/>
            </a:xfrm>
            <a:prstGeom prst="rect">
              <a:avLst/>
            </a:prstGeom>
          </p:spPr>
        </p:pic>
      </p:grpSp>
      <p:pic>
        <p:nvPicPr>
          <p:cNvPr id="351" name="Picture 350">
            <a:extLst>
              <a:ext uri="{FF2B5EF4-FFF2-40B4-BE49-F238E27FC236}">
                <a16:creationId xmlns:a16="http://schemas.microsoft.com/office/drawing/2014/main" id="{41D9205C-88AD-4830-8BDA-8BB735263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00" y="3945564"/>
            <a:ext cx="907482" cy="9074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68C89A-0790-4ABD-BD7B-15056C04514C}"/>
              </a:ext>
            </a:extLst>
          </p:cNvPr>
          <p:cNvSpPr txBox="1"/>
          <p:nvPr/>
        </p:nvSpPr>
        <p:spPr>
          <a:xfrm>
            <a:off x="3182459" y="1781969"/>
            <a:ext cx="5368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Pass An Azure Exam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4FE0CCB-361A-40D0-B27B-58343A1EFE7A}"/>
              </a:ext>
            </a:extLst>
          </p:cNvPr>
          <p:cNvSpPr txBox="1"/>
          <p:nvPr/>
        </p:nvSpPr>
        <p:spPr>
          <a:xfrm>
            <a:off x="3200311" y="2989531"/>
            <a:ext cx="6242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Pass Azure Architect Exam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C92B492-5196-432E-9D6B-1D346F7F34DE}"/>
              </a:ext>
            </a:extLst>
          </p:cNvPr>
          <p:cNvSpPr txBox="1"/>
          <p:nvPr/>
        </p:nvSpPr>
        <p:spPr>
          <a:xfrm>
            <a:off x="3164440" y="4175556"/>
            <a:ext cx="6242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Become an Azure MVP</a:t>
            </a:r>
          </a:p>
        </p:txBody>
      </p:sp>
    </p:spTree>
    <p:extLst>
      <p:ext uri="{BB962C8B-B14F-4D97-AF65-F5344CB8AC3E}">
        <p14:creationId xmlns:p14="http://schemas.microsoft.com/office/powerpoint/2010/main" val="418762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538CB1-6A56-434C-B315-EE1FEF0D08AB}"/>
              </a:ext>
            </a:extLst>
          </p:cNvPr>
          <p:cNvGrpSpPr/>
          <p:nvPr/>
        </p:nvGrpSpPr>
        <p:grpSpPr>
          <a:xfrm>
            <a:off x="-3061621" y="-3368602"/>
            <a:ext cx="16198917" cy="12428610"/>
            <a:chOff x="-3061621" y="-3368602"/>
            <a:chExt cx="16198917" cy="1242861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75B31BD-DA3D-40D7-922D-8A01539856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58000">
                  <a:srgbClr val="262262"/>
                </a:gs>
                <a:gs pos="0">
                  <a:srgbClr val="262262">
                    <a:alpha val="82000"/>
                  </a:srgbClr>
                </a:gs>
                <a:gs pos="100000">
                  <a:srgbClr val="26226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0CD5B04-086E-46B4-8265-8D7EEA9CDBA3}"/>
                </a:ext>
              </a:extLst>
            </p:cNvPr>
            <p:cNvCxnSpPr>
              <a:cxnSpLocks/>
            </p:cNvCxnSpPr>
            <p:nvPr/>
          </p:nvCxnSpPr>
          <p:spPr>
            <a:xfrm>
              <a:off x="5118543" y="3473595"/>
              <a:ext cx="5089336" cy="558641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37000"/>
                    </a:schemeClr>
                  </a:gs>
                  <a:gs pos="46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DFD4DA-BA9D-4335-8492-8B5DDD933A95}"/>
                </a:ext>
              </a:extLst>
            </p:cNvPr>
            <p:cNvGrpSpPr/>
            <p:nvPr/>
          </p:nvGrpSpPr>
          <p:grpSpPr>
            <a:xfrm>
              <a:off x="-593558" y="6282758"/>
              <a:ext cx="651751" cy="288627"/>
              <a:chOff x="122738" y="6128267"/>
              <a:chExt cx="1000608" cy="44311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66DCFED-9327-4695-8058-C6EFA9A57894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6639AB-CB69-4C31-89C1-37E0886A4409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51A1901-DF8C-46B5-8AF0-4DC4102FA9AF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06B359-BD79-4787-82AA-9C12E816C2F1}"/>
                </a:ext>
              </a:extLst>
            </p:cNvPr>
            <p:cNvGrpSpPr/>
            <p:nvPr/>
          </p:nvGrpSpPr>
          <p:grpSpPr>
            <a:xfrm>
              <a:off x="-227840" y="6282758"/>
              <a:ext cx="651751" cy="288627"/>
              <a:chOff x="122738" y="6128267"/>
              <a:chExt cx="1000608" cy="4431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47E6A6-1EEE-4C7E-B7CE-4275A810B113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D304C8B-68C1-4443-AC17-D12619CE17DA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8788F81-B8A9-44AC-B9D8-D10CC1818F1C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EA4A-CD57-40F1-A545-294661CF2825}"/>
                </a:ext>
              </a:extLst>
            </p:cNvPr>
            <p:cNvGrpSpPr/>
            <p:nvPr/>
          </p:nvGrpSpPr>
          <p:grpSpPr>
            <a:xfrm>
              <a:off x="143799" y="6282758"/>
              <a:ext cx="651751" cy="288627"/>
              <a:chOff x="122738" y="6128267"/>
              <a:chExt cx="1000608" cy="44311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26EC94-C589-4B9C-BEC3-22A89FA78CBC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53555A0-9381-495D-86D6-57AD643FBA8F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AC3C07-6394-4BE5-8602-4C50E2C52E18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solidFill>
                <a:srgbClr val="ED21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5D26F4-F9CA-4BD3-A469-0A2ACA409EE3}"/>
                </a:ext>
              </a:extLst>
            </p:cNvPr>
            <p:cNvSpPr/>
            <p:nvPr/>
          </p:nvSpPr>
          <p:spPr>
            <a:xfrm rot="1829776">
              <a:off x="65477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BDF60-22A9-4049-94B1-C536D65E07AD}"/>
                </a:ext>
              </a:extLst>
            </p:cNvPr>
            <p:cNvSpPr/>
            <p:nvPr/>
          </p:nvSpPr>
          <p:spPr>
            <a:xfrm rot="1829776">
              <a:off x="53319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4AAF44-92E7-46D8-AD5D-0825A8248DF9}"/>
                </a:ext>
              </a:extLst>
            </p:cNvPr>
            <p:cNvSpPr/>
            <p:nvPr/>
          </p:nvSpPr>
          <p:spPr>
            <a:xfrm rot="1829776">
              <a:off x="776357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43D72-F229-4635-9EAB-BBFDD64A7209}"/>
                </a:ext>
              </a:extLst>
            </p:cNvPr>
            <p:cNvSpPr/>
            <p:nvPr/>
          </p:nvSpPr>
          <p:spPr>
            <a:xfrm rot="1829776">
              <a:off x="102049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66A8A4-D664-4021-BB2C-14BD3B3C1DF5}"/>
                </a:ext>
              </a:extLst>
            </p:cNvPr>
            <p:cNvSpPr/>
            <p:nvPr/>
          </p:nvSpPr>
          <p:spPr>
            <a:xfrm rot="1829776">
              <a:off x="89891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C9BFD3-5AEC-45D4-9A03-9ACE2A89AE09}"/>
                </a:ext>
              </a:extLst>
            </p:cNvPr>
            <p:cNvSpPr/>
            <p:nvPr/>
          </p:nvSpPr>
          <p:spPr>
            <a:xfrm rot="1829776">
              <a:off x="1142075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F0B08CE-75BE-4672-A27A-7AE5101FF6F0}"/>
                </a:ext>
              </a:extLst>
            </p:cNvPr>
            <p:cNvSpPr/>
            <p:nvPr/>
          </p:nvSpPr>
          <p:spPr>
            <a:xfrm rot="1829776">
              <a:off x="139213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DB4788-D735-4CD9-A12B-76CA3EDC56FC}"/>
                </a:ext>
              </a:extLst>
            </p:cNvPr>
            <p:cNvSpPr/>
            <p:nvPr/>
          </p:nvSpPr>
          <p:spPr>
            <a:xfrm rot="1829776">
              <a:off x="127055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3D6976-0D6F-4679-86DD-757409224F26}"/>
                </a:ext>
              </a:extLst>
            </p:cNvPr>
            <p:cNvSpPr/>
            <p:nvPr/>
          </p:nvSpPr>
          <p:spPr>
            <a:xfrm rot="1829776">
              <a:off x="1513714" y="6282758"/>
              <a:ext cx="408591" cy="288627"/>
            </a:xfrm>
            <a:custGeom>
              <a:avLst/>
              <a:gdLst>
                <a:gd name="connsiteX0" fmla="*/ 129389 w 1083894"/>
                <a:gd name="connsiteY0" fmla="*/ 0 h 1083895"/>
                <a:gd name="connsiteX1" fmla="*/ 1083894 w 1083894"/>
                <a:gd name="connsiteY1" fmla="*/ 954505 h 1083895"/>
                <a:gd name="connsiteX2" fmla="*/ 954504 w 1083894"/>
                <a:gd name="connsiteY2" fmla="*/ 1083895 h 1083895"/>
                <a:gd name="connsiteX3" fmla="*/ 0 w 1083894"/>
                <a:gd name="connsiteY3" fmla="*/ 129389 h 108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4" h="1083895">
                  <a:moveTo>
                    <a:pt x="129389" y="0"/>
                  </a:moveTo>
                  <a:lnTo>
                    <a:pt x="1083894" y="954505"/>
                  </a:lnTo>
                  <a:lnTo>
                    <a:pt x="954504" y="1083895"/>
                  </a:lnTo>
                  <a:lnTo>
                    <a:pt x="0" y="129389"/>
                  </a:lnTo>
                  <a:close/>
                </a:path>
              </a:pathLst>
            </a:custGeom>
            <a:solidFill>
              <a:srgbClr val="ED2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8029D7-79A1-4E87-85DF-2F9CB098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759" y="-701887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B715C9-8386-4D90-86CB-2190BAE9312A}"/>
                </a:ext>
              </a:extLst>
            </p:cNvPr>
            <p:cNvGrpSpPr/>
            <p:nvPr/>
          </p:nvGrpSpPr>
          <p:grpSpPr>
            <a:xfrm>
              <a:off x="1647073" y="6282758"/>
              <a:ext cx="11490223" cy="291915"/>
              <a:chOff x="1647073" y="6282758"/>
              <a:chExt cx="11490223" cy="291915"/>
            </a:xfrm>
            <a:gradFill flip="none" rotWithShape="1">
              <a:gsLst>
                <a:gs pos="60000">
                  <a:srgbClr val="FFFFFF">
                    <a:alpha val="9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E9ECB9-44A0-4B5A-8EF3-B09078A43E89}"/>
                  </a:ext>
                </a:extLst>
              </p:cNvPr>
              <p:cNvGrpSpPr/>
              <p:nvPr/>
            </p:nvGrpSpPr>
            <p:grpSpPr>
              <a:xfrm>
                <a:off x="1647073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26EE012-5CEC-45A1-A7E3-BFE6ECB1AA5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A7F88A3-5456-48CB-8BA0-FDD6F6403A0A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966E89C1-FE16-49B7-AF94-018B2CD37AB5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EA66205-A4FB-4048-A5C7-D070E592FA37}"/>
                  </a:ext>
                </a:extLst>
              </p:cNvPr>
              <p:cNvGrpSpPr/>
              <p:nvPr/>
            </p:nvGrpSpPr>
            <p:grpSpPr>
              <a:xfrm>
                <a:off x="2012791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0D91020-4296-481B-B974-F3A68CCA5C02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7208DC7-D1F9-4659-9FC7-9238A0A8E33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6BD5820-1F2E-4103-980B-D4D8B0667D3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23A469-30F8-4FA8-BF54-E904D1983CD1}"/>
                  </a:ext>
                </a:extLst>
              </p:cNvPr>
              <p:cNvGrpSpPr/>
              <p:nvPr/>
            </p:nvGrpSpPr>
            <p:grpSpPr>
              <a:xfrm>
                <a:off x="2384430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46124C06-06FA-4060-8167-E5EE960D62D6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8EC63EF-84F3-401A-B718-0E055D5178CC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B74546FA-49B0-46E8-A908-D2700AB3EF7C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966FBE3-83A1-4167-82C0-33BBFDB8C189}"/>
                  </a:ext>
                </a:extLst>
              </p:cNvPr>
              <p:cNvGrpSpPr/>
              <p:nvPr/>
            </p:nvGrpSpPr>
            <p:grpSpPr>
              <a:xfrm>
                <a:off x="2773828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A2313A3-A11C-4005-BF12-C75BE38D8EE8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F37A5CE-322C-452C-BDF2-9926C84C4A3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BC582A6C-9532-4815-8B5E-5E2A61B63927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BD52361-507D-4BCD-A7AA-34569E3294F5}"/>
                  </a:ext>
                </a:extLst>
              </p:cNvPr>
              <p:cNvGrpSpPr/>
              <p:nvPr/>
            </p:nvGrpSpPr>
            <p:grpSpPr>
              <a:xfrm>
                <a:off x="3139546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756B879F-9120-4D42-B2E6-B5C8A38C422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5E018896-FF03-473F-97B3-ACC20EBB8CEB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A493D1A-20EC-48A4-897F-DA82BB47CC64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99CB82E-A902-4F9F-89F6-D2489707C9AF}"/>
                  </a:ext>
                </a:extLst>
              </p:cNvPr>
              <p:cNvGrpSpPr/>
              <p:nvPr/>
            </p:nvGrpSpPr>
            <p:grpSpPr>
              <a:xfrm>
                <a:off x="3511185" y="6282758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ED9F109C-FA0D-4DE3-83DC-1184A2899D8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7DD95D6-7720-44A0-B16E-2FE4487F3979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F0455846-81CC-45C6-A954-E9C38A673F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EC39898-B1B5-4C28-996E-FE8CBC35834C}"/>
                  </a:ext>
                </a:extLst>
              </p:cNvPr>
              <p:cNvGrpSpPr/>
              <p:nvPr/>
            </p:nvGrpSpPr>
            <p:grpSpPr>
              <a:xfrm>
                <a:off x="3887704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261063C1-48DC-46AF-9347-6B675CC7969C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DD7FAA0-C959-40A5-8C29-09FE2092440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5C48ABD1-78BD-401A-B5C7-15E75551C63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7AB6F2B9-9305-4BE1-9E88-552D92B8506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A27C874-B228-408E-B02E-B04A7C8584A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B9F2779A-6BBF-43E0-A38A-F7E5AAF9A7B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7D237FC-95E3-4CFA-9987-CBBF1ED7A19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66A8F05-AFC8-4DEE-8EC4-986C415338F2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4A7EBF5-374B-4463-B465-8DF0D928BFC4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A3C32117-60E9-474F-BF18-32CA7CB6037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3C52B246-733F-43AE-8616-8FD69A0658BD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F3C9D866-6E2A-4E2E-ABA9-672D214EC1C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9222716-3180-4C50-81B6-93D3400DA9B3}"/>
                  </a:ext>
                </a:extLst>
              </p:cNvPr>
              <p:cNvGrpSpPr/>
              <p:nvPr/>
            </p:nvGrpSpPr>
            <p:grpSpPr>
              <a:xfrm>
                <a:off x="5014459" y="6282758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5D83B150-CB06-4C2F-ACA8-E5EC87337191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FF00DA48-EE7F-44E7-BFE5-5DA4B3AC9F4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90F63DDD-7257-4635-8913-57051DE3A08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AD84DB11-1C3B-4F3E-A298-6ECC56A65BB1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99AAB90-3867-4DB4-B54C-2D4A4A185F1E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91101A-EF9F-4419-B82F-01DA9DA22A04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AC1E7F87-6873-4467-B85A-CA264EF5D70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A491644-D32D-41DB-8D82-5AE7FEF7F17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7A2A97CF-6DD4-4421-90EB-9C3A05DCA1D7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8682D8E-E82C-4069-A7F3-858019A1286A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717C7C0E-5C19-4413-A90F-4B0DB5C6DA2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30376141-0B12-46A1-BD02-7CED659E5D9C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1BF688-B6E6-449D-A910-F3A0BADF8274}"/>
                  </a:ext>
                </a:extLst>
              </p:cNvPr>
              <p:cNvGrpSpPr/>
              <p:nvPr/>
            </p:nvGrpSpPr>
            <p:grpSpPr>
              <a:xfrm>
                <a:off x="614017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9DFBDFC-D7A1-4A83-8B35-1845901B349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F538D3C-EE9D-43DF-9CB6-E6303EE5EBDF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7E978BB0-3FB8-4FFF-98EB-39A934B31BD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00AB8CF-34FB-4DA7-838A-83F67969EBDB}"/>
                  </a:ext>
                </a:extLst>
              </p:cNvPr>
              <p:cNvGrpSpPr/>
              <p:nvPr/>
            </p:nvGrpSpPr>
            <p:grpSpPr>
              <a:xfrm>
                <a:off x="6505889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1260040-3921-4411-B7B5-E6AA5636E25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7DB6F58B-3E7A-40F8-BEFE-6E2F82B4647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0C1C641-6A94-403D-9710-23A9CA4F884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769DEFF-A0F9-493E-B021-211DFCB7437F}"/>
                  </a:ext>
                </a:extLst>
              </p:cNvPr>
              <p:cNvGrpSpPr/>
              <p:nvPr/>
            </p:nvGrpSpPr>
            <p:grpSpPr>
              <a:xfrm>
                <a:off x="6877528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4FE4859-9CB3-4D66-AB38-ADBAAE908AD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68F18428-1838-4D76-AEA9-41EC1DE35E23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11B03FB-2FD9-4BFF-87AA-6DC5F7A74981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5402087-1203-4A51-ADA4-180875C9FE31}"/>
                  </a:ext>
                </a:extLst>
              </p:cNvPr>
              <p:cNvGrpSpPr/>
              <p:nvPr/>
            </p:nvGrpSpPr>
            <p:grpSpPr>
              <a:xfrm>
                <a:off x="7266926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DE52622-156D-44CE-A81A-34CF70E4A640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D8196F9-E5A5-47AA-A2AB-67E7444E72FD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B42D293-3260-402F-999A-B76877A2E23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00090DA-BF0C-41E5-ACA1-C28AD3607462}"/>
                  </a:ext>
                </a:extLst>
              </p:cNvPr>
              <p:cNvGrpSpPr/>
              <p:nvPr/>
            </p:nvGrpSpPr>
            <p:grpSpPr>
              <a:xfrm>
                <a:off x="7632644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9D19DF1-ABA3-4560-81DE-7E082EE00FEF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D0C7AEF-C686-4EB2-9A13-193D7EF41E3E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DC8763C-8E69-43A9-AD5A-B70EB6C3F773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CEB2F96-CF48-48B1-BB12-AEAD15680924}"/>
                  </a:ext>
                </a:extLst>
              </p:cNvPr>
              <p:cNvGrpSpPr/>
              <p:nvPr/>
            </p:nvGrpSpPr>
            <p:grpSpPr>
              <a:xfrm>
                <a:off x="800428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F78AC58-FEEB-4FF2-8175-AE750FF2EBBC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0C0F42F1-28EE-4E01-AF27-CD8E963FC1F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F5BE4022-3A47-43FA-BEE3-AFE5016CB20B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F34A5CA-77F3-469E-8163-7C1948B506A0}"/>
                  </a:ext>
                </a:extLst>
              </p:cNvPr>
              <p:cNvSpPr/>
              <p:nvPr/>
            </p:nvSpPr>
            <p:spPr>
              <a:xfrm rot="1829776">
                <a:off x="850238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74333D-611F-48B8-8C03-81CB52E648A6}"/>
                  </a:ext>
                </a:extLst>
              </p:cNvPr>
              <p:cNvSpPr/>
              <p:nvPr/>
            </p:nvSpPr>
            <p:spPr>
              <a:xfrm rot="1829776">
                <a:off x="838080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8F5927F-9789-4BDE-91D5-07AF722BE5A4}"/>
                  </a:ext>
                </a:extLst>
              </p:cNvPr>
              <p:cNvSpPr/>
              <p:nvPr/>
            </p:nvSpPr>
            <p:spPr>
              <a:xfrm rot="1829776">
                <a:off x="8623962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E1BB27A-7F96-46F5-A6A9-EF7B8E177194}"/>
                  </a:ext>
                </a:extLst>
              </p:cNvPr>
              <p:cNvSpPr/>
              <p:nvPr/>
            </p:nvSpPr>
            <p:spPr>
              <a:xfrm rot="1829776">
                <a:off x="886810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FB2EA4B-2E40-46E6-9080-2B2DD0DEA0F2}"/>
                  </a:ext>
                </a:extLst>
              </p:cNvPr>
              <p:cNvSpPr/>
              <p:nvPr/>
            </p:nvSpPr>
            <p:spPr>
              <a:xfrm rot="1829776">
                <a:off x="874652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920D516-8442-4558-9F29-85C4C468EC2E}"/>
                  </a:ext>
                </a:extLst>
              </p:cNvPr>
              <p:cNvSpPr/>
              <p:nvPr/>
            </p:nvSpPr>
            <p:spPr>
              <a:xfrm rot="1829776">
                <a:off x="8989680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C230D9D-1753-46FF-AB9C-B37210B46B51}"/>
                  </a:ext>
                </a:extLst>
              </p:cNvPr>
              <p:cNvSpPr/>
              <p:nvPr/>
            </p:nvSpPr>
            <p:spPr>
              <a:xfrm rot="1829776">
                <a:off x="923973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E2B6EE9-516E-4295-930C-AF443EDB5523}"/>
                  </a:ext>
                </a:extLst>
              </p:cNvPr>
              <p:cNvSpPr/>
              <p:nvPr/>
            </p:nvSpPr>
            <p:spPr>
              <a:xfrm rot="1829776">
                <a:off x="911815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A4E5F44-E122-4F27-9191-78542FE32570}"/>
                  </a:ext>
                </a:extLst>
              </p:cNvPr>
              <p:cNvSpPr/>
              <p:nvPr/>
            </p:nvSpPr>
            <p:spPr>
              <a:xfrm rot="1829776">
                <a:off x="9361319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8564419-DD34-4AB2-BC4A-2576D85C4FD9}"/>
                  </a:ext>
                </a:extLst>
              </p:cNvPr>
              <p:cNvGrpSpPr/>
              <p:nvPr/>
            </p:nvGrpSpPr>
            <p:grpSpPr>
              <a:xfrm>
                <a:off x="9507557" y="6286046"/>
                <a:ext cx="1389108" cy="288627"/>
                <a:chOff x="122738" y="6128267"/>
                <a:chExt cx="2132644" cy="443118"/>
              </a:xfrm>
              <a:grpFill/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74B7C042-FDDA-4783-8EA2-90C7D28E2B07}"/>
                    </a:ext>
                  </a:extLst>
                </p:cNvPr>
                <p:cNvGrpSpPr/>
                <p:nvPr/>
              </p:nvGrpSpPr>
              <p:grpSpPr>
                <a:xfrm>
                  <a:off x="122738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628E0432-5F5A-4023-9B24-921CEB4A2A9E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6D96991-82BC-457D-9A39-F4454CCD100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D2A2417D-EBE6-4A37-A911-002FE96EE53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F2136FF-E0C1-48AD-BB93-012BD27285E3}"/>
                    </a:ext>
                  </a:extLst>
                </p:cNvPr>
                <p:cNvGrpSpPr/>
                <p:nvPr/>
              </p:nvGrpSpPr>
              <p:grpSpPr>
                <a:xfrm>
                  <a:off x="684211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A5D0A6E4-1D7C-4D62-9DCC-86C890B6D5D3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22E1D997-7E19-482E-BE91-6E1AC21CFC76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9C8595E2-C3B5-475C-B41F-17048C0B3FD9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EE0EC438-8E24-4620-8FC1-30079543D02E}"/>
                    </a:ext>
                  </a:extLst>
                </p:cNvPr>
                <p:cNvGrpSpPr/>
                <p:nvPr/>
              </p:nvGrpSpPr>
              <p:grpSpPr>
                <a:xfrm>
                  <a:off x="1254774" y="6128267"/>
                  <a:ext cx="1000608" cy="443118"/>
                  <a:chOff x="122738" y="6128267"/>
                  <a:chExt cx="1000608" cy="443118"/>
                </a:xfrm>
                <a:grpFill/>
              </p:grpSpPr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46DDAB5-7626-4C4F-9ABF-819FF66F60F5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309395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A25139C1-85E0-45A7-934C-90D84BFF7EC0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122738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57A5132F-5A99-4ABE-B3FD-ADFA99D4523B}"/>
                      </a:ext>
                    </a:extLst>
                  </p:cNvPr>
                  <p:cNvSpPr/>
                  <p:nvPr/>
                </p:nvSpPr>
                <p:spPr>
                  <a:xfrm rot="1829776">
                    <a:off x="496052" y="6128267"/>
                    <a:ext cx="627294" cy="443118"/>
                  </a:xfrm>
                  <a:custGeom>
                    <a:avLst/>
                    <a:gdLst>
                      <a:gd name="connsiteX0" fmla="*/ 129389 w 1083894"/>
                      <a:gd name="connsiteY0" fmla="*/ 0 h 1083895"/>
                      <a:gd name="connsiteX1" fmla="*/ 1083894 w 1083894"/>
                      <a:gd name="connsiteY1" fmla="*/ 954505 h 1083895"/>
                      <a:gd name="connsiteX2" fmla="*/ 954504 w 1083894"/>
                      <a:gd name="connsiteY2" fmla="*/ 1083895 h 1083895"/>
                      <a:gd name="connsiteX3" fmla="*/ 0 w 1083894"/>
                      <a:gd name="connsiteY3" fmla="*/ 129389 h 1083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3894" h="1083895">
                        <a:moveTo>
                          <a:pt x="129389" y="0"/>
                        </a:moveTo>
                        <a:lnTo>
                          <a:pt x="1083894" y="954505"/>
                        </a:lnTo>
                        <a:lnTo>
                          <a:pt x="954504" y="1083895"/>
                        </a:lnTo>
                        <a:lnTo>
                          <a:pt x="0" y="1293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12F659A-F0E6-4E5C-A9AE-55812D25C820}"/>
                  </a:ext>
                </a:extLst>
              </p:cNvPr>
              <p:cNvGrpSpPr/>
              <p:nvPr/>
            </p:nvGrpSpPr>
            <p:grpSpPr>
              <a:xfrm>
                <a:off x="10621433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5D9F2D6-882C-40CF-B2FE-07328C224AE7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FD6B10E-7721-46B3-99E9-3259CEB76B46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68C4782C-D049-4F97-AE88-36C1CFF54F5D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DCCF795-C2A7-468A-BBAE-46F82B478B11}"/>
                  </a:ext>
                </a:extLst>
              </p:cNvPr>
              <p:cNvGrpSpPr/>
              <p:nvPr/>
            </p:nvGrpSpPr>
            <p:grpSpPr>
              <a:xfrm>
                <a:off x="10987151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395F614-8DB6-4B86-B838-47F3D253BF94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779002-7387-40CC-89B3-EB6793A2E3B2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460CDCD-E557-4CC5-BD25-1834592DC8FE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FE2DCD8-0725-4876-A905-7952CC4FE6CA}"/>
                  </a:ext>
                </a:extLst>
              </p:cNvPr>
              <p:cNvGrpSpPr/>
              <p:nvPr/>
            </p:nvGrpSpPr>
            <p:grpSpPr>
              <a:xfrm>
                <a:off x="11358790" y="6286046"/>
                <a:ext cx="651751" cy="288627"/>
                <a:chOff x="122738" y="6128267"/>
                <a:chExt cx="1000608" cy="443118"/>
              </a:xfrm>
              <a:grpFill/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2DAEEEF-5328-4136-B760-321E1534E291}"/>
                    </a:ext>
                  </a:extLst>
                </p:cNvPr>
                <p:cNvSpPr/>
                <p:nvPr/>
              </p:nvSpPr>
              <p:spPr>
                <a:xfrm rot="1829776">
                  <a:off x="309395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C5C1771-09A7-4F94-B002-027EF2AD0447}"/>
                    </a:ext>
                  </a:extLst>
                </p:cNvPr>
                <p:cNvSpPr/>
                <p:nvPr/>
              </p:nvSpPr>
              <p:spPr>
                <a:xfrm rot="1829776">
                  <a:off x="122738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ECAE1234-957B-414B-9442-E4A9B391A0D0}"/>
                    </a:ext>
                  </a:extLst>
                </p:cNvPr>
                <p:cNvSpPr/>
                <p:nvPr/>
              </p:nvSpPr>
              <p:spPr>
                <a:xfrm rot="1829776">
                  <a:off x="496052" y="6128267"/>
                  <a:ext cx="627294" cy="443118"/>
                </a:xfrm>
                <a:custGeom>
                  <a:avLst/>
                  <a:gdLst>
                    <a:gd name="connsiteX0" fmla="*/ 129389 w 1083894"/>
                    <a:gd name="connsiteY0" fmla="*/ 0 h 1083895"/>
                    <a:gd name="connsiteX1" fmla="*/ 1083894 w 1083894"/>
                    <a:gd name="connsiteY1" fmla="*/ 954505 h 1083895"/>
                    <a:gd name="connsiteX2" fmla="*/ 954504 w 1083894"/>
                    <a:gd name="connsiteY2" fmla="*/ 1083895 h 1083895"/>
                    <a:gd name="connsiteX3" fmla="*/ 0 w 1083894"/>
                    <a:gd name="connsiteY3" fmla="*/ 129389 h 108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894" h="1083895">
                      <a:moveTo>
                        <a:pt x="129389" y="0"/>
                      </a:moveTo>
                      <a:lnTo>
                        <a:pt x="1083894" y="954505"/>
                      </a:lnTo>
                      <a:lnTo>
                        <a:pt x="954504" y="1083895"/>
                      </a:lnTo>
                      <a:lnTo>
                        <a:pt x="0" y="1293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9C60784-98E3-4AEB-A5E7-4D02B6174EBB}"/>
                  </a:ext>
                </a:extLst>
              </p:cNvPr>
              <p:cNvSpPr/>
              <p:nvPr/>
            </p:nvSpPr>
            <p:spPr>
              <a:xfrm rot="1829776">
                <a:off x="1186976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32429C3-8DE1-4E11-905E-256976C13F6E}"/>
                  </a:ext>
                </a:extLst>
              </p:cNvPr>
              <p:cNvSpPr/>
              <p:nvPr/>
            </p:nvSpPr>
            <p:spPr>
              <a:xfrm rot="1829776">
                <a:off x="1174818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A24AAA-5964-4EF6-84CE-015E3E318662}"/>
                  </a:ext>
                </a:extLst>
              </p:cNvPr>
              <p:cNvSpPr/>
              <p:nvPr/>
            </p:nvSpPr>
            <p:spPr>
              <a:xfrm rot="1829776">
                <a:off x="11991348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2DAE9AF-84B7-4985-A57E-0792B92536DD}"/>
                  </a:ext>
                </a:extLst>
              </p:cNvPr>
              <p:cNvSpPr/>
              <p:nvPr/>
            </p:nvSpPr>
            <p:spPr>
              <a:xfrm rot="1829776">
                <a:off x="1223548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A2ED02-528C-4883-B9A3-BE2F22C7719F}"/>
                  </a:ext>
                </a:extLst>
              </p:cNvPr>
              <p:cNvSpPr/>
              <p:nvPr/>
            </p:nvSpPr>
            <p:spPr>
              <a:xfrm rot="1829776">
                <a:off x="1211390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3A91F96-8523-4B0C-BA16-8032BE03C20E}"/>
                  </a:ext>
                </a:extLst>
              </p:cNvPr>
              <p:cNvSpPr/>
              <p:nvPr/>
            </p:nvSpPr>
            <p:spPr>
              <a:xfrm rot="1829776">
                <a:off x="12357066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6FD5E49-1865-44BE-AF38-D6089F8D5679}"/>
                  </a:ext>
                </a:extLst>
              </p:cNvPr>
              <p:cNvSpPr/>
              <p:nvPr/>
            </p:nvSpPr>
            <p:spPr>
              <a:xfrm rot="1829776">
                <a:off x="1260712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23975CE-459C-4AD6-8AB8-8F9249C5BD41}"/>
                  </a:ext>
                </a:extLst>
              </p:cNvPr>
              <p:cNvSpPr/>
              <p:nvPr/>
            </p:nvSpPr>
            <p:spPr>
              <a:xfrm rot="1829776">
                <a:off x="1248554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823A69B-F556-4F07-AD58-D09C75DFE9BF}"/>
                  </a:ext>
                </a:extLst>
              </p:cNvPr>
              <p:cNvSpPr/>
              <p:nvPr/>
            </p:nvSpPr>
            <p:spPr>
              <a:xfrm rot="1829776">
                <a:off x="12728705" y="6286046"/>
                <a:ext cx="408591" cy="288627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B57E43-32CD-4401-ADAD-8B6854FE7CE7}"/>
                </a:ext>
              </a:extLst>
            </p:cNvPr>
            <p:cNvCxnSpPr>
              <a:cxnSpLocks/>
            </p:cNvCxnSpPr>
            <p:nvPr/>
          </p:nvCxnSpPr>
          <p:spPr>
            <a:xfrm>
              <a:off x="-3061621" y="-3368602"/>
              <a:ext cx="5089336" cy="5586413"/>
            </a:xfrm>
            <a:prstGeom prst="line">
              <a:avLst/>
            </a:prstGeom>
            <a:ln>
              <a:solidFill>
                <a:schemeClr val="bg1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AF78D0-B723-4400-84DF-A00FC6F102DF}"/>
              </a:ext>
            </a:extLst>
          </p:cNvPr>
          <p:cNvGrpSpPr/>
          <p:nvPr/>
        </p:nvGrpSpPr>
        <p:grpSpPr>
          <a:xfrm>
            <a:off x="393069" y="183004"/>
            <a:ext cx="6994534" cy="830997"/>
            <a:chOff x="393069" y="183004"/>
            <a:chExt cx="6994534" cy="83099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9FE3BDD-FE80-4A76-B0A6-E5E16CC0A499}"/>
                </a:ext>
              </a:extLst>
            </p:cNvPr>
            <p:cNvGrpSpPr/>
            <p:nvPr/>
          </p:nvGrpSpPr>
          <p:grpSpPr>
            <a:xfrm flipH="1">
              <a:off x="393069" y="574505"/>
              <a:ext cx="651751" cy="288627"/>
              <a:chOff x="122738" y="6128267"/>
              <a:chExt cx="1000608" cy="443118"/>
            </a:xfrm>
            <a:gradFill flip="none" rotWithShape="1">
              <a:gsLst>
                <a:gs pos="58000">
                  <a:srgbClr val="ED217C"/>
                </a:gs>
                <a:gs pos="0">
                  <a:srgbClr val="ED217C"/>
                </a:gs>
                <a:gs pos="100000">
                  <a:srgbClr val="262262"/>
                </a:gs>
              </a:gsLst>
              <a:lin ang="0" scaled="1"/>
              <a:tileRect/>
            </a:gradFill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908B79D-81F0-4AAD-8AD4-F7762F21425F}"/>
                  </a:ext>
                </a:extLst>
              </p:cNvPr>
              <p:cNvSpPr/>
              <p:nvPr/>
            </p:nvSpPr>
            <p:spPr>
              <a:xfrm rot="1829776">
                <a:off x="309395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80E7F7A-2CF4-4988-BF44-8C328E5FB96B}"/>
                  </a:ext>
                </a:extLst>
              </p:cNvPr>
              <p:cNvSpPr/>
              <p:nvPr/>
            </p:nvSpPr>
            <p:spPr>
              <a:xfrm rot="1829776">
                <a:off x="122738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A8C1E6B-A6DA-4158-B8B9-D0F79E16E0B0}"/>
                  </a:ext>
                </a:extLst>
              </p:cNvPr>
              <p:cNvSpPr/>
              <p:nvPr/>
            </p:nvSpPr>
            <p:spPr>
              <a:xfrm rot="1829776">
                <a:off x="496052" y="6128267"/>
                <a:ext cx="627294" cy="443118"/>
              </a:xfrm>
              <a:custGeom>
                <a:avLst/>
                <a:gdLst>
                  <a:gd name="connsiteX0" fmla="*/ 129389 w 1083894"/>
                  <a:gd name="connsiteY0" fmla="*/ 0 h 1083895"/>
                  <a:gd name="connsiteX1" fmla="*/ 1083894 w 1083894"/>
                  <a:gd name="connsiteY1" fmla="*/ 954505 h 1083895"/>
                  <a:gd name="connsiteX2" fmla="*/ 954504 w 1083894"/>
                  <a:gd name="connsiteY2" fmla="*/ 1083895 h 1083895"/>
                  <a:gd name="connsiteX3" fmla="*/ 0 w 1083894"/>
                  <a:gd name="connsiteY3" fmla="*/ 129389 h 108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94" h="1083895">
                    <a:moveTo>
                      <a:pt x="129389" y="0"/>
                    </a:moveTo>
                    <a:lnTo>
                      <a:pt x="1083894" y="954505"/>
                    </a:lnTo>
                    <a:lnTo>
                      <a:pt x="954504" y="1083895"/>
                    </a:lnTo>
                    <a:lnTo>
                      <a:pt x="0" y="1293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6ECA9C7-C6A9-46F5-8EFF-3547C1649519}"/>
                </a:ext>
              </a:extLst>
            </p:cNvPr>
            <p:cNvSpPr txBox="1"/>
            <p:nvPr/>
          </p:nvSpPr>
          <p:spPr>
            <a:xfrm>
              <a:off x="1089795" y="183004"/>
              <a:ext cx="6297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Sim Font" pitchFamily="50" charset="0"/>
                </a:rPr>
                <a:t>My </a:t>
              </a:r>
              <a:r>
                <a:rPr lang="en-US" sz="4800">
                  <a:solidFill>
                    <a:srgbClr val="ED217C"/>
                  </a:solidFill>
                  <a:latin typeface="Sim Font" pitchFamily="50" charset="0"/>
                </a:rPr>
                <a:t>Journey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DD8F13-73F7-428E-8CFA-7DD2F4ABEFC2}"/>
              </a:ext>
            </a:extLst>
          </p:cNvPr>
          <p:cNvGrpSpPr/>
          <p:nvPr/>
        </p:nvGrpSpPr>
        <p:grpSpPr>
          <a:xfrm>
            <a:off x="488222" y="295275"/>
            <a:ext cx="11355684" cy="5690255"/>
            <a:chOff x="488222" y="305888"/>
            <a:chExt cx="11355684" cy="56902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7D82BD-98FF-4CD6-916D-1CD993278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290" y="305888"/>
              <a:ext cx="3393616" cy="226354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8D1B17-EA87-45BE-B3C1-7F254E3DCB49}"/>
                </a:ext>
              </a:extLst>
            </p:cNvPr>
            <p:cNvGrpSpPr/>
            <p:nvPr/>
          </p:nvGrpSpPr>
          <p:grpSpPr>
            <a:xfrm>
              <a:off x="488222" y="1532346"/>
              <a:ext cx="10925873" cy="4463797"/>
              <a:chOff x="488222" y="1532346"/>
              <a:chExt cx="10925873" cy="446379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8396BD-157C-4DC2-A333-A5A452799718}"/>
                  </a:ext>
                </a:extLst>
              </p:cNvPr>
              <p:cNvSpPr/>
              <p:nvPr/>
            </p:nvSpPr>
            <p:spPr>
              <a:xfrm>
                <a:off x="559816" y="3260124"/>
                <a:ext cx="3260203" cy="2736019"/>
              </a:xfrm>
              <a:prstGeom prst="rect">
                <a:avLst/>
              </a:prstGeom>
              <a:solidFill>
                <a:srgbClr val="26226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09276F-F765-4920-B519-934EC3500161}"/>
                  </a:ext>
                </a:extLst>
              </p:cNvPr>
              <p:cNvSpPr txBox="1"/>
              <p:nvPr/>
            </p:nvSpPr>
            <p:spPr>
              <a:xfrm>
                <a:off x="533610" y="1532346"/>
                <a:ext cx="2786386" cy="36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>
                    <a:solidFill>
                      <a:srgbClr val="ED217C"/>
                    </a:solidFill>
                    <a:latin typeface="Helvetica Rounded" pitchFamily="50" charset="0"/>
                  </a:rPr>
                  <a:t>2018-2019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EE844B5-EB40-4F57-B6DC-7F92235C7B00}"/>
                  </a:ext>
                </a:extLst>
              </p:cNvPr>
              <p:cNvSpPr txBox="1"/>
              <p:nvPr/>
            </p:nvSpPr>
            <p:spPr>
              <a:xfrm>
                <a:off x="488222" y="1950023"/>
                <a:ext cx="2839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Helvetica Rounded" pitchFamily="50" charset="0"/>
                  </a:rPr>
                  <a:t>Failures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8613EB-F284-4E9B-B9A2-11C53686BA45}"/>
                  </a:ext>
                </a:extLst>
              </p:cNvPr>
              <p:cNvSpPr txBox="1"/>
              <p:nvPr/>
            </p:nvSpPr>
            <p:spPr>
              <a:xfrm>
                <a:off x="531491" y="2719216"/>
                <a:ext cx="108826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>
                  <a:solidFill>
                    <a:schemeClr val="bg1"/>
                  </a:solidFill>
                  <a:latin typeface="Helvetica LT Std Light" panose="020B0403020202020204" pitchFamily="34" charset="0"/>
                </a:endParaRPr>
              </a:p>
            </p:txBody>
          </p:sp>
        </p:grp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4F532BE2-71B3-43B8-ACEB-B4BAC5591FBC}"/>
              </a:ext>
            </a:extLst>
          </p:cNvPr>
          <p:cNvSpPr txBox="1"/>
          <p:nvPr/>
        </p:nvSpPr>
        <p:spPr>
          <a:xfrm>
            <a:off x="9548926" y="6235123"/>
            <a:ext cx="22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Helvetica Rounded" pitchFamily="50" charset="0"/>
              </a:rPr>
              <a:t>#SS2020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0FBE0-F99D-4864-9B8B-DFD0507B606D}"/>
              </a:ext>
            </a:extLst>
          </p:cNvPr>
          <p:cNvSpPr txBox="1"/>
          <p:nvPr/>
        </p:nvSpPr>
        <p:spPr>
          <a:xfrm>
            <a:off x="559816" y="2823029"/>
            <a:ext cx="79745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Failed first ever Azure exam</a:t>
            </a:r>
            <a:br>
              <a:rPr lang="en-US" sz="2400">
                <a:solidFill>
                  <a:schemeClr val="bg1"/>
                </a:solidFill>
              </a:rPr>
            </a:br>
            <a:endParaRPr lang="en-US" sz="24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Failed second Azure exam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Failed at least 2 other Azure exams since then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Never gave up, you fall, you get back up </a:t>
            </a:r>
            <a:endParaRPr lang="en-US" sz="36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>
              <a:solidFill>
                <a:schemeClr val="bg1"/>
              </a:solidFill>
            </a:endParaRPr>
          </a:p>
          <a:p>
            <a:endParaRPr lang="en-GB"/>
          </a:p>
        </p:txBody>
      </p:sp>
      <p:pic>
        <p:nvPicPr>
          <p:cNvPr id="35" name="Picture 3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321B675-9FDD-4044-9941-1AC5E55ED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E8E2E8F1342489FBD8123DFB35B6E" ma:contentTypeVersion="4" ma:contentTypeDescription="Create a new document." ma:contentTypeScope="" ma:versionID="43c01ae667cd39aad1fecd32f8fe75a4">
  <xsd:schema xmlns:xsd="http://www.w3.org/2001/XMLSchema" xmlns:xs="http://www.w3.org/2001/XMLSchema" xmlns:p="http://schemas.microsoft.com/office/2006/metadata/properties" xmlns:ns2="c5ef1229-4f6c-4b18-bd04-912bfa8e9778" targetNamespace="http://schemas.microsoft.com/office/2006/metadata/properties" ma:root="true" ma:fieldsID="4944a73fbe20e8961868f69690e98354" ns2:_="">
    <xsd:import namespace="c5ef1229-4f6c-4b18-bd04-912bfa8e9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f1229-4f6c-4b18-bd04-912bfa8e9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DAE52B-D3EB-42AB-B5FF-F78B923344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A692BE-8E74-468F-A6B2-3FF795AA4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ef1229-4f6c-4b18-bd04-912bfa8e9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A45862-DDC6-4E65-BA55-1C7AF94F37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1023</Words>
  <Application>Microsoft Office PowerPoint</Application>
  <PresentationFormat>Widescreen</PresentationFormat>
  <Paragraphs>271</Paragraphs>
  <Slides>21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Helvetica LT Std Light</vt:lpstr>
      <vt:lpstr>Helvetica Rounded</vt:lpstr>
      <vt:lpstr>Sim Font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lanre ayo</dc:creator>
  <cp:lastModifiedBy>Gregor Suttie</cp:lastModifiedBy>
  <cp:revision>9</cp:revision>
  <dcterms:created xsi:type="dcterms:W3CDTF">2019-11-19T08:53:52Z</dcterms:created>
  <dcterms:modified xsi:type="dcterms:W3CDTF">2020-03-02T11:29:08Z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0x010100F2EE8E2E8F1342489FBD8123DFB35B6E</vt:lpwstr>
  </property>
</Properties>
</file>