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9"/>
  </p:notesMasterIdLst>
  <p:handoutMasterIdLst>
    <p:handoutMasterId r:id="rId10"/>
  </p:handoutMasterIdLst>
  <p:sldIdLst>
    <p:sldId id="270" r:id="rId2"/>
    <p:sldId id="271" r:id="rId3"/>
    <p:sldId id="272" r:id="rId4"/>
    <p:sldId id="273" r:id="rId5"/>
    <p:sldId id="274" r:id="rId6"/>
    <p:sldId id="275" r:id="rId7"/>
    <p:sldId id="276" r:id="rId8"/>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112" d="100"/>
          <a:sy n="112" d="100"/>
        </p:scale>
        <p:origin x="138" y="180"/>
      </p:cViewPr>
      <p:guideLst/>
    </p:cSldViewPr>
  </p:slideViewPr>
  <p:notesTextViewPr>
    <p:cViewPr>
      <p:scale>
        <a:sx n="3" d="2"/>
        <a:sy n="3" d="2"/>
      </p:scale>
      <p:origin x="0" y="0"/>
    </p:cViewPr>
  </p:notesTextViewPr>
  <p:notesViewPr>
    <p:cSldViewPr snapToGrid="0">
      <p:cViewPr varScale="1">
        <p:scale>
          <a:sx n="89" d="100"/>
          <a:sy n="89" d="100"/>
        </p:scale>
        <p:origin x="300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latin typeface="Palatino Linotype" panose="02040502050505030304" pitchFamily="18" charset="0"/>
            </a:endParaRPr>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8263F97-5BAB-4427-ADDF-B615D0295F8E}" type="datetime1">
              <a:rPr lang="es-ES" smtClean="0">
                <a:latin typeface="Palatino Linotype" panose="02040502050505030304" pitchFamily="18" charset="0"/>
              </a:rPr>
              <a:t>18/11/2019</a:t>
            </a:fld>
            <a:endParaRPr lang="es-ES">
              <a:latin typeface="Palatino Linotype" panose="02040502050505030304" pitchFamily="18" charset="0"/>
            </a:endParaRPr>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latin typeface="Palatino Linotype" panose="02040502050505030304" pitchFamily="18" charset="0"/>
            </a:endParaRPr>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B48944F-81ED-4843-A3E6-D41A6908762D}" type="slidenum">
              <a:rPr lang="es-ES" smtClean="0">
                <a:latin typeface="Palatino Linotype" panose="02040502050505030304" pitchFamily="18" charset="0"/>
              </a:rPr>
              <a:t>‹Nº›</a:t>
            </a:fld>
            <a:endParaRPr lang="es-ES">
              <a:latin typeface="Palatino Linotype" panose="02040502050505030304" pitchFamily="18" charset="0"/>
            </a:endParaRPr>
          </a:p>
        </p:txBody>
      </p:sp>
    </p:spTree>
    <p:extLst>
      <p:ext uri="{BB962C8B-B14F-4D97-AF65-F5344CB8AC3E}">
        <p14:creationId xmlns:p14="http://schemas.microsoft.com/office/powerpoint/2010/main" val="14507142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Palatino Linotype" panose="02040502050505030304" pitchFamily="18" charset="0"/>
              </a:defRPr>
            </a:lvl1pPr>
          </a:lstStyle>
          <a:p>
            <a:endParaRPr lang="es-ES" noProof="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Palatino Linotype" panose="02040502050505030304" pitchFamily="18" charset="0"/>
              </a:defRPr>
            </a:lvl1pPr>
          </a:lstStyle>
          <a:p>
            <a:fld id="{4C3DB31F-DB8B-4DA9-AEE4-20E9AC80F67B}" type="datetime1">
              <a:rPr lang="es-ES" noProof="0" smtClean="0"/>
              <a:t>18/11/2019</a:t>
            </a:fld>
            <a:endParaRPr lang="es-ES" noProof="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Palatino Linotype" panose="02040502050505030304" pitchFamily="18" charset="0"/>
              </a:defRPr>
            </a:lvl1pPr>
          </a:lstStyle>
          <a:p>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Palatino Linotype" panose="02040502050505030304" pitchFamily="18" charset="0"/>
              </a:defRPr>
            </a:lvl1pPr>
          </a:lstStyle>
          <a:p>
            <a:fld id="{3DF1C5CE-222C-4659-9A99-B99FC42AF6EC}" type="slidenum">
              <a:rPr lang="es-ES" noProof="0" smtClean="0"/>
              <a:pPr/>
              <a:t>‹Nº›</a:t>
            </a:fld>
            <a:endParaRPr lang="es-ES" noProof="0"/>
          </a:p>
        </p:txBody>
      </p:sp>
    </p:spTree>
    <p:extLst>
      <p:ext uri="{BB962C8B-B14F-4D97-AF65-F5344CB8AC3E}">
        <p14:creationId xmlns:p14="http://schemas.microsoft.com/office/powerpoint/2010/main" val="22125271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Palatino Linotype" panose="02040502050505030304" pitchFamily="18" charset="0"/>
        <a:ea typeface="+mn-ea"/>
        <a:cs typeface="+mn-cs"/>
      </a:defRPr>
    </a:lvl1pPr>
    <a:lvl2pPr marL="457200" algn="l" defTabSz="914400" rtl="0" eaLnBrk="1" latinLnBrk="0" hangingPunct="1">
      <a:defRPr sz="1200" kern="1200">
        <a:solidFill>
          <a:schemeClr val="tx1"/>
        </a:solidFill>
        <a:latin typeface="Palatino Linotype" panose="02040502050505030304" pitchFamily="18" charset="0"/>
        <a:ea typeface="+mn-ea"/>
        <a:cs typeface="+mn-cs"/>
      </a:defRPr>
    </a:lvl2pPr>
    <a:lvl3pPr marL="914400" algn="l" defTabSz="914400" rtl="0" eaLnBrk="1" latinLnBrk="0" hangingPunct="1">
      <a:defRPr sz="1200" kern="1200">
        <a:solidFill>
          <a:schemeClr val="tx1"/>
        </a:solidFill>
        <a:latin typeface="Palatino Linotype" panose="02040502050505030304" pitchFamily="18" charset="0"/>
        <a:ea typeface="+mn-ea"/>
        <a:cs typeface="+mn-cs"/>
      </a:defRPr>
    </a:lvl3pPr>
    <a:lvl4pPr marL="1371600" algn="l" defTabSz="914400" rtl="0" eaLnBrk="1" latinLnBrk="0" hangingPunct="1">
      <a:defRPr sz="1200" kern="1200">
        <a:solidFill>
          <a:schemeClr val="tx1"/>
        </a:solidFill>
        <a:latin typeface="Palatino Linotype" panose="02040502050505030304" pitchFamily="18" charset="0"/>
        <a:ea typeface="+mn-ea"/>
        <a:cs typeface="+mn-cs"/>
      </a:defRPr>
    </a:lvl4pPr>
    <a:lvl5pPr marL="1828800" algn="l" defTabSz="914400" rtl="0" eaLnBrk="1" latinLnBrk="0" hangingPunct="1">
      <a:defRPr sz="1200" kern="1200">
        <a:solidFill>
          <a:schemeClr val="tx1"/>
        </a:solidFill>
        <a:latin typeface="Palatino Linotype" panose="0204050205050503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3DF1C5CE-222C-4659-9A99-B99FC42AF6EC}" type="slidenum">
              <a:rPr lang="es-ES" smtClean="0"/>
              <a:pPr/>
              <a:t>1</a:t>
            </a:fld>
            <a:endParaRPr lang="es-ES"/>
          </a:p>
        </p:txBody>
      </p:sp>
    </p:spTree>
    <p:extLst>
      <p:ext uri="{BB962C8B-B14F-4D97-AF65-F5344CB8AC3E}">
        <p14:creationId xmlns:p14="http://schemas.microsoft.com/office/powerpoint/2010/main" val="3719784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l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609601"/>
            <a:ext cx="10363200" cy="4267200"/>
          </a:xfrm>
        </p:spPr>
        <p:txBody>
          <a:bodyPr rtlCol="0" anchor="b">
            <a:noAutofit/>
          </a:bodyPr>
          <a:lstStyle>
            <a:lvl1pPr>
              <a:lnSpc>
                <a:spcPct val="100000"/>
              </a:lnSpc>
              <a:defRPr sz="6600">
                <a:latin typeface="Century Gothic" panose="020B0502020202020204" pitchFamily="34" charset="0"/>
              </a:defRPr>
            </a:lvl1pPr>
          </a:lstStyle>
          <a:p>
            <a:pPr rtl="0"/>
            <a:r>
              <a:rPr lang="es-ES" noProof="0"/>
              <a:t>Haga clic para modificar el estilo de título del patrón</a:t>
            </a:r>
          </a:p>
        </p:txBody>
      </p:sp>
      <p:sp>
        <p:nvSpPr>
          <p:cNvPr id="3" name="Subtítulo 2"/>
          <p:cNvSpPr>
            <a:spLocks noGrp="1"/>
          </p:cNvSpPr>
          <p:nvPr>
            <p:ph type="subTitle" idx="1"/>
          </p:nvPr>
        </p:nvSpPr>
        <p:spPr>
          <a:xfrm>
            <a:off x="1828800" y="4953000"/>
            <a:ext cx="8534400" cy="1219200"/>
          </a:xfrm>
        </p:spPr>
        <p:txBody>
          <a:bodyPr rtlCol="0">
            <a:normAutofit/>
          </a:bodyPr>
          <a:lstStyle>
            <a:lvl1pPr marL="0" indent="0" algn="ctr">
              <a:buNone/>
              <a:defRPr sz="2400">
                <a:solidFill>
                  <a:schemeClr val="tx1"/>
                </a:solidFill>
                <a:latin typeface="Palatino Linotype" panose="0204050205050503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p>
        </p:txBody>
      </p:sp>
      <p:sp>
        <p:nvSpPr>
          <p:cNvPr id="9" name="Marcador de pie de página 8"/>
          <p:cNvSpPr>
            <a:spLocks noGrp="1"/>
          </p:cNvSpPr>
          <p:nvPr>
            <p:ph type="ftr" sz="quarter" idx="12"/>
          </p:nvPr>
        </p:nvSpPr>
        <p:spPr/>
        <p:txBody>
          <a:bodyPr rtlCol="0"/>
          <a:lstStyle>
            <a:lvl1pPr>
              <a:defRPr>
                <a:solidFill>
                  <a:schemeClr val="tx1"/>
                </a:solidFill>
                <a:latin typeface="Century Gothic" panose="020B0502020202020204" pitchFamily="34" charset="0"/>
              </a:defRPr>
            </a:lvl1pPr>
          </a:lstStyle>
          <a:p>
            <a:r>
              <a:rPr lang="es-ES" noProof="0"/>
              <a:t>Agregar un pie de página</a:t>
            </a:r>
          </a:p>
        </p:txBody>
      </p:sp>
      <p:sp>
        <p:nvSpPr>
          <p:cNvPr id="7" name="Marcador de posición de fecha 6"/>
          <p:cNvSpPr>
            <a:spLocks noGrp="1"/>
          </p:cNvSpPr>
          <p:nvPr>
            <p:ph type="dt" sz="half" idx="10"/>
          </p:nvPr>
        </p:nvSpPr>
        <p:spPr/>
        <p:txBody>
          <a:bodyPr rtlCol="0"/>
          <a:lstStyle>
            <a:lvl1pPr>
              <a:defRPr>
                <a:solidFill>
                  <a:schemeClr val="tx1"/>
                </a:solidFill>
                <a:latin typeface="Century Gothic" panose="020B0502020202020204" pitchFamily="34" charset="0"/>
              </a:defRPr>
            </a:lvl1pPr>
          </a:lstStyle>
          <a:p>
            <a:fld id="{0E21AABF-7856-4BA9-8594-DDEDC80168DA}" type="datetime1">
              <a:rPr lang="es-ES" noProof="0" smtClean="0"/>
              <a:t>18/11/2019</a:t>
            </a:fld>
            <a:endParaRPr lang="es-ES" noProof="0"/>
          </a:p>
        </p:txBody>
      </p:sp>
      <p:sp>
        <p:nvSpPr>
          <p:cNvPr id="8" name="Marcador de número de diapositiva 7"/>
          <p:cNvSpPr>
            <a:spLocks noGrp="1"/>
          </p:cNvSpPr>
          <p:nvPr>
            <p:ph type="sldNum" sz="quarter" idx="11"/>
          </p:nvPr>
        </p:nvSpPr>
        <p:spPr/>
        <p:txBody>
          <a:bodyPr rtlCol="0"/>
          <a:lstStyle>
            <a:lvl1pPr>
              <a:defRPr>
                <a:solidFill>
                  <a:schemeClr val="tx1"/>
                </a:solidFill>
                <a:latin typeface="Century Gothic" panose="020B0502020202020204" pitchFamily="34" charset="0"/>
              </a:defRPr>
            </a:lvl1pPr>
          </a:lstStyle>
          <a:p>
            <a:fld id="{401CF334-2D5C-4859-84A6-CA7E6E43FAEB}" type="slidenum">
              <a:rPr lang="es-ES" noProof="0" smtClean="0"/>
              <a:pPr/>
              <a:t>‹Nº›</a:t>
            </a:fld>
            <a:endParaRPr lang="es-ES" noProof="0"/>
          </a:p>
        </p:txBody>
      </p:sp>
    </p:spTree>
    <p:extLst>
      <p:ext uri="{BB962C8B-B14F-4D97-AF65-F5344CB8AC3E}">
        <p14:creationId xmlns:p14="http://schemas.microsoft.com/office/powerpoint/2010/main" val="279482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effectLst/>
                <a:latin typeface="Century Gothic" panose="020B0502020202020204" pitchFamily="34" charset="0"/>
              </a:defRPr>
            </a:lvl1pPr>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lstStyle>
            <a:lvl1pPr>
              <a:defRPr>
                <a:latin typeface="Palatino Linotype" panose="02040502050505030304" pitchFamily="18" charset="0"/>
              </a:defRPr>
            </a:lvl1pPr>
            <a:lvl2pPr>
              <a:defRPr>
                <a:latin typeface="Palatino Linotype" panose="02040502050505030304" pitchFamily="18" charset="0"/>
              </a:defRPr>
            </a:lvl2pPr>
            <a:lvl3pPr>
              <a:defRPr>
                <a:latin typeface="Palatino Linotype" panose="02040502050505030304" pitchFamily="18" charset="0"/>
              </a:defRPr>
            </a:lvl3pPr>
            <a:lvl4pPr>
              <a:defRPr>
                <a:latin typeface="Palatino Linotype" panose="02040502050505030304" pitchFamily="18" charset="0"/>
              </a:defRPr>
            </a:lvl4pPr>
            <a:lvl5pPr>
              <a:defRPr>
                <a:latin typeface="Palatino Linotype" panose="02040502050505030304" pitchFamily="18" charset="0"/>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pie de página 4"/>
          <p:cNvSpPr>
            <a:spLocks noGrp="1"/>
          </p:cNvSpPr>
          <p:nvPr>
            <p:ph type="ftr" sz="quarter" idx="11"/>
          </p:nvPr>
        </p:nvSpPr>
        <p:spPr/>
        <p:txBody>
          <a:bodyPr rtlCol="0"/>
          <a:lstStyle>
            <a:lvl1pPr>
              <a:defRPr>
                <a:latin typeface="Century Gothic" panose="020B0502020202020204" pitchFamily="34" charset="0"/>
              </a:defRPr>
            </a:lvl1pPr>
          </a:lstStyle>
          <a:p>
            <a:r>
              <a:rPr lang="es-ES" noProof="0"/>
              <a:t>Agregar un pie de página</a:t>
            </a:r>
          </a:p>
        </p:txBody>
      </p:sp>
      <p:sp>
        <p:nvSpPr>
          <p:cNvPr id="4" name="Marcador de posición de fecha 3"/>
          <p:cNvSpPr>
            <a:spLocks noGrp="1"/>
          </p:cNvSpPr>
          <p:nvPr>
            <p:ph type="dt" sz="half" idx="10"/>
          </p:nvPr>
        </p:nvSpPr>
        <p:spPr/>
        <p:txBody>
          <a:bodyPr rtlCol="0"/>
          <a:lstStyle>
            <a:lvl1pPr>
              <a:defRPr>
                <a:latin typeface="Century Gothic" panose="020B0502020202020204" pitchFamily="34" charset="0"/>
              </a:defRPr>
            </a:lvl1pPr>
          </a:lstStyle>
          <a:p>
            <a:fld id="{4D6D3AB1-8121-40F8-A093-CE3B46CA57A3}" type="datetime1">
              <a:rPr lang="es-ES" noProof="0" smtClean="0"/>
              <a:t>18/11/2019</a:t>
            </a:fld>
            <a:endParaRPr lang="es-ES" noProof="0"/>
          </a:p>
        </p:txBody>
      </p:sp>
      <p:sp>
        <p:nvSpPr>
          <p:cNvPr id="6" name="Marcador de posición de número de diapositiva 5"/>
          <p:cNvSpPr>
            <a:spLocks noGrp="1"/>
          </p:cNvSpPr>
          <p:nvPr>
            <p:ph type="sldNum" sz="quarter" idx="12"/>
          </p:nvPr>
        </p:nvSpPr>
        <p:spPr/>
        <p:txBody>
          <a:bodyPr rtlCol="0"/>
          <a:lstStyle>
            <a:lvl1pPr>
              <a:defRPr>
                <a:latin typeface="Century Gothic" panose="020B0502020202020204" pitchFamily="34" charset="0"/>
              </a:defRPr>
            </a:lvl1pPr>
          </a:lstStyle>
          <a:p>
            <a:fld id="{401CF334-2D5C-4859-84A6-CA7E6E43FAEB}" type="slidenum">
              <a:rPr lang="es-ES" noProof="0" smtClean="0"/>
              <a:pPr/>
              <a:t>‹Nº›</a:t>
            </a:fld>
            <a:endParaRPr lang="es-ES" noProof="0"/>
          </a:p>
        </p:txBody>
      </p:sp>
    </p:spTree>
    <p:extLst>
      <p:ext uri="{BB962C8B-B14F-4D97-AF65-F5344CB8AC3E}">
        <p14:creationId xmlns:p14="http://schemas.microsoft.com/office/powerpoint/2010/main" val="4172995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274639"/>
            <a:ext cx="2743200" cy="5851525"/>
          </a:xfrm>
        </p:spPr>
        <p:txBody>
          <a:bodyPr vert="eaVert" rtlCol="0"/>
          <a:lstStyle>
            <a:lvl1pPr>
              <a:defRPr>
                <a:effectLst/>
                <a:latin typeface="Century Gothic" panose="020B0502020202020204" pitchFamily="34" charset="0"/>
              </a:defRPr>
            </a:lvl1pPr>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a:xfrm>
            <a:off x="609600" y="274639"/>
            <a:ext cx="8026400" cy="5851525"/>
          </a:xfrm>
        </p:spPr>
        <p:txBody>
          <a:bodyPr vert="eaVert" rtlCol="0"/>
          <a:lstStyle>
            <a:lvl1pPr>
              <a:defRPr>
                <a:latin typeface="Palatino Linotype" panose="02040502050505030304" pitchFamily="18" charset="0"/>
              </a:defRPr>
            </a:lvl1pPr>
            <a:lvl2pPr>
              <a:defRPr>
                <a:latin typeface="Palatino Linotype" panose="02040502050505030304" pitchFamily="18" charset="0"/>
              </a:defRPr>
            </a:lvl2pPr>
            <a:lvl3pPr>
              <a:defRPr>
                <a:latin typeface="Palatino Linotype" panose="02040502050505030304" pitchFamily="18" charset="0"/>
              </a:defRPr>
            </a:lvl3pPr>
            <a:lvl4pPr>
              <a:defRPr>
                <a:latin typeface="Palatino Linotype" panose="02040502050505030304" pitchFamily="18" charset="0"/>
              </a:defRPr>
            </a:lvl4pPr>
            <a:lvl5pPr>
              <a:defRPr>
                <a:latin typeface="Palatino Linotype" panose="02040502050505030304" pitchFamily="18" charset="0"/>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pie de página 4"/>
          <p:cNvSpPr>
            <a:spLocks noGrp="1"/>
          </p:cNvSpPr>
          <p:nvPr>
            <p:ph type="ftr" sz="quarter" idx="11"/>
          </p:nvPr>
        </p:nvSpPr>
        <p:spPr/>
        <p:txBody>
          <a:bodyPr rtlCol="0"/>
          <a:lstStyle>
            <a:lvl1pPr>
              <a:defRPr>
                <a:latin typeface="Century Gothic" panose="020B0502020202020204" pitchFamily="34" charset="0"/>
              </a:defRPr>
            </a:lvl1pPr>
          </a:lstStyle>
          <a:p>
            <a:r>
              <a:rPr lang="es-ES" noProof="0"/>
              <a:t>Agregar un pie de página</a:t>
            </a:r>
          </a:p>
        </p:txBody>
      </p:sp>
      <p:sp>
        <p:nvSpPr>
          <p:cNvPr id="4" name="Marcador de posición de fecha 3"/>
          <p:cNvSpPr>
            <a:spLocks noGrp="1"/>
          </p:cNvSpPr>
          <p:nvPr>
            <p:ph type="dt" sz="half" idx="10"/>
          </p:nvPr>
        </p:nvSpPr>
        <p:spPr/>
        <p:txBody>
          <a:bodyPr rtlCol="0"/>
          <a:lstStyle>
            <a:lvl1pPr>
              <a:defRPr>
                <a:latin typeface="Century Gothic" panose="020B0502020202020204" pitchFamily="34" charset="0"/>
              </a:defRPr>
            </a:lvl1pPr>
          </a:lstStyle>
          <a:p>
            <a:fld id="{747F3769-0E1B-4EA5-A42F-7239D9A3C80E}" type="datetime1">
              <a:rPr lang="es-ES" noProof="0" smtClean="0"/>
              <a:t>18/11/2019</a:t>
            </a:fld>
            <a:endParaRPr lang="es-ES" noProof="0"/>
          </a:p>
        </p:txBody>
      </p:sp>
      <p:sp>
        <p:nvSpPr>
          <p:cNvPr id="6" name="Marcador de posición de número de diapositiva 5"/>
          <p:cNvSpPr>
            <a:spLocks noGrp="1"/>
          </p:cNvSpPr>
          <p:nvPr>
            <p:ph type="sldNum" sz="quarter" idx="12"/>
          </p:nvPr>
        </p:nvSpPr>
        <p:spPr/>
        <p:txBody>
          <a:bodyPr rtlCol="0"/>
          <a:lstStyle>
            <a:lvl1pPr>
              <a:defRPr>
                <a:latin typeface="Century Gothic" panose="020B0502020202020204" pitchFamily="34" charset="0"/>
              </a:defRPr>
            </a:lvl1pPr>
          </a:lstStyle>
          <a:p>
            <a:fld id="{401CF334-2D5C-4859-84A6-CA7E6E43FAEB}" type="slidenum">
              <a:rPr lang="es-ES" noProof="0" smtClean="0"/>
              <a:pPr/>
              <a:t>‹Nº›</a:t>
            </a:fld>
            <a:endParaRPr lang="es-ES" noProof="0"/>
          </a:p>
        </p:txBody>
      </p:sp>
    </p:spTree>
    <p:extLst>
      <p:ext uri="{BB962C8B-B14F-4D97-AF65-F5344CB8AC3E}">
        <p14:creationId xmlns:p14="http://schemas.microsoft.com/office/powerpoint/2010/main" val="371199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sz="4400">
                <a:latin typeface="Century Gothic" panose="020B0502020202020204" pitchFamily="34" charset="0"/>
              </a:defRPr>
            </a:lvl1pPr>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p:txBody>
          <a:bodyPr rtlCol="0"/>
          <a:lstStyle>
            <a:lvl1pPr>
              <a:defRPr>
                <a:solidFill>
                  <a:schemeClr val="tx1"/>
                </a:solidFill>
                <a:latin typeface="Palatino Linotype" panose="02040502050505030304" pitchFamily="18" charset="0"/>
              </a:defRPr>
            </a:lvl1pPr>
            <a:lvl2pPr>
              <a:defRPr>
                <a:solidFill>
                  <a:schemeClr val="tx1"/>
                </a:solidFill>
                <a:latin typeface="Palatino Linotype" panose="02040502050505030304" pitchFamily="18" charset="0"/>
              </a:defRPr>
            </a:lvl2pPr>
            <a:lvl3pPr>
              <a:defRPr>
                <a:solidFill>
                  <a:schemeClr val="tx1"/>
                </a:solidFill>
                <a:latin typeface="Palatino Linotype" panose="02040502050505030304" pitchFamily="18" charset="0"/>
              </a:defRPr>
            </a:lvl3pPr>
            <a:lvl4pPr>
              <a:defRPr>
                <a:solidFill>
                  <a:schemeClr val="tx1"/>
                </a:solidFill>
                <a:latin typeface="Palatino Linotype" panose="02040502050505030304" pitchFamily="18" charset="0"/>
              </a:defRPr>
            </a:lvl4pPr>
            <a:lvl5pPr>
              <a:defRPr>
                <a:solidFill>
                  <a:schemeClr val="tx1"/>
                </a:solidFill>
                <a:latin typeface="Palatino Linotype" panose="02040502050505030304" pitchFamily="18" charset="0"/>
              </a:defRPr>
            </a:lvl5pPr>
            <a:lvl6pPr>
              <a:defRPr>
                <a:solidFill>
                  <a:schemeClr val="tx1"/>
                </a:solidFill>
              </a:defRPr>
            </a:lvl6pPr>
            <a:lvl7pPr>
              <a:defRPr>
                <a:solidFill>
                  <a:schemeClr val="tx1"/>
                </a:solidFill>
              </a:defRPr>
            </a:lvl7pPr>
            <a:lvl8pPr>
              <a:defRPr>
                <a:solidFill>
                  <a:schemeClr val="tx1"/>
                </a:solidFill>
              </a:defRPr>
            </a:lvl8pPr>
            <a:lvl9pPr>
              <a:buFont typeface="Arial" pitchFamily="34" charset="0"/>
              <a:buChar char="•"/>
              <a:defRPr>
                <a:solidFill>
                  <a:schemeClr val="tx1"/>
                </a:solidFill>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pie de página 4"/>
          <p:cNvSpPr>
            <a:spLocks noGrp="1"/>
          </p:cNvSpPr>
          <p:nvPr>
            <p:ph type="ftr" sz="quarter" idx="11"/>
          </p:nvPr>
        </p:nvSpPr>
        <p:spPr/>
        <p:txBody>
          <a:bodyPr rtlCol="0"/>
          <a:lstStyle>
            <a:lvl1pPr>
              <a:defRPr>
                <a:latin typeface="Century Gothic" panose="020B0502020202020204" pitchFamily="34" charset="0"/>
              </a:defRPr>
            </a:lvl1pPr>
          </a:lstStyle>
          <a:p>
            <a:r>
              <a:rPr lang="es-ES" noProof="0"/>
              <a:t>Agregar un pie de página</a:t>
            </a:r>
          </a:p>
        </p:txBody>
      </p:sp>
      <p:sp>
        <p:nvSpPr>
          <p:cNvPr id="4" name="Marcador de posición de fecha 3"/>
          <p:cNvSpPr>
            <a:spLocks noGrp="1"/>
          </p:cNvSpPr>
          <p:nvPr>
            <p:ph type="dt" sz="half" idx="10"/>
          </p:nvPr>
        </p:nvSpPr>
        <p:spPr/>
        <p:txBody>
          <a:bodyPr rtlCol="0"/>
          <a:lstStyle>
            <a:lvl1pPr>
              <a:defRPr>
                <a:latin typeface="Century Gothic" panose="020B0502020202020204" pitchFamily="34" charset="0"/>
              </a:defRPr>
            </a:lvl1pPr>
          </a:lstStyle>
          <a:p>
            <a:fld id="{FFDDEDF4-45CC-4107-98F9-576E1A496B2A}" type="datetime1">
              <a:rPr lang="es-ES" noProof="0" smtClean="0"/>
              <a:t>18/11/2019</a:t>
            </a:fld>
            <a:endParaRPr lang="es-ES" noProof="0"/>
          </a:p>
        </p:txBody>
      </p:sp>
      <p:sp>
        <p:nvSpPr>
          <p:cNvPr id="6" name="Marcador de posición de número de diapositiva 5"/>
          <p:cNvSpPr>
            <a:spLocks noGrp="1"/>
          </p:cNvSpPr>
          <p:nvPr>
            <p:ph type="sldNum" sz="quarter" idx="12"/>
          </p:nvPr>
        </p:nvSpPr>
        <p:spPr/>
        <p:txBody>
          <a:bodyPr rtlCol="0"/>
          <a:lstStyle>
            <a:lvl1pPr>
              <a:defRPr>
                <a:latin typeface="Century Gothic" panose="020B0502020202020204" pitchFamily="34" charset="0"/>
              </a:defRPr>
            </a:lvl1pPr>
          </a:lstStyle>
          <a:p>
            <a:fld id="{401CF334-2D5C-4859-84A6-CA7E6E43FAEB}" type="slidenum">
              <a:rPr lang="es-ES" noProof="0" smtClean="0"/>
              <a:pPr/>
              <a:t>‹Nº›</a:t>
            </a:fld>
            <a:endParaRPr lang="es-ES" noProof="0"/>
          </a:p>
        </p:txBody>
      </p:sp>
    </p:spTree>
    <p:extLst>
      <p:ext uri="{BB962C8B-B14F-4D97-AF65-F5344CB8AC3E}">
        <p14:creationId xmlns:p14="http://schemas.microsoft.com/office/powerpoint/2010/main" val="3381064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Elipse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a:latin typeface="Palatino Linotype" panose="02040502050505030304" pitchFamily="18" charset="0"/>
            </a:endParaRPr>
          </a:p>
        </p:txBody>
      </p:sp>
      <p:sp>
        <p:nvSpPr>
          <p:cNvPr id="8" name="Elipse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a:latin typeface="Palatino Linotype" panose="02040502050505030304" pitchFamily="18" charset="0"/>
            </a:endParaRPr>
          </a:p>
        </p:txBody>
      </p:sp>
      <p:sp>
        <p:nvSpPr>
          <p:cNvPr id="9" name="Elipse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a:latin typeface="Palatino Linotype" panose="02040502050505030304" pitchFamily="18" charset="0"/>
            </a:endParaRPr>
          </a:p>
        </p:txBody>
      </p:sp>
      <p:sp>
        <p:nvSpPr>
          <p:cNvPr id="2" name="Título 1"/>
          <p:cNvSpPr>
            <a:spLocks noGrp="1"/>
          </p:cNvSpPr>
          <p:nvPr>
            <p:ph type="title" hasCustomPrompt="1"/>
          </p:nvPr>
        </p:nvSpPr>
        <p:spPr>
          <a:xfrm>
            <a:off x="963084" y="1371601"/>
            <a:ext cx="10363200" cy="2505075"/>
          </a:xfrm>
        </p:spPr>
        <p:txBody>
          <a:bodyPr rtlCol="0" anchor="b"/>
          <a:lstStyle>
            <a:lvl1pPr algn="ctr" defTabSz="914400" rtl="0" eaLnBrk="1" latinLnBrk="0" hangingPunct="1">
              <a:lnSpc>
                <a:spcPct val="100000"/>
              </a:lnSpc>
              <a:spcBef>
                <a:spcPct val="0"/>
              </a:spcBef>
              <a:buNone/>
              <a:defRPr lang="en-US" sz="4800" kern="1200" dirty="0" smtClean="0">
                <a:solidFill>
                  <a:schemeClr val="tx2"/>
                </a:solidFill>
                <a:effectLst/>
                <a:latin typeface="Century Gothic" panose="020B0502020202020204" pitchFamily="34" charset="0"/>
                <a:ea typeface="+mj-ea"/>
                <a:cs typeface="+mj-cs"/>
              </a:defRPr>
            </a:lvl1pPr>
          </a:lstStyle>
          <a:p>
            <a:pPr rtl="0"/>
            <a:r>
              <a:rPr lang="es-ES" noProof="0"/>
              <a:t>Haga clic para editar el estilo de título del patrón</a:t>
            </a:r>
          </a:p>
        </p:txBody>
      </p:sp>
      <p:sp>
        <p:nvSpPr>
          <p:cNvPr id="3" name="Marcador de texto 2"/>
          <p:cNvSpPr>
            <a:spLocks noGrp="1"/>
          </p:cNvSpPr>
          <p:nvPr>
            <p:ph type="body" idx="1" hasCustomPrompt="1"/>
          </p:nvPr>
        </p:nvSpPr>
        <p:spPr>
          <a:xfrm>
            <a:off x="963084" y="4068764"/>
            <a:ext cx="10363200" cy="1131887"/>
          </a:xfrm>
        </p:spPr>
        <p:txBody>
          <a:bodyPr rtlCol="0" anchor="t"/>
          <a:lstStyle>
            <a:lvl1pPr marL="0" indent="0" algn="ctr">
              <a:buNone/>
              <a:defRPr sz="2000">
                <a:solidFill>
                  <a:schemeClr val="tx1"/>
                </a:solidFill>
                <a:latin typeface="Palatino Linotype" panose="0204050205050503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5" name="Marcador de pie de página 4"/>
          <p:cNvSpPr>
            <a:spLocks noGrp="1"/>
          </p:cNvSpPr>
          <p:nvPr>
            <p:ph type="ftr" sz="quarter" idx="11"/>
          </p:nvPr>
        </p:nvSpPr>
        <p:spPr/>
        <p:txBody>
          <a:bodyPr rtlCol="0"/>
          <a:lstStyle>
            <a:lvl1pPr>
              <a:defRPr>
                <a:latin typeface="Century Gothic" panose="020B0502020202020204" pitchFamily="34" charset="0"/>
              </a:defRPr>
            </a:lvl1pPr>
          </a:lstStyle>
          <a:p>
            <a:r>
              <a:rPr lang="es-ES" noProof="0"/>
              <a:t>Agregar un pie de página</a:t>
            </a:r>
          </a:p>
        </p:txBody>
      </p:sp>
      <p:sp>
        <p:nvSpPr>
          <p:cNvPr id="4" name="Marcador de posición de fecha 3"/>
          <p:cNvSpPr>
            <a:spLocks noGrp="1"/>
          </p:cNvSpPr>
          <p:nvPr>
            <p:ph type="dt" sz="half" idx="10"/>
          </p:nvPr>
        </p:nvSpPr>
        <p:spPr/>
        <p:txBody>
          <a:bodyPr rtlCol="0"/>
          <a:lstStyle>
            <a:lvl1pPr>
              <a:defRPr>
                <a:latin typeface="Century Gothic" panose="020B0502020202020204" pitchFamily="34" charset="0"/>
              </a:defRPr>
            </a:lvl1pPr>
          </a:lstStyle>
          <a:p>
            <a:fld id="{B483FAFD-0768-4EA8-A088-01F595EAA9AE}" type="datetime1">
              <a:rPr lang="es-ES" noProof="0" smtClean="0"/>
              <a:t>18/11/2019</a:t>
            </a:fld>
            <a:endParaRPr lang="es-ES" noProof="0"/>
          </a:p>
        </p:txBody>
      </p:sp>
      <p:sp>
        <p:nvSpPr>
          <p:cNvPr id="6" name="Marcador de posición de número de diapositiva 5"/>
          <p:cNvSpPr>
            <a:spLocks noGrp="1"/>
          </p:cNvSpPr>
          <p:nvPr>
            <p:ph type="sldNum" sz="quarter" idx="12"/>
          </p:nvPr>
        </p:nvSpPr>
        <p:spPr/>
        <p:txBody>
          <a:bodyPr rtlCol="0"/>
          <a:lstStyle>
            <a:lvl1pPr>
              <a:defRPr>
                <a:latin typeface="Century Gothic" panose="020B0502020202020204" pitchFamily="34" charset="0"/>
              </a:defRPr>
            </a:lvl1pPr>
          </a:lstStyle>
          <a:p>
            <a:fld id="{401CF334-2D5C-4859-84A6-CA7E6E43FAEB}" type="slidenum">
              <a:rPr lang="es-ES" noProof="0" smtClean="0"/>
              <a:pPr/>
              <a:t>‹Nº›</a:t>
            </a:fld>
            <a:endParaRPr lang="es-ES" noProof="0"/>
          </a:p>
        </p:txBody>
      </p:sp>
    </p:spTree>
    <p:extLst>
      <p:ext uri="{BB962C8B-B14F-4D97-AF65-F5344CB8AC3E}">
        <p14:creationId xmlns:p14="http://schemas.microsoft.com/office/powerpoint/2010/main" val="3415689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effectLst/>
                <a:latin typeface="Century Gothic" panose="020B0502020202020204" pitchFamily="34" charset="0"/>
              </a:defRPr>
            </a:lvl1pPr>
          </a:lstStyle>
          <a:p>
            <a:pPr rtl="0"/>
            <a:r>
              <a:rPr lang="es-ES" noProof="0"/>
              <a:t>Haga clic para modificar el estilo de título del patrón</a:t>
            </a:r>
          </a:p>
        </p:txBody>
      </p:sp>
      <p:sp>
        <p:nvSpPr>
          <p:cNvPr id="9" name="Marcador de contenido 8"/>
          <p:cNvSpPr>
            <a:spLocks noGrp="1"/>
          </p:cNvSpPr>
          <p:nvPr>
            <p:ph sz="quarter" idx="13" hasCustomPrompt="1"/>
          </p:nvPr>
        </p:nvSpPr>
        <p:spPr>
          <a:xfrm>
            <a:off x="487680" y="1600200"/>
            <a:ext cx="5388864" cy="4526280"/>
          </a:xfrm>
        </p:spPr>
        <p:txBody>
          <a:bodyPr rtlCol="0"/>
          <a:lstStyle>
            <a:lvl1pPr>
              <a:defRPr>
                <a:latin typeface="Palatino Linotype" panose="02040502050505030304" pitchFamily="18" charset="0"/>
              </a:defRPr>
            </a:lvl1pPr>
            <a:lvl2pPr>
              <a:defRPr>
                <a:latin typeface="Palatino Linotype" panose="02040502050505030304" pitchFamily="18" charset="0"/>
              </a:defRPr>
            </a:lvl2pPr>
            <a:lvl3pPr>
              <a:defRPr>
                <a:latin typeface="Palatino Linotype" panose="02040502050505030304" pitchFamily="18" charset="0"/>
              </a:defRPr>
            </a:lvl3pPr>
            <a:lvl4pPr>
              <a:defRPr>
                <a:latin typeface="Palatino Linotype" panose="02040502050505030304" pitchFamily="18" charset="0"/>
              </a:defRPr>
            </a:lvl4pPr>
            <a:lvl5pPr>
              <a:defRPr>
                <a:latin typeface="Palatino Linotype" panose="02040502050505030304" pitchFamily="18" charset="0"/>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6197600" y="1600201"/>
            <a:ext cx="5384800" cy="4525963"/>
          </a:xfrm>
        </p:spPr>
        <p:txBody>
          <a:bodyPr rtlCol="0"/>
          <a:lstStyle>
            <a:lvl1pPr>
              <a:defRPr sz="2400">
                <a:latin typeface="Palatino Linotype" panose="02040502050505030304" pitchFamily="18" charset="0"/>
              </a:defRPr>
            </a:lvl1pPr>
            <a:lvl2pPr>
              <a:defRPr sz="1600">
                <a:latin typeface="Palatino Linotype" panose="02040502050505030304" pitchFamily="18" charset="0"/>
              </a:defRPr>
            </a:lvl2pPr>
            <a:lvl3pPr>
              <a:defRPr sz="1600">
                <a:latin typeface="Palatino Linotype" panose="02040502050505030304" pitchFamily="18" charset="0"/>
              </a:defRPr>
            </a:lvl3pPr>
            <a:lvl4pPr>
              <a:defRPr sz="1600">
                <a:latin typeface="Palatino Linotype" panose="02040502050505030304" pitchFamily="18" charset="0"/>
              </a:defRPr>
            </a:lvl4pPr>
            <a:lvl5pPr>
              <a:defRPr sz="1600">
                <a:latin typeface="Palatino Linotype" panose="02040502050505030304" pitchFamily="18" charset="0"/>
              </a:defRPr>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11"/>
          </p:nvPr>
        </p:nvSpPr>
        <p:spPr/>
        <p:txBody>
          <a:bodyPr rtlCol="0"/>
          <a:lstStyle>
            <a:lvl1pPr>
              <a:defRPr>
                <a:latin typeface="Century Gothic" panose="020B0502020202020204" pitchFamily="34" charset="0"/>
              </a:defRPr>
            </a:lvl1pPr>
          </a:lstStyle>
          <a:p>
            <a:r>
              <a:rPr lang="es-ES" noProof="0"/>
              <a:t>Agregar un pie de página</a:t>
            </a:r>
          </a:p>
        </p:txBody>
      </p:sp>
      <p:sp>
        <p:nvSpPr>
          <p:cNvPr id="5" name="Marcador de posición de fecha 4"/>
          <p:cNvSpPr>
            <a:spLocks noGrp="1"/>
          </p:cNvSpPr>
          <p:nvPr>
            <p:ph type="dt" sz="half" idx="10"/>
          </p:nvPr>
        </p:nvSpPr>
        <p:spPr/>
        <p:txBody>
          <a:bodyPr rtlCol="0"/>
          <a:lstStyle>
            <a:lvl1pPr>
              <a:defRPr>
                <a:latin typeface="Century Gothic" panose="020B0502020202020204" pitchFamily="34" charset="0"/>
              </a:defRPr>
            </a:lvl1pPr>
          </a:lstStyle>
          <a:p>
            <a:fld id="{29F5045D-680F-4BB0-B07F-6E8B8EDF3F4F}" type="datetime1">
              <a:rPr lang="es-ES" noProof="0" smtClean="0"/>
              <a:t>18/11/2019</a:t>
            </a:fld>
            <a:endParaRPr lang="es-ES" noProof="0"/>
          </a:p>
        </p:txBody>
      </p:sp>
      <p:sp>
        <p:nvSpPr>
          <p:cNvPr id="7" name="Marcador de posición de número de diapositiva 6"/>
          <p:cNvSpPr>
            <a:spLocks noGrp="1"/>
          </p:cNvSpPr>
          <p:nvPr>
            <p:ph type="sldNum" sz="quarter" idx="12"/>
          </p:nvPr>
        </p:nvSpPr>
        <p:spPr/>
        <p:txBody>
          <a:bodyPr rtlCol="0"/>
          <a:lstStyle>
            <a:lvl1pPr>
              <a:defRPr>
                <a:latin typeface="Century Gothic" panose="020B0502020202020204" pitchFamily="34" charset="0"/>
              </a:defRPr>
            </a:lvl1pPr>
          </a:lstStyle>
          <a:p>
            <a:fld id="{401CF334-2D5C-4859-84A6-CA7E6E43FAEB}" type="slidenum">
              <a:rPr lang="es-ES" noProof="0" smtClean="0"/>
              <a:pPr/>
              <a:t>‹Nº›</a:t>
            </a:fld>
            <a:endParaRPr lang="es-ES" noProof="0"/>
          </a:p>
        </p:txBody>
      </p:sp>
    </p:spTree>
    <p:extLst>
      <p:ext uri="{BB962C8B-B14F-4D97-AF65-F5344CB8AC3E}">
        <p14:creationId xmlns:p14="http://schemas.microsoft.com/office/powerpoint/2010/main" val="2533336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effectLst/>
                <a:latin typeface="Century Gothic" panose="020B0502020202020204" pitchFamily="34" charset="0"/>
              </a:defRPr>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609600" y="1600200"/>
            <a:ext cx="5386917" cy="609600"/>
          </a:xfrm>
        </p:spPr>
        <p:txBody>
          <a:bodyPr rtlCol="0" anchor="b">
            <a:noAutofit/>
          </a:bodyPr>
          <a:lstStyle>
            <a:lvl1pPr marL="0" indent="0" algn="ctr">
              <a:buNone/>
              <a:defRPr sz="2400" b="0">
                <a:latin typeface="Palatino Linotype" panose="0204050205050503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1" name="Marcador de posición de contenido 10"/>
          <p:cNvSpPr>
            <a:spLocks noGrp="1"/>
          </p:cNvSpPr>
          <p:nvPr>
            <p:ph sz="quarter" idx="13" hasCustomPrompt="1"/>
          </p:nvPr>
        </p:nvSpPr>
        <p:spPr>
          <a:xfrm>
            <a:off x="609600" y="2212848"/>
            <a:ext cx="5388864" cy="3913632"/>
          </a:xfrm>
        </p:spPr>
        <p:txBody>
          <a:bodyPr rtlCol="0"/>
          <a:lstStyle>
            <a:lvl1pPr>
              <a:defRPr>
                <a:latin typeface="Palatino Linotype" panose="02040502050505030304" pitchFamily="18" charset="0"/>
              </a:defRPr>
            </a:lvl1pPr>
            <a:lvl2pPr>
              <a:defRPr>
                <a:latin typeface="Palatino Linotype" panose="02040502050505030304" pitchFamily="18" charset="0"/>
              </a:defRPr>
            </a:lvl2pPr>
            <a:lvl3pPr>
              <a:defRPr>
                <a:latin typeface="Palatino Linotype" panose="02040502050505030304" pitchFamily="18" charset="0"/>
              </a:defRPr>
            </a:lvl3pPr>
            <a:lvl4pPr>
              <a:defRPr>
                <a:latin typeface="Palatino Linotype" panose="02040502050505030304" pitchFamily="18" charset="0"/>
              </a:defRPr>
            </a:lvl4pPr>
            <a:lvl5pPr>
              <a:defRPr>
                <a:latin typeface="Palatino Linotype" panose="02040502050505030304" pitchFamily="18" charset="0"/>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197601" y="1600200"/>
            <a:ext cx="5389033" cy="609600"/>
          </a:xfrm>
        </p:spPr>
        <p:txBody>
          <a:bodyPr rtlCol="0" anchor="b">
            <a:noAutofit/>
          </a:bodyPr>
          <a:lstStyle>
            <a:lvl1pPr marL="0" indent="0" algn="ctr">
              <a:buNone/>
              <a:defRPr sz="2400" b="0">
                <a:latin typeface="Palatino Linotype" panose="0204050205050503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3" name="Marcador de posición de contenido 12"/>
          <p:cNvSpPr>
            <a:spLocks noGrp="1"/>
          </p:cNvSpPr>
          <p:nvPr>
            <p:ph sz="quarter" idx="14" hasCustomPrompt="1"/>
          </p:nvPr>
        </p:nvSpPr>
        <p:spPr>
          <a:xfrm>
            <a:off x="6230112" y="2212849"/>
            <a:ext cx="5388864" cy="3913187"/>
          </a:xfrm>
        </p:spPr>
        <p:txBody>
          <a:bodyPr rtlCol="0"/>
          <a:lstStyle>
            <a:lvl1pPr>
              <a:defRPr>
                <a:latin typeface="Palatino Linotype" panose="02040502050505030304" pitchFamily="18" charset="0"/>
              </a:defRPr>
            </a:lvl1pPr>
            <a:lvl2pPr>
              <a:defRPr>
                <a:latin typeface="Palatino Linotype" panose="02040502050505030304" pitchFamily="18" charset="0"/>
              </a:defRPr>
            </a:lvl2pPr>
            <a:lvl3pPr>
              <a:defRPr>
                <a:latin typeface="Palatino Linotype" panose="02040502050505030304" pitchFamily="18" charset="0"/>
              </a:defRPr>
            </a:lvl3pPr>
            <a:lvl4pPr>
              <a:defRPr>
                <a:latin typeface="Palatino Linotype" panose="02040502050505030304" pitchFamily="18" charset="0"/>
              </a:defRPr>
            </a:lvl4pPr>
            <a:lvl5pPr>
              <a:defRPr>
                <a:latin typeface="Palatino Linotype" panose="02040502050505030304" pitchFamily="18" charset="0"/>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8" name="Marcador de posición de pie de página 7"/>
          <p:cNvSpPr>
            <a:spLocks noGrp="1"/>
          </p:cNvSpPr>
          <p:nvPr>
            <p:ph type="ftr" sz="quarter" idx="11"/>
          </p:nvPr>
        </p:nvSpPr>
        <p:spPr/>
        <p:txBody>
          <a:bodyPr rtlCol="0"/>
          <a:lstStyle>
            <a:lvl1pPr>
              <a:defRPr>
                <a:latin typeface="Century Gothic" panose="020B0502020202020204" pitchFamily="34" charset="0"/>
              </a:defRPr>
            </a:lvl1pPr>
          </a:lstStyle>
          <a:p>
            <a:r>
              <a:rPr lang="es-ES" noProof="0"/>
              <a:t>Agregar un pie de página</a:t>
            </a:r>
          </a:p>
        </p:txBody>
      </p:sp>
      <p:sp>
        <p:nvSpPr>
          <p:cNvPr id="7" name="Marcador de posición de fecha 6"/>
          <p:cNvSpPr>
            <a:spLocks noGrp="1"/>
          </p:cNvSpPr>
          <p:nvPr>
            <p:ph type="dt" sz="half" idx="10"/>
          </p:nvPr>
        </p:nvSpPr>
        <p:spPr/>
        <p:txBody>
          <a:bodyPr rtlCol="0"/>
          <a:lstStyle>
            <a:lvl1pPr>
              <a:defRPr>
                <a:latin typeface="Century Gothic" panose="020B0502020202020204" pitchFamily="34" charset="0"/>
              </a:defRPr>
            </a:lvl1pPr>
          </a:lstStyle>
          <a:p>
            <a:fld id="{9AD0BECA-A0C8-4351-B668-4ED45250F05D}" type="datetime1">
              <a:rPr lang="es-ES" noProof="0" smtClean="0"/>
              <a:t>18/11/2019</a:t>
            </a:fld>
            <a:endParaRPr lang="es-ES" noProof="0"/>
          </a:p>
        </p:txBody>
      </p:sp>
      <p:sp>
        <p:nvSpPr>
          <p:cNvPr id="9" name="Marcador de posición de número de diapositiva 8"/>
          <p:cNvSpPr>
            <a:spLocks noGrp="1"/>
          </p:cNvSpPr>
          <p:nvPr>
            <p:ph type="sldNum" sz="quarter" idx="12"/>
          </p:nvPr>
        </p:nvSpPr>
        <p:spPr/>
        <p:txBody>
          <a:bodyPr rtlCol="0"/>
          <a:lstStyle>
            <a:lvl1pPr>
              <a:defRPr>
                <a:latin typeface="Century Gothic" panose="020B0502020202020204" pitchFamily="34" charset="0"/>
              </a:defRPr>
            </a:lvl1pPr>
          </a:lstStyle>
          <a:p>
            <a:fld id="{401CF334-2D5C-4859-84A6-CA7E6E43FAEB}" type="slidenum">
              <a:rPr lang="es-ES" noProof="0" smtClean="0"/>
              <a:pPr/>
              <a:t>‹Nº›</a:t>
            </a:fld>
            <a:endParaRPr lang="es-ES" noProof="0"/>
          </a:p>
        </p:txBody>
      </p:sp>
    </p:spTree>
    <p:extLst>
      <p:ext uri="{BB962C8B-B14F-4D97-AF65-F5344CB8AC3E}">
        <p14:creationId xmlns:p14="http://schemas.microsoft.com/office/powerpoint/2010/main" val="324459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0" y="9625"/>
            <a:ext cx="10972800" cy="1600200"/>
          </a:xfrm>
        </p:spPr>
        <p:txBody>
          <a:bodyPr rtlCol="0"/>
          <a:lstStyle>
            <a:lvl1pPr>
              <a:defRPr>
                <a:effectLst/>
                <a:latin typeface="Century Gothic" panose="020B0502020202020204" pitchFamily="34" charset="0"/>
              </a:defRPr>
            </a:lvl1pPr>
          </a:lstStyle>
          <a:p>
            <a:pPr rtl="0"/>
            <a:r>
              <a:rPr lang="es-ES" noProof="0"/>
              <a:t>Haga clic para modificar el estilo de título del patrón</a:t>
            </a:r>
          </a:p>
        </p:txBody>
      </p:sp>
      <p:sp>
        <p:nvSpPr>
          <p:cNvPr id="4" name="Marcador de pie de página 3"/>
          <p:cNvSpPr>
            <a:spLocks noGrp="1"/>
          </p:cNvSpPr>
          <p:nvPr>
            <p:ph type="ftr" sz="quarter" idx="11"/>
          </p:nvPr>
        </p:nvSpPr>
        <p:spPr/>
        <p:txBody>
          <a:bodyPr rtlCol="0"/>
          <a:lstStyle>
            <a:lvl1pPr>
              <a:defRPr>
                <a:latin typeface="Century Gothic" panose="020B0502020202020204" pitchFamily="34" charset="0"/>
              </a:defRPr>
            </a:lvl1pPr>
          </a:lstStyle>
          <a:p>
            <a:r>
              <a:rPr lang="es-ES" noProof="0"/>
              <a:t>Agregar un pie de página</a:t>
            </a:r>
          </a:p>
        </p:txBody>
      </p:sp>
      <p:sp>
        <p:nvSpPr>
          <p:cNvPr id="3" name="Marcador de posición de fecha 2"/>
          <p:cNvSpPr>
            <a:spLocks noGrp="1"/>
          </p:cNvSpPr>
          <p:nvPr>
            <p:ph type="dt" sz="half" idx="10"/>
          </p:nvPr>
        </p:nvSpPr>
        <p:spPr/>
        <p:txBody>
          <a:bodyPr rtlCol="0"/>
          <a:lstStyle>
            <a:lvl1pPr>
              <a:defRPr>
                <a:latin typeface="Century Gothic" panose="020B0502020202020204" pitchFamily="34" charset="0"/>
              </a:defRPr>
            </a:lvl1pPr>
          </a:lstStyle>
          <a:p>
            <a:fld id="{564797DD-CF09-4538-80F7-627D884D122E}" type="datetime1">
              <a:rPr lang="es-ES" noProof="0" smtClean="0"/>
              <a:t>18/11/2019</a:t>
            </a:fld>
            <a:endParaRPr lang="es-ES" noProof="0"/>
          </a:p>
        </p:txBody>
      </p:sp>
      <p:sp>
        <p:nvSpPr>
          <p:cNvPr id="5" name="Marcador de posición de número de diapositiva 4"/>
          <p:cNvSpPr>
            <a:spLocks noGrp="1"/>
          </p:cNvSpPr>
          <p:nvPr>
            <p:ph type="sldNum" sz="quarter" idx="12"/>
          </p:nvPr>
        </p:nvSpPr>
        <p:spPr/>
        <p:txBody>
          <a:bodyPr rtlCol="0"/>
          <a:lstStyle>
            <a:lvl1pPr>
              <a:defRPr>
                <a:latin typeface="Century Gothic" panose="020B0502020202020204" pitchFamily="34" charset="0"/>
              </a:defRPr>
            </a:lvl1pPr>
          </a:lstStyle>
          <a:p>
            <a:fld id="{401CF334-2D5C-4859-84A6-CA7E6E43FAEB}" type="slidenum">
              <a:rPr lang="es-ES" noProof="0" smtClean="0"/>
              <a:pPr/>
              <a:t>‹Nº›</a:t>
            </a:fld>
            <a:endParaRPr lang="es-ES" noProof="0"/>
          </a:p>
        </p:txBody>
      </p:sp>
    </p:spTree>
    <p:extLst>
      <p:ext uri="{BB962C8B-B14F-4D97-AF65-F5344CB8AC3E}">
        <p14:creationId xmlns:p14="http://schemas.microsoft.com/office/powerpoint/2010/main" val="306798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Marcador de posición de pie de página 2"/>
          <p:cNvSpPr>
            <a:spLocks noGrp="1"/>
          </p:cNvSpPr>
          <p:nvPr>
            <p:ph type="ftr" sz="quarter" idx="11"/>
          </p:nvPr>
        </p:nvSpPr>
        <p:spPr/>
        <p:txBody>
          <a:bodyPr rtlCol="0"/>
          <a:lstStyle>
            <a:lvl1pPr>
              <a:defRPr>
                <a:latin typeface="Century Gothic" panose="020B0502020202020204" pitchFamily="34" charset="0"/>
              </a:defRPr>
            </a:lvl1pPr>
          </a:lstStyle>
          <a:p>
            <a:r>
              <a:rPr lang="es-ES" noProof="0"/>
              <a:t>Agregar un pie de página</a:t>
            </a:r>
          </a:p>
        </p:txBody>
      </p:sp>
      <p:sp>
        <p:nvSpPr>
          <p:cNvPr id="2" name="Marcador de posición de fecha 1"/>
          <p:cNvSpPr>
            <a:spLocks noGrp="1"/>
          </p:cNvSpPr>
          <p:nvPr>
            <p:ph type="dt" sz="half" idx="10"/>
          </p:nvPr>
        </p:nvSpPr>
        <p:spPr/>
        <p:txBody>
          <a:bodyPr rtlCol="0"/>
          <a:lstStyle>
            <a:lvl1pPr>
              <a:defRPr>
                <a:latin typeface="Century Gothic" panose="020B0502020202020204" pitchFamily="34" charset="0"/>
              </a:defRPr>
            </a:lvl1pPr>
          </a:lstStyle>
          <a:p>
            <a:fld id="{8D5A5183-3A2D-4E91-9C3F-141FCAAEB347}" type="datetime1">
              <a:rPr lang="es-ES" noProof="0" smtClean="0"/>
              <a:t>18/11/2019</a:t>
            </a:fld>
            <a:endParaRPr lang="es-ES" noProof="0"/>
          </a:p>
        </p:txBody>
      </p:sp>
      <p:sp>
        <p:nvSpPr>
          <p:cNvPr id="4" name="Marcador de posición de número de diapositiva 3"/>
          <p:cNvSpPr>
            <a:spLocks noGrp="1"/>
          </p:cNvSpPr>
          <p:nvPr>
            <p:ph type="sldNum" sz="quarter" idx="12"/>
          </p:nvPr>
        </p:nvSpPr>
        <p:spPr/>
        <p:txBody>
          <a:bodyPr rtlCol="0"/>
          <a:lstStyle>
            <a:lvl1pPr>
              <a:defRPr>
                <a:latin typeface="Century Gothic" panose="020B0502020202020204" pitchFamily="34" charset="0"/>
              </a:defRPr>
            </a:lvl1pPr>
          </a:lstStyle>
          <a:p>
            <a:fld id="{401CF334-2D5C-4859-84A6-CA7E6E43FAEB}" type="slidenum">
              <a:rPr lang="es-ES" noProof="0" smtClean="0"/>
              <a:pPr/>
              <a:t>‹Nº›</a:t>
            </a:fld>
            <a:endParaRPr lang="es-ES" noProof="0"/>
          </a:p>
        </p:txBody>
      </p:sp>
    </p:spTree>
    <p:extLst>
      <p:ext uri="{BB962C8B-B14F-4D97-AF65-F5344CB8AC3E}">
        <p14:creationId xmlns:p14="http://schemas.microsoft.com/office/powerpoint/2010/main" val="546002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7876117" y="266700"/>
            <a:ext cx="4011084" cy="2095500"/>
          </a:xfrm>
        </p:spPr>
        <p:txBody>
          <a:bodyPr rtlCol="0" anchor="b"/>
          <a:lstStyle>
            <a:lvl1pPr algn="ctr">
              <a:lnSpc>
                <a:spcPct val="100000"/>
              </a:lnSpc>
              <a:defRPr sz="2800" b="0">
                <a:effectLst/>
                <a:latin typeface="Century Gothic" panose="020B0502020202020204" pitchFamily="34" charset="0"/>
              </a:defRPr>
            </a:lvl1pPr>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958850" y="273051"/>
            <a:ext cx="6661151" cy="5853113"/>
          </a:xfrm>
        </p:spPr>
        <p:txBody>
          <a:bodyPr rtlCol="0"/>
          <a:lstStyle>
            <a:lvl1pPr>
              <a:defRPr sz="3200">
                <a:latin typeface="Palatino Linotype" panose="02040502050505030304" pitchFamily="18" charset="0"/>
              </a:defRPr>
            </a:lvl1pPr>
            <a:lvl2pPr>
              <a:defRPr sz="2800">
                <a:latin typeface="Palatino Linotype" panose="02040502050505030304" pitchFamily="18" charset="0"/>
              </a:defRPr>
            </a:lvl2pPr>
            <a:lvl3pPr>
              <a:defRPr sz="2400">
                <a:latin typeface="Palatino Linotype" panose="02040502050505030304" pitchFamily="18" charset="0"/>
              </a:defRPr>
            </a:lvl3pPr>
            <a:lvl4pPr>
              <a:defRPr sz="2000">
                <a:latin typeface="Palatino Linotype" panose="02040502050505030304" pitchFamily="18" charset="0"/>
              </a:defRPr>
            </a:lvl4pPr>
            <a:lvl5pPr>
              <a:defRPr sz="2000">
                <a:latin typeface="Palatino Linotype" panose="02040502050505030304" pitchFamily="18" charset="0"/>
              </a:defRPr>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7876117" y="2438401"/>
            <a:ext cx="4011084" cy="3687763"/>
          </a:xfrm>
        </p:spPr>
        <p:txBody>
          <a:bodyPr rtlCol="0">
            <a:normAutofit/>
          </a:bodyPr>
          <a:lstStyle>
            <a:lvl1pPr marL="0" indent="0" algn="ctr">
              <a:lnSpc>
                <a:spcPct val="125000"/>
              </a:lnSpc>
              <a:buNone/>
              <a:defRPr sz="1600">
                <a:latin typeface="Palatino Linotype" panose="0204050205050503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6" name="Marcador de posición de pie de página 5"/>
          <p:cNvSpPr>
            <a:spLocks noGrp="1"/>
          </p:cNvSpPr>
          <p:nvPr>
            <p:ph type="ftr" sz="quarter" idx="11"/>
          </p:nvPr>
        </p:nvSpPr>
        <p:spPr/>
        <p:txBody>
          <a:bodyPr rtlCol="0"/>
          <a:lstStyle>
            <a:lvl1pPr>
              <a:defRPr>
                <a:latin typeface="Century Gothic" panose="020B0502020202020204" pitchFamily="34" charset="0"/>
              </a:defRPr>
            </a:lvl1pPr>
          </a:lstStyle>
          <a:p>
            <a:r>
              <a:rPr lang="es-ES" noProof="0"/>
              <a:t>Agregar un pie de página</a:t>
            </a:r>
          </a:p>
        </p:txBody>
      </p:sp>
      <p:sp>
        <p:nvSpPr>
          <p:cNvPr id="5" name="Marcador de posición de fecha 4"/>
          <p:cNvSpPr>
            <a:spLocks noGrp="1"/>
          </p:cNvSpPr>
          <p:nvPr>
            <p:ph type="dt" sz="half" idx="10"/>
          </p:nvPr>
        </p:nvSpPr>
        <p:spPr/>
        <p:txBody>
          <a:bodyPr rtlCol="0"/>
          <a:lstStyle>
            <a:lvl1pPr>
              <a:defRPr>
                <a:latin typeface="Century Gothic" panose="020B0502020202020204" pitchFamily="34" charset="0"/>
              </a:defRPr>
            </a:lvl1pPr>
          </a:lstStyle>
          <a:p>
            <a:fld id="{CE45F86D-605B-4841-8F31-0EB25DB6C99C}" type="datetime1">
              <a:rPr lang="es-ES" noProof="0" smtClean="0"/>
              <a:t>18/11/2019</a:t>
            </a:fld>
            <a:endParaRPr lang="es-ES" noProof="0"/>
          </a:p>
        </p:txBody>
      </p:sp>
      <p:sp>
        <p:nvSpPr>
          <p:cNvPr id="7" name="Marcador de posición de número de diapositiva 6"/>
          <p:cNvSpPr>
            <a:spLocks noGrp="1"/>
          </p:cNvSpPr>
          <p:nvPr>
            <p:ph type="sldNum" sz="quarter" idx="12"/>
          </p:nvPr>
        </p:nvSpPr>
        <p:spPr/>
        <p:txBody>
          <a:bodyPr rtlCol="0"/>
          <a:lstStyle>
            <a:lvl1pPr>
              <a:defRPr>
                <a:latin typeface="Century Gothic" panose="020B0502020202020204" pitchFamily="34" charset="0"/>
              </a:defRPr>
            </a:lvl1pPr>
          </a:lstStyle>
          <a:p>
            <a:fld id="{401CF334-2D5C-4859-84A6-CA7E6E43FAEB}" type="slidenum">
              <a:rPr lang="es-ES" noProof="0" smtClean="0"/>
              <a:pPr/>
              <a:t>‹Nº›</a:t>
            </a:fld>
            <a:endParaRPr lang="es-ES" noProof="0"/>
          </a:p>
        </p:txBody>
      </p:sp>
    </p:spTree>
    <p:extLst>
      <p:ext uri="{BB962C8B-B14F-4D97-AF65-F5344CB8AC3E}">
        <p14:creationId xmlns:p14="http://schemas.microsoft.com/office/powerpoint/2010/main" val="30778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2239435" y="228600"/>
            <a:ext cx="7615765" cy="895350"/>
          </a:xfrm>
        </p:spPr>
        <p:txBody>
          <a:bodyPr rtlCol="0" anchor="b"/>
          <a:lstStyle>
            <a:lvl1pPr algn="ctr">
              <a:lnSpc>
                <a:spcPct val="100000"/>
              </a:lnSpc>
              <a:defRPr sz="2800" b="0">
                <a:effectLst/>
                <a:latin typeface="Century Gothic" panose="020B0502020202020204" pitchFamily="34" charset="0"/>
              </a:defRPr>
            </a:lvl1pPr>
          </a:lstStyle>
          <a:p>
            <a:pPr rtl="0"/>
            <a:r>
              <a:rPr lang="es-ES" noProof="0"/>
              <a:t>Haga clic para modificar el estilo de título del patrón</a:t>
            </a:r>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rtlCol="0" anchor="t"/>
          <a:lstStyle>
            <a:lvl1pPr marL="0" indent="0" algn="ctr">
              <a:buNone/>
              <a:defRPr sz="3200">
                <a:latin typeface="Palatino Linotype" panose="0204050205050503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posición de texto 3"/>
          <p:cNvSpPr>
            <a:spLocks noGrp="1"/>
          </p:cNvSpPr>
          <p:nvPr>
            <p:ph type="body" sz="half" idx="2" hasCustomPrompt="1"/>
          </p:nvPr>
        </p:nvSpPr>
        <p:spPr>
          <a:xfrm>
            <a:off x="2239435" y="5810250"/>
            <a:ext cx="7615765" cy="533400"/>
          </a:xfrm>
        </p:spPr>
        <p:txBody>
          <a:bodyPr rtlCol="0">
            <a:normAutofit/>
          </a:bodyPr>
          <a:lstStyle>
            <a:lvl1pPr marL="0" indent="0" algn="ctr">
              <a:buNone/>
              <a:defRPr sz="1600">
                <a:latin typeface="Palatino Linotype" panose="0204050205050503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6" name="Marcador de posición de pie de página 5"/>
          <p:cNvSpPr>
            <a:spLocks noGrp="1"/>
          </p:cNvSpPr>
          <p:nvPr>
            <p:ph type="ftr" sz="quarter" idx="11"/>
          </p:nvPr>
        </p:nvSpPr>
        <p:spPr/>
        <p:txBody>
          <a:bodyPr rtlCol="0"/>
          <a:lstStyle>
            <a:lvl1pPr>
              <a:defRPr>
                <a:latin typeface="Century Gothic" panose="020B0502020202020204" pitchFamily="34" charset="0"/>
              </a:defRPr>
            </a:lvl1pPr>
          </a:lstStyle>
          <a:p>
            <a:r>
              <a:rPr lang="es-ES" noProof="0"/>
              <a:t>Agregar un pie de página</a:t>
            </a:r>
          </a:p>
        </p:txBody>
      </p:sp>
      <p:sp>
        <p:nvSpPr>
          <p:cNvPr id="5" name="Marcador de posición de fecha 4"/>
          <p:cNvSpPr>
            <a:spLocks noGrp="1"/>
          </p:cNvSpPr>
          <p:nvPr>
            <p:ph type="dt" sz="half" idx="10"/>
          </p:nvPr>
        </p:nvSpPr>
        <p:spPr/>
        <p:txBody>
          <a:bodyPr rtlCol="0"/>
          <a:lstStyle>
            <a:lvl1pPr>
              <a:defRPr>
                <a:latin typeface="Century Gothic" panose="020B0502020202020204" pitchFamily="34" charset="0"/>
              </a:defRPr>
            </a:lvl1pPr>
          </a:lstStyle>
          <a:p>
            <a:fld id="{1E2CBBA2-BEC6-413A-8257-99ADEA1CBAC8}" type="datetime1">
              <a:rPr lang="es-ES" noProof="0" smtClean="0"/>
              <a:t>18/11/2019</a:t>
            </a:fld>
            <a:endParaRPr lang="es-ES" noProof="0"/>
          </a:p>
        </p:txBody>
      </p:sp>
      <p:sp>
        <p:nvSpPr>
          <p:cNvPr id="7" name="Marcador de posición de número de diapositiva 6"/>
          <p:cNvSpPr>
            <a:spLocks noGrp="1"/>
          </p:cNvSpPr>
          <p:nvPr>
            <p:ph type="sldNum" sz="quarter" idx="12"/>
          </p:nvPr>
        </p:nvSpPr>
        <p:spPr/>
        <p:txBody>
          <a:bodyPr rtlCol="0"/>
          <a:lstStyle>
            <a:lvl1pPr>
              <a:defRPr>
                <a:latin typeface="Century Gothic" panose="020B0502020202020204" pitchFamily="34" charset="0"/>
              </a:defRPr>
            </a:lvl1pPr>
          </a:lstStyle>
          <a:p>
            <a:fld id="{401CF334-2D5C-4859-84A6-CA7E6E43FAEB}" type="slidenum">
              <a:rPr lang="es-ES" noProof="0" smtClean="0"/>
              <a:pPr/>
              <a:t>‹Nº›</a:t>
            </a:fld>
            <a:endParaRPr lang="es-ES" noProof="0"/>
          </a:p>
        </p:txBody>
      </p:sp>
    </p:spTree>
    <p:extLst>
      <p:ext uri="{BB962C8B-B14F-4D97-AF65-F5344CB8AC3E}">
        <p14:creationId xmlns:p14="http://schemas.microsoft.com/office/powerpoint/2010/main" val="365547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2">
        <a:schemeClr val="bg2"/>
      </p:bgRef>
    </p:bg>
    <p:spTree>
      <p:nvGrpSpPr>
        <p:cNvPr id="1" name=""/>
        <p:cNvGrpSpPr/>
        <p:nvPr/>
      </p:nvGrpSpPr>
      <p:grpSpPr>
        <a:xfrm>
          <a:off x="0" y="0"/>
          <a:ext cx="0" cy="0"/>
          <a:chOff x="0" y="0"/>
          <a:chExt cx="0" cy="0"/>
        </a:xfrm>
      </p:grpSpPr>
      <p:sp>
        <p:nvSpPr>
          <p:cNvPr id="7" name="Elipse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s-ES" sz="1800" kern="1200" noProof="0">
              <a:solidFill>
                <a:schemeClr val="tx1">
                  <a:lumMod val="65000"/>
                  <a:lumOff val="35000"/>
                </a:schemeClr>
              </a:solidFill>
              <a:latin typeface="Palatino Linotype" panose="02040502050505030304" pitchFamily="18" charset="0"/>
              <a:ea typeface="+mn-ea"/>
              <a:cs typeface="+mn-cs"/>
            </a:endParaRPr>
          </a:p>
        </p:txBody>
      </p:sp>
      <p:sp>
        <p:nvSpPr>
          <p:cNvPr id="8" name="Elipse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a:solidFill>
                <a:schemeClr val="tx1">
                  <a:lumMod val="65000"/>
                  <a:lumOff val="35000"/>
                </a:schemeClr>
              </a:solidFill>
              <a:latin typeface="Palatino Linotype" panose="02040502050505030304" pitchFamily="18" charset="0"/>
            </a:endParaRPr>
          </a:p>
        </p:txBody>
      </p:sp>
      <p:sp>
        <p:nvSpPr>
          <p:cNvPr id="2" name="Marcador de título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pie de página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solidFill>
                <a:latin typeface="Century Gothic" pitchFamily="34" charset="0"/>
              </a:defRPr>
            </a:lvl1pPr>
          </a:lstStyle>
          <a:p>
            <a:r>
              <a:rPr lang="es-ES" noProof="0"/>
              <a:t>Agregar un pie de página</a:t>
            </a:r>
          </a:p>
        </p:txBody>
      </p:sp>
      <p:sp>
        <p:nvSpPr>
          <p:cNvPr id="4" name="Marcador de posición de fecha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solidFill>
                <a:latin typeface="Century Gothic" pitchFamily="34" charset="0"/>
              </a:defRPr>
            </a:lvl1pPr>
          </a:lstStyle>
          <a:p>
            <a:fld id="{1D27C788-C73A-49B2-BA18-7DA290563331}" type="datetime1">
              <a:rPr lang="es-ES" noProof="0" smtClean="0"/>
              <a:t>18/11/2019</a:t>
            </a:fld>
            <a:endParaRPr lang="es-ES" noProof="0"/>
          </a:p>
        </p:txBody>
      </p:sp>
      <p:sp>
        <p:nvSpPr>
          <p:cNvPr id="6" name="Marcador de posición de número de diapositiva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solidFill>
                <a:latin typeface="Century Gothic" pitchFamily="34" charset="0"/>
              </a:defRPr>
            </a:lvl1pPr>
          </a:lstStyle>
          <a:p>
            <a:fld id="{401CF334-2D5C-4859-84A6-CA7E6E43FAEB}" type="slidenum">
              <a:rPr lang="es-ES" noProof="0" smtClean="0"/>
              <a:pPr/>
              <a:t>‹Nº›</a:t>
            </a:fld>
            <a:endParaRPr lang="es-ES" noProof="0"/>
          </a:p>
        </p:txBody>
      </p:sp>
    </p:spTree>
    <p:extLst>
      <p:ext uri="{BB962C8B-B14F-4D97-AF65-F5344CB8AC3E}">
        <p14:creationId xmlns:p14="http://schemas.microsoft.com/office/powerpoint/2010/main" val="30122519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defTabSz="914400" rtl="0" eaLnBrk="1" latinLnBrk="0" hangingPunct="1">
        <a:lnSpc>
          <a:spcPts val="4800"/>
        </a:lnSpc>
        <a:spcBef>
          <a:spcPct val="0"/>
        </a:spcBef>
        <a:buNone/>
        <a:defRPr sz="4800" kern="1200">
          <a:solidFill>
            <a:schemeClr val="tx2"/>
          </a:solidFill>
          <a:effectLst/>
          <a:latin typeface="Century Gothic" panose="020B0502020202020204"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Palatino Linotype" panose="02040502050505030304" pitchFamily="18" charset="0"/>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dirty="0" err="1">
                <a:latin typeface="Century Gothic" panose="020B0502020202020204" pitchFamily="34" charset="0"/>
              </a:rPr>
              <a:t>Call</a:t>
            </a:r>
            <a:r>
              <a:rPr lang="es-ES" dirty="0">
                <a:latin typeface="Century Gothic" panose="020B0502020202020204" pitchFamily="34" charset="0"/>
              </a:rPr>
              <a:t> Center</a:t>
            </a:r>
          </a:p>
        </p:txBody>
      </p:sp>
      <p:sp>
        <p:nvSpPr>
          <p:cNvPr id="3" name="Marcador de contenido 2"/>
          <p:cNvSpPr>
            <a:spLocks noGrp="1"/>
          </p:cNvSpPr>
          <p:nvPr>
            <p:ph type="subTitle" idx="1"/>
          </p:nvPr>
        </p:nvSpPr>
        <p:spPr/>
        <p:txBody>
          <a:bodyPr rtlCol="0"/>
          <a:lstStyle/>
          <a:p>
            <a:pPr rtl="0"/>
            <a:r>
              <a:rPr lang="es-ES" dirty="0" err="1">
                <a:latin typeface="Palatino Linotype" panose="02040502050505030304" pitchFamily="18" charset="0"/>
              </a:rPr>
              <a:t>Garc</a:t>
            </a:r>
            <a:r>
              <a:rPr lang="es-MX" dirty="0" err="1">
                <a:latin typeface="Palatino Linotype" panose="02040502050505030304" pitchFamily="18" charset="0"/>
              </a:rPr>
              <a:t>ía</a:t>
            </a:r>
            <a:r>
              <a:rPr lang="es-MX" dirty="0">
                <a:latin typeface="Palatino Linotype" panose="02040502050505030304" pitchFamily="18" charset="0"/>
              </a:rPr>
              <a:t> Ramírez Alberto</a:t>
            </a:r>
            <a:endParaRPr lang="es-ES" dirty="0">
              <a:latin typeface="Palatino Linotype" panose="02040502050505030304" pitchFamily="18" charset="0"/>
            </a:endParaRPr>
          </a:p>
        </p:txBody>
      </p:sp>
    </p:spTree>
    <p:extLst>
      <p:ext uri="{BB962C8B-B14F-4D97-AF65-F5344CB8AC3E}">
        <p14:creationId xmlns:p14="http://schemas.microsoft.com/office/powerpoint/2010/main" val="1096358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C00BAC-5F1E-4F5A-B34C-2CF0F8E0DE79}"/>
              </a:ext>
            </a:extLst>
          </p:cNvPr>
          <p:cNvSpPr>
            <a:spLocks noGrp="1"/>
          </p:cNvSpPr>
          <p:nvPr>
            <p:ph type="title"/>
          </p:nvPr>
        </p:nvSpPr>
        <p:spPr/>
        <p:txBody>
          <a:bodyPr/>
          <a:lstStyle/>
          <a:p>
            <a:r>
              <a:rPr lang="es-419" b="1" dirty="0"/>
              <a:t>Proyecto: </a:t>
            </a:r>
            <a:r>
              <a:rPr lang="es-419" b="1" dirty="0" err="1"/>
              <a:t>Call</a:t>
            </a:r>
            <a:r>
              <a:rPr lang="es-419" b="1" dirty="0"/>
              <a:t> Center</a:t>
            </a:r>
            <a:br>
              <a:rPr lang="es-MX" dirty="0"/>
            </a:br>
            <a:endParaRPr lang="es-MX" dirty="0"/>
          </a:p>
        </p:txBody>
      </p:sp>
      <p:sp>
        <p:nvSpPr>
          <p:cNvPr id="3" name="Marcador de contenido 2">
            <a:extLst>
              <a:ext uri="{FF2B5EF4-FFF2-40B4-BE49-F238E27FC236}">
                <a16:creationId xmlns:a16="http://schemas.microsoft.com/office/drawing/2014/main" id="{8D89CE48-76D6-4474-B36B-4DC9B8E41407}"/>
              </a:ext>
            </a:extLst>
          </p:cNvPr>
          <p:cNvSpPr>
            <a:spLocks noGrp="1"/>
          </p:cNvSpPr>
          <p:nvPr>
            <p:ph idx="1"/>
          </p:nvPr>
        </p:nvSpPr>
        <p:spPr/>
        <p:txBody>
          <a:bodyPr>
            <a:normAutofit/>
          </a:bodyPr>
          <a:lstStyle/>
          <a:p>
            <a:r>
              <a:rPr lang="es-419" dirty="0"/>
              <a:t>Descripción: Una empresa de fabricación de equipos de cómputo necesita un programa que le ayude a llevar un control las llamadas que sus agentes han atendido durante el día.  El programa deberá almacenar los nombres de los agentes con su respectivo horario, número de empleado, número de extensión, horas extras trabajadas, especialidad y la lista de usuarios atendidos durante su turno.</a:t>
            </a:r>
            <a:endParaRPr lang="es-MX" dirty="0"/>
          </a:p>
          <a:p>
            <a:endParaRPr lang="es-MX" dirty="0"/>
          </a:p>
        </p:txBody>
      </p:sp>
    </p:spTree>
    <p:extLst>
      <p:ext uri="{BB962C8B-B14F-4D97-AF65-F5344CB8AC3E}">
        <p14:creationId xmlns:p14="http://schemas.microsoft.com/office/powerpoint/2010/main" val="972375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17FC8F-15B9-49B1-8263-FB399F2792CD}"/>
              </a:ext>
            </a:extLst>
          </p:cNvPr>
          <p:cNvSpPr>
            <a:spLocks noGrp="1"/>
          </p:cNvSpPr>
          <p:nvPr>
            <p:ph type="title"/>
          </p:nvPr>
        </p:nvSpPr>
        <p:spPr/>
        <p:txBody>
          <a:bodyPr/>
          <a:lstStyle/>
          <a:p>
            <a:r>
              <a:rPr lang="es-MX" dirty="0"/>
              <a:t>Requisitos</a:t>
            </a:r>
          </a:p>
        </p:txBody>
      </p:sp>
      <p:sp>
        <p:nvSpPr>
          <p:cNvPr id="3" name="Marcador de contenido 2">
            <a:extLst>
              <a:ext uri="{FF2B5EF4-FFF2-40B4-BE49-F238E27FC236}">
                <a16:creationId xmlns:a16="http://schemas.microsoft.com/office/drawing/2014/main" id="{FE53660F-A19A-40BD-B22C-B52DCA1B0BEB}"/>
              </a:ext>
            </a:extLst>
          </p:cNvPr>
          <p:cNvSpPr>
            <a:spLocks noGrp="1"/>
          </p:cNvSpPr>
          <p:nvPr>
            <p:ph idx="1"/>
          </p:nvPr>
        </p:nvSpPr>
        <p:spPr/>
        <p:txBody>
          <a:bodyPr>
            <a:normAutofit fontScale="47500" lnSpcReduction="20000"/>
          </a:bodyPr>
          <a:lstStyle/>
          <a:p>
            <a:r>
              <a:rPr lang="es-419" dirty="0"/>
              <a:t>La secretaria encargada podrá agregar o eliminar agentes como sea necesario, así como usuarios atendidos por cada agente.</a:t>
            </a:r>
            <a:endParaRPr lang="es-MX" dirty="0"/>
          </a:p>
          <a:p>
            <a:r>
              <a:rPr lang="es-419" dirty="0"/>
              <a:t>El programa contará con las funciones:</a:t>
            </a:r>
            <a:endParaRPr lang="es-MX" dirty="0"/>
          </a:p>
          <a:p>
            <a:pPr lvl="0"/>
            <a:r>
              <a:rPr lang="es-419" dirty="0"/>
              <a:t>Mostrar toda la lista de agentes almacenados, o bien filtrarlos por especialidad.</a:t>
            </a:r>
            <a:endParaRPr lang="es-MX" dirty="0"/>
          </a:p>
          <a:p>
            <a:pPr lvl="0"/>
            <a:r>
              <a:rPr lang="es-419" dirty="0"/>
              <a:t>Las especialidades para los agentes pueden ser: </a:t>
            </a:r>
            <a:r>
              <a:rPr lang="es-419" b="1" dirty="0"/>
              <a:t>Servidores, De escritorio, Portátiles, Linux, Impresoras, Redes</a:t>
            </a:r>
            <a:endParaRPr lang="es-MX" dirty="0"/>
          </a:p>
          <a:p>
            <a:pPr lvl="0"/>
            <a:r>
              <a:rPr lang="es-419" dirty="0"/>
              <a:t>Agregar un agente</a:t>
            </a:r>
            <a:endParaRPr lang="es-MX" dirty="0"/>
          </a:p>
          <a:p>
            <a:pPr lvl="0"/>
            <a:r>
              <a:rPr lang="es-419" dirty="0"/>
              <a:t>Encontrar y mostrar los datos de un agente (número de empleado, nombre, especialidad, número de extensión, horario, horas extras, y usuarios atendidos) a través del nombre del agente y su horario</a:t>
            </a:r>
            <a:endParaRPr lang="es-MX" dirty="0"/>
          </a:p>
          <a:p>
            <a:pPr lvl="0"/>
            <a:r>
              <a:rPr lang="es-419" dirty="0"/>
              <a:t>Eliminar un agente a través de su nombre y horario</a:t>
            </a:r>
            <a:endParaRPr lang="es-MX" dirty="0"/>
          </a:p>
          <a:p>
            <a:pPr lvl="0"/>
            <a:r>
              <a:rPr lang="es-419" dirty="0"/>
              <a:t>Eliminar todos los agentes</a:t>
            </a:r>
            <a:endParaRPr lang="es-MX" dirty="0"/>
          </a:p>
          <a:p>
            <a:pPr lvl="0"/>
            <a:r>
              <a:rPr lang="es-419" dirty="0"/>
              <a:t>Ordenar agentes por nombre o por especialidad</a:t>
            </a:r>
            <a:endParaRPr lang="es-MX" dirty="0"/>
          </a:p>
          <a:p>
            <a:pPr lvl="0"/>
            <a:r>
              <a:rPr lang="es-419" dirty="0"/>
              <a:t>Agregar un cliente a la lista de un agente</a:t>
            </a:r>
            <a:endParaRPr lang="es-MX" dirty="0"/>
          </a:p>
          <a:p>
            <a:pPr lvl="0"/>
            <a:r>
              <a:rPr lang="es-419" dirty="0"/>
              <a:t>Eliminar un cliente de la lista de clientes atendidos por un agente</a:t>
            </a:r>
            <a:endParaRPr lang="es-MX" dirty="0"/>
          </a:p>
          <a:p>
            <a:pPr lvl="0"/>
            <a:r>
              <a:rPr lang="es-419" dirty="0"/>
              <a:t>Eliminar todos los clientes de la lista de un agente</a:t>
            </a:r>
            <a:endParaRPr lang="es-MX" dirty="0"/>
          </a:p>
          <a:p>
            <a:pPr lvl="0"/>
            <a:r>
              <a:rPr lang="es-419" dirty="0"/>
              <a:t>Modificar la duración la llamada de un cliente</a:t>
            </a:r>
            <a:endParaRPr lang="es-MX" dirty="0"/>
          </a:p>
          <a:p>
            <a:pPr lvl="0"/>
            <a:r>
              <a:rPr lang="es-419" dirty="0"/>
              <a:t>Guardar toda la lista de agentes y clientes atendidos en almacenamiento secundario</a:t>
            </a:r>
            <a:endParaRPr lang="es-MX" dirty="0"/>
          </a:p>
          <a:p>
            <a:pPr lvl="0"/>
            <a:r>
              <a:rPr lang="es-419" dirty="0"/>
              <a:t>Leer toda la lista agentes y clientes desde almacenamiento secundario</a:t>
            </a:r>
            <a:endParaRPr lang="es-MX" dirty="0"/>
          </a:p>
          <a:p>
            <a:pPr lvl="0"/>
            <a:r>
              <a:rPr lang="es-419" dirty="0"/>
              <a:t>Mostrar la lista de agentes con o sin lista de clientes</a:t>
            </a:r>
            <a:endParaRPr lang="es-MX" dirty="0"/>
          </a:p>
          <a:p>
            <a:r>
              <a:rPr lang="es-419" dirty="0"/>
              <a:t>Características del programa:</a:t>
            </a:r>
            <a:endParaRPr lang="es-MX" dirty="0"/>
          </a:p>
          <a:p>
            <a:pPr lvl="0"/>
            <a:r>
              <a:rPr lang="es-419" dirty="0"/>
              <a:t>El paradigma de programación debe ser Orientado a Objetos</a:t>
            </a:r>
            <a:endParaRPr lang="es-MX" dirty="0"/>
          </a:p>
          <a:p>
            <a:pPr lvl="0"/>
            <a:r>
              <a:rPr lang="es-419" dirty="0"/>
              <a:t>El programa debe basarse en el uso de listas doblemente ligadas para los agentes, y listas simplemente ligadas para los usuarios atendidos por cada agente.</a:t>
            </a:r>
            <a:endParaRPr lang="es-MX" dirty="0"/>
          </a:p>
          <a:p>
            <a:pPr lvl="0"/>
            <a:r>
              <a:rPr lang="es-419" dirty="0"/>
              <a:t>El método de ordenamiento debe ser recursivo.</a:t>
            </a:r>
            <a:endParaRPr lang="es-MX" dirty="0"/>
          </a:p>
          <a:p>
            <a:pPr lvl="0"/>
            <a:r>
              <a:rPr lang="es-419" dirty="0"/>
              <a:t>Todos los TDA y sus funciones deben ser programadas por el alumno y contenerse en bibliotecas o colecciones bien definidas. Es decir que no habrán de utilizarse los TDA, o funciones para TDA incluidas en el lenguaje de programación elegido.</a:t>
            </a:r>
            <a:endParaRPr lang="es-MX" dirty="0"/>
          </a:p>
          <a:p>
            <a:r>
              <a:rPr lang="es-419" dirty="0"/>
              <a:t>El programa debe hacerse en un lenguaje de programación portable</a:t>
            </a:r>
            <a:endParaRPr lang="es-MX" dirty="0"/>
          </a:p>
          <a:p>
            <a:r>
              <a:rPr lang="es-419" dirty="0"/>
              <a:t> </a:t>
            </a:r>
            <a:endParaRPr lang="es-MX" dirty="0"/>
          </a:p>
          <a:p>
            <a:endParaRPr lang="es-MX" dirty="0"/>
          </a:p>
        </p:txBody>
      </p:sp>
    </p:spTree>
    <p:extLst>
      <p:ext uri="{BB962C8B-B14F-4D97-AF65-F5344CB8AC3E}">
        <p14:creationId xmlns:p14="http://schemas.microsoft.com/office/powerpoint/2010/main" val="2996445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DB505C-EA78-4E57-BBC2-4B8043838027}"/>
              </a:ext>
            </a:extLst>
          </p:cNvPr>
          <p:cNvSpPr>
            <a:spLocks noGrp="1"/>
          </p:cNvSpPr>
          <p:nvPr>
            <p:ph type="title"/>
          </p:nvPr>
        </p:nvSpPr>
        <p:spPr/>
        <p:txBody>
          <a:bodyPr/>
          <a:lstStyle/>
          <a:p>
            <a:r>
              <a:rPr lang="es-MX" dirty="0" err="1"/>
              <a:t>Solucion</a:t>
            </a:r>
            <a:endParaRPr lang="es-MX" dirty="0"/>
          </a:p>
        </p:txBody>
      </p:sp>
      <p:sp>
        <p:nvSpPr>
          <p:cNvPr id="3" name="Marcador de contenido 2">
            <a:extLst>
              <a:ext uri="{FF2B5EF4-FFF2-40B4-BE49-F238E27FC236}">
                <a16:creationId xmlns:a16="http://schemas.microsoft.com/office/drawing/2014/main" id="{606542A7-C3D6-438C-A2AB-2000F25D42FC}"/>
              </a:ext>
            </a:extLst>
          </p:cNvPr>
          <p:cNvSpPr>
            <a:spLocks noGrp="1"/>
          </p:cNvSpPr>
          <p:nvPr>
            <p:ph idx="1"/>
          </p:nvPr>
        </p:nvSpPr>
        <p:spPr/>
        <p:txBody>
          <a:bodyPr>
            <a:normAutofit/>
          </a:bodyPr>
          <a:lstStyle/>
          <a:p>
            <a:r>
              <a:rPr lang="es-419" dirty="0"/>
              <a:t>Para él dice</a:t>
            </a:r>
            <a:r>
              <a:rPr lang="es-MX" dirty="0"/>
              <a:t>ñ</a:t>
            </a:r>
            <a:r>
              <a:rPr lang="es-419" dirty="0"/>
              <a:t>o del proyecto se utilizo la consola del sistema operativo y pantallas de interfaces con opciones en el menú de forma numérica, las opciones pueden direccionar a otro menú(submenú) para realizar una tarea más específica o no.</a:t>
            </a:r>
            <a:endParaRPr lang="es-MX" dirty="0"/>
          </a:p>
          <a:p>
            <a:r>
              <a:rPr lang="es-419" dirty="0"/>
              <a:t>Se utilizo la consola para la facilitación en el desarrollo.</a:t>
            </a:r>
            <a:endParaRPr lang="es-MX" dirty="0"/>
          </a:p>
          <a:p>
            <a:r>
              <a:rPr lang="es-419" dirty="0"/>
              <a:t>Como el proyecto se realizó mientras aprendíamos a hacer listas simple y doblemente ligadas en un lenguaje nuevo, el desarrollar un programa con gráficos en Windows requería un doble esfuerzo de aprender a desarrollar las pantallas y el aprender el nuevo lenguaje, por esta razón el desarrollarlo se simplifico a pantallas de texto buscando su funcionalidad en vez de la imagen.</a:t>
            </a:r>
            <a:endParaRPr lang="es-MX" dirty="0"/>
          </a:p>
        </p:txBody>
      </p:sp>
    </p:spTree>
    <p:extLst>
      <p:ext uri="{BB962C8B-B14F-4D97-AF65-F5344CB8AC3E}">
        <p14:creationId xmlns:p14="http://schemas.microsoft.com/office/powerpoint/2010/main" val="1319627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E9B0D7-F886-429E-8AF7-69E529E55DE9}"/>
              </a:ext>
            </a:extLst>
          </p:cNvPr>
          <p:cNvSpPr>
            <a:spLocks noGrp="1"/>
          </p:cNvSpPr>
          <p:nvPr>
            <p:ph type="title"/>
          </p:nvPr>
        </p:nvSpPr>
        <p:spPr>
          <a:xfrm>
            <a:off x="609600" y="0"/>
            <a:ext cx="4372598" cy="1600200"/>
          </a:xfrm>
        </p:spPr>
        <p:txBody>
          <a:bodyPr/>
          <a:lstStyle/>
          <a:p>
            <a:r>
              <a:rPr lang="en-US" sz="2800" dirty="0" err="1"/>
              <a:t>Capturas</a:t>
            </a:r>
            <a:r>
              <a:rPr lang="en-US" sz="2800" dirty="0"/>
              <a:t> del </a:t>
            </a:r>
            <a:r>
              <a:rPr lang="en-US" sz="2800" dirty="0" err="1"/>
              <a:t>programa</a:t>
            </a:r>
            <a:r>
              <a:rPr lang="en-US" sz="2800" dirty="0"/>
              <a:t> </a:t>
            </a:r>
            <a:r>
              <a:rPr lang="en-US" sz="2800" dirty="0" err="1"/>
              <a:t>en</a:t>
            </a:r>
            <a:r>
              <a:rPr lang="en-US" sz="2800" dirty="0"/>
              <a:t> </a:t>
            </a:r>
            <a:r>
              <a:rPr lang="en-US" sz="2800" dirty="0" err="1"/>
              <a:t>funcionamieto</a:t>
            </a:r>
            <a:endParaRPr lang="es-MX" sz="2800" dirty="0"/>
          </a:p>
        </p:txBody>
      </p:sp>
      <p:pic>
        <p:nvPicPr>
          <p:cNvPr id="4" name="Marcador de contenido 3">
            <a:extLst>
              <a:ext uri="{FF2B5EF4-FFF2-40B4-BE49-F238E27FC236}">
                <a16:creationId xmlns:a16="http://schemas.microsoft.com/office/drawing/2014/main" id="{50BAC556-F799-4E43-AEA2-7AA0FE26D557}"/>
              </a:ext>
            </a:extLst>
          </p:cNvPr>
          <p:cNvPicPr>
            <a:picLocks noGrp="1" noChangeAspect="1"/>
          </p:cNvPicPr>
          <p:nvPr>
            <p:ph idx="1"/>
          </p:nvPr>
        </p:nvPicPr>
        <p:blipFill rotWithShape="1">
          <a:blip r:embed="rId2"/>
          <a:srcRect b="1758"/>
          <a:stretch/>
        </p:blipFill>
        <p:spPr>
          <a:xfrm>
            <a:off x="609600" y="2011028"/>
            <a:ext cx="2298820" cy="1433272"/>
          </a:xfrm>
          <a:prstGeom prst="rect">
            <a:avLst/>
          </a:prstGeom>
        </p:spPr>
      </p:pic>
      <p:pic>
        <p:nvPicPr>
          <p:cNvPr id="7" name="Imagen 6">
            <a:extLst>
              <a:ext uri="{FF2B5EF4-FFF2-40B4-BE49-F238E27FC236}">
                <a16:creationId xmlns:a16="http://schemas.microsoft.com/office/drawing/2014/main" id="{C72EE50E-70B8-4779-9B44-D42E49D895A7}"/>
              </a:ext>
            </a:extLst>
          </p:cNvPr>
          <p:cNvPicPr>
            <a:picLocks noChangeAspect="1"/>
          </p:cNvPicPr>
          <p:nvPr/>
        </p:nvPicPr>
        <p:blipFill rotWithShape="1">
          <a:blip r:embed="rId3"/>
          <a:srcRect l="12946" t="25047" r="68188" b="28972"/>
          <a:stretch/>
        </p:blipFill>
        <p:spPr>
          <a:xfrm>
            <a:off x="609600" y="3704602"/>
            <a:ext cx="2298820" cy="3153398"/>
          </a:xfrm>
          <a:prstGeom prst="rect">
            <a:avLst/>
          </a:prstGeom>
        </p:spPr>
      </p:pic>
      <p:sp>
        <p:nvSpPr>
          <p:cNvPr id="8" name="CuadroTexto 7">
            <a:extLst>
              <a:ext uri="{FF2B5EF4-FFF2-40B4-BE49-F238E27FC236}">
                <a16:creationId xmlns:a16="http://schemas.microsoft.com/office/drawing/2014/main" id="{F47214FB-608B-4F2B-A484-6E8F7B1CEBBE}"/>
              </a:ext>
            </a:extLst>
          </p:cNvPr>
          <p:cNvSpPr txBox="1"/>
          <p:nvPr/>
        </p:nvSpPr>
        <p:spPr>
          <a:xfrm>
            <a:off x="2908420" y="2011028"/>
            <a:ext cx="2644577" cy="369332"/>
          </a:xfrm>
          <a:prstGeom prst="rect">
            <a:avLst/>
          </a:prstGeom>
          <a:noFill/>
        </p:spPr>
        <p:txBody>
          <a:bodyPr wrap="square" rtlCol="0">
            <a:spAutoFit/>
          </a:bodyPr>
          <a:lstStyle/>
          <a:p>
            <a:r>
              <a:rPr lang="en-US" dirty="0"/>
              <a:t>Menu</a:t>
            </a:r>
            <a:endParaRPr lang="es-MX" dirty="0"/>
          </a:p>
        </p:txBody>
      </p:sp>
      <p:sp>
        <p:nvSpPr>
          <p:cNvPr id="9" name="CuadroTexto 8">
            <a:extLst>
              <a:ext uri="{FF2B5EF4-FFF2-40B4-BE49-F238E27FC236}">
                <a16:creationId xmlns:a16="http://schemas.microsoft.com/office/drawing/2014/main" id="{A2168DB8-97EE-4344-81A7-51C40DE235AC}"/>
              </a:ext>
            </a:extLst>
          </p:cNvPr>
          <p:cNvSpPr txBox="1"/>
          <p:nvPr/>
        </p:nvSpPr>
        <p:spPr>
          <a:xfrm>
            <a:off x="2908420" y="3704602"/>
            <a:ext cx="2204815" cy="646331"/>
          </a:xfrm>
          <a:prstGeom prst="rect">
            <a:avLst/>
          </a:prstGeom>
          <a:noFill/>
        </p:spPr>
        <p:txBody>
          <a:bodyPr wrap="square" rtlCol="0">
            <a:spAutoFit/>
          </a:bodyPr>
          <a:lstStyle/>
          <a:p>
            <a:r>
              <a:rPr lang="en-US" dirty="0" err="1"/>
              <a:t>Lectura</a:t>
            </a:r>
            <a:r>
              <a:rPr lang="en-US" dirty="0"/>
              <a:t> de la </a:t>
            </a:r>
            <a:r>
              <a:rPr lang="en-US" dirty="0" err="1"/>
              <a:t>lista</a:t>
            </a:r>
            <a:r>
              <a:rPr lang="en-US" dirty="0"/>
              <a:t> </a:t>
            </a:r>
            <a:r>
              <a:rPr lang="en-US" dirty="0" err="1"/>
              <a:t>desde</a:t>
            </a:r>
            <a:r>
              <a:rPr lang="en-US" dirty="0"/>
              <a:t> el disco</a:t>
            </a:r>
            <a:endParaRPr lang="es-MX" dirty="0"/>
          </a:p>
        </p:txBody>
      </p:sp>
      <p:pic>
        <p:nvPicPr>
          <p:cNvPr id="10" name="Imagen 9">
            <a:extLst>
              <a:ext uri="{FF2B5EF4-FFF2-40B4-BE49-F238E27FC236}">
                <a16:creationId xmlns:a16="http://schemas.microsoft.com/office/drawing/2014/main" id="{84CBF577-7A5F-4E99-B978-39F34096BB95}"/>
              </a:ext>
            </a:extLst>
          </p:cNvPr>
          <p:cNvPicPr>
            <a:picLocks noChangeAspect="1"/>
          </p:cNvPicPr>
          <p:nvPr/>
        </p:nvPicPr>
        <p:blipFill rotWithShape="1">
          <a:blip r:embed="rId4"/>
          <a:srcRect l="12945" t="3115" r="50514"/>
          <a:stretch/>
        </p:blipFill>
        <p:spPr>
          <a:xfrm>
            <a:off x="5113235" y="382424"/>
            <a:ext cx="4452360" cy="6644355"/>
          </a:xfrm>
          <a:prstGeom prst="rect">
            <a:avLst/>
          </a:prstGeom>
        </p:spPr>
      </p:pic>
      <p:sp>
        <p:nvSpPr>
          <p:cNvPr id="11" name="CuadroTexto 10">
            <a:extLst>
              <a:ext uri="{FF2B5EF4-FFF2-40B4-BE49-F238E27FC236}">
                <a16:creationId xmlns:a16="http://schemas.microsoft.com/office/drawing/2014/main" id="{B5DBC963-F799-4EEF-875D-47324CFF7086}"/>
              </a:ext>
            </a:extLst>
          </p:cNvPr>
          <p:cNvSpPr txBox="1"/>
          <p:nvPr/>
        </p:nvSpPr>
        <p:spPr>
          <a:xfrm>
            <a:off x="9750751" y="632389"/>
            <a:ext cx="2144995" cy="923330"/>
          </a:xfrm>
          <a:prstGeom prst="rect">
            <a:avLst/>
          </a:prstGeom>
          <a:noFill/>
        </p:spPr>
        <p:txBody>
          <a:bodyPr wrap="square" rtlCol="0">
            <a:spAutoFit/>
          </a:bodyPr>
          <a:lstStyle/>
          <a:p>
            <a:r>
              <a:rPr lang="en-US" dirty="0" err="1"/>
              <a:t>Mostrar</a:t>
            </a:r>
            <a:r>
              <a:rPr lang="en-US" dirty="0"/>
              <a:t> </a:t>
            </a:r>
            <a:r>
              <a:rPr lang="en-US" dirty="0" err="1"/>
              <a:t>lista</a:t>
            </a:r>
            <a:r>
              <a:rPr lang="en-US" dirty="0"/>
              <a:t> de </a:t>
            </a:r>
            <a:r>
              <a:rPr lang="en-US" dirty="0" err="1"/>
              <a:t>agentes</a:t>
            </a:r>
            <a:r>
              <a:rPr lang="en-US" dirty="0"/>
              <a:t> y sus </a:t>
            </a:r>
            <a:r>
              <a:rPr lang="en-US" dirty="0" err="1"/>
              <a:t>clientes</a:t>
            </a:r>
            <a:endParaRPr lang="es-MX" dirty="0"/>
          </a:p>
        </p:txBody>
      </p:sp>
    </p:spTree>
    <p:extLst>
      <p:ext uri="{BB962C8B-B14F-4D97-AF65-F5344CB8AC3E}">
        <p14:creationId xmlns:p14="http://schemas.microsoft.com/office/powerpoint/2010/main" val="4159443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8EA22DF1-CD33-4860-8E71-B560B4BD8B69}"/>
              </a:ext>
            </a:extLst>
          </p:cNvPr>
          <p:cNvPicPr>
            <a:picLocks noGrp="1" noChangeAspect="1"/>
          </p:cNvPicPr>
          <p:nvPr>
            <p:ph idx="1"/>
          </p:nvPr>
        </p:nvPicPr>
        <p:blipFill rotWithShape="1">
          <a:blip r:embed="rId2"/>
          <a:srcRect l="4586" t="10716" r="75222" b="11492"/>
          <a:stretch/>
        </p:blipFill>
        <p:spPr>
          <a:xfrm>
            <a:off x="384561" y="222191"/>
            <a:ext cx="2717562" cy="5892818"/>
          </a:xfrm>
          <a:prstGeom prst="rect">
            <a:avLst/>
          </a:prstGeom>
        </p:spPr>
      </p:pic>
      <p:sp>
        <p:nvSpPr>
          <p:cNvPr id="5" name="CuadroTexto 4">
            <a:extLst>
              <a:ext uri="{FF2B5EF4-FFF2-40B4-BE49-F238E27FC236}">
                <a16:creationId xmlns:a16="http://schemas.microsoft.com/office/drawing/2014/main" id="{706A01E0-1E89-4256-8288-35D707F79F51}"/>
              </a:ext>
            </a:extLst>
          </p:cNvPr>
          <p:cNvSpPr txBox="1"/>
          <p:nvPr/>
        </p:nvSpPr>
        <p:spPr>
          <a:xfrm>
            <a:off x="3102123" y="222191"/>
            <a:ext cx="1596639" cy="923330"/>
          </a:xfrm>
          <a:prstGeom prst="rect">
            <a:avLst/>
          </a:prstGeom>
          <a:noFill/>
        </p:spPr>
        <p:txBody>
          <a:bodyPr wrap="square" rtlCol="0">
            <a:spAutoFit/>
          </a:bodyPr>
          <a:lstStyle/>
          <a:p>
            <a:r>
              <a:rPr lang="en-US" dirty="0" err="1"/>
              <a:t>Mostrar</a:t>
            </a:r>
            <a:r>
              <a:rPr lang="en-US" dirty="0"/>
              <a:t> los </a:t>
            </a:r>
            <a:r>
              <a:rPr lang="en-US" dirty="0" err="1"/>
              <a:t>agentes</a:t>
            </a:r>
            <a:r>
              <a:rPr lang="en-US" dirty="0"/>
              <a:t> por </a:t>
            </a:r>
            <a:r>
              <a:rPr lang="en-US" dirty="0" err="1"/>
              <a:t>especialidad</a:t>
            </a:r>
            <a:endParaRPr lang="es-MX" dirty="0"/>
          </a:p>
        </p:txBody>
      </p:sp>
      <p:pic>
        <p:nvPicPr>
          <p:cNvPr id="6" name="Imagen 5">
            <a:extLst>
              <a:ext uri="{FF2B5EF4-FFF2-40B4-BE49-F238E27FC236}">
                <a16:creationId xmlns:a16="http://schemas.microsoft.com/office/drawing/2014/main" id="{E233DABF-F19D-479F-A763-7E2491BA218D}"/>
              </a:ext>
            </a:extLst>
          </p:cNvPr>
          <p:cNvPicPr>
            <a:picLocks noChangeAspect="1"/>
          </p:cNvPicPr>
          <p:nvPr/>
        </p:nvPicPr>
        <p:blipFill rotWithShape="1">
          <a:blip r:embed="rId3"/>
          <a:srcRect l="4973" t="3240" r="59211"/>
          <a:stretch/>
        </p:blipFill>
        <p:spPr>
          <a:xfrm>
            <a:off x="4942320" y="0"/>
            <a:ext cx="4364050" cy="6635810"/>
          </a:xfrm>
          <a:prstGeom prst="rect">
            <a:avLst/>
          </a:prstGeom>
        </p:spPr>
      </p:pic>
      <p:sp>
        <p:nvSpPr>
          <p:cNvPr id="7" name="CuadroTexto 6">
            <a:extLst>
              <a:ext uri="{FF2B5EF4-FFF2-40B4-BE49-F238E27FC236}">
                <a16:creationId xmlns:a16="http://schemas.microsoft.com/office/drawing/2014/main" id="{B6612C85-FAD6-4178-9D42-D13B33B137FE}"/>
              </a:ext>
            </a:extLst>
          </p:cNvPr>
          <p:cNvSpPr txBox="1"/>
          <p:nvPr/>
        </p:nvSpPr>
        <p:spPr>
          <a:xfrm>
            <a:off x="9528560" y="222191"/>
            <a:ext cx="1840197" cy="923330"/>
          </a:xfrm>
          <a:prstGeom prst="rect">
            <a:avLst/>
          </a:prstGeom>
          <a:noFill/>
        </p:spPr>
        <p:txBody>
          <a:bodyPr wrap="square" rtlCol="0">
            <a:spAutoFit/>
          </a:bodyPr>
          <a:lstStyle/>
          <a:p>
            <a:r>
              <a:rPr lang="en-US" dirty="0" err="1"/>
              <a:t>Ordenamientos</a:t>
            </a:r>
            <a:endParaRPr lang="en-US" dirty="0"/>
          </a:p>
          <a:p>
            <a:r>
              <a:rPr lang="en-US" dirty="0" err="1"/>
              <a:t>En</a:t>
            </a:r>
            <a:r>
              <a:rPr lang="en-US" dirty="0"/>
              <a:t> </a:t>
            </a:r>
            <a:r>
              <a:rPr lang="en-US" dirty="0" err="1"/>
              <a:t>este</a:t>
            </a:r>
            <a:r>
              <a:rPr lang="en-US" dirty="0"/>
              <a:t> </a:t>
            </a:r>
            <a:r>
              <a:rPr lang="en-US" dirty="0" err="1"/>
              <a:t>caso</a:t>
            </a:r>
            <a:r>
              <a:rPr lang="en-US" dirty="0"/>
              <a:t> por </a:t>
            </a:r>
            <a:r>
              <a:rPr lang="en-US" dirty="0" err="1"/>
              <a:t>nombre</a:t>
            </a:r>
            <a:endParaRPr lang="es-MX" dirty="0"/>
          </a:p>
        </p:txBody>
      </p:sp>
    </p:spTree>
    <p:extLst>
      <p:ext uri="{BB962C8B-B14F-4D97-AF65-F5344CB8AC3E}">
        <p14:creationId xmlns:p14="http://schemas.microsoft.com/office/powerpoint/2010/main" val="70718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95F11A09-16E8-4BDB-9C0D-80B02BD7FE41}"/>
              </a:ext>
            </a:extLst>
          </p:cNvPr>
          <p:cNvPicPr>
            <a:picLocks noGrp="1" noChangeAspect="1"/>
          </p:cNvPicPr>
          <p:nvPr>
            <p:ph idx="1"/>
          </p:nvPr>
        </p:nvPicPr>
        <p:blipFill rotWithShape="1">
          <a:blip r:embed="rId2"/>
          <a:srcRect l="15213" t="15247" r="26974" b="19989"/>
          <a:stretch/>
        </p:blipFill>
        <p:spPr>
          <a:xfrm>
            <a:off x="5027776" y="1572810"/>
            <a:ext cx="6614445" cy="4170503"/>
          </a:xfrm>
          <a:prstGeom prst="rect">
            <a:avLst/>
          </a:prstGeom>
        </p:spPr>
      </p:pic>
      <p:pic>
        <p:nvPicPr>
          <p:cNvPr id="4" name="Imagen 3">
            <a:extLst>
              <a:ext uri="{FF2B5EF4-FFF2-40B4-BE49-F238E27FC236}">
                <a16:creationId xmlns:a16="http://schemas.microsoft.com/office/drawing/2014/main" id="{D0E41328-6C5F-40AC-A39C-22B6997005EC}"/>
              </a:ext>
            </a:extLst>
          </p:cNvPr>
          <p:cNvPicPr>
            <a:picLocks noChangeAspect="1"/>
          </p:cNvPicPr>
          <p:nvPr/>
        </p:nvPicPr>
        <p:blipFill rotWithShape="1">
          <a:blip r:embed="rId3"/>
          <a:srcRect l="4598" t="2867" r="77657" b="48037"/>
          <a:stretch/>
        </p:blipFill>
        <p:spPr>
          <a:xfrm>
            <a:off x="828942" y="1829184"/>
            <a:ext cx="2162086" cy="3367043"/>
          </a:xfrm>
          <a:prstGeom prst="rect">
            <a:avLst/>
          </a:prstGeom>
        </p:spPr>
      </p:pic>
      <p:sp>
        <p:nvSpPr>
          <p:cNvPr id="6" name="CuadroTexto 5">
            <a:extLst>
              <a:ext uri="{FF2B5EF4-FFF2-40B4-BE49-F238E27FC236}">
                <a16:creationId xmlns:a16="http://schemas.microsoft.com/office/drawing/2014/main" id="{CA1FFEEF-5D2E-46E0-8A91-E4C94337C66B}"/>
              </a:ext>
            </a:extLst>
          </p:cNvPr>
          <p:cNvSpPr txBox="1"/>
          <p:nvPr/>
        </p:nvSpPr>
        <p:spPr>
          <a:xfrm>
            <a:off x="1063951" y="649480"/>
            <a:ext cx="1692067" cy="923330"/>
          </a:xfrm>
          <a:prstGeom prst="rect">
            <a:avLst/>
          </a:prstGeom>
          <a:noFill/>
        </p:spPr>
        <p:txBody>
          <a:bodyPr wrap="square" rtlCol="0">
            <a:spAutoFit/>
          </a:bodyPr>
          <a:lstStyle/>
          <a:p>
            <a:r>
              <a:rPr lang="en-US" dirty="0" err="1"/>
              <a:t>Busqueda</a:t>
            </a:r>
            <a:r>
              <a:rPr lang="en-US" dirty="0"/>
              <a:t> de los </a:t>
            </a:r>
            <a:r>
              <a:rPr lang="en-US" dirty="0" err="1"/>
              <a:t>datos</a:t>
            </a:r>
            <a:r>
              <a:rPr lang="en-US" dirty="0"/>
              <a:t> de un </a:t>
            </a:r>
            <a:r>
              <a:rPr lang="en-US" dirty="0" err="1"/>
              <a:t>agente</a:t>
            </a:r>
            <a:endParaRPr lang="es-MX" dirty="0"/>
          </a:p>
        </p:txBody>
      </p:sp>
      <p:sp>
        <p:nvSpPr>
          <p:cNvPr id="7" name="CuadroTexto 6">
            <a:extLst>
              <a:ext uri="{FF2B5EF4-FFF2-40B4-BE49-F238E27FC236}">
                <a16:creationId xmlns:a16="http://schemas.microsoft.com/office/drawing/2014/main" id="{AC5D33BF-BCBE-43E8-8B7B-680FCF065523}"/>
              </a:ext>
            </a:extLst>
          </p:cNvPr>
          <p:cNvSpPr txBox="1"/>
          <p:nvPr/>
        </p:nvSpPr>
        <p:spPr>
          <a:xfrm>
            <a:off x="5027776" y="393107"/>
            <a:ext cx="5537675" cy="646331"/>
          </a:xfrm>
          <a:prstGeom prst="rect">
            <a:avLst/>
          </a:prstGeom>
          <a:noFill/>
        </p:spPr>
        <p:txBody>
          <a:bodyPr wrap="square" rtlCol="0">
            <a:spAutoFit/>
          </a:bodyPr>
          <a:lstStyle/>
          <a:p>
            <a:r>
              <a:rPr lang="en-US" dirty="0" err="1"/>
              <a:t>Archivos</a:t>
            </a:r>
            <a:r>
              <a:rPr lang="en-US" dirty="0"/>
              <a:t> </a:t>
            </a:r>
            <a:r>
              <a:rPr lang="en-US" dirty="0" err="1"/>
              <a:t>creados</a:t>
            </a:r>
            <a:r>
              <a:rPr lang="en-US" dirty="0"/>
              <a:t> para el </a:t>
            </a:r>
            <a:r>
              <a:rPr lang="en-US" dirty="0" err="1"/>
              <a:t>almacenamiento</a:t>
            </a:r>
            <a:r>
              <a:rPr lang="en-US" dirty="0"/>
              <a:t> </a:t>
            </a:r>
            <a:r>
              <a:rPr lang="en-US" dirty="0" err="1"/>
              <a:t>secundario</a:t>
            </a:r>
            <a:endParaRPr lang="es-MX" dirty="0"/>
          </a:p>
        </p:txBody>
      </p:sp>
    </p:spTree>
    <p:extLst>
      <p:ext uri="{BB962C8B-B14F-4D97-AF65-F5344CB8AC3E}">
        <p14:creationId xmlns:p14="http://schemas.microsoft.com/office/powerpoint/2010/main" val="164527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ción del contexto de la compañí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spDef>
      <a:spPr>
        <a:solidFill>
          <a:schemeClr val="tx2"/>
        </a:solidFill>
        <a:ln>
          <a:solidFill>
            <a:schemeClr val="tx2"/>
          </a:solid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26713974_TF03460510" id="{A22F0FE5-CDFD-4F67-AF0D-1C5EACF7C4A7}" vid="{B8B73D8F-7FF0-4262-9888-C609BD10A30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Presentación de la reunión de la compañía</Template>
  <TotalTime>29</TotalTime>
  <Words>545</Words>
  <Application>Microsoft Office PowerPoint</Application>
  <PresentationFormat>Panorámica</PresentationFormat>
  <Paragraphs>42</Paragraphs>
  <Slides>7</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Century Gothic</vt:lpstr>
      <vt:lpstr>Courier New</vt:lpstr>
      <vt:lpstr>Palatino Linotype</vt:lpstr>
      <vt:lpstr>Presentación del contexto de la compañía</vt:lpstr>
      <vt:lpstr>Call Center</vt:lpstr>
      <vt:lpstr>Proyecto: Call Center </vt:lpstr>
      <vt:lpstr>Requisitos</vt:lpstr>
      <vt:lpstr>Solucion</vt:lpstr>
      <vt:lpstr>Capturas del programa en funcionamieto</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Call Center</dc:title>
  <dc:creator>Alberto Garcia</dc:creator>
  <cp:lastModifiedBy>Alberto Garcia</cp:lastModifiedBy>
  <cp:revision>3</cp:revision>
  <dcterms:created xsi:type="dcterms:W3CDTF">2019-11-18T17:05:55Z</dcterms:created>
  <dcterms:modified xsi:type="dcterms:W3CDTF">2019-11-18T17:35:54Z</dcterms:modified>
</cp:coreProperties>
</file>