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3" r:id="rId4"/>
    <p:sldId id="264" r:id="rId5"/>
    <p:sldId id="265" r:id="rId6"/>
    <p:sldId id="266" r:id="rId7"/>
    <p:sldId id="274" r:id="rId8"/>
    <p:sldId id="267" r:id="rId9"/>
    <p:sldId id="275" r:id="rId10"/>
    <p:sldId id="268" r:id="rId11"/>
    <p:sldId id="269" r:id="rId12"/>
    <p:sldId id="270" r:id="rId13"/>
    <p:sldId id="272" r:id="rId14"/>
    <p:sldId id="273" r:id="rId15"/>
    <p:sldId id="271" r:id="rId16"/>
    <p:sldId id="276" r:id="rId17"/>
    <p:sldId id="277" r:id="rId18"/>
    <p:sldId id="27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dirty="0" err="1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666666"/>
                </a:solidFill>
              </a:rPr>
              <a:t>Objetivo de resolver incompatibilidades dentro da própria empresa: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O intuito era otimizar o desenvolvimento através da adoção de uma estrutura única. Isto reduziria inconsistências entre as diversas formas de se codificar, que variam de profissional para profissional.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Mostrar</a:t>
            </a:r>
            <a:r>
              <a:rPr lang="pt-BR" baseline="0" dirty="0" smtClean="0"/>
              <a:t> as diferenças do container na documentação.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98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0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60122"/>
            <a:ext cx="60195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Compreender a estrutura e os conceitos básicos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68" y="3786993"/>
            <a:ext cx="1463039" cy="1463039"/>
          </a:xfrm>
          <a:prstGeom prst="rect">
            <a:avLst/>
          </a:prstGeom>
        </p:spPr>
      </p:pic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915893" y="7553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Visão Geral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10588" y="4026053"/>
            <a:ext cx="171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Botões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Modal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19181" y="37592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Conteúdo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Introdução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8452780" y="2449211"/>
            <a:ext cx="2298060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97843" y="2458772"/>
            <a:ext cx="3025091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19952" y="2449211"/>
            <a:ext cx="2013994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Botões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3919" y="2491102"/>
            <a:ext cx="2628418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base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64511" y="2461697"/>
            <a:ext cx="293370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Modificador de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btn-lg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26352" y="2484149"/>
            <a:ext cx="2750916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Estilo do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btn-primary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800491" y="283016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7739199" y="281813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36" y="4166658"/>
            <a:ext cx="7486650" cy="5048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288036" y="5219040"/>
            <a:ext cx="73484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btn-success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btn-danger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btn-warning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btn-outline-primary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Tabelas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08590" y="2379802"/>
            <a:ext cx="262841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table-hover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table-striped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table-borderless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table-success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table-responsive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endParaRPr lang="pt-BR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24" y="2182961"/>
            <a:ext cx="4276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66" y="2751904"/>
            <a:ext cx="4781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086618" y="1902713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317422" y="3016979"/>
            <a:ext cx="113511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86618" y="515628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16" idx="2"/>
          </p:cNvCxnSpPr>
          <p:nvPr/>
        </p:nvCxnSpPr>
        <p:spPr>
          <a:xfrm>
            <a:off x="2400827" y="2410542"/>
            <a:ext cx="1067587" cy="5849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de seta reta 10"/>
          <p:cNvCxnSpPr>
            <a:stCxn id="17" idx="2"/>
          </p:cNvCxnSpPr>
          <p:nvPr/>
        </p:nvCxnSpPr>
        <p:spPr>
          <a:xfrm flipH="1">
            <a:off x="8576441" y="3524808"/>
            <a:ext cx="1308539" cy="2510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>
            <a:stCxn id="18" idx="0"/>
          </p:cNvCxnSpPr>
          <p:nvPr/>
        </p:nvCxnSpPr>
        <p:spPr>
          <a:xfrm flipV="1">
            <a:off x="2400827" y="4572000"/>
            <a:ext cx="1067587" cy="58428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68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17" y="1908588"/>
            <a:ext cx="8482834" cy="432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51394" y="270737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Gatilho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86" y="4203009"/>
            <a:ext cx="8401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487418" y="2730319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Saída (ID do Modal)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5" idx="2"/>
          </p:cNvCxnSpPr>
          <p:nvPr/>
        </p:nvCxnSpPr>
        <p:spPr>
          <a:xfrm flipH="1">
            <a:off x="8087710" y="3238148"/>
            <a:ext cx="713917" cy="82935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Conector de seta reta 5"/>
          <p:cNvCxnSpPr>
            <a:stCxn id="18" idx="2"/>
          </p:cNvCxnSpPr>
          <p:nvPr/>
        </p:nvCxnSpPr>
        <p:spPr>
          <a:xfrm>
            <a:off x="4265603" y="3215204"/>
            <a:ext cx="1819887" cy="852299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560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81351" y="3027734"/>
            <a:ext cx="204088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form-control-lg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form-control-sm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form-inline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6" y="2740864"/>
            <a:ext cx="7448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C</a:t>
            </a:r>
            <a:r>
              <a:rPr lang="pt-BR" sz="5400" dirty="0" err="1" smtClean="0"/>
              <a:t>heck</a:t>
            </a:r>
            <a:endParaRPr lang="pt-BR" sz="5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85" y="2566824"/>
            <a:ext cx="9791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S</a:t>
            </a:r>
            <a:r>
              <a:rPr lang="pt-BR" sz="5400" dirty="0" err="1" smtClean="0"/>
              <a:t>elect</a:t>
            </a:r>
            <a:endParaRPr lang="pt-BR" sz="5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612970"/>
            <a:ext cx="6286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 smtClean="0"/>
              <a:t>datetime</a:t>
            </a:r>
            <a:r>
              <a:rPr lang="pt-BR" sz="5400" dirty="0" smtClean="0"/>
              <a:t>-local</a:t>
            </a:r>
            <a:endParaRPr lang="pt-BR" sz="5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840421"/>
            <a:ext cx="937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Trata-se de um framework front-</a:t>
            </a:r>
            <a:r>
              <a:rPr lang="pt-BR" dirty="0" err="1">
                <a:solidFill>
                  <a:srgbClr val="666666"/>
                </a:solidFill>
              </a:rPr>
              <a:t>end</a:t>
            </a:r>
            <a:r>
              <a:rPr lang="pt-BR" dirty="0">
                <a:solidFill>
                  <a:srgbClr val="666666"/>
                </a:solidFill>
              </a:rPr>
              <a:t> que veio para facilitar e agilizar o trabalho, oferecendo padrões para HTML, </a:t>
            </a:r>
            <a:r>
              <a:rPr lang="pt-BR" dirty="0" err="1">
                <a:solidFill>
                  <a:srgbClr val="666666"/>
                </a:solidFill>
              </a:rPr>
              <a:t>JavaScript</a:t>
            </a:r>
            <a:r>
              <a:rPr lang="pt-BR" dirty="0">
                <a:solidFill>
                  <a:srgbClr val="666666"/>
                </a:solidFill>
              </a:rPr>
              <a:t> e </a:t>
            </a:r>
            <a:r>
              <a:rPr lang="pt-BR" dirty="0" smtClean="0">
                <a:solidFill>
                  <a:srgbClr val="666666"/>
                </a:solidFill>
              </a:rPr>
              <a:t>CSS;</a:t>
            </a:r>
            <a:endParaRPr lang="pt-BR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Desenvolvido </a:t>
            </a:r>
            <a:r>
              <a:rPr lang="pt-BR" dirty="0">
                <a:solidFill>
                  <a:srgbClr val="666666"/>
                </a:solidFill>
              </a:rPr>
              <a:t>por Jacob </a:t>
            </a:r>
            <a:r>
              <a:rPr lang="pt-BR" dirty="0" err="1">
                <a:solidFill>
                  <a:srgbClr val="666666"/>
                </a:solidFill>
              </a:rPr>
              <a:t>Thorton</a:t>
            </a:r>
            <a:r>
              <a:rPr lang="pt-BR" dirty="0">
                <a:solidFill>
                  <a:srgbClr val="666666"/>
                </a:solidFill>
              </a:rPr>
              <a:t> e Mark Otto, </a:t>
            </a:r>
            <a:r>
              <a:rPr lang="pt-BR" dirty="0" smtClean="0">
                <a:solidFill>
                  <a:srgbClr val="666666"/>
                </a:solidFill>
              </a:rPr>
              <a:t>funcionários do </a:t>
            </a:r>
            <a:r>
              <a:rPr lang="pt-BR" dirty="0" err="1">
                <a:solidFill>
                  <a:srgbClr val="666666"/>
                </a:solidFill>
              </a:rPr>
              <a:t>Twitter</a:t>
            </a:r>
            <a:r>
              <a:rPr lang="pt-BR" dirty="0">
                <a:solidFill>
                  <a:srgbClr val="666666"/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Criado </a:t>
            </a:r>
            <a:r>
              <a:rPr lang="pt-BR" dirty="0" smtClean="0">
                <a:solidFill>
                  <a:srgbClr val="666666"/>
                </a:solidFill>
              </a:rPr>
              <a:t>em meados de 2010 e lançando </a:t>
            </a:r>
            <a:r>
              <a:rPr lang="pt-BR" dirty="0">
                <a:solidFill>
                  <a:srgbClr val="666666"/>
                </a:solidFill>
              </a:rPr>
              <a:t>no GitHub como um software livre em </a:t>
            </a:r>
            <a:r>
              <a:rPr lang="pt-BR" dirty="0" smtClean="0">
                <a:solidFill>
                  <a:srgbClr val="666666"/>
                </a:solidFill>
              </a:rPr>
              <a:t>2011.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Documentação: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getbootstrap.com</a:t>
            </a:r>
            <a:endParaRPr lang="pt-BR" b="1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Introdução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71427"/>
            <a:ext cx="5653525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contêineres são o elemento de layout mais básico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são necessários ao usar nosso sistema de grid padrão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44" y="2260122"/>
            <a:ext cx="2927943" cy="1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</a:t>
            </a:r>
            <a:endParaRPr lang="pt-BR" sz="5400" dirty="0"/>
          </a:p>
        </p:txBody>
      </p:sp>
      <p:pic>
        <p:nvPicPr>
          <p:cNvPr id="1026" name="Picture 2" descr="Resultado de imagem para sistema de grid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1" y="2516836"/>
            <a:ext cx="84486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 - </a:t>
            </a:r>
            <a:r>
              <a:rPr lang="pt-BR" sz="5400" dirty="0" err="1" smtClean="0"/>
              <a:t>Devices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68" y="2260121"/>
            <a:ext cx="7308394" cy="3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63925" y="2463815"/>
            <a:ext cx="256126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bg-dark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-light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7" y="2434410"/>
            <a:ext cx="5476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r>
              <a:rPr lang="pt-BR" sz="5400" dirty="0" smtClean="0"/>
              <a:t> – Estilização</a:t>
            </a:r>
            <a:endParaRPr lang="pt-BR" sz="5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44" y="2507046"/>
            <a:ext cx="36004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19353" y="2443149"/>
            <a:ext cx="256126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nav-pills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nav-fill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flex-clumn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56" y="2474533"/>
            <a:ext cx="6067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r>
              <a:rPr lang="pt-BR" sz="5400" dirty="0" smtClean="0"/>
              <a:t>  - Estilização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44" y="2180595"/>
            <a:ext cx="49149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3" y="2442532"/>
            <a:ext cx="35528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4196</TotalTime>
  <Words>336</Words>
  <Application>Microsoft Office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Visão Geral</vt:lpstr>
      <vt:lpstr>Apresentação do PowerPoint</vt:lpstr>
      <vt:lpstr>Containers</vt:lpstr>
      <vt:lpstr>Sistema de Grid</vt:lpstr>
      <vt:lpstr>Sistema de Grid - Devices</vt:lpstr>
      <vt:lpstr>Navbar</vt:lpstr>
      <vt:lpstr>Navbar – Estilização</vt:lpstr>
      <vt:lpstr>Nav</vt:lpstr>
      <vt:lpstr>Nav  - Estilização</vt:lpstr>
      <vt:lpstr>Botões</vt:lpstr>
      <vt:lpstr>Tabelas</vt:lpstr>
      <vt:lpstr>Modal</vt:lpstr>
      <vt:lpstr>Modal</vt:lpstr>
      <vt:lpstr>Modal</vt:lpstr>
      <vt:lpstr>Forms</vt:lpstr>
      <vt:lpstr>Forms – Check</vt:lpstr>
      <vt:lpstr>Forms – Select</vt:lpstr>
      <vt:lpstr>Forms – datetime-local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139</cp:revision>
  <dcterms:modified xsi:type="dcterms:W3CDTF">2019-04-02T18:11:20Z</dcterms:modified>
</cp:coreProperties>
</file>