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21"/>
  </p:handoutMasterIdLst>
  <p:sldIdLst>
    <p:sldId id="266" r:id="rId3"/>
    <p:sldId id="267" r:id="rId4"/>
    <p:sldId id="268" r:id="rId5"/>
    <p:sldId id="257" r:id="rId6"/>
    <p:sldId id="258" r:id="rId8"/>
    <p:sldId id="281" r:id="rId9"/>
    <p:sldId id="285" r:id="rId10"/>
    <p:sldId id="280" r:id="rId11"/>
    <p:sldId id="282" r:id="rId12"/>
    <p:sldId id="283" r:id="rId13"/>
    <p:sldId id="269" r:id="rId14"/>
    <p:sldId id="264" r:id="rId15"/>
    <p:sldId id="298" r:id="rId16"/>
    <p:sldId id="263" r:id="rId17"/>
    <p:sldId id="271" r:id="rId18"/>
    <p:sldId id="265" r:id="rId19"/>
    <p:sldId id="272" r:id="rId20"/>
  </p:sldIdLst>
  <p:sldSz cx="12192000" cy="6858000"/>
  <p:notesSz cx="6858000" cy="9144000"/>
  <p:embeddedFontLst>
    <p:embeddedFont>
      <p:font typeface="微软雅黑" panose="020B0503020204020204" charset="-122"/>
      <p:regular r:id="rId25"/>
    </p:embeddedFont>
    <p:embeddedFont>
      <p:font typeface="江西拙楷" panose="02010600040101010101" charset="-122"/>
      <p:regular r:id="rId26"/>
    </p:embeddedFont>
    <p:embeddedFont>
      <p:font typeface="Calibri" panose="020F0502020204030204" pitchFamily="2" charset="0"/>
      <p:regular r:id="rId27"/>
      <p:bold r:id="rId28"/>
      <p:italic r:id="rId29"/>
      <p:boldItalic r:id="rId30"/>
    </p:embeddedFont>
    <p:embeddedFont>
      <p:font typeface="方正舒体" panose="02010601030101010101" charset="-122"/>
      <p:regular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555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99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87440"/>
            <a:ext cx="2407285" cy="6705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1157585" y="279400"/>
            <a:ext cx="1034415" cy="839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635" y="6187440"/>
            <a:ext cx="948055" cy="1962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188085" cy="9461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.xml"/><Relationship Id="rId7" Type="http://schemas.openxmlformats.org/officeDocument/2006/relationships/image" Target="../media/image12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302125" cy="2030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946150"/>
            <a:ext cx="4114800" cy="14217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12080"/>
            <a:ext cx="6249670" cy="1645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295" y="6003290"/>
            <a:ext cx="7026910" cy="854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1340" y="5592445"/>
            <a:ext cx="1367155" cy="2832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8695" y="3620770"/>
            <a:ext cx="2313305" cy="32372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6035" y="2030095"/>
            <a:ext cx="735965" cy="6997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620770"/>
            <a:ext cx="1545590" cy="699770"/>
          </a:xfrm>
          <a:prstGeom prst="rect">
            <a:avLst/>
          </a:prstGeom>
        </p:spPr>
      </p:pic>
      <p:sp>
        <p:nvSpPr>
          <p:cNvPr id="4106" name="文本框 17"/>
          <p:cNvSpPr txBox="1"/>
          <p:nvPr/>
        </p:nvSpPr>
        <p:spPr>
          <a:xfrm>
            <a:off x="3130550" y="3375660"/>
            <a:ext cx="605155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sz="1200" kern="1100" spc="550" dirty="0" smtClean="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THE PROFESSIONAL POWERPOINT TEMPLATE</a:t>
            </a:r>
            <a:endParaRPr lang="en-US" altLang="zh-CN" sz="1200" kern="1100" spc="550" dirty="0" smtClean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05885" y="4085590"/>
            <a:ext cx="4621530" cy="50673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  <a:defRPr/>
            </a:pP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The title and text in the template can be changed by clicking re-input, and the font, font size, color, line spacing and so on can be modified in the Start panel.</a:t>
            </a:r>
            <a:endParaRPr lang="en-US" altLang="zh-CN" sz="9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文本框 15"/>
          <p:cNvSpPr txBox="1"/>
          <p:nvPr/>
        </p:nvSpPr>
        <p:spPr>
          <a:xfrm>
            <a:off x="3271520" y="2312035"/>
            <a:ext cx="576961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dist" eaLnBrk="1" hangingPunct="1"/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江西拙楷" panose="02010600040101010101" charset="-122"/>
                <a:ea typeface="江西拙楷" panose="02010600040101010101" charset="-122"/>
              </a:rPr>
              <a:t>学习汇报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江西拙楷" panose="02010600040101010101" charset="-122"/>
              <a:ea typeface="江西拙楷" panose="0201060004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8795" y="3098800"/>
            <a:ext cx="201930" cy="1841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0170" y="4307840"/>
            <a:ext cx="201930" cy="1841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3995" y="4842510"/>
            <a:ext cx="201930" cy="1841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8085" y="3901440"/>
            <a:ext cx="201930" cy="18415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5" name="Freeform 199"/>
          <p:cNvSpPr/>
          <p:nvPr/>
        </p:nvSpPr>
        <p:spPr>
          <a:xfrm>
            <a:off x="409258" y="1313498"/>
            <a:ext cx="2166938" cy="1878013"/>
          </a:xfrm>
          <a:custGeom>
            <a:avLst/>
            <a:gdLst>
              <a:gd name="txL" fmla="*/ 0 w 1024"/>
              <a:gd name="txT" fmla="*/ 0 h 887"/>
              <a:gd name="txR" fmla="*/ 1024 w 1024"/>
              <a:gd name="txB" fmla="*/ 887 h 887"/>
            </a:gdLst>
            <a:ahLst/>
            <a:cxnLst>
              <a:cxn ang="0">
                <a:pos x="252" y="887"/>
              </a:cxn>
              <a:cxn ang="0">
                <a:pos x="0" y="447"/>
              </a:cxn>
              <a:cxn ang="0">
                <a:pos x="252" y="0"/>
              </a:cxn>
              <a:cxn ang="0">
                <a:pos x="764" y="0"/>
              </a:cxn>
              <a:cxn ang="0">
                <a:pos x="1024" y="447"/>
              </a:cxn>
              <a:cxn ang="0">
                <a:pos x="764" y="887"/>
              </a:cxn>
              <a:cxn ang="0">
                <a:pos x="252" y="887"/>
              </a:cxn>
            </a:cxnLst>
            <a:rect l="txL" t="txT" r="txR" b="txB"/>
            <a:pathLst>
              <a:path w="1024" h="887">
                <a:moveTo>
                  <a:pt x="252" y="887"/>
                </a:moveTo>
                <a:lnTo>
                  <a:pt x="0" y="447"/>
                </a:lnTo>
                <a:lnTo>
                  <a:pt x="252" y="0"/>
                </a:lnTo>
                <a:lnTo>
                  <a:pt x="764" y="0"/>
                </a:lnTo>
                <a:lnTo>
                  <a:pt x="1024" y="447"/>
                </a:lnTo>
                <a:lnTo>
                  <a:pt x="764" y="887"/>
                </a:lnTo>
                <a:lnTo>
                  <a:pt x="252" y="887"/>
                </a:lnTo>
                <a:close/>
              </a:path>
            </a:pathLst>
          </a:cu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  <a:ln w="9525">
            <a:noFill/>
          </a:ln>
        </p:spPr>
        <p:txBody>
          <a:bodyPr/>
          <a:p>
            <a:pPr fontAlgn="base"/>
            <a:endParaRPr sz="2135" strike="noStrike" noProof="1">
              <a:solidFill>
                <a:srgbClr val="FF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766" name="TextBox 232"/>
          <p:cNvSpPr/>
          <p:nvPr/>
        </p:nvSpPr>
        <p:spPr>
          <a:xfrm>
            <a:off x="3549333" y="1460818"/>
            <a:ext cx="38557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fontAlgn="base"/>
            <a:r>
              <a:rPr lang="zh-CN" altLang="en-US" sz="2400" b="1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语音包和语音训练集的</a:t>
            </a:r>
            <a:r>
              <a:rPr lang="zh-CN" altLang="en-US" sz="2400" b="1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准备</a:t>
            </a:r>
            <a:endParaRPr lang="zh-CN" altLang="en-US" sz="2400" b="1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1767" name="矩形 1"/>
          <p:cNvSpPr/>
          <p:nvPr/>
        </p:nvSpPr>
        <p:spPr>
          <a:xfrm>
            <a:off x="3220403" y="2119313"/>
            <a:ext cx="4513263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fontAlgn="base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模板中的标题及正文文字都可以通过单击重新输入进行更改，在“开始”面板中可以对字体、字号、颜色、行距等进行修改。模板中的图标可以自由移动位置，小图标可以自由选择图标颜色。文件中的图片可以通过点击，选择“更新图片”进行替换。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</p:txBody>
      </p:sp>
      <p:sp>
        <p:nvSpPr>
          <p:cNvPr id="31771" name="TextBox 682"/>
          <p:cNvSpPr/>
          <p:nvPr/>
        </p:nvSpPr>
        <p:spPr>
          <a:xfrm>
            <a:off x="949643" y="1921510"/>
            <a:ext cx="106045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fontAlgn="base"/>
            <a:r>
              <a:rPr lang="en-US" altLang="zh-CN" sz="4000" strike="noStrike" noProof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  <a:cs typeface="+mn-cs"/>
                <a:sym typeface="Calibri" panose="020F0502020204030204" pitchFamily="2" charset="0"/>
              </a:rPr>
              <a:t>80%</a:t>
            </a:r>
            <a:endParaRPr lang="en-US" altLang="zh-CN" sz="4000" strike="noStrike" noProof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  <a:cs typeface="+mn-cs"/>
              <a:sym typeface="Calibri" panose="020F0502020204030204" pitchFamily="2" charset="0"/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714375" y="356870"/>
            <a:ext cx="6654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dirty="0" smtClean="0">
                <a:solidFill>
                  <a:srgbClr val="555555"/>
                </a:solidFill>
                <a:latin typeface="江西拙楷" panose="02010600040101010101" charset="-122"/>
                <a:ea typeface="江西拙楷" panose="02010600040101010101" charset="-122"/>
              </a:rPr>
              <a:t>01 </a:t>
            </a:r>
            <a:endParaRPr lang="en-US" altLang="zh-CN" sz="4000" dirty="0" smtClean="0">
              <a:solidFill>
                <a:srgbClr val="555555"/>
              </a:solidFill>
              <a:latin typeface="江西拙楷" panose="02010600040101010101" charset="-122"/>
              <a:ea typeface="江西拙楷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105" y="485140"/>
            <a:ext cx="36000" cy="540000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3"/>
          <p:cNvSpPr txBox="1"/>
          <p:nvPr/>
        </p:nvSpPr>
        <p:spPr>
          <a:xfrm>
            <a:off x="1499235" y="427990"/>
            <a:ext cx="245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 smtClean="0">
                <a:solidFill>
                  <a:srgbClr val="555555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学习进度介绍</a:t>
            </a:r>
            <a:endParaRPr lang="zh-CN" altLang="en-US" sz="2000" dirty="0" smtClean="0">
              <a:solidFill>
                <a:srgbClr val="555555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9235" y="78422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/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Introduction to learning progress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41"/>
          <p:cNvSpPr txBox="1">
            <a:spLocks noChangeArrowheads="1"/>
          </p:cNvSpPr>
          <p:nvPr/>
        </p:nvSpPr>
        <p:spPr bwMode="auto">
          <a:xfrm>
            <a:off x="5157788" y="2570480"/>
            <a:ext cx="157035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江西拙楷" panose="02010600040101010101" charset="-122"/>
                <a:ea typeface="江西拙楷" panose="02010600040101010101" charset="-122"/>
              </a:rPr>
              <a:t>02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江西拙楷" panose="02010600040101010101" charset="-122"/>
              <a:ea typeface="江西拙楷" panose="02010600040101010101" charset="-122"/>
            </a:endParaRPr>
          </a:p>
        </p:txBody>
      </p:sp>
      <p:sp>
        <p:nvSpPr>
          <p:cNvPr id="3" name="矩形 42"/>
          <p:cNvSpPr>
            <a:spLocks noChangeArrowheads="1"/>
          </p:cNvSpPr>
          <p:nvPr/>
        </p:nvSpPr>
        <p:spPr bwMode="auto">
          <a:xfrm>
            <a:off x="4424998" y="3461385"/>
            <a:ext cx="30359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4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宋体" panose="02010600030101010101" pitchFamily="2" charset="-122"/>
                <a:sym typeface="+mn-ea"/>
              </a:rPr>
              <a:t>学习</a:t>
            </a:r>
            <a:r>
              <a:rPr lang="zh-CN" sz="24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宋体" panose="02010600030101010101" pitchFamily="2" charset="-122"/>
                <a:sym typeface="+mn-ea"/>
              </a:rPr>
              <a:t>主要</a:t>
            </a:r>
            <a:r>
              <a:rPr lang="zh-CN" sz="24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宋体" panose="02010600030101010101" pitchFamily="2" charset="-122"/>
                <a:sym typeface="+mn-ea"/>
              </a:rPr>
              <a:t>收获</a:t>
            </a:r>
            <a:endParaRPr lang="zh-CN" sz="24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5610225" y="3434080"/>
            <a:ext cx="665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672965" y="410654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/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Learning problem response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5270" y="5939155"/>
            <a:ext cx="5586730" cy="9188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0740"/>
            <a:ext cx="3364865" cy="9372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6065"/>
            <a:ext cx="1872615" cy="1518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107565" cy="16776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7380" y="0"/>
            <a:ext cx="2674620" cy="8369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2720" y="4246880"/>
            <a:ext cx="1597025" cy="6083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5940" y="2730500"/>
            <a:ext cx="1597025" cy="60833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94" name="Freeform 5"/>
          <p:cNvSpPr/>
          <p:nvPr/>
        </p:nvSpPr>
        <p:spPr>
          <a:xfrm>
            <a:off x="4978400" y="1532890"/>
            <a:ext cx="1905000" cy="1320800"/>
          </a:xfrm>
          <a:custGeom>
            <a:avLst/>
            <a:gdLst>
              <a:gd name="txL" fmla="*/ 0 w 612"/>
              <a:gd name="txT" fmla="*/ 0 h 425"/>
              <a:gd name="txR" fmla="*/ 612 w 612"/>
              <a:gd name="txB" fmla="*/ 425 h 425"/>
            </a:gdLst>
            <a:ahLst/>
            <a:cxnLst>
              <a:cxn ang="0">
                <a:pos x="612" y="425"/>
              </a:cxn>
              <a:cxn ang="0">
                <a:pos x="0" y="425"/>
              </a:cxn>
              <a:cxn ang="0">
                <a:pos x="0" y="177"/>
              </a:cxn>
              <a:cxn ang="0">
                <a:pos x="314" y="0"/>
              </a:cxn>
              <a:cxn ang="0">
                <a:pos x="612" y="177"/>
              </a:cxn>
              <a:cxn ang="0">
                <a:pos x="612" y="425"/>
              </a:cxn>
            </a:cxnLst>
            <a:rect l="txL" t="txT" r="txR" b="txB"/>
            <a:pathLst>
              <a:path w="612" h="425">
                <a:moveTo>
                  <a:pt x="612" y="425"/>
                </a:moveTo>
                <a:lnTo>
                  <a:pt x="0" y="425"/>
                </a:lnTo>
                <a:lnTo>
                  <a:pt x="0" y="177"/>
                </a:lnTo>
                <a:lnTo>
                  <a:pt x="314" y="0"/>
                </a:lnTo>
                <a:lnTo>
                  <a:pt x="612" y="177"/>
                </a:lnTo>
                <a:lnTo>
                  <a:pt x="612" y="425"/>
                </a:lnTo>
                <a:close/>
              </a:path>
            </a:pathLst>
          </a:custGeom>
          <a:solidFill>
            <a:srgbClr val="555555"/>
          </a:solidFill>
          <a:ln w="9525">
            <a:noFill/>
          </a:ln>
        </p:spPr>
        <p:txBody>
          <a:bodyPr/>
          <a:p>
            <a:pPr fontAlgn="base"/>
            <a:endParaRPr sz="2135" strike="noStrike" noProof="1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395" name="Freeform 6"/>
          <p:cNvSpPr/>
          <p:nvPr/>
        </p:nvSpPr>
        <p:spPr>
          <a:xfrm>
            <a:off x="4978400" y="2287270"/>
            <a:ext cx="1905000" cy="1322705"/>
          </a:xfrm>
          <a:custGeom>
            <a:avLst/>
            <a:gdLst>
              <a:gd name="txL" fmla="*/ 0 w 612"/>
              <a:gd name="txT" fmla="*/ 0 h 425"/>
              <a:gd name="txR" fmla="*/ 612 w 612"/>
              <a:gd name="txB" fmla="*/ 425 h 425"/>
            </a:gdLst>
            <a:ahLst/>
            <a:cxnLst>
              <a:cxn ang="0">
                <a:pos x="612" y="425"/>
              </a:cxn>
              <a:cxn ang="0">
                <a:pos x="0" y="425"/>
              </a:cxn>
              <a:cxn ang="0">
                <a:pos x="0" y="177"/>
              </a:cxn>
              <a:cxn ang="0">
                <a:pos x="314" y="0"/>
              </a:cxn>
              <a:cxn ang="0">
                <a:pos x="612" y="177"/>
              </a:cxn>
              <a:cxn ang="0">
                <a:pos x="612" y="425"/>
              </a:cxn>
            </a:cxnLst>
            <a:rect l="txL" t="txT" r="txR" b="txB"/>
            <a:pathLst>
              <a:path w="612" h="425">
                <a:moveTo>
                  <a:pt x="612" y="425"/>
                </a:moveTo>
                <a:lnTo>
                  <a:pt x="0" y="425"/>
                </a:lnTo>
                <a:lnTo>
                  <a:pt x="0" y="177"/>
                </a:lnTo>
                <a:lnTo>
                  <a:pt x="314" y="0"/>
                </a:lnTo>
                <a:lnTo>
                  <a:pt x="612" y="177"/>
                </a:lnTo>
                <a:lnTo>
                  <a:pt x="612" y="42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</a:ln>
        </p:spPr>
        <p:txBody>
          <a:bodyPr/>
          <a:p>
            <a:pPr fontAlgn="base"/>
            <a:endParaRPr sz="2135" strike="noStrike" noProof="1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396" name="Freeform 7"/>
          <p:cNvSpPr/>
          <p:nvPr/>
        </p:nvSpPr>
        <p:spPr>
          <a:xfrm>
            <a:off x="4978400" y="2950210"/>
            <a:ext cx="1905000" cy="1322705"/>
          </a:xfrm>
          <a:custGeom>
            <a:avLst/>
            <a:gdLst>
              <a:gd name="txL" fmla="*/ 0 w 612"/>
              <a:gd name="txT" fmla="*/ 0 h 425"/>
              <a:gd name="txR" fmla="*/ 612 w 612"/>
              <a:gd name="txB" fmla="*/ 425 h 425"/>
            </a:gdLst>
            <a:ahLst/>
            <a:cxnLst>
              <a:cxn ang="0">
                <a:pos x="612" y="425"/>
              </a:cxn>
              <a:cxn ang="0">
                <a:pos x="0" y="425"/>
              </a:cxn>
              <a:cxn ang="0">
                <a:pos x="0" y="177"/>
              </a:cxn>
              <a:cxn ang="0">
                <a:pos x="314" y="0"/>
              </a:cxn>
              <a:cxn ang="0">
                <a:pos x="612" y="177"/>
              </a:cxn>
              <a:cxn ang="0">
                <a:pos x="612" y="425"/>
              </a:cxn>
            </a:cxnLst>
            <a:rect l="txL" t="txT" r="txR" b="txB"/>
            <a:pathLst>
              <a:path w="612" h="425">
                <a:moveTo>
                  <a:pt x="612" y="425"/>
                </a:moveTo>
                <a:lnTo>
                  <a:pt x="0" y="425"/>
                </a:lnTo>
                <a:lnTo>
                  <a:pt x="0" y="177"/>
                </a:lnTo>
                <a:lnTo>
                  <a:pt x="314" y="0"/>
                </a:lnTo>
                <a:lnTo>
                  <a:pt x="612" y="177"/>
                </a:lnTo>
                <a:lnTo>
                  <a:pt x="612" y="425"/>
                </a:lnTo>
                <a:close/>
              </a:path>
            </a:pathLst>
          </a:custGeom>
          <a:solidFill>
            <a:srgbClr val="555555"/>
          </a:solidFill>
          <a:ln w="9525">
            <a:noFill/>
          </a:ln>
        </p:spPr>
        <p:txBody>
          <a:bodyPr/>
          <a:p>
            <a:pPr fontAlgn="base"/>
            <a:endParaRPr sz="2135" strike="noStrike" noProof="1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397" name="Freeform 8"/>
          <p:cNvSpPr/>
          <p:nvPr/>
        </p:nvSpPr>
        <p:spPr>
          <a:xfrm>
            <a:off x="4978400" y="3544570"/>
            <a:ext cx="1905000" cy="1322705"/>
          </a:xfrm>
          <a:custGeom>
            <a:avLst/>
            <a:gdLst>
              <a:gd name="txL" fmla="*/ 0 w 612"/>
              <a:gd name="txT" fmla="*/ 0 h 425"/>
              <a:gd name="txR" fmla="*/ 612 w 612"/>
              <a:gd name="txB" fmla="*/ 425 h 425"/>
            </a:gdLst>
            <a:ahLst/>
            <a:cxnLst>
              <a:cxn ang="0">
                <a:pos x="612" y="425"/>
              </a:cxn>
              <a:cxn ang="0">
                <a:pos x="0" y="425"/>
              </a:cxn>
              <a:cxn ang="0">
                <a:pos x="0" y="177"/>
              </a:cxn>
              <a:cxn ang="0">
                <a:pos x="314" y="0"/>
              </a:cxn>
              <a:cxn ang="0">
                <a:pos x="612" y="177"/>
              </a:cxn>
              <a:cxn ang="0">
                <a:pos x="612" y="425"/>
              </a:cxn>
            </a:cxnLst>
            <a:rect l="txL" t="txT" r="txR" b="txB"/>
            <a:pathLst>
              <a:path w="612" h="425">
                <a:moveTo>
                  <a:pt x="612" y="425"/>
                </a:moveTo>
                <a:lnTo>
                  <a:pt x="0" y="425"/>
                </a:lnTo>
                <a:lnTo>
                  <a:pt x="0" y="177"/>
                </a:lnTo>
                <a:lnTo>
                  <a:pt x="314" y="0"/>
                </a:lnTo>
                <a:lnTo>
                  <a:pt x="612" y="177"/>
                </a:lnTo>
                <a:lnTo>
                  <a:pt x="612" y="42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</a:ln>
        </p:spPr>
        <p:txBody>
          <a:bodyPr/>
          <a:p>
            <a:pPr fontAlgn="base"/>
            <a:endParaRPr sz="2135" strike="noStrike" noProof="1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398" name="Freeform 9"/>
          <p:cNvSpPr/>
          <p:nvPr/>
        </p:nvSpPr>
        <p:spPr>
          <a:xfrm>
            <a:off x="4978400" y="4245610"/>
            <a:ext cx="1905000" cy="1322705"/>
          </a:xfrm>
          <a:custGeom>
            <a:avLst/>
            <a:gdLst>
              <a:gd name="txL" fmla="*/ 0 w 612"/>
              <a:gd name="txT" fmla="*/ 0 h 425"/>
              <a:gd name="txR" fmla="*/ 612 w 612"/>
              <a:gd name="txB" fmla="*/ 425 h 425"/>
            </a:gdLst>
            <a:ahLst/>
            <a:cxnLst>
              <a:cxn ang="0">
                <a:pos x="612" y="425"/>
              </a:cxn>
              <a:cxn ang="0">
                <a:pos x="0" y="425"/>
              </a:cxn>
              <a:cxn ang="0">
                <a:pos x="0" y="177"/>
              </a:cxn>
              <a:cxn ang="0">
                <a:pos x="314" y="0"/>
              </a:cxn>
              <a:cxn ang="0">
                <a:pos x="612" y="177"/>
              </a:cxn>
              <a:cxn ang="0">
                <a:pos x="612" y="425"/>
              </a:cxn>
            </a:cxnLst>
            <a:rect l="txL" t="txT" r="txR" b="txB"/>
            <a:pathLst>
              <a:path w="612" h="425">
                <a:moveTo>
                  <a:pt x="612" y="425"/>
                </a:moveTo>
                <a:lnTo>
                  <a:pt x="0" y="425"/>
                </a:lnTo>
                <a:lnTo>
                  <a:pt x="0" y="177"/>
                </a:lnTo>
                <a:lnTo>
                  <a:pt x="314" y="0"/>
                </a:lnTo>
                <a:lnTo>
                  <a:pt x="612" y="177"/>
                </a:lnTo>
                <a:lnTo>
                  <a:pt x="612" y="425"/>
                </a:lnTo>
                <a:close/>
              </a:path>
            </a:pathLst>
          </a:custGeom>
          <a:solidFill>
            <a:srgbClr val="555555"/>
          </a:solidFill>
          <a:ln w="9525">
            <a:noFill/>
          </a:ln>
        </p:spPr>
        <p:txBody>
          <a:bodyPr/>
          <a:p>
            <a:pPr fontAlgn="base"/>
            <a:endParaRPr sz="2135" strike="noStrike" noProof="1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399" name="Freeform 10"/>
          <p:cNvSpPr/>
          <p:nvPr/>
        </p:nvSpPr>
        <p:spPr>
          <a:xfrm>
            <a:off x="4978400" y="5021580"/>
            <a:ext cx="1905000" cy="1836420"/>
          </a:xfrm>
          <a:custGeom>
            <a:avLst/>
            <a:gdLst>
              <a:gd name="txL" fmla="*/ 0 w 612"/>
              <a:gd name="txT" fmla="*/ 0 h 602"/>
              <a:gd name="txR" fmla="*/ 612 w 612"/>
              <a:gd name="txB" fmla="*/ 602 h 602"/>
            </a:gdLst>
            <a:ahLst/>
            <a:cxnLst>
              <a:cxn ang="0">
                <a:pos x="612" y="602"/>
              </a:cxn>
              <a:cxn ang="0">
                <a:pos x="0" y="602"/>
              </a:cxn>
              <a:cxn ang="0">
                <a:pos x="0" y="177"/>
              </a:cxn>
              <a:cxn ang="0">
                <a:pos x="314" y="0"/>
              </a:cxn>
              <a:cxn ang="0">
                <a:pos x="612" y="177"/>
              </a:cxn>
              <a:cxn ang="0">
                <a:pos x="612" y="602"/>
              </a:cxn>
            </a:cxnLst>
            <a:rect l="txL" t="txT" r="txR" b="txB"/>
            <a:pathLst>
              <a:path w="612" h="602">
                <a:moveTo>
                  <a:pt x="612" y="602"/>
                </a:moveTo>
                <a:lnTo>
                  <a:pt x="0" y="602"/>
                </a:lnTo>
                <a:lnTo>
                  <a:pt x="0" y="177"/>
                </a:lnTo>
                <a:lnTo>
                  <a:pt x="314" y="0"/>
                </a:lnTo>
                <a:lnTo>
                  <a:pt x="612" y="177"/>
                </a:lnTo>
                <a:lnTo>
                  <a:pt x="612" y="60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</a:ln>
        </p:spPr>
        <p:txBody>
          <a:bodyPr/>
          <a:p>
            <a:pPr fontAlgn="base"/>
            <a:endParaRPr sz="2135" strike="noStrike" noProof="1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400" name="Oval 11"/>
          <p:cNvSpPr/>
          <p:nvPr/>
        </p:nvSpPr>
        <p:spPr>
          <a:xfrm>
            <a:off x="7519035" y="1861820"/>
            <a:ext cx="863600" cy="85344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  <a:ln w="9525">
            <a:noFill/>
          </a:ln>
        </p:spPr>
        <p:txBody>
          <a:bodyPr/>
          <a:p>
            <a:pPr fontAlgn="base"/>
            <a:endParaRPr sz="2135" strike="noStrike" noProof="1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401" name="Rectangle 12"/>
          <p:cNvSpPr/>
          <p:nvPr/>
        </p:nvSpPr>
        <p:spPr>
          <a:xfrm>
            <a:off x="6868160" y="2273300"/>
            <a:ext cx="652780" cy="31115"/>
          </a:xfrm>
          <a:prstGeom prst="rect">
            <a:avLst/>
          </a:prstGeom>
          <a:solidFill>
            <a:srgbClr val="555555"/>
          </a:solidFill>
          <a:ln w="9525">
            <a:noFill/>
          </a:ln>
        </p:spPr>
        <p:txBody>
          <a:bodyPr/>
          <a:p>
            <a:pPr fontAlgn="base"/>
            <a:endParaRPr sz="2135" strike="noStrike" noProof="1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402" name="Oval 13"/>
          <p:cNvSpPr/>
          <p:nvPr/>
        </p:nvSpPr>
        <p:spPr>
          <a:xfrm>
            <a:off x="8660765" y="3258185"/>
            <a:ext cx="851535" cy="858520"/>
          </a:xfrm>
          <a:prstGeom prst="ellipse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9525">
            <a:noFill/>
          </a:ln>
        </p:spPr>
        <p:txBody>
          <a:bodyPr/>
          <a:p>
            <a:pPr fontAlgn="base"/>
            <a:endParaRPr sz="2135" strike="noStrike" noProof="1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403" name="Rectangle 14"/>
          <p:cNvSpPr/>
          <p:nvPr/>
        </p:nvSpPr>
        <p:spPr>
          <a:xfrm>
            <a:off x="6305550" y="3660140"/>
            <a:ext cx="2326640" cy="36195"/>
          </a:xfrm>
          <a:prstGeom prst="rect">
            <a:avLst/>
          </a:prstGeom>
          <a:solidFill>
            <a:srgbClr val="555555"/>
          </a:solidFill>
          <a:ln w="9525">
            <a:noFill/>
          </a:ln>
        </p:spPr>
        <p:txBody>
          <a:bodyPr/>
          <a:p>
            <a:pPr fontAlgn="base"/>
            <a:endParaRPr sz="2135" strike="noStrike" noProof="1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404" name="Oval 15"/>
          <p:cNvSpPr/>
          <p:nvPr/>
        </p:nvSpPr>
        <p:spPr>
          <a:xfrm>
            <a:off x="8289925" y="4692650"/>
            <a:ext cx="861695" cy="85344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  <a:ln w="9525">
            <a:noFill/>
          </a:ln>
        </p:spPr>
        <p:txBody>
          <a:bodyPr/>
          <a:p>
            <a:pPr fontAlgn="base"/>
            <a:endParaRPr sz="2135" strike="noStrike" noProof="1">
              <a:solidFill>
                <a:srgbClr val="FF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405" name="Rectangle 16"/>
          <p:cNvSpPr/>
          <p:nvPr/>
        </p:nvSpPr>
        <p:spPr>
          <a:xfrm>
            <a:off x="6868160" y="5102225"/>
            <a:ext cx="1421765" cy="29210"/>
          </a:xfrm>
          <a:prstGeom prst="rect">
            <a:avLst/>
          </a:prstGeom>
          <a:solidFill>
            <a:srgbClr val="555555"/>
          </a:solidFill>
          <a:ln w="9525">
            <a:noFill/>
          </a:ln>
        </p:spPr>
        <p:txBody>
          <a:bodyPr/>
          <a:p>
            <a:pPr fontAlgn="base"/>
            <a:endParaRPr sz="2135" strike="noStrike" noProof="1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406" name="Oval 17"/>
          <p:cNvSpPr/>
          <p:nvPr/>
        </p:nvSpPr>
        <p:spPr>
          <a:xfrm>
            <a:off x="3479165" y="2691765"/>
            <a:ext cx="859790" cy="851535"/>
          </a:xfrm>
          <a:prstGeom prst="ellipse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9525">
            <a:noFill/>
          </a:ln>
        </p:spPr>
        <p:txBody>
          <a:bodyPr/>
          <a:p>
            <a:pPr fontAlgn="base"/>
            <a:endParaRPr sz="2135" strike="noStrike" noProof="1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407" name="Rectangle 18"/>
          <p:cNvSpPr/>
          <p:nvPr/>
        </p:nvSpPr>
        <p:spPr>
          <a:xfrm>
            <a:off x="4338955" y="3141980"/>
            <a:ext cx="654685" cy="2921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txBody>
          <a:bodyPr/>
          <a:p>
            <a:pPr fontAlgn="base"/>
            <a:endParaRPr sz="2135" strike="noStrike" noProof="1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408" name="Oval 19"/>
          <p:cNvSpPr/>
          <p:nvPr/>
        </p:nvSpPr>
        <p:spPr>
          <a:xfrm>
            <a:off x="2482215" y="4114800"/>
            <a:ext cx="851535" cy="851535"/>
          </a:xfrm>
          <a:prstGeom prst="ellipse">
            <a:avLst/>
          </a:prstGeom>
          <a:gradFill>
            <a:gsLst>
              <a:gs pos="3896">
                <a:srgbClr val="F2E6CD"/>
              </a:gs>
              <a:gs pos="97000">
                <a:srgbClr val="E3B84B"/>
              </a:gs>
            </a:gsLst>
            <a:lin scaled="1"/>
          </a:gradFill>
          <a:ln w="9525">
            <a:noFill/>
          </a:ln>
        </p:spPr>
        <p:txBody>
          <a:bodyPr/>
          <a:p>
            <a:pPr fontAlgn="base"/>
            <a:endParaRPr sz="2135" strike="noStrike" noProof="1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409" name="Rectangle 20"/>
          <p:cNvSpPr/>
          <p:nvPr/>
        </p:nvSpPr>
        <p:spPr>
          <a:xfrm>
            <a:off x="3333750" y="4538345"/>
            <a:ext cx="1659890" cy="273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txBody>
          <a:bodyPr/>
          <a:p>
            <a:pPr fontAlgn="base"/>
            <a:endParaRPr sz="2135" strike="noStrike" noProof="1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410" name="TextBox 682"/>
          <p:cNvSpPr/>
          <p:nvPr/>
        </p:nvSpPr>
        <p:spPr>
          <a:xfrm>
            <a:off x="3467100" y="2892425"/>
            <a:ext cx="859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fontAlgn="base"/>
            <a:r>
              <a:rPr lang="en-US" altLang="zh-CN" sz="2400" strike="noStrike" noProof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50%</a:t>
            </a:r>
            <a:endParaRPr lang="en-US" altLang="zh-CN" sz="2400" strike="noStrike" noProof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</p:txBody>
      </p:sp>
      <p:sp>
        <p:nvSpPr>
          <p:cNvPr id="101411" name="TextBox 682"/>
          <p:cNvSpPr/>
          <p:nvPr/>
        </p:nvSpPr>
        <p:spPr>
          <a:xfrm>
            <a:off x="7485380" y="2061845"/>
            <a:ext cx="859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fontAlgn="base"/>
            <a:r>
              <a:rPr lang="en-US" altLang="zh-CN" sz="2400" strike="noStrike" noProof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80%</a:t>
            </a:r>
            <a:endParaRPr lang="en-US" altLang="zh-CN" sz="2400" strike="noStrike" noProof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</p:txBody>
      </p:sp>
      <p:sp>
        <p:nvSpPr>
          <p:cNvPr id="101412" name="TextBox 682"/>
          <p:cNvSpPr/>
          <p:nvPr/>
        </p:nvSpPr>
        <p:spPr>
          <a:xfrm>
            <a:off x="2463165" y="4283075"/>
            <a:ext cx="859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fontAlgn="base"/>
            <a:r>
              <a:rPr lang="en-US" altLang="zh-CN" sz="2400" strike="noStrike" noProof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10%</a:t>
            </a:r>
            <a:endParaRPr lang="en-US" altLang="zh-CN" sz="2400" strike="noStrike" noProof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</p:txBody>
      </p:sp>
      <p:sp>
        <p:nvSpPr>
          <p:cNvPr id="101413" name="TextBox 682"/>
          <p:cNvSpPr/>
          <p:nvPr/>
        </p:nvSpPr>
        <p:spPr>
          <a:xfrm>
            <a:off x="8334375" y="4927600"/>
            <a:ext cx="859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fontAlgn="base"/>
            <a:r>
              <a:rPr lang="en-US" altLang="zh-CN" sz="2400" strike="noStrike" noProof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80%</a:t>
            </a:r>
            <a:endParaRPr lang="en-US" altLang="zh-CN" sz="2400" strike="noStrike" noProof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</p:txBody>
      </p:sp>
      <p:sp>
        <p:nvSpPr>
          <p:cNvPr id="101414" name="TextBox 682"/>
          <p:cNvSpPr/>
          <p:nvPr/>
        </p:nvSpPr>
        <p:spPr>
          <a:xfrm>
            <a:off x="8714740" y="3449955"/>
            <a:ext cx="859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fontAlgn="base"/>
            <a:r>
              <a:rPr lang="en-US" altLang="zh-CN" sz="2400" strike="noStrike" noProof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30%</a:t>
            </a:r>
            <a:endParaRPr lang="en-US" altLang="zh-CN" sz="2400" strike="noStrike" noProof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</p:txBody>
      </p:sp>
      <p:sp>
        <p:nvSpPr>
          <p:cNvPr id="101415" name="TextBox 149"/>
          <p:cNvSpPr/>
          <p:nvPr/>
        </p:nvSpPr>
        <p:spPr>
          <a:xfrm>
            <a:off x="592455" y="4347845"/>
            <a:ext cx="159448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fontAlgn="base"/>
            <a:r>
              <a:rPr lang="zh-CN" altLang="en-US" sz="20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对语音模型的</a:t>
            </a:r>
            <a:r>
              <a:rPr lang="zh-CN" altLang="en-US" sz="20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了解</a:t>
            </a:r>
            <a:endParaRPr lang="zh-CN" altLang="en-US" sz="20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1416" name="TextBox 150"/>
          <p:cNvSpPr/>
          <p:nvPr/>
        </p:nvSpPr>
        <p:spPr>
          <a:xfrm>
            <a:off x="9588500" y="3302000"/>
            <a:ext cx="187452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fontAlgn="base"/>
            <a:r>
              <a:rPr lang="zh-CN" altLang="en-US" sz="20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对</a:t>
            </a:r>
            <a:r>
              <a:rPr lang="en-US" altLang="zh-CN" sz="20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kaldi</a:t>
            </a:r>
            <a:r>
              <a:rPr lang="zh-CN" altLang="en-US" sz="20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模型的</a:t>
            </a:r>
            <a:r>
              <a:rPr lang="zh-CN" altLang="en-US" sz="20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学习</a:t>
            </a:r>
            <a:endParaRPr lang="zh-CN" altLang="en-US" sz="20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1417" name="TextBox 151"/>
          <p:cNvSpPr/>
          <p:nvPr/>
        </p:nvSpPr>
        <p:spPr>
          <a:xfrm>
            <a:off x="729615" y="2950210"/>
            <a:ext cx="25419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fontAlgn="base"/>
            <a:r>
              <a:rPr lang="zh-CN" altLang="en-US" sz="20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语音监听程序的</a:t>
            </a:r>
            <a:r>
              <a:rPr lang="zh-CN" altLang="en-US" sz="20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编写</a:t>
            </a:r>
            <a:endParaRPr lang="zh-CN" altLang="en-US" sz="20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1418" name="TextBox 152"/>
          <p:cNvSpPr/>
          <p:nvPr/>
        </p:nvSpPr>
        <p:spPr>
          <a:xfrm>
            <a:off x="8632190" y="2064385"/>
            <a:ext cx="249110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fontAlgn="base"/>
            <a:r>
              <a:rPr lang="zh-CN" altLang="en-US" sz="20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语音包与语音训练集的</a:t>
            </a:r>
            <a:r>
              <a:rPr lang="zh-CN" altLang="en-US" sz="20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收集</a:t>
            </a:r>
            <a:endParaRPr lang="zh-CN" altLang="en-US" sz="20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1420" name="TextBox 154"/>
          <p:cNvSpPr/>
          <p:nvPr/>
        </p:nvSpPr>
        <p:spPr>
          <a:xfrm>
            <a:off x="9424670" y="4888230"/>
            <a:ext cx="21672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fontAlgn="base"/>
            <a:r>
              <a:rPr lang="zh-CN" altLang="en-US" sz="20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对</a:t>
            </a:r>
            <a:r>
              <a:rPr lang="en-US" altLang="zh-CN" sz="20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SVN</a:t>
            </a:r>
            <a:r>
              <a:rPr lang="zh-CN" altLang="en-US" sz="20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的熟悉</a:t>
            </a:r>
            <a:r>
              <a:rPr lang="zh-CN" altLang="en-US" sz="20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操作</a:t>
            </a:r>
            <a:endParaRPr lang="zh-CN" altLang="en-US" sz="20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框 23"/>
          <p:cNvSpPr txBox="1"/>
          <p:nvPr/>
        </p:nvSpPr>
        <p:spPr>
          <a:xfrm>
            <a:off x="714375" y="356870"/>
            <a:ext cx="817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dirty="0" smtClean="0">
                <a:solidFill>
                  <a:srgbClr val="555555"/>
                </a:solidFill>
                <a:latin typeface="江西拙楷" panose="02010600040101010101" charset="-122"/>
                <a:ea typeface="江西拙楷" panose="02010600040101010101" charset="-122"/>
              </a:rPr>
              <a:t>02</a:t>
            </a:r>
            <a:endParaRPr lang="en-US" altLang="zh-CN" sz="4000" dirty="0" smtClean="0">
              <a:solidFill>
                <a:srgbClr val="555555"/>
              </a:solidFill>
              <a:latin typeface="江西拙楷" panose="02010600040101010101" charset="-122"/>
              <a:ea typeface="江西拙楷" panose="02010600040101010101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75105" y="485140"/>
            <a:ext cx="36000" cy="540000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23"/>
          <p:cNvSpPr txBox="1"/>
          <p:nvPr/>
        </p:nvSpPr>
        <p:spPr>
          <a:xfrm>
            <a:off x="1499235" y="427990"/>
            <a:ext cx="245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 smtClean="0">
                <a:solidFill>
                  <a:srgbClr val="555555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学习主要</a:t>
            </a:r>
            <a:r>
              <a:rPr lang="zh-CN" altLang="en-US" sz="2000" dirty="0" smtClean="0">
                <a:solidFill>
                  <a:srgbClr val="555555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收获</a:t>
            </a:r>
            <a:endParaRPr lang="zh-CN" altLang="en-US" sz="2000" dirty="0" smtClean="0">
              <a:solidFill>
                <a:srgbClr val="555555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499235" y="78422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/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Learning problem response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4" name="shape"/>
          <p:cNvSpPr>
            <a:spLocks noEditPoints="1"/>
          </p:cNvSpPr>
          <p:nvPr/>
        </p:nvSpPr>
        <p:spPr>
          <a:xfrm>
            <a:off x="5753100" y="1789430"/>
            <a:ext cx="355600" cy="361950"/>
          </a:xfrm>
          <a:custGeom>
            <a:avLst/>
            <a:gdLst>
              <a:gd name="txL" fmla="*/ 0 w 114"/>
              <a:gd name="txT" fmla="*/ 0 h 116"/>
              <a:gd name="txR" fmla="*/ 114 w 114"/>
              <a:gd name="txB" fmla="*/ 116 h 116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14" h="116">
                <a:moveTo>
                  <a:pt x="113" y="100"/>
                </a:moveTo>
                <a:cubicBezTo>
                  <a:pt x="84" y="72"/>
                  <a:pt x="84" y="72"/>
                  <a:pt x="84" y="72"/>
                </a:cubicBezTo>
                <a:cubicBezTo>
                  <a:pt x="88" y="65"/>
                  <a:pt x="90" y="56"/>
                  <a:pt x="89" y="46"/>
                </a:cubicBezTo>
                <a:cubicBezTo>
                  <a:pt x="88" y="21"/>
                  <a:pt x="67" y="0"/>
                  <a:pt x="43" y="1"/>
                </a:cubicBezTo>
                <a:cubicBezTo>
                  <a:pt x="18" y="3"/>
                  <a:pt x="0" y="24"/>
                  <a:pt x="1" y="50"/>
                </a:cubicBezTo>
                <a:cubicBezTo>
                  <a:pt x="3" y="76"/>
                  <a:pt x="24" y="96"/>
                  <a:pt x="48" y="95"/>
                </a:cubicBezTo>
                <a:cubicBezTo>
                  <a:pt x="57" y="95"/>
                  <a:pt x="65" y="92"/>
                  <a:pt x="72" y="87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101" y="116"/>
                  <a:pt x="103" y="115"/>
                  <a:pt x="104" y="114"/>
                </a:cubicBezTo>
                <a:cubicBezTo>
                  <a:pt x="113" y="103"/>
                  <a:pt x="113" y="103"/>
                  <a:pt x="113" y="103"/>
                </a:cubicBezTo>
                <a:cubicBezTo>
                  <a:pt x="114" y="102"/>
                  <a:pt x="114" y="101"/>
                  <a:pt x="113" y="100"/>
                </a:cubicBezTo>
                <a:close/>
                <a:moveTo>
                  <a:pt x="15" y="50"/>
                </a:moveTo>
                <a:cubicBezTo>
                  <a:pt x="14" y="32"/>
                  <a:pt x="27" y="17"/>
                  <a:pt x="44" y="16"/>
                </a:cubicBezTo>
                <a:cubicBezTo>
                  <a:pt x="60" y="16"/>
                  <a:pt x="74" y="29"/>
                  <a:pt x="75" y="47"/>
                </a:cubicBezTo>
                <a:cubicBezTo>
                  <a:pt x="76" y="65"/>
                  <a:pt x="64" y="80"/>
                  <a:pt x="47" y="80"/>
                </a:cubicBezTo>
                <a:cubicBezTo>
                  <a:pt x="31" y="81"/>
                  <a:pt x="16" y="67"/>
                  <a:pt x="15" y="50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5" name="shape"/>
          <p:cNvGrpSpPr/>
          <p:nvPr/>
        </p:nvGrpSpPr>
        <p:grpSpPr>
          <a:xfrm>
            <a:off x="5742305" y="4561205"/>
            <a:ext cx="326390" cy="306070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6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8" name="shape"/>
          <p:cNvSpPr/>
          <p:nvPr/>
        </p:nvSpPr>
        <p:spPr>
          <a:xfrm>
            <a:off x="5742305" y="3171190"/>
            <a:ext cx="377190" cy="316230"/>
          </a:xfrm>
          <a:custGeom>
            <a:avLst/>
            <a:gdLst/>
            <a:ahLst/>
            <a:cxnLst>
              <a:cxn ang="0">
                <a:pos x="292669" y="243903"/>
              </a:cxn>
              <a:cxn ang="5898240">
                <a:pos x="292669" y="243903"/>
              </a:cxn>
              <a:cxn ang="11796480">
                <a:pos x="292669" y="243903"/>
              </a:cxn>
              <a:cxn ang="17694720">
                <a:pos x="292669" y="243903"/>
              </a:cxn>
            </a:cxnLst>
            <a:pathLst>
              <a:path w="21600" h="21600">
                <a:moveTo>
                  <a:pt x="8765" y="0"/>
                </a:moveTo>
                <a:cubicBezTo>
                  <a:pt x="9365" y="0"/>
                  <a:pt x="9963" y="51"/>
                  <a:pt x="10556" y="155"/>
                </a:cubicBezTo>
                <a:cubicBezTo>
                  <a:pt x="11152" y="260"/>
                  <a:pt x="11733" y="418"/>
                  <a:pt x="12303" y="632"/>
                </a:cubicBezTo>
                <a:cubicBezTo>
                  <a:pt x="12950" y="898"/>
                  <a:pt x="13588" y="1240"/>
                  <a:pt x="14219" y="1663"/>
                </a:cubicBezTo>
                <a:cubicBezTo>
                  <a:pt x="14850" y="2087"/>
                  <a:pt x="15412" y="2598"/>
                  <a:pt x="15904" y="3199"/>
                </a:cubicBezTo>
                <a:cubicBezTo>
                  <a:pt x="16396" y="3798"/>
                  <a:pt x="16791" y="4475"/>
                  <a:pt x="17088" y="5229"/>
                </a:cubicBezTo>
                <a:cubicBezTo>
                  <a:pt x="17382" y="5989"/>
                  <a:pt x="17530" y="6813"/>
                  <a:pt x="17530" y="7703"/>
                </a:cubicBezTo>
                <a:cubicBezTo>
                  <a:pt x="17530" y="8586"/>
                  <a:pt x="17382" y="9408"/>
                  <a:pt x="17088" y="10162"/>
                </a:cubicBezTo>
                <a:cubicBezTo>
                  <a:pt x="16791" y="10921"/>
                  <a:pt x="16396" y="11596"/>
                  <a:pt x="15904" y="12186"/>
                </a:cubicBezTo>
                <a:cubicBezTo>
                  <a:pt x="15412" y="12776"/>
                  <a:pt x="14850" y="13287"/>
                  <a:pt x="14219" y="13719"/>
                </a:cubicBezTo>
                <a:cubicBezTo>
                  <a:pt x="13588" y="14152"/>
                  <a:pt x="12950" y="14499"/>
                  <a:pt x="12303" y="14758"/>
                </a:cubicBezTo>
                <a:cubicBezTo>
                  <a:pt x="11147" y="15185"/>
                  <a:pt x="9968" y="15397"/>
                  <a:pt x="8765" y="15397"/>
                </a:cubicBezTo>
                <a:cubicBezTo>
                  <a:pt x="8487" y="15397"/>
                  <a:pt x="8214" y="15382"/>
                  <a:pt x="7948" y="15354"/>
                </a:cubicBezTo>
                <a:cubicBezTo>
                  <a:pt x="7683" y="15329"/>
                  <a:pt x="7409" y="15298"/>
                  <a:pt x="7132" y="15258"/>
                </a:cubicBezTo>
                <a:cubicBezTo>
                  <a:pt x="6007" y="16294"/>
                  <a:pt x="4743" y="16995"/>
                  <a:pt x="3347" y="17353"/>
                </a:cubicBezTo>
                <a:cubicBezTo>
                  <a:pt x="3196" y="17393"/>
                  <a:pt x="3034" y="17435"/>
                  <a:pt x="2862" y="17483"/>
                </a:cubicBezTo>
                <a:cubicBezTo>
                  <a:pt x="2688" y="17534"/>
                  <a:pt x="2521" y="17559"/>
                  <a:pt x="2354" y="17559"/>
                </a:cubicBezTo>
                <a:cubicBezTo>
                  <a:pt x="2264" y="17559"/>
                  <a:pt x="2182" y="17514"/>
                  <a:pt x="2111" y="17432"/>
                </a:cubicBezTo>
                <a:cubicBezTo>
                  <a:pt x="2041" y="17342"/>
                  <a:pt x="2005" y="17238"/>
                  <a:pt x="2005" y="17110"/>
                </a:cubicBezTo>
                <a:cubicBezTo>
                  <a:pt x="2005" y="17023"/>
                  <a:pt x="2034" y="16944"/>
                  <a:pt x="2090" y="16873"/>
                </a:cubicBezTo>
                <a:cubicBezTo>
                  <a:pt x="2147" y="16808"/>
                  <a:pt x="2196" y="16746"/>
                  <a:pt x="2241" y="16693"/>
                </a:cubicBezTo>
                <a:cubicBezTo>
                  <a:pt x="2624" y="16235"/>
                  <a:pt x="2897" y="15803"/>
                  <a:pt x="3060" y="15397"/>
                </a:cubicBezTo>
                <a:cubicBezTo>
                  <a:pt x="3220" y="14987"/>
                  <a:pt x="3354" y="14465"/>
                  <a:pt x="3458" y="13813"/>
                </a:cubicBezTo>
                <a:cubicBezTo>
                  <a:pt x="2985" y="13499"/>
                  <a:pt x="2540" y="13129"/>
                  <a:pt x="2123" y="12706"/>
                </a:cubicBezTo>
                <a:cubicBezTo>
                  <a:pt x="1706" y="12279"/>
                  <a:pt x="1342" y="11811"/>
                  <a:pt x="1024" y="11300"/>
                </a:cubicBezTo>
                <a:cubicBezTo>
                  <a:pt x="711" y="10786"/>
                  <a:pt x="459" y="10229"/>
                  <a:pt x="275" y="9623"/>
                </a:cubicBezTo>
                <a:cubicBezTo>
                  <a:pt x="92" y="9021"/>
                  <a:pt x="0" y="8383"/>
                  <a:pt x="0" y="7703"/>
                </a:cubicBezTo>
                <a:cubicBezTo>
                  <a:pt x="0" y="6822"/>
                  <a:pt x="151" y="6000"/>
                  <a:pt x="450" y="5238"/>
                </a:cubicBezTo>
                <a:cubicBezTo>
                  <a:pt x="751" y="4478"/>
                  <a:pt x="1151" y="3798"/>
                  <a:pt x="1650" y="3199"/>
                </a:cubicBezTo>
                <a:cubicBezTo>
                  <a:pt x="2149" y="2598"/>
                  <a:pt x="2716" y="2087"/>
                  <a:pt x="3347" y="1663"/>
                </a:cubicBezTo>
                <a:cubicBezTo>
                  <a:pt x="3978" y="1239"/>
                  <a:pt x="4616" y="898"/>
                  <a:pt x="5261" y="632"/>
                </a:cubicBezTo>
                <a:cubicBezTo>
                  <a:pt x="5832" y="409"/>
                  <a:pt x="6412" y="249"/>
                  <a:pt x="7002" y="150"/>
                </a:cubicBezTo>
                <a:cubicBezTo>
                  <a:pt x="7591" y="48"/>
                  <a:pt x="8179" y="0"/>
                  <a:pt x="8765" y="0"/>
                </a:cubicBezTo>
                <a:moveTo>
                  <a:pt x="8765" y="2160"/>
                </a:moveTo>
                <a:cubicBezTo>
                  <a:pt x="8269" y="2160"/>
                  <a:pt x="7774" y="2202"/>
                  <a:pt x="7278" y="2282"/>
                </a:cubicBezTo>
                <a:cubicBezTo>
                  <a:pt x="6783" y="2366"/>
                  <a:pt x="6287" y="2510"/>
                  <a:pt x="5790" y="2719"/>
                </a:cubicBezTo>
                <a:cubicBezTo>
                  <a:pt x="5348" y="2877"/>
                  <a:pt x="4886" y="3112"/>
                  <a:pt x="4411" y="3419"/>
                </a:cubicBezTo>
                <a:cubicBezTo>
                  <a:pt x="3933" y="3727"/>
                  <a:pt x="3502" y="4086"/>
                  <a:pt x="3114" y="4501"/>
                </a:cubicBezTo>
                <a:cubicBezTo>
                  <a:pt x="2728" y="4916"/>
                  <a:pt x="2413" y="5390"/>
                  <a:pt x="2168" y="5927"/>
                </a:cubicBezTo>
                <a:cubicBezTo>
                  <a:pt x="1925" y="6463"/>
                  <a:pt x="1803" y="7056"/>
                  <a:pt x="1803" y="7703"/>
                </a:cubicBezTo>
                <a:cubicBezTo>
                  <a:pt x="1803" y="8355"/>
                  <a:pt x="1916" y="8925"/>
                  <a:pt x="2147" y="9422"/>
                </a:cubicBezTo>
                <a:cubicBezTo>
                  <a:pt x="2375" y="9919"/>
                  <a:pt x="2667" y="10363"/>
                  <a:pt x="3017" y="10758"/>
                </a:cubicBezTo>
                <a:cubicBezTo>
                  <a:pt x="3373" y="11156"/>
                  <a:pt x="3764" y="11509"/>
                  <a:pt x="4197" y="11811"/>
                </a:cubicBezTo>
                <a:cubicBezTo>
                  <a:pt x="4630" y="12122"/>
                  <a:pt x="5051" y="12407"/>
                  <a:pt x="5465" y="12678"/>
                </a:cubicBezTo>
                <a:lnTo>
                  <a:pt x="5239" y="14177"/>
                </a:lnTo>
                <a:cubicBezTo>
                  <a:pt x="5486" y="14019"/>
                  <a:pt x="5724" y="13827"/>
                  <a:pt x="5955" y="13610"/>
                </a:cubicBezTo>
                <a:cubicBezTo>
                  <a:pt x="6183" y="13395"/>
                  <a:pt x="6407" y="13189"/>
                  <a:pt x="6626" y="12989"/>
                </a:cubicBezTo>
                <a:cubicBezTo>
                  <a:pt x="6979" y="13042"/>
                  <a:pt x="7334" y="13099"/>
                  <a:pt x="7694" y="13152"/>
                </a:cubicBezTo>
                <a:cubicBezTo>
                  <a:pt x="8057" y="13209"/>
                  <a:pt x="8412" y="13232"/>
                  <a:pt x="8765" y="13232"/>
                </a:cubicBezTo>
                <a:cubicBezTo>
                  <a:pt x="9780" y="13232"/>
                  <a:pt x="10771" y="13048"/>
                  <a:pt x="11740" y="12678"/>
                </a:cubicBezTo>
                <a:cubicBezTo>
                  <a:pt x="12197" y="12517"/>
                  <a:pt x="12665" y="12280"/>
                  <a:pt x="13138" y="11978"/>
                </a:cubicBezTo>
                <a:cubicBezTo>
                  <a:pt x="13609" y="11670"/>
                  <a:pt x="14040" y="11306"/>
                  <a:pt x="14421" y="10880"/>
                </a:cubicBezTo>
                <a:cubicBezTo>
                  <a:pt x="14805" y="10459"/>
                  <a:pt x="15120" y="9982"/>
                  <a:pt x="15370" y="9454"/>
                </a:cubicBezTo>
                <a:cubicBezTo>
                  <a:pt x="15617" y="8929"/>
                  <a:pt x="15739" y="8344"/>
                  <a:pt x="15739" y="7703"/>
                </a:cubicBezTo>
                <a:cubicBezTo>
                  <a:pt x="15739" y="7057"/>
                  <a:pt x="15617" y="6464"/>
                  <a:pt x="15370" y="5927"/>
                </a:cubicBezTo>
                <a:cubicBezTo>
                  <a:pt x="15120" y="5391"/>
                  <a:pt x="14805" y="4916"/>
                  <a:pt x="14421" y="4501"/>
                </a:cubicBezTo>
                <a:cubicBezTo>
                  <a:pt x="14040" y="4086"/>
                  <a:pt x="13611" y="3728"/>
                  <a:pt x="13143" y="3420"/>
                </a:cubicBezTo>
                <a:cubicBezTo>
                  <a:pt x="12675" y="3112"/>
                  <a:pt x="12206" y="2878"/>
                  <a:pt x="11740" y="2720"/>
                </a:cubicBezTo>
                <a:cubicBezTo>
                  <a:pt x="11267" y="2511"/>
                  <a:pt x="10780" y="2367"/>
                  <a:pt x="10281" y="2282"/>
                </a:cubicBezTo>
                <a:cubicBezTo>
                  <a:pt x="9782" y="2202"/>
                  <a:pt x="9278" y="2160"/>
                  <a:pt x="8765" y="2160"/>
                </a:cubicBezTo>
                <a:moveTo>
                  <a:pt x="21600" y="11746"/>
                </a:moveTo>
                <a:cubicBezTo>
                  <a:pt x="21600" y="12429"/>
                  <a:pt x="21506" y="13076"/>
                  <a:pt x="21322" y="13672"/>
                </a:cubicBezTo>
                <a:cubicBezTo>
                  <a:pt x="21139" y="14273"/>
                  <a:pt x="20889" y="14829"/>
                  <a:pt x="20574" y="15340"/>
                </a:cubicBezTo>
                <a:cubicBezTo>
                  <a:pt x="20258" y="15854"/>
                  <a:pt x="19891" y="16323"/>
                  <a:pt x="19475" y="16747"/>
                </a:cubicBezTo>
                <a:cubicBezTo>
                  <a:pt x="19058" y="17173"/>
                  <a:pt x="18613" y="17543"/>
                  <a:pt x="18140" y="17856"/>
                </a:cubicBezTo>
                <a:cubicBezTo>
                  <a:pt x="18246" y="18506"/>
                  <a:pt x="18378" y="19031"/>
                  <a:pt x="18540" y="19440"/>
                </a:cubicBezTo>
                <a:cubicBezTo>
                  <a:pt x="18703" y="19841"/>
                  <a:pt x="18973" y="20276"/>
                  <a:pt x="19357" y="20736"/>
                </a:cubicBezTo>
                <a:cubicBezTo>
                  <a:pt x="19402" y="20790"/>
                  <a:pt x="19453" y="20858"/>
                  <a:pt x="19510" y="20931"/>
                </a:cubicBezTo>
                <a:cubicBezTo>
                  <a:pt x="19566" y="21007"/>
                  <a:pt x="19592" y="21092"/>
                  <a:pt x="19592" y="21182"/>
                </a:cubicBezTo>
                <a:cubicBezTo>
                  <a:pt x="19592" y="21326"/>
                  <a:pt x="19555" y="21431"/>
                  <a:pt x="19475" y="21498"/>
                </a:cubicBezTo>
                <a:cubicBezTo>
                  <a:pt x="19397" y="21569"/>
                  <a:pt x="19305" y="21600"/>
                  <a:pt x="19199" y="21600"/>
                </a:cubicBezTo>
                <a:cubicBezTo>
                  <a:pt x="19049" y="21600"/>
                  <a:pt x="18889" y="21572"/>
                  <a:pt x="18714" y="21527"/>
                </a:cubicBezTo>
                <a:cubicBezTo>
                  <a:pt x="18543" y="21473"/>
                  <a:pt x="18387" y="21433"/>
                  <a:pt x="18253" y="21397"/>
                </a:cubicBezTo>
                <a:cubicBezTo>
                  <a:pt x="16855" y="21027"/>
                  <a:pt x="15593" y="20329"/>
                  <a:pt x="14468" y="19302"/>
                </a:cubicBezTo>
                <a:cubicBezTo>
                  <a:pt x="14191" y="19338"/>
                  <a:pt x="13917" y="19369"/>
                  <a:pt x="13652" y="19395"/>
                </a:cubicBezTo>
                <a:cubicBezTo>
                  <a:pt x="13383" y="19423"/>
                  <a:pt x="13113" y="19440"/>
                  <a:pt x="12832" y="19440"/>
                </a:cubicBezTo>
                <a:cubicBezTo>
                  <a:pt x="11865" y="19440"/>
                  <a:pt x="10909" y="19293"/>
                  <a:pt x="9973" y="19002"/>
                </a:cubicBezTo>
                <a:cubicBezTo>
                  <a:pt x="9031" y="18717"/>
                  <a:pt x="8146" y="18279"/>
                  <a:pt x="7313" y="17692"/>
                </a:cubicBezTo>
                <a:lnTo>
                  <a:pt x="7617" y="17475"/>
                </a:lnTo>
                <a:cubicBezTo>
                  <a:pt x="8000" y="17531"/>
                  <a:pt x="8382" y="17559"/>
                  <a:pt x="8765" y="17559"/>
                </a:cubicBezTo>
                <a:cubicBezTo>
                  <a:pt x="10246" y="17559"/>
                  <a:pt x="11677" y="17280"/>
                  <a:pt x="13058" y="16721"/>
                </a:cubicBezTo>
                <a:cubicBezTo>
                  <a:pt x="13892" y="16388"/>
                  <a:pt x="14685" y="15936"/>
                  <a:pt x="15436" y="15374"/>
                </a:cubicBezTo>
                <a:cubicBezTo>
                  <a:pt x="16186" y="14812"/>
                  <a:pt x="16853" y="14149"/>
                  <a:pt x="17432" y="13381"/>
                </a:cubicBezTo>
                <a:cubicBezTo>
                  <a:pt x="18008" y="12618"/>
                  <a:pt x="18470" y="11760"/>
                  <a:pt x="18816" y="10814"/>
                </a:cubicBezTo>
                <a:cubicBezTo>
                  <a:pt x="19162" y="9865"/>
                  <a:pt x="19336" y="8832"/>
                  <a:pt x="19336" y="7703"/>
                </a:cubicBezTo>
                <a:cubicBezTo>
                  <a:pt x="19336" y="7333"/>
                  <a:pt x="19312" y="6957"/>
                  <a:pt x="19267" y="6568"/>
                </a:cubicBezTo>
                <a:cubicBezTo>
                  <a:pt x="19943" y="7217"/>
                  <a:pt x="20501" y="7979"/>
                  <a:pt x="20941" y="8855"/>
                </a:cubicBezTo>
                <a:cubicBezTo>
                  <a:pt x="21379" y="9727"/>
                  <a:pt x="21600" y="10693"/>
                  <a:pt x="21600" y="11746"/>
                </a:cubicBezTo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9" name="shape"/>
          <p:cNvSpPr/>
          <p:nvPr/>
        </p:nvSpPr>
        <p:spPr bwMode="auto">
          <a:xfrm>
            <a:off x="5775960" y="3747770"/>
            <a:ext cx="332740" cy="367030"/>
          </a:xfrm>
          <a:custGeom>
            <a:avLst/>
            <a:gdLst>
              <a:gd name="T0" fmla="*/ 1087103 w 2087563"/>
              <a:gd name="T1" fmla="*/ 1121484 h 2301875"/>
              <a:gd name="T2" fmla="*/ 1274364 w 2087563"/>
              <a:gd name="T3" fmla="*/ 983302 h 2301875"/>
              <a:gd name="T4" fmla="*/ 987564 w 2087563"/>
              <a:gd name="T5" fmla="*/ 1138298 h 2301875"/>
              <a:gd name="T6" fmla="*/ 625386 w 2087563"/>
              <a:gd name="T7" fmla="*/ 988031 h 2301875"/>
              <a:gd name="T8" fmla="*/ 753028 w 2087563"/>
              <a:gd name="T9" fmla="*/ 1156424 h 2301875"/>
              <a:gd name="T10" fmla="*/ 488289 w 2087563"/>
              <a:gd name="T11" fmla="*/ 1030589 h 2301875"/>
              <a:gd name="T12" fmla="*/ 606476 w 2087563"/>
              <a:gd name="T13" fmla="*/ 1085757 h 2301875"/>
              <a:gd name="T14" fmla="*/ 1663953 w 2087563"/>
              <a:gd name="T15" fmla="*/ 838990 h 2301875"/>
              <a:gd name="T16" fmla="*/ 1726412 w 2087563"/>
              <a:gd name="T17" fmla="*/ 901587 h 2301875"/>
              <a:gd name="T18" fmla="*/ 958788 w 2087563"/>
              <a:gd name="T19" fmla="*/ 1531252 h 2301875"/>
              <a:gd name="T20" fmla="*/ 1298905 w 2087563"/>
              <a:gd name="T21" fmla="*/ 1204321 h 2301875"/>
              <a:gd name="T22" fmla="*/ 1396005 w 2087563"/>
              <a:gd name="T23" fmla="*/ 1204321 h 2301875"/>
              <a:gd name="T24" fmla="*/ 1416213 w 2087563"/>
              <a:gd name="T25" fmla="*/ 1291116 h 2301875"/>
              <a:gd name="T26" fmla="*/ 1201541 w 2087563"/>
              <a:gd name="T27" fmla="*/ 1560710 h 2301875"/>
              <a:gd name="T28" fmla="*/ 1578661 w 2087563"/>
              <a:gd name="T29" fmla="*/ 905269 h 2301875"/>
              <a:gd name="T30" fmla="*/ 1637709 w 2087563"/>
              <a:gd name="T31" fmla="*/ 839515 h 2301875"/>
              <a:gd name="T32" fmla="*/ 127282 w 2087563"/>
              <a:gd name="T33" fmla="*/ 860031 h 2301875"/>
              <a:gd name="T34" fmla="*/ 510700 w 2087563"/>
              <a:gd name="T35" fmla="*/ 1603056 h 2301875"/>
              <a:gd name="T36" fmla="*/ 518574 w 2087563"/>
              <a:gd name="T37" fmla="*/ 1539142 h 2301875"/>
              <a:gd name="T38" fmla="*/ 307838 w 2087563"/>
              <a:gd name="T39" fmla="*/ 1241407 h 2301875"/>
              <a:gd name="T40" fmla="*/ 373446 w 2087563"/>
              <a:gd name="T41" fmla="*/ 1186699 h 2301875"/>
              <a:gd name="T42" fmla="*/ 725899 w 2087563"/>
              <a:gd name="T43" fmla="*/ 1463657 h 2301875"/>
              <a:gd name="T44" fmla="*/ 804367 w 2087563"/>
              <a:gd name="T45" fmla="*/ 1859235 h 2301875"/>
              <a:gd name="T46" fmla="*/ 17058 w 2087563"/>
              <a:gd name="T47" fmla="*/ 865291 h 2301875"/>
              <a:gd name="T48" fmla="*/ 1221311 w 2087563"/>
              <a:gd name="T49" fmla="*/ 720072 h 2301875"/>
              <a:gd name="T50" fmla="*/ 1341073 w 2087563"/>
              <a:gd name="T51" fmla="*/ 882686 h 2301875"/>
              <a:gd name="T52" fmla="*/ 889337 w 2087563"/>
              <a:gd name="T53" fmla="*/ 672785 h 2301875"/>
              <a:gd name="T54" fmla="*/ 1161167 w 2087563"/>
              <a:gd name="T55" fmla="*/ 704573 h 2301875"/>
              <a:gd name="T56" fmla="*/ 579950 w 2087563"/>
              <a:gd name="T57" fmla="*/ 854314 h 2301875"/>
              <a:gd name="T58" fmla="*/ 341475 w 2087563"/>
              <a:gd name="T59" fmla="*/ 796782 h 2301875"/>
              <a:gd name="T60" fmla="*/ 507987 w 2087563"/>
              <a:gd name="T61" fmla="*/ 810967 h 2301875"/>
              <a:gd name="T62" fmla="*/ 1206603 w 2087563"/>
              <a:gd name="T63" fmla="*/ 438979 h 2301875"/>
              <a:gd name="T64" fmla="*/ 1393863 w 2087563"/>
              <a:gd name="T65" fmla="*/ 546162 h 2301875"/>
              <a:gd name="T66" fmla="*/ 1163268 w 2087563"/>
              <a:gd name="T67" fmla="*/ 611575 h 2301875"/>
              <a:gd name="T68" fmla="*/ 1125185 w 2087563"/>
              <a:gd name="T69" fmla="*/ 367260 h 2301875"/>
              <a:gd name="T70" fmla="*/ 556050 w 2087563"/>
              <a:gd name="T71" fmla="*/ 579000 h 2301875"/>
              <a:gd name="T72" fmla="*/ 330182 w 2087563"/>
              <a:gd name="T73" fmla="*/ 514375 h 2301875"/>
              <a:gd name="T74" fmla="*/ 506149 w 2087563"/>
              <a:gd name="T75" fmla="*/ 468927 h 2301875"/>
              <a:gd name="T76" fmla="*/ 1124660 w 2087563"/>
              <a:gd name="T77" fmla="*/ 205172 h 2301875"/>
              <a:gd name="T78" fmla="*/ 1221836 w 2087563"/>
              <a:gd name="T79" fmla="*/ 231967 h 2301875"/>
              <a:gd name="T80" fmla="*/ 562878 w 2087563"/>
              <a:gd name="T81" fmla="*/ 180215 h 2301875"/>
              <a:gd name="T82" fmla="*/ 566555 w 2087563"/>
              <a:gd name="T83" fmla="*/ 259026 h 2301875"/>
              <a:gd name="T84" fmla="*/ 1095770 w 2087563"/>
              <a:gd name="T85" fmla="*/ 287924 h 2301875"/>
              <a:gd name="T86" fmla="*/ 971542 w 2087563"/>
              <a:gd name="T87" fmla="*/ 117691 h 2301875"/>
              <a:gd name="T88" fmla="*/ 764321 w 2087563"/>
              <a:gd name="T89" fmla="*/ 105607 h 2301875"/>
              <a:gd name="T90" fmla="*/ 647711 w 2087563"/>
              <a:gd name="T91" fmla="*/ 236959 h 2301875"/>
              <a:gd name="T92" fmla="*/ 986775 w 2087563"/>
              <a:gd name="T93" fmla="*/ 12872 h 2301875"/>
              <a:gd name="T94" fmla="*/ 1213432 w 2087563"/>
              <a:gd name="T95" fmla="*/ 108497 h 2301875"/>
              <a:gd name="T96" fmla="*/ 1385197 w 2087563"/>
              <a:gd name="T97" fmla="*/ 280043 h 2301875"/>
              <a:gd name="T98" fmla="*/ 1480534 w 2087563"/>
              <a:gd name="T99" fmla="*/ 506757 h 2301875"/>
              <a:gd name="T100" fmla="*/ 1480534 w 2087563"/>
              <a:gd name="T101" fmla="*/ 762367 h 2301875"/>
              <a:gd name="T102" fmla="*/ 1385197 w 2087563"/>
              <a:gd name="T103" fmla="*/ 989081 h 2301875"/>
              <a:gd name="T104" fmla="*/ 1213432 w 2087563"/>
              <a:gd name="T105" fmla="*/ 1160628 h 2301875"/>
              <a:gd name="T106" fmla="*/ 986775 w 2087563"/>
              <a:gd name="T107" fmla="*/ 1256514 h 2301875"/>
              <a:gd name="T108" fmla="*/ 731492 w 2087563"/>
              <a:gd name="T109" fmla="*/ 1256514 h 2301875"/>
              <a:gd name="T110" fmla="*/ 504573 w 2087563"/>
              <a:gd name="T111" fmla="*/ 1160628 h 2301875"/>
              <a:gd name="T112" fmla="*/ 333070 w 2087563"/>
              <a:gd name="T113" fmla="*/ 989081 h 2301875"/>
              <a:gd name="T114" fmla="*/ 237470 w 2087563"/>
              <a:gd name="T115" fmla="*/ 762367 h 2301875"/>
              <a:gd name="T116" fmla="*/ 237470 w 2087563"/>
              <a:gd name="T117" fmla="*/ 506757 h 2301875"/>
              <a:gd name="T118" fmla="*/ 333070 w 2087563"/>
              <a:gd name="T119" fmla="*/ 280043 h 2301875"/>
              <a:gd name="T120" fmla="*/ 504573 w 2087563"/>
              <a:gd name="T121" fmla="*/ 108497 h 2301875"/>
              <a:gd name="T122" fmla="*/ 731492 w 2087563"/>
              <a:gd name="T123" fmla="*/ 12872 h 23018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87563" h="2301875">
                <a:moveTo>
                  <a:pt x="1411686" y="1172602"/>
                </a:moveTo>
                <a:lnTo>
                  <a:pt x="1405972" y="1186570"/>
                </a:lnTo>
                <a:lnTo>
                  <a:pt x="1400576" y="1200219"/>
                </a:lnTo>
                <a:lnTo>
                  <a:pt x="1394862" y="1213551"/>
                </a:lnTo>
                <a:lnTo>
                  <a:pt x="1389148" y="1226884"/>
                </a:lnTo>
                <a:lnTo>
                  <a:pt x="1383117" y="1239898"/>
                </a:lnTo>
                <a:lnTo>
                  <a:pt x="1377086" y="1252278"/>
                </a:lnTo>
                <a:lnTo>
                  <a:pt x="1370737" y="1264976"/>
                </a:lnTo>
                <a:lnTo>
                  <a:pt x="1364071" y="1277038"/>
                </a:lnTo>
                <a:lnTo>
                  <a:pt x="1357405" y="1288783"/>
                </a:lnTo>
                <a:lnTo>
                  <a:pt x="1350421" y="1300528"/>
                </a:lnTo>
                <a:lnTo>
                  <a:pt x="1343438" y="1311956"/>
                </a:lnTo>
                <a:lnTo>
                  <a:pt x="1336454" y="1323066"/>
                </a:lnTo>
                <a:lnTo>
                  <a:pt x="1329153" y="1334176"/>
                </a:lnTo>
                <a:lnTo>
                  <a:pt x="1321535" y="1344969"/>
                </a:lnTo>
                <a:lnTo>
                  <a:pt x="1313916" y="1355127"/>
                </a:lnTo>
                <a:lnTo>
                  <a:pt x="1306615" y="1365285"/>
                </a:lnTo>
                <a:lnTo>
                  <a:pt x="1324392" y="1356714"/>
                </a:lnTo>
                <a:lnTo>
                  <a:pt x="1341850" y="1347826"/>
                </a:lnTo>
                <a:lnTo>
                  <a:pt x="1359627" y="1338303"/>
                </a:lnTo>
                <a:lnTo>
                  <a:pt x="1376451" y="1328145"/>
                </a:lnTo>
                <a:lnTo>
                  <a:pt x="1393275" y="1317987"/>
                </a:lnTo>
                <a:lnTo>
                  <a:pt x="1409781" y="1306877"/>
                </a:lnTo>
                <a:lnTo>
                  <a:pt x="1425653" y="1295449"/>
                </a:lnTo>
                <a:lnTo>
                  <a:pt x="1441525" y="1283704"/>
                </a:lnTo>
                <a:lnTo>
                  <a:pt x="1456444" y="1271007"/>
                </a:lnTo>
                <a:lnTo>
                  <a:pt x="1471681" y="1258310"/>
                </a:lnTo>
                <a:lnTo>
                  <a:pt x="1485966" y="1245295"/>
                </a:lnTo>
                <a:lnTo>
                  <a:pt x="1500568" y="1231328"/>
                </a:lnTo>
                <a:lnTo>
                  <a:pt x="1514217" y="1217361"/>
                </a:lnTo>
                <a:lnTo>
                  <a:pt x="1527232" y="1203076"/>
                </a:lnTo>
                <a:lnTo>
                  <a:pt x="1540247" y="1188157"/>
                </a:lnTo>
                <a:lnTo>
                  <a:pt x="1552944" y="1172602"/>
                </a:lnTo>
                <a:lnTo>
                  <a:pt x="1411686" y="1172602"/>
                </a:lnTo>
                <a:close/>
                <a:moveTo>
                  <a:pt x="1074888" y="1172602"/>
                </a:moveTo>
                <a:lnTo>
                  <a:pt x="1074888" y="1421153"/>
                </a:lnTo>
                <a:lnTo>
                  <a:pt x="1090760" y="1420201"/>
                </a:lnTo>
                <a:lnTo>
                  <a:pt x="1106632" y="1418614"/>
                </a:lnTo>
                <a:lnTo>
                  <a:pt x="1122503" y="1416709"/>
                </a:lnTo>
                <a:lnTo>
                  <a:pt x="1138058" y="1414487"/>
                </a:lnTo>
                <a:lnTo>
                  <a:pt x="1145041" y="1410361"/>
                </a:lnTo>
                <a:lnTo>
                  <a:pt x="1152342" y="1406551"/>
                </a:lnTo>
                <a:lnTo>
                  <a:pt x="1159326" y="1402107"/>
                </a:lnTo>
                <a:lnTo>
                  <a:pt x="1166309" y="1397346"/>
                </a:lnTo>
                <a:lnTo>
                  <a:pt x="1172975" y="1391949"/>
                </a:lnTo>
                <a:lnTo>
                  <a:pt x="1179959" y="1386871"/>
                </a:lnTo>
                <a:lnTo>
                  <a:pt x="1186625" y="1381474"/>
                </a:lnTo>
                <a:lnTo>
                  <a:pt x="1193609" y="1375443"/>
                </a:lnTo>
                <a:lnTo>
                  <a:pt x="1200275" y="1369729"/>
                </a:lnTo>
                <a:lnTo>
                  <a:pt x="1206623" y="1363380"/>
                </a:lnTo>
                <a:lnTo>
                  <a:pt x="1219956" y="1350048"/>
                </a:lnTo>
                <a:lnTo>
                  <a:pt x="1232336" y="1336081"/>
                </a:lnTo>
                <a:lnTo>
                  <a:pt x="1244716" y="1321162"/>
                </a:lnTo>
                <a:lnTo>
                  <a:pt x="1256778" y="1305290"/>
                </a:lnTo>
                <a:lnTo>
                  <a:pt x="1268206" y="1288783"/>
                </a:lnTo>
                <a:lnTo>
                  <a:pt x="1279633" y="1271007"/>
                </a:lnTo>
                <a:lnTo>
                  <a:pt x="1290426" y="1252913"/>
                </a:lnTo>
                <a:lnTo>
                  <a:pt x="1300901" y="1233867"/>
                </a:lnTo>
                <a:lnTo>
                  <a:pt x="1311059" y="1214504"/>
                </a:lnTo>
                <a:lnTo>
                  <a:pt x="1320582" y="1193871"/>
                </a:lnTo>
                <a:lnTo>
                  <a:pt x="1329788" y="1172602"/>
                </a:lnTo>
                <a:lnTo>
                  <a:pt x="1074888" y="1172602"/>
                </a:lnTo>
                <a:close/>
                <a:moveTo>
                  <a:pt x="746661" y="1172602"/>
                </a:moveTo>
                <a:lnTo>
                  <a:pt x="755867" y="1193871"/>
                </a:lnTo>
                <a:lnTo>
                  <a:pt x="765390" y="1214504"/>
                </a:lnTo>
                <a:lnTo>
                  <a:pt x="775865" y="1233867"/>
                </a:lnTo>
                <a:lnTo>
                  <a:pt x="786023" y="1252913"/>
                </a:lnTo>
                <a:lnTo>
                  <a:pt x="797133" y="1271007"/>
                </a:lnTo>
                <a:lnTo>
                  <a:pt x="808243" y="1288783"/>
                </a:lnTo>
                <a:lnTo>
                  <a:pt x="819988" y="1305290"/>
                </a:lnTo>
                <a:lnTo>
                  <a:pt x="831734" y="1321162"/>
                </a:lnTo>
                <a:lnTo>
                  <a:pt x="843796" y="1336081"/>
                </a:lnTo>
                <a:lnTo>
                  <a:pt x="856811" y="1350048"/>
                </a:lnTo>
                <a:lnTo>
                  <a:pt x="869826" y="1363380"/>
                </a:lnTo>
                <a:lnTo>
                  <a:pt x="876492" y="1369729"/>
                </a:lnTo>
                <a:lnTo>
                  <a:pt x="882840" y="1375443"/>
                </a:lnTo>
                <a:lnTo>
                  <a:pt x="889507" y="1381474"/>
                </a:lnTo>
                <a:lnTo>
                  <a:pt x="896173" y="1386871"/>
                </a:lnTo>
                <a:lnTo>
                  <a:pt x="903156" y="1391949"/>
                </a:lnTo>
                <a:lnTo>
                  <a:pt x="910140" y="1397346"/>
                </a:lnTo>
                <a:lnTo>
                  <a:pt x="916806" y="1402107"/>
                </a:lnTo>
                <a:lnTo>
                  <a:pt x="924424" y="1406551"/>
                </a:lnTo>
                <a:lnTo>
                  <a:pt x="931408" y="1410361"/>
                </a:lnTo>
                <a:lnTo>
                  <a:pt x="938391" y="1414487"/>
                </a:lnTo>
                <a:lnTo>
                  <a:pt x="953628" y="1416709"/>
                </a:lnTo>
                <a:lnTo>
                  <a:pt x="969500" y="1418614"/>
                </a:lnTo>
                <a:lnTo>
                  <a:pt x="985372" y="1420201"/>
                </a:lnTo>
                <a:lnTo>
                  <a:pt x="1001243" y="1421153"/>
                </a:lnTo>
                <a:lnTo>
                  <a:pt x="1001243" y="1172602"/>
                </a:lnTo>
                <a:lnTo>
                  <a:pt x="746661" y="1172602"/>
                </a:lnTo>
                <a:close/>
                <a:moveTo>
                  <a:pt x="523822" y="1172602"/>
                </a:moveTo>
                <a:lnTo>
                  <a:pt x="536202" y="1188157"/>
                </a:lnTo>
                <a:lnTo>
                  <a:pt x="548900" y="1203076"/>
                </a:lnTo>
                <a:lnTo>
                  <a:pt x="562232" y="1217361"/>
                </a:lnTo>
                <a:lnTo>
                  <a:pt x="576199" y="1231328"/>
                </a:lnTo>
                <a:lnTo>
                  <a:pt x="590166" y="1245295"/>
                </a:lnTo>
                <a:lnTo>
                  <a:pt x="604768" y="1258310"/>
                </a:lnTo>
                <a:lnTo>
                  <a:pt x="619687" y="1271007"/>
                </a:lnTo>
                <a:lnTo>
                  <a:pt x="634924" y="1283704"/>
                </a:lnTo>
                <a:lnTo>
                  <a:pt x="650796" y="1295449"/>
                </a:lnTo>
                <a:lnTo>
                  <a:pt x="666668" y="1306877"/>
                </a:lnTo>
                <a:lnTo>
                  <a:pt x="683174" y="1317987"/>
                </a:lnTo>
                <a:lnTo>
                  <a:pt x="699681" y="1328145"/>
                </a:lnTo>
                <a:lnTo>
                  <a:pt x="717140" y="1338303"/>
                </a:lnTo>
                <a:lnTo>
                  <a:pt x="734281" y="1347826"/>
                </a:lnTo>
                <a:lnTo>
                  <a:pt x="752058" y="1356714"/>
                </a:lnTo>
                <a:lnTo>
                  <a:pt x="770151" y="1365285"/>
                </a:lnTo>
                <a:lnTo>
                  <a:pt x="762533" y="1355127"/>
                </a:lnTo>
                <a:lnTo>
                  <a:pt x="754597" y="1344969"/>
                </a:lnTo>
                <a:lnTo>
                  <a:pt x="747296" y="1334176"/>
                </a:lnTo>
                <a:lnTo>
                  <a:pt x="739995" y="1323066"/>
                </a:lnTo>
                <a:lnTo>
                  <a:pt x="733011" y="1311956"/>
                </a:lnTo>
                <a:lnTo>
                  <a:pt x="726028" y="1300528"/>
                </a:lnTo>
                <a:lnTo>
                  <a:pt x="719362" y="1288783"/>
                </a:lnTo>
                <a:lnTo>
                  <a:pt x="712378" y="1277038"/>
                </a:lnTo>
                <a:lnTo>
                  <a:pt x="706030" y="1264976"/>
                </a:lnTo>
                <a:lnTo>
                  <a:pt x="699681" y="1252278"/>
                </a:lnTo>
                <a:lnTo>
                  <a:pt x="693650" y="1239898"/>
                </a:lnTo>
                <a:lnTo>
                  <a:pt x="687301" y="1226884"/>
                </a:lnTo>
                <a:lnTo>
                  <a:pt x="681587" y="1213551"/>
                </a:lnTo>
                <a:lnTo>
                  <a:pt x="675873" y="1200219"/>
                </a:lnTo>
                <a:lnTo>
                  <a:pt x="670159" y="1186570"/>
                </a:lnTo>
                <a:lnTo>
                  <a:pt x="665080" y="1172602"/>
                </a:lnTo>
                <a:lnTo>
                  <a:pt x="523822" y="1172602"/>
                </a:lnTo>
                <a:close/>
                <a:moveTo>
                  <a:pt x="1997481" y="1012825"/>
                </a:moveTo>
                <a:lnTo>
                  <a:pt x="2002239" y="1013143"/>
                </a:lnTo>
                <a:lnTo>
                  <a:pt x="2006679" y="1013461"/>
                </a:lnTo>
                <a:lnTo>
                  <a:pt x="2011120" y="1013779"/>
                </a:lnTo>
                <a:lnTo>
                  <a:pt x="2015561" y="1014414"/>
                </a:lnTo>
                <a:lnTo>
                  <a:pt x="2020001" y="1015685"/>
                </a:lnTo>
                <a:lnTo>
                  <a:pt x="2024442" y="1016639"/>
                </a:lnTo>
                <a:lnTo>
                  <a:pt x="2032372" y="1020135"/>
                </a:lnTo>
                <a:lnTo>
                  <a:pt x="2040619" y="1023631"/>
                </a:lnTo>
                <a:lnTo>
                  <a:pt x="2047914" y="1028080"/>
                </a:lnTo>
                <a:lnTo>
                  <a:pt x="2054892" y="1033483"/>
                </a:lnTo>
                <a:lnTo>
                  <a:pt x="2061236" y="1039204"/>
                </a:lnTo>
                <a:lnTo>
                  <a:pt x="2066946" y="1045560"/>
                </a:lnTo>
                <a:lnTo>
                  <a:pt x="2072338" y="1052552"/>
                </a:lnTo>
                <a:lnTo>
                  <a:pt x="2076778" y="1059861"/>
                </a:lnTo>
                <a:lnTo>
                  <a:pt x="2080268" y="1068125"/>
                </a:lnTo>
                <a:lnTo>
                  <a:pt x="2083757" y="1076070"/>
                </a:lnTo>
                <a:lnTo>
                  <a:pt x="2084708" y="1080519"/>
                </a:lnTo>
                <a:lnTo>
                  <a:pt x="2085977" y="1084969"/>
                </a:lnTo>
                <a:lnTo>
                  <a:pt x="2086611" y="1089418"/>
                </a:lnTo>
                <a:lnTo>
                  <a:pt x="2086929" y="1093867"/>
                </a:lnTo>
                <a:lnTo>
                  <a:pt x="2087246" y="1098635"/>
                </a:lnTo>
                <a:lnTo>
                  <a:pt x="2087563" y="1103084"/>
                </a:lnTo>
                <a:lnTo>
                  <a:pt x="2087563" y="1647816"/>
                </a:lnTo>
                <a:lnTo>
                  <a:pt x="2087563" y="1676419"/>
                </a:lnTo>
                <a:lnTo>
                  <a:pt x="2062505" y="1710425"/>
                </a:lnTo>
                <a:lnTo>
                  <a:pt x="1627954" y="2301875"/>
                </a:lnTo>
                <a:lnTo>
                  <a:pt x="1111250" y="2301875"/>
                </a:lnTo>
                <a:lnTo>
                  <a:pt x="1115373" y="2246576"/>
                </a:lnTo>
                <a:lnTo>
                  <a:pt x="1140432" y="1924313"/>
                </a:lnTo>
                <a:lnTo>
                  <a:pt x="1141383" y="1909376"/>
                </a:lnTo>
                <a:lnTo>
                  <a:pt x="1143286" y="1898252"/>
                </a:lnTo>
                <a:lnTo>
                  <a:pt x="1145824" y="1887129"/>
                </a:lnTo>
                <a:lnTo>
                  <a:pt x="1150582" y="1871874"/>
                </a:lnTo>
                <a:lnTo>
                  <a:pt x="1155657" y="1857572"/>
                </a:lnTo>
                <a:lnTo>
                  <a:pt x="1158829" y="1850263"/>
                </a:lnTo>
                <a:lnTo>
                  <a:pt x="1161683" y="1843271"/>
                </a:lnTo>
                <a:lnTo>
                  <a:pt x="1168662" y="1829923"/>
                </a:lnTo>
                <a:lnTo>
                  <a:pt x="1175640" y="1816892"/>
                </a:lnTo>
                <a:lnTo>
                  <a:pt x="1179446" y="1810218"/>
                </a:lnTo>
                <a:lnTo>
                  <a:pt x="1182935" y="1804180"/>
                </a:lnTo>
                <a:lnTo>
                  <a:pt x="1187059" y="1797824"/>
                </a:lnTo>
                <a:lnTo>
                  <a:pt x="1191499" y="1791785"/>
                </a:lnTo>
                <a:lnTo>
                  <a:pt x="1200698" y="1780026"/>
                </a:lnTo>
                <a:lnTo>
                  <a:pt x="1210531" y="1768585"/>
                </a:lnTo>
                <a:lnTo>
                  <a:pt x="1220364" y="1757461"/>
                </a:lnTo>
                <a:lnTo>
                  <a:pt x="1230514" y="1746973"/>
                </a:lnTo>
                <a:lnTo>
                  <a:pt x="1237492" y="1740299"/>
                </a:lnTo>
                <a:lnTo>
                  <a:pt x="1244153" y="1734261"/>
                </a:lnTo>
                <a:lnTo>
                  <a:pt x="1257158" y="1723137"/>
                </a:lnTo>
                <a:lnTo>
                  <a:pt x="1361196" y="1633832"/>
                </a:lnTo>
                <a:lnTo>
                  <a:pt x="1569908" y="1455221"/>
                </a:lnTo>
                <a:lnTo>
                  <a:pt x="1575934" y="1450454"/>
                </a:lnTo>
                <a:lnTo>
                  <a:pt x="1582913" y="1446004"/>
                </a:lnTo>
                <a:lnTo>
                  <a:pt x="1589891" y="1442191"/>
                </a:lnTo>
                <a:lnTo>
                  <a:pt x="1597503" y="1439013"/>
                </a:lnTo>
                <a:lnTo>
                  <a:pt x="1604799" y="1436788"/>
                </a:lnTo>
                <a:lnTo>
                  <a:pt x="1612411" y="1434881"/>
                </a:lnTo>
                <a:lnTo>
                  <a:pt x="1620341" y="1433928"/>
                </a:lnTo>
                <a:lnTo>
                  <a:pt x="1627954" y="1433610"/>
                </a:lnTo>
                <a:lnTo>
                  <a:pt x="1636201" y="1433928"/>
                </a:lnTo>
                <a:lnTo>
                  <a:pt x="1643813" y="1434881"/>
                </a:lnTo>
                <a:lnTo>
                  <a:pt x="1651426" y="1436470"/>
                </a:lnTo>
                <a:lnTo>
                  <a:pt x="1659038" y="1439013"/>
                </a:lnTo>
                <a:lnTo>
                  <a:pt x="1666651" y="1441873"/>
                </a:lnTo>
                <a:lnTo>
                  <a:pt x="1673629" y="1445687"/>
                </a:lnTo>
                <a:lnTo>
                  <a:pt x="1680607" y="1450136"/>
                </a:lnTo>
                <a:lnTo>
                  <a:pt x="1687268" y="1455221"/>
                </a:lnTo>
                <a:lnTo>
                  <a:pt x="1690757" y="1458717"/>
                </a:lnTo>
                <a:lnTo>
                  <a:pt x="1693929" y="1461895"/>
                </a:lnTo>
                <a:lnTo>
                  <a:pt x="1696784" y="1465073"/>
                </a:lnTo>
                <a:lnTo>
                  <a:pt x="1699956" y="1468569"/>
                </a:lnTo>
                <a:lnTo>
                  <a:pt x="1702494" y="1472383"/>
                </a:lnTo>
                <a:lnTo>
                  <a:pt x="1705031" y="1475879"/>
                </a:lnTo>
                <a:lnTo>
                  <a:pt x="1709472" y="1483824"/>
                </a:lnTo>
                <a:lnTo>
                  <a:pt x="1712961" y="1491770"/>
                </a:lnTo>
                <a:lnTo>
                  <a:pt x="1715498" y="1500033"/>
                </a:lnTo>
                <a:lnTo>
                  <a:pt x="1717401" y="1508296"/>
                </a:lnTo>
                <a:lnTo>
                  <a:pt x="1718670" y="1517195"/>
                </a:lnTo>
                <a:lnTo>
                  <a:pt x="1718987" y="1525776"/>
                </a:lnTo>
                <a:lnTo>
                  <a:pt x="1718353" y="1534674"/>
                </a:lnTo>
                <a:lnTo>
                  <a:pt x="1717084" y="1543255"/>
                </a:lnTo>
                <a:lnTo>
                  <a:pt x="1714547" y="1551518"/>
                </a:lnTo>
                <a:lnTo>
                  <a:pt x="1711692" y="1560099"/>
                </a:lnTo>
                <a:lnTo>
                  <a:pt x="1709789" y="1564231"/>
                </a:lnTo>
                <a:lnTo>
                  <a:pt x="1707569" y="1568362"/>
                </a:lnTo>
                <a:lnTo>
                  <a:pt x="1705348" y="1571858"/>
                </a:lnTo>
                <a:lnTo>
                  <a:pt x="1702811" y="1575990"/>
                </a:lnTo>
                <a:lnTo>
                  <a:pt x="1700273" y="1579804"/>
                </a:lnTo>
                <a:lnTo>
                  <a:pt x="1697101" y="1582982"/>
                </a:lnTo>
                <a:lnTo>
                  <a:pt x="1552779" y="1752376"/>
                </a:lnTo>
                <a:lnTo>
                  <a:pt x="1463649" y="1856937"/>
                </a:lnTo>
                <a:lnTo>
                  <a:pt x="1460794" y="1859797"/>
                </a:lnTo>
                <a:lnTo>
                  <a:pt x="1458257" y="1863611"/>
                </a:lnTo>
                <a:lnTo>
                  <a:pt x="1456354" y="1866789"/>
                </a:lnTo>
                <a:lnTo>
                  <a:pt x="1454768" y="1870603"/>
                </a:lnTo>
                <a:lnTo>
                  <a:pt x="1453499" y="1874099"/>
                </a:lnTo>
                <a:lnTo>
                  <a:pt x="1452547" y="1878230"/>
                </a:lnTo>
                <a:lnTo>
                  <a:pt x="1452230" y="1882044"/>
                </a:lnTo>
                <a:lnTo>
                  <a:pt x="1452230" y="1885858"/>
                </a:lnTo>
                <a:lnTo>
                  <a:pt x="1452230" y="1889989"/>
                </a:lnTo>
                <a:lnTo>
                  <a:pt x="1452547" y="1893803"/>
                </a:lnTo>
                <a:lnTo>
                  <a:pt x="1453499" y="1897935"/>
                </a:lnTo>
                <a:lnTo>
                  <a:pt x="1454450" y="1901748"/>
                </a:lnTo>
                <a:lnTo>
                  <a:pt x="1456671" y="1909694"/>
                </a:lnTo>
                <a:lnTo>
                  <a:pt x="1459525" y="1917003"/>
                </a:lnTo>
                <a:lnTo>
                  <a:pt x="1463014" y="1924313"/>
                </a:lnTo>
                <a:lnTo>
                  <a:pt x="1466504" y="1930987"/>
                </a:lnTo>
                <a:lnTo>
                  <a:pt x="1470310" y="1937026"/>
                </a:lnTo>
                <a:lnTo>
                  <a:pt x="1473799" y="1942111"/>
                </a:lnTo>
                <a:lnTo>
                  <a:pt x="1479191" y="1949420"/>
                </a:lnTo>
                <a:lnTo>
                  <a:pt x="1481094" y="1951963"/>
                </a:lnTo>
                <a:lnTo>
                  <a:pt x="1907399" y="1605864"/>
                </a:lnTo>
                <a:lnTo>
                  <a:pt x="1907399" y="1103084"/>
                </a:lnTo>
                <a:lnTo>
                  <a:pt x="1907399" y="1098635"/>
                </a:lnTo>
                <a:lnTo>
                  <a:pt x="1908033" y="1093867"/>
                </a:lnTo>
                <a:lnTo>
                  <a:pt x="1908350" y="1089418"/>
                </a:lnTo>
                <a:lnTo>
                  <a:pt x="1909302" y="1084969"/>
                </a:lnTo>
                <a:lnTo>
                  <a:pt x="1910253" y="1080519"/>
                </a:lnTo>
                <a:lnTo>
                  <a:pt x="1911522" y="1076070"/>
                </a:lnTo>
                <a:lnTo>
                  <a:pt x="1914694" y="1068125"/>
                </a:lnTo>
                <a:lnTo>
                  <a:pt x="1918183" y="1059861"/>
                </a:lnTo>
                <a:lnTo>
                  <a:pt x="1922624" y="1052552"/>
                </a:lnTo>
                <a:lnTo>
                  <a:pt x="1927699" y="1045560"/>
                </a:lnTo>
                <a:lnTo>
                  <a:pt x="1933726" y="1039204"/>
                </a:lnTo>
                <a:lnTo>
                  <a:pt x="1940069" y="1033483"/>
                </a:lnTo>
                <a:lnTo>
                  <a:pt x="1947048" y="1028080"/>
                </a:lnTo>
                <a:lnTo>
                  <a:pt x="1954343" y="1023631"/>
                </a:lnTo>
                <a:lnTo>
                  <a:pt x="1962590" y="1020135"/>
                </a:lnTo>
                <a:lnTo>
                  <a:pt x="1970520" y="1016639"/>
                </a:lnTo>
                <a:lnTo>
                  <a:pt x="1974960" y="1015685"/>
                </a:lnTo>
                <a:lnTo>
                  <a:pt x="1979401" y="1014414"/>
                </a:lnTo>
                <a:lnTo>
                  <a:pt x="1983842" y="1013779"/>
                </a:lnTo>
                <a:lnTo>
                  <a:pt x="1988282" y="1013461"/>
                </a:lnTo>
                <a:lnTo>
                  <a:pt x="1992723" y="1013143"/>
                </a:lnTo>
                <a:lnTo>
                  <a:pt x="1997481" y="1012825"/>
                </a:lnTo>
                <a:close/>
                <a:moveTo>
                  <a:pt x="90082" y="1012825"/>
                </a:moveTo>
                <a:lnTo>
                  <a:pt x="94523" y="1013143"/>
                </a:lnTo>
                <a:lnTo>
                  <a:pt x="99281" y="1013461"/>
                </a:lnTo>
                <a:lnTo>
                  <a:pt x="103721" y="1013779"/>
                </a:lnTo>
                <a:lnTo>
                  <a:pt x="108162" y="1014414"/>
                </a:lnTo>
                <a:lnTo>
                  <a:pt x="112603" y="1015685"/>
                </a:lnTo>
                <a:lnTo>
                  <a:pt x="117043" y="1016639"/>
                </a:lnTo>
                <a:lnTo>
                  <a:pt x="125290" y="1020135"/>
                </a:lnTo>
                <a:lnTo>
                  <a:pt x="133220" y="1023631"/>
                </a:lnTo>
                <a:lnTo>
                  <a:pt x="140515" y="1028080"/>
                </a:lnTo>
                <a:lnTo>
                  <a:pt x="147494" y="1033483"/>
                </a:lnTo>
                <a:lnTo>
                  <a:pt x="153838" y="1039204"/>
                </a:lnTo>
                <a:lnTo>
                  <a:pt x="159864" y="1045560"/>
                </a:lnTo>
                <a:lnTo>
                  <a:pt x="164939" y="1052552"/>
                </a:lnTo>
                <a:lnTo>
                  <a:pt x="169380" y="1059861"/>
                </a:lnTo>
                <a:lnTo>
                  <a:pt x="173186" y="1068125"/>
                </a:lnTo>
                <a:lnTo>
                  <a:pt x="176358" y="1076070"/>
                </a:lnTo>
                <a:lnTo>
                  <a:pt x="177310" y="1080519"/>
                </a:lnTo>
                <a:lnTo>
                  <a:pt x="178578" y="1084969"/>
                </a:lnTo>
                <a:lnTo>
                  <a:pt x="179213" y="1089418"/>
                </a:lnTo>
                <a:lnTo>
                  <a:pt x="179530" y="1093867"/>
                </a:lnTo>
                <a:lnTo>
                  <a:pt x="180164" y="1098635"/>
                </a:lnTo>
                <a:lnTo>
                  <a:pt x="180482" y="1103084"/>
                </a:lnTo>
                <a:lnTo>
                  <a:pt x="180482" y="1605864"/>
                </a:lnTo>
                <a:lnTo>
                  <a:pt x="606151" y="1951963"/>
                </a:lnTo>
                <a:lnTo>
                  <a:pt x="608372" y="1949420"/>
                </a:lnTo>
                <a:lnTo>
                  <a:pt x="614081" y="1942111"/>
                </a:lnTo>
                <a:lnTo>
                  <a:pt x="617253" y="1937026"/>
                </a:lnTo>
                <a:lnTo>
                  <a:pt x="621059" y="1930987"/>
                </a:lnTo>
                <a:lnTo>
                  <a:pt x="624548" y="1924313"/>
                </a:lnTo>
                <a:lnTo>
                  <a:pt x="628038" y="1917003"/>
                </a:lnTo>
                <a:lnTo>
                  <a:pt x="630892" y="1909694"/>
                </a:lnTo>
                <a:lnTo>
                  <a:pt x="633113" y="1901748"/>
                </a:lnTo>
                <a:lnTo>
                  <a:pt x="634064" y="1897935"/>
                </a:lnTo>
                <a:lnTo>
                  <a:pt x="635016" y="1893803"/>
                </a:lnTo>
                <a:lnTo>
                  <a:pt x="635333" y="1889989"/>
                </a:lnTo>
                <a:lnTo>
                  <a:pt x="635333" y="1885858"/>
                </a:lnTo>
                <a:lnTo>
                  <a:pt x="635333" y="1882044"/>
                </a:lnTo>
                <a:lnTo>
                  <a:pt x="635016" y="1878230"/>
                </a:lnTo>
                <a:lnTo>
                  <a:pt x="634064" y="1874099"/>
                </a:lnTo>
                <a:lnTo>
                  <a:pt x="632795" y="1870603"/>
                </a:lnTo>
                <a:lnTo>
                  <a:pt x="631210" y="1866789"/>
                </a:lnTo>
                <a:lnTo>
                  <a:pt x="629306" y="1863611"/>
                </a:lnTo>
                <a:lnTo>
                  <a:pt x="626769" y="1859797"/>
                </a:lnTo>
                <a:lnTo>
                  <a:pt x="623914" y="1856937"/>
                </a:lnTo>
                <a:lnTo>
                  <a:pt x="534784" y="1752376"/>
                </a:lnTo>
                <a:lnTo>
                  <a:pt x="390462" y="1582982"/>
                </a:lnTo>
                <a:lnTo>
                  <a:pt x="387290" y="1579804"/>
                </a:lnTo>
                <a:lnTo>
                  <a:pt x="384752" y="1575990"/>
                </a:lnTo>
                <a:lnTo>
                  <a:pt x="382215" y="1571858"/>
                </a:lnTo>
                <a:lnTo>
                  <a:pt x="379994" y="1568362"/>
                </a:lnTo>
                <a:lnTo>
                  <a:pt x="377774" y="1564231"/>
                </a:lnTo>
                <a:lnTo>
                  <a:pt x="375871" y="1560099"/>
                </a:lnTo>
                <a:lnTo>
                  <a:pt x="373016" y="1551518"/>
                </a:lnTo>
                <a:lnTo>
                  <a:pt x="370479" y="1543255"/>
                </a:lnTo>
                <a:lnTo>
                  <a:pt x="369210" y="1534674"/>
                </a:lnTo>
                <a:lnTo>
                  <a:pt x="368576" y="1525776"/>
                </a:lnTo>
                <a:lnTo>
                  <a:pt x="368893" y="1517195"/>
                </a:lnTo>
                <a:lnTo>
                  <a:pt x="370162" y="1508296"/>
                </a:lnTo>
                <a:lnTo>
                  <a:pt x="372065" y="1500033"/>
                </a:lnTo>
                <a:lnTo>
                  <a:pt x="374602" y="1491770"/>
                </a:lnTo>
                <a:lnTo>
                  <a:pt x="378091" y="1483824"/>
                </a:lnTo>
                <a:lnTo>
                  <a:pt x="382532" y="1475879"/>
                </a:lnTo>
                <a:lnTo>
                  <a:pt x="384752" y="1472383"/>
                </a:lnTo>
                <a:lnTo>
                  <a:pt x="387924" y="1468569"/>
                </a:lnTo>
                <a:lnTo>
                  <a:pt x="390462" y="1465073"/>
                </a:lnTo>
                <a:lnTo>
                  <a:pt x="393634" y="1461895"/>
                </a:lnTo>
                <a:lnTo>
                  <a:pt x="397123" y="1458717"/>
                </a:lnTo>
                <a:lnTo>
                  <a:pt x="400295" y="1455221"/>
                </a:lnTo>
                <a:lnTo>
                  <a:pt x="406956" y="1450136"/>
                </a:lnTo>
                <a:lnTo>
                  <a:pt x="413934" y="1445687"/>
                </a:lnTo>
                <a:lnTo>
                  <a:pt x="420912" y="1441873"/>
                </a:lnTo>
                <a:lnTo>
                  <a:pt x="428207" y="1439013"/>
                </a:lnTo>
                <a:lnTo>
                  <a:pt x="436137" y="1436470"/>
                </a:lnTo>
                <a:lnTo>
                  <a:pt x="443750" y="1434881"/>
                </a:lnTo>
                <a:lnTo>
                  <a:pt x="451362" y="1433928"/>
                </a:lnTo>
                <a:lnTo>
                  <a:pt x="459609" y="1433610"/>
                </a:lnTo>
                <a:lnTo>
                  <a:pt x="467222" y="1433928"/>
                </a:lnTo>
                <a:lnTo>
                  <a:pt x="475152" y="1434881"/>
                </a:lnTo>
                <a:lnTo>
                  <a:pt x="482764" y="1436788"/>
                </a:lnTo>
                <a:lnTo>
                  <a:pt x="490060" y="1439013"/>
                </a:lnTo>
                <a:lnTo>
                  <a:pt x="497672" y="1442191"/>
                </a:lnTo>
                <a:lnTo>
                  <a:pt x="504650" y="1446004"/>
                </a:lnTo>
                <a:lnTo>
                  <a:pt x="511629" y="1450454"/>
                </a:lnTo>
                <a:lnTo>
                  <a:pt x="517655" y="1455221"/>
                </a:lnTo>
                <a:lnTo>
                  <a:pt x="726367" y="1633832"/>
                </a:lnTo>
                <a:lnTo>
                  <a:pt x="830405" y="1723137"/>
                </a:lnTo>
                <a:lnTo>
                  <a:pt x="843410" y="1734261"/>
                </a:lnTo>
                <a:lnTo>
                  <a:pt x="850071" y="1740299"/>
                </a:lnTo>
                <a:lnTo>
                  <a:pt x="857366" y="1746973"/>
                </a:lnTo>
                <a:lnTo>
                  <a:pt x="867517" y="1757461"/>
                </a:lnTo>
                <a:lnTo>
                  <a:pt x="877350" y="1768585"/>
                </a:lnTo>
                <a:lnTo>
                  <a:pt x="886865" y="1780026"/>
                </a:lnTo>
                <a:lnTo>
                  <a:pt x="896064" y="1791785"/>
                </a:lnTo>
                <a:lnTo>
                  <a:pt x="900504" y="1797824"/>
                </a:lnTo>
                <a:lnTo>
                  <a:pt x="904628" y="1804180"/>
                </a:lnTo>
                <a:lnTo>
                  <a:pt x="908117" y="1810218"/>
                </a:lnTo>
                <a:lnTo>
                  <a:pt x="911923" y="1816892"/>
                </a:lnTo>
                <a:lnTo>
                  <a:pt x="918902" y="1829923"/>
                </a:lnTo>
                <a:lnTo>
                  <a:pt x="925880" y="1843271"/>
                </a:lnTo>
                <a:lnTo>
                  <a:pt x="929369" y="1850263"/>
                </a:lnTo>
                <a:lnTo>
                  <a:pt x="931906" y="1857572"/>
                </a:lnTo>
                <a:lnTo>
                  <a:pt x="936981" y="1871874"/>
                </a:lnTo>
                <a:lnTo>
                  <a:pt x="941739" y="1887129"/>
                </a:lnTo>
                <a:lnTo>
                  <a:pt x="944277" y="1898252"/>
                </a:lnTo>
                <a:lnTo>
                  <a:pt x="946180" y="1909376"/>
                </a:lnTo>
                <a:lnTo>
                  <a:pt x="946814" y="1924313"/>
                </a:lnTo>
                <a:lnTo>
                  <a:pt x="972190" y="2246576"/>
                </a:lnTo>
                <a:lnTo>
                  <a:pt x="976313" y="2301875"/>
                </a:lnTo>
                <a:lnTo>
                  <a:pt x="459609" y="2301875"/>
                </a:lnTo>
                <a:lnTo>
                  <a:pt x="25058" y="1710425"/>
                </a:lnTo>
                <a:lnTo>
                  <a:pt x="0" y="1676419"/>
                </a:lnTo>
                <a:lnTo>
                  <a:pt x="0" y="1647816"/>
                </a:lnTo>
                <a:lnTo>
                  <a:pt x="0" y="1103084"/>
                </a:lnTo>
                <a:lnTo>
                  <a:pt x="317" y="1098635"/>
                </a:lnTo>
                <a:lnTo>
                  <a:pt x="634" y="1093867"/>
                </a:lnTo>
                <a:lnTo>
                  <a:pt x="952" y="1089418"/>
                </a:lnTo>
                <a:lnTo>
                  <a:pt x="1903" y="1084969"/>
                </a:lnTo>
                <a:lnTo>
                  <a:pt x="2855" y="1080519"/>
                </a:lnTo>
                <a:lnTo>
                  <a:pt x="3806" y="1076070"/>
                </a:lnTo>
                <a:lnTo>
                  <a:pt x="7295" y="1068125"/>
                </a:lnTo>
                <a:lnTo>
                  <a:pt x="11102" y="1059861"/>
                </a:lnTo>
                <a:lnTo>
                  <a:pt x="15225" y="1052552"/>
                </a:lnTo>
                <a:lnTo>
                  <a:pt x="20617" y="1045560"/>
                </a:lnTo>
                <a:lnTo>
                  <a:pt x="26327" y="1039204"/>
                </a:lnTo>
                <a:lnTo>
                  <a:pt x="32671" y="1033483"/>
                </a:lnTo>
                <a:lnTo>
                  <a:pt x="39649" y="1028080"/>
                </a:lnTo>
                <a:lnTo>
                  <a:pt x="46944" y="1023631"/>
                </a:lnTo>
                <a:lnTo>
                  <a:pt x="55191" y="1020135"/>
                </a:lnTo>
                <a:lnTo>
                  <a:pt x="63121" y="1016639"/>
                </a:lnTo>
                <a:lnTo>
                  <a:pt x="67562" y="1015685"/>
                </a:lnTo>
                <a:lnTo>
                  <a:pt x="72002" y="1014414"/>
                </a:lnTo>
                <a:lnTo>
                  <a:pt x="76443" y="1013779"/>
                </a:lnTo>
                <a:lnTo>
                  <a:pt x="80884" y="1013461"/>
                </a:lnTo>
                <a:lnTo>
                  <a:pt x="85324" y="1013143"/>
                </a:lnTo>
                <a:lnTo>
                  <a:pt x="90082" y="1012825"/>
                </a:lnTo>
                <a:close/>
                <a:moveTo>
                  <a:pt x="1479299" y="812949"/>
                </a:moveTo>
                <a:lnTo>
                  <a:pt x="1478664" y="831995"/>
                </a:lnTo>
                <a:lnTo>
                  <a:pt x="1477712" y="850724"/>
                </a:lnTo>
                <a:lnTo>
                  <a:pt x="1476125" y="870087"/>
                </a:lnTo>
                <a:lnTo>
                  <a:pt x="1474538" y="888816"/>
                </a:lnTo>
                <a:lnTo>
                  <a:pt x="1472951" y="907227"/>
                </a:lnTo>
                <a:lnTo>
                  <a:pt x="1470729" y="925638"/>
                </a:lnTo>
                <a:lnTo>
                  <a:pt x="1467872" y="943732"/>
                </a:lnTo>
                <a:lnTo>
                  <a:pt x="1465332" y="961826"/>
                </a:lnTo>
                <a:lnTo>
                  <a:pt x="1462475" y="979919"/>
                </a:lnTo>
                <a:lnTo>
                  <a:pt x="1459618" y="997696"/>
                </a:lnTo>
                <a:lnTo>
                  <a:pt x="1456127" y="1014838"/>
                </a:lnTo>
                <a:lnTo>
                  <a:pt x="1452635" y="1032296"/>
                </a:lnTo>
                <a:lnTo>
                  <a:pt x="1448508" y="1049120"/>
                </a:lnTo>
                <a:lnTo>
                  <a:pt x="1444382" y="1065627"/>
                </a:lnTo>
                <a:lnTo>
                  <a:pt x="1440255" y="1082769"/>
                </a:lnTo>
                <a:lnTo>
                  <a:pt x="1435494" y="1098958"/>
                </a:lnTo>
                <a:lnTo>
                  <a:pt x="1602781" y="1098958"/>
                </a:lnTo>
                <a:lnTo>
                  <a:pt x="1611987" y="1082769"/>
                </a:lnTo>
                <a:lnTo>
                  <a:pt x="1620875" y="1066579"/>
                </a:lnTo>
                <a:lnTo>
                  <a:pt x="1629446" y="1050073"/>
                </a:lnTo>
                <a:lnTo>
                  <a:pt x="1637064" y="1032931"/>
                </a:lnTo>
                <a:lnTo>
                  <a:pt x="1644683" y="1016107"/>
                </a:lnTo>
                <a:lnTo>
                  <a:pt x="1651349" y="998331"/>
                </a:lnTo>
                <a:lnTo>
                  <a:pt x="1657698" y="980872"/>
                </a:lnTo>
                <a:lnTo>
                  <a:pt x="1663729" y="962778"/>
                </a:lnTo>
                <a:lnTo>
                  <a:pt x="1668808" y="945002"/>
                </a:lnTo>
                <a:lnTo>
                  <a:pt x="1674204" y="926273"/>
                </a:lnTo>
                <a:lnTo>
                  <a:pt x="1678013" y="907862"/>
                </a:lnTo>
                <a:lnTo>
                  <a:pt x="1682140" y="889133"/>
                </a:lnTo>
                <a:lnTo>
                  <a:pt x="1685632" y="870405"/>
                </a:lnTo>
                <a:lnTo>
                  <a:pt x="1688171" y="851359"/>
                </a:lnTo>
                <a:lnTo>
                  <a:pt x="1690393" y="831995"/>
                </a:lnTo>
                <a:lnTo>
                  <a:pt x="1691980" y="812949"/>
                </a:lnTo>
                <a:lnTo>
                  <a:pt x="1479299" y="812949"/>
                </a:lnTo>
                <a:close/>
                <a:moveTo>
                  <a:pt x="1074888" y="812949"/>
                </a:moveTo>
                <a:lnTo>
                  <a:pt x="1074888" y="1098958"/>
                </a:lnTo>
                <a:lnTo>
                  <a:pt x="1357087" y="1098958"/>
                </a:lnTo>
                <a:lnTo>
                  <a:pt x="1362166" y="1082769"/>
                </a:lnTo>
                <a:lnTo>
                  <a:pt x="1366928" y="1066262"/>
                </a:lnTo>
                <a:lnTo>
                  <a:pt x="1371372" y="1049438"/>
                </a:lnTo>
                <a:lnTo>
                  <a:pt x="1375498" y="1032296"/>
                </a:lnTo>
                <a:lnTo>
                  <a:pt x="1379625" y="1015155"/>
                </a:lnTo>
                <a:lnTo>
                  <a:pt x="1383117" y="997696"/>
                </a:lnTo>
                <a:lnTo>
                  <a:pt x="1386926" y="980237"/>
                </a:lnTo>
                <a:lnTo>
                  <a:pt x="1390100" y="962143"/>
                </a:lnTo>
                <a:lnTo>
                  <a:pt x="1393275" y="944049"/>
                </a:lnTo>
                <a:lnTo>
                  <a:pt x="1395814" y="925638"/>
                </a:lnTo>
                <a:lnTo>
                  <a:pt x="1398036" y="907227"/>
                </a:lnTo>
                <a:lnTo>
                  <a:pt x="1400258" y="888816"/>
                </a:lnTo>
                <a:lnTo>
                  <a:pt x="1402163" y="870087"/>
                </a:lnTo>
                <a:lnTo>
                  <a:pt x="1403433" y="851359"/>
                </a:lnTo>
                <a:lnTo>
                  <a:pt x="1404702" y="831995"/>
                </a:lnTo>
                <a:lnTo>
                  <a:pt x="1405655" y="812949"/>
                </a:lnTo>
                <a:lnTo>
                  <a:pt x="1074888" y="812949"/>
                </a:lnTo>
                <a:close/>
                <a:moveTo>
                  <a:pt x="671112" y="812949"/>
                </a:moveTo>
                <a:lnTo>
                  <a:pt x="671747" y="831995"/>
                </a:lnTo>
                <a:lnTo>
                  <a:pt x="673016" y="851359"/>
                </a:lnTo>
                <a:lnTo>
                  <a:pt x="674604" y="870087"/>
                </a:lnTo>
                <a:lnTo>
                  <a:pt x="676191" y="888816"/>
                </a:lnTo>
                <a:lnTo>
                  <a:pt x="678413" y="907227"/>
                </a:lnTo>
                <a:lnTo>
                  <a:pt x="680952" y="925638"/>
                </a:lnTo>
                <a:lnTo>
                  <a:pt x="683492" y="944049"/>
                </a:lnTo>
                <a:lnTo>
                  <a:pt x="686666" y="962143"/>
                </a:lnTo>
                <a:lnTo>
                  <a:pt x="689523" y="980237"/>
                </a:lnTo>
                <a:lnTo>
                  <a:pt x="693015" y="997696"/>
                </a:lnTo>
                <a:lnTo>
                  <a:pt x="696824" y="1015155"/>
                </a:lnTo>
                <a:lnTo>
                  <a:pt x="700951" y="1032296"/>
                </a:lnTo>
                <a:lnTo>
                  <a:pt x="705395" y="1049438"/>
                </a:lnTo>
                <a:lnTo>
                  <a:pt x="709839" y="1066262"/>
                </a:lnTo>
                <a:lnTo>
                  <a:pt x="714600" y="1082769"/>
                </a:lnTo>
                <a:lnTo>
                  <a:pt x="719362" y="1098958"/>
                </a:lnTo>
                <a:lnTo>
                  <a:pt x="1001243" y="1098958"/>
                </a:lnTo>
                <a:lnTo>
                  <a:pt x="1001243" y="812949"/>
                </a:lnTo>
                <a:lnTo>
                  <a:pt x="671112" y="812949"/>
                </a:lnTo>
                <a:close/>
                <a:moveTo>
                  <a:pt x="384469" y="812949"/>
                </a:moveTo>
                <a:lnTo>
                  <a:pt x="386056" y="831995"/>
                </a:lnTo>
                <a:lnTo>
                  <a:pt x="388278" y="851359"/>
                </a:lnTo>
                <a:lnTo>
                  <a:pt x="390817" y="870405"/>
                </a:lnTo>
                <a:lnTo>
                  <a:pt x="394309" y="889133"/>
                </a:lnTo>
                <a:lnTo>
                  <a:pt x="398118" y="907862"/>
                </a:lnTo>
                <a:lnTo>
                  <a:pt x="402562" y="926273"/>
                </a:lnTo>
                <a:lnTo>
                  <a:pt x="407324" y="945002"/>
                </a:lnTo>
                <a:lnTo>
                  <a:pt x="412720" y="962778"/>
                </a:lnTo>
                <a:lnTo>
                  <a:pt x="418434" y="980872"/>
                </a:lnTo>
                <a:lnTo>
                  <a:pt x="425100" y="998331"/>
                </a:lnTo>
                <a:lnTo>
                  <a:pt x="431766" y="1016107"/>
                </a:lnTo>
                <a:lnTo>
                  <a:pt x="439067" y="1032931"/>
                </a:lnTo>
                <a:lnTo>
                  <a:pt x="447321" y="1050073"/>
                </a:lnTo>
                <a:lnTo>
                  <a:pt x="455256" y="1066579"/>
                </a:lnTo>
                <a:lnTo>
                  <a:pt x="464145" y="1082769"/>
                </a:lnTo>
                <a:lnTo>
                  <a:pt x="473350" y="1098958"/>
                </a:lnTo>
                <a:lnTo>
                  <a:pt x="640956" y="1098958"/>
                </a:lnTo>
                <a:lnTo>
                  <a:pt x="635877" y="1082769"/>
                </a:lnTo>
                <a:lnTo>
                  <a:pt x="632067" y="1065627"/>
                </a:lnTo>
                <a:lnTo>
                  <a:pt x="627941" y="1049120"/>
                </a:lnTo>
                <a:lnTo>
                  <a:pt x="623814" y="1032296"/>
                </a:lnTo>
                <a:lnTo>
                  <a:pt x="620005" y="1014838"/>
                </a:lnTo>
                <a:lnTo>
                  <a:pt x="616830" y="997696"/>
                </a:lnTo>
                <a:lnTo>
                  <a:pt x="613974" y="979919"/>
                </a:lnTo>
                <a:lnTo>
                  <a:pt x="610799" y="961826"/>
                </a:lnTo>
                <a:lnTo>
                  <a:pt x="608260" y="943732"/>
                </a:lnTo>
                <a:lnTo>
                  <a:pt x="605720" y="925638"/>
                </a:lnTo>
                <a:lnTo>
                  <a:pt x="603816" y="907227"/>
                </a:lnTo>
                <a:lnTo>
                  <a:pt x="602229" y="888816"/>
                </a:lnTo>
                <a:lnTo>
                  <a:pt x="600324" y="870087"/>
                </a:lnTo>
                <a:lnTo>
                  <a:pt x="599054" y="850724"/>
                </a:lnTo>
                <a:lnTo>
                  <a:pt x="598102" y="831995"/>
                </a:lnTo>
                <a:lnTo>
                  <a:pt x="596832" y="812949"/>
                </a:lnTo>
                <a:lnTo>
                  <a:pt x="384469" y="812949"/>
                </a:lnTo>
                <a:close/>
                <a:moveTo>
                  <a:pt x="1438033" y="443773"/>
                </a:moveTo>
                <a:lnTo>
                  <a:pt x="1442477" y="460280"/>
                </a:lnTo>
                <a:lnTo>
                  <a:pt x="1446921" y="477738"/>
                </a:lnTo>
                <a:lnTo>
                  <a:pt x="1451048" y="495197"/>
                </a:lnTo>
                <a:lnTo>
                  <a:pt x="1454857" y="512656"/>
                </a:lnTo>
                <a:lnTo>
                  <a:pt x="1458349" y="530433"/>
                </a:lnTo>
                <a:lnTo>
                  <a:pt x="1461840" y="548526"/>
                </a:lnTo>
                <a:lnTo>
                  <a:pt x="1464698" y="566620"/>
                </a:lnTo>
                <a:lnTo>
                  <a:pt x="1467554" y="585031"/>
                </a:lnTo>
                <a:lnTo>
                  <a:pt x="1469776" y="603760"/>
                </a:lnTo>
                <a:lnTo>
                  <a:pt x="1471998" y="622488"/>
                </a:lnTo>
                <a:lnTo>
                  <a:pt x="1474220" y="641535"/>
                </a:lnTo>
                <a:lnTo>
                  <a:pt x="1475808" y="660581"/>
                </a:lnTo>
                <a:lnTo>
                  <a:pt x="1477077" y="680262"/>
                </a:lnTo>
                <a:lnTo>
                  <a:pt x="1478347" y="699308"/>
                </a:lnTo>
                <a:lnTo>
                  <a:pt x="1479299" y="719306"/>
                </a:lnTo>
                <a:lnTo>
                  <a:pt x="1479934" y="738987"/>
                </a:lnTo>
                <a:lnTo>
                  <a:pt x="1692933" y="738987"/>
                </a:lnTo>
                <a:lnTo>
                  <a:pt x="1691663" y="718988"/>
                </a:lnTo>
                <a:lnTo>
                  <a:pt x="1690076" y="699308"/>
                </a:lnTo>
                <a:lnTo>
                  <a:pt x="1687854" y="679309"/>
                </a:lnTo>
                <a:lnTo>
                  <a:pt x="1684679" y="659946"/>
                </a:lnTo>
                <a:lnTo>
                  <a:pt x="1681505" y="640582"/>
                </a:lnTo>
                <a:lnTo>
                  <a:pt x="1677378" y="621536"/>
                </a:lnTo>
                <a:lnTo>
                  <a:pt x="1672934" y="602808"/>
                </a:lnTo>
                <a:lnTo>
                  <a:pt x="1667855" y="584396"/>
                </a:lnTo>
                <a:lnTo>
                  <a:pt x="1662142" y="565350"/>
                </a:lnTo>
                <a:lnTo>
                  <a:pt x="1656110" y="547574"/>
                </a:lnTo>
                <a:lnTo>
                  <a:pt x="1649444" y="529480"/>
                </a:lnTo>
                <a:lnTo>
                  <a:pt x="1642461" y="511704"/>
                </a:lnTo>
                <a:lnTo>
                  <a:pt x="1634525" y="494245"/>
                </a:lnTo>
                <a:lnTo>
                  <a:pt x="1626589" y="477104"/>
                </a:lnTo>
                <a:lnTo>
                  <a:pt x="1617701" y="460280"/>
                </a:lnTo>
                <a:lnTo>
                  <a:pt x="1608495" y="443773"/>
                </a:lnTo>
                <a:lnTo>
                  <a:pt x="1438033" y="443773"/>
                </a:lnTo>
                <a:close/>
                <a:moveTo>
                  <a:pt x="1074888" y="443773"/>
                </a:moveTo>
                <a:lnTo>
                  <a:pt x="1074888" y="738987"/>
                </a:lnTo>
                <a:lnTo>
                  <a:pt x="1405972" y="738987"/>
                </a:lnTo>
                <a:lnTo>
                  <a:pt x="1405337" y="719306"/>
                </a:lnTo>
                <a:lnTo>
                  <a:pt x="1404702" y="699625"/>
                </a:lnTo>
                <a:lnTo>
                  <a:pt x="1403115" y="680262"/>
                </a:lnTo>
                <a:lnTo>
                  <a:pt x="1401528" y="660581"/>
                </a:lnTo>
                <a:lnTo>
                  <a:pt x="1399941" y="641535"/>
                </a:lnTo>
                <a:lnTo>
                  <a:pt x="1397719" y="622171"/>
                </a:lnTo>
                <a:lnTo>
                  <a:pt x="1394862" y="603442"/>
                </a:lnTo>
                <a:lnTo>
                  <a:pt x="1392322" y="585031"/>
                </a:lnTo>
                <a:lnTo>
                  <a:pt x="1389466" y="566620"/>
                </a:lnTo>
                <a:lnTo>
                  <a:pt x="1385656" y="548209"/>
                </a:lnTo>
                <a:lnTo>
                  <a:pt x="1382482" y="530115"/>
                </a:lnTo>
                <a:lnTo>
                  <a:pt x="1378355" y="512339"/>
                </a:lnTo>
                <a:lnTo>
                  <a:pt x="1374229" y="494562"/>
                </a:lnTo>
                <a:lnTo>
                  <a:pt x="1369467" y="477421"/>
                </a:lnTo>
                <a:lnTo>
                  <a:pt x="1365023" y="460280"/>
                </a:lnTo>
                <a:lnTo>
                  <a:pt x="1359944" y="443773"/>
                </a:lnTo>
                <a:lnTo>
                  <a:pt x="1074888" y="443773"/>
                </a:lnTo>
                <a:close/>
                <a:moveTo>
                  <a:pt x="716505" y="443773"/>
                </a:moveTo>
                <a:lnTo>
                  <a:pt x="711426" y="460280"/>
                </a:lnTo>
                <a:lnTo>
                  <a:pt x="706664" y="477421"/>
                </a:lnTo>
                <a:lnTo>
                  <a:pt x="702220" y="494562"/>
                </a:lnTo>
                <a:lnTo>
                  <a:pt x="698094" y="512339"/>
                </a:lnTo>
                <a:lnTo>
                  <a:pt x="694284" y="530115"/>
                </a:lnTo>
                <a:lnTo>
                  <a:pt x="690475" y="548209"/>
                </a:lnTo>
                <a:lnTo>
                  <a:pt x="687301" y="566620"/>
                </a:lnTo>
                <a:lnTo>
                  <a:pt x="683809" y="585031"/>
                </a:lnTo>
                <a:lnTo>
                  <a:pt x="681270" y="603442"/>
                </a:lnTo>
                <a:lnTo>
                  <a:pt x="678730" y="622171"/>
                </a:lnTo>
                <a:lnTo>
                  <a:pt x="676508" y="641535"/>
                </a:lnTo>
                <a:lnTo>
                  <a:pt x="674604" y="660581"/>
                </a:lnTo>
                <a:lnTo>
                  <a:pt x="673334" y="680262"/>
                </a:lnTo>
                <a:lnTo>
                  <a:pt x="672064" y="699625"/>
                </a:lnTo>
                <a:lnTo>
                  <a:pt x="671112" y="719306"/>
                </a:lnTo>
                <a:lnTo>
                  <a:pt x="670159" y="738987"/>
                </a:lnTo>
                <a:lnTo>
                  <a:pt x="1001243" y="738987"/>
                </a:lnTo>
                <a:lnTo>
                  <a:pt x="1001243" y="443773"/>
                </a:lnTo>
                <a:lnTo>
                  <a:pt x="716505" y="443773"/>
                </a:lnTo>
                <a:close/>
                <a:moveTo>
                  <a:pt x="467954" y="443773"/>
                </a:moveTo>
                <a:lnTo>
                  <a:pt x="458748" y="460280"/>
                </a:lnTo>
                <a:lnTo>
                  <a:pt x="450178" y="477104"/>
                </a:lnTo>
                <a:lnTo>
                  <a:pt x="442242" y="494245"/>
                </a:lnTo>
                <a:lnTo>
                  <a:pt x="434306" y="511704"/>
                </a:lnTo>
                <a:lnTo>
                  <a:pt x="427005" y="529480"/>
                </a:lnTo>
                <a:lnTo>
                  <a:pt x="420339" y="547574"/>
                </a:lnTo>
                <a:lnTo>
                  <a:pt x="413990" y="565350"/>
                </a:lnTo>
                <a:lnTo>
                  <a:pt x="408594" y="584396"/>
                </a:lnTo>
                <a:lnTo>
                  <a:pt x="403515" y="602808"/>
                </a:lnTo>
                <a:lnTo>
                  <a:pt x="399071" y="621536"/>
                </a:lnTo>
                <a:lnTo>
                  <a:pt x="394944" y="640582"/>
                </a:lnTo>
                <a:lnTo>
                  <a:pt x="391452" y="659946"/>
                </a:lnTo>
                <a:lnTo>
                  <a:pt x="388595" y="679309"/>
                </a:lnTo>
                <a:lnTo>
                  <a:pt x="386373" y="699308"/>
                </a:lnTo>
                <a:lnTo>
                  <a:pt x="384469" y="718988"/>
                </a:lnTo>
                <a:lnTo>
                  <a:pt x="383516" y="738987"/>
                </a:lnTo>
                <a:lnTo>
                  <a:pt x="596515" y="738987"/>
                </a:lnTo>
                <a:lnTo>
                  <a:pt x="597150" y="719306"/>
                </a:lnTo>
                <a:lnTo>
                  <a:pt x="598102" y="699308"/>
                </a:lnTo>
                <a:lnTo>
                  <a:pt x="599054" y="680262"/>
                </a:lnTo>
                <a:lnTo>
                  <a:pt x="600641" y="660581"/>
                </a:lnTo>
                <a:lnTo>
                  <a:pt x="602229" y="641535"/>
                </a:lnTo>
                <a:lnTo>
                  <a:pt x="604451" y="622488"/>
                </a:lnTo>
                <a:lnTo>
                  <a:pt x="606673" y="603760"/>
                </a:lnTo>
                <a:lnTo>
                  <a:pt x="608577" y="585031"/>
                </a:lnTo>
                <a:lnTo>
                  <a:pt x="611752" y="566620"/>
                </a:lnTo>
                <a:lnTo>
                  <a:pt x="614608" y="548526"/>
                </a:lnTo>
                <a:lnTo>
                  <a:pt x="618100" y="530433"/>
                </a:lnTo>
                <a:lnTo>
                  <a:pt x="621592" y="512656"/>
                </a:lnTo>
                <a:lnTo>
                  <a:pt x="625401" y="495197"/>
                </a:lnTo>
                <a:lnTo>
                  <a:pt x="629528" y="477738"/>
                </a:lnTo>
                <a:lnTo>
                  <a:pt x="633654" y="460280"/>
                </a:lnTo>
                <a:lnTo>
                  <a:pt x="638099" y="443773"/>
                </a:lnTo>
                <a:lnTo>
                  <a:pt x="467954" y="443773"/>
                </a:lnTo>
                <a:close/>
                <a:moveTo>
                  <a:pt x="1306615" y="168557"/>
                </a:moveTo>
                <a:lnTo>
                  <a:pt x="1314234" y="178715"/>
                </a:lnTo>
                <a:lnTo>
                  <a:pt x="1322487" y="189826"/>
                </a:lnTo>
                <a:lnTo>
                  <a:pt x="1329788" y="200936"/>
                </a:lnTo>
                <a:lnTo>
                  <a:pt x="1337406" y="212046"/>
                </a:lnTo>
                <a:lnTo>
                  <a:pt x="1345025" y="223791"/>
                </a:lnTo>
                <a:lnTo>
                  <a:pt x="1352326" y="235536"/>
                </a:lnTo>
                <a:lnTo>
                  <a:pt x="1359309" y="247916"/>
                </a:lnTo>
                <a:lnTo>
                  <a:pt x="1365975" y="260613"/>
                </a:lnTo>
                <a:lnTo>
                  <a:pt x="1372959" y="272993"/>
                </a:lnTo>
                <a:lnTo>
                  <a:pt x="1379308" y="286326"/>
                </a:lnTo>
                <a:lnTo>
                  <a:pt x="1385656" y="299658"/>
                </a:lnTo>
                <a:lnTo>
                  <a:pt x="1391688" y="312990"/>
                </a:lnTo>
                <a:lnTo>
                  <a:pt x="1398036" y="326957"/>
                </a:lnTo>
                <a:lnTo>
                  <a:pt x="1403433" y="340924"/>
                </a:lnTo>
                <a:lnTo>
                  <a:pt x="1409464" y="355209"/>
                </a:lnTo>
                <a:lnTo>
                  <a:pt x="1414543" y="369811"/>
                </a:lnTo>
                <a:lnTo>
                  <a:pt x="1559293" y="369811"/>
                </a:lnTo>
                <a:lnTo>
                  <a:pt x="1546913" y="353939"/>
                </a:lnTo>
                <a:lnTo>
                  <a:pt x="1533581" y="338067"/>
                </a:lnTo>
                <a:lnTo>
                  <a:pt x="1520248" y="322831"/>
                </a:lnTo>
                <a:lnTo>
                  <a:pt x="1505964" y="308229"/>
                </a:lnTo>
                <a:lnTo>
                  <a:pt x="1491679" y="293627"/>
                </a:lnTo>
                <a:lnTo>
                  <a:pt x="1476760" y="280294"/>
                </a:lnTo>
                <a:lnTo>
                  <a:pt x="1461523" y="266645"/>
                </a:lnTo>
                <a:lnTo>
                  <a:pt x="1445969" y="253630"/>
                </a:lnTo>
                <a:lnTo>
                  <a:pt x="1429780" y="240932"/>
                </a:lnTo>
                <a:lnTo>
                  <a:pt x="1412956" y="229187"/>
                </a:lnTo>
                <a:lnTo>
                  <a:pt x="1396132" y="217760"/>
                </a:lnTo>
                <a:lnTo>
                  <a:pt x="1378673" y="206650"/>
                </a:lnTo>
                <a:lnTo>
                  <a:pt x="1361531" y="196492"/>
                </a:lnTo>
                <a:lnTo>
                  <a:pt x="1343438" y="186651"/>
                </a:lnTo>
                <a:lnTo>
                  <a:pt x="1325026" y="177128"/>
                </a:lnTo>
                <a:lnTo>
                  <a:pt x="1306615" y="168557"/>
                </a:lnTo>
                <a:close/>
                <a:moveTo>
                  <a:pt x="770151" y="168557"/>
                </a:moveTo>
                <a:lnTo>
                  <a:pt x="751423" y="177128"/>
                </a:lnTo>
                <a:lnTo>
                  <a:pt x="733329" y="186651"/>
                </a:lnTo>
                <a:lnTo>
                  <a:pt x="715235" y="196492"/>
                </a:lnTo>
                <a:lnTo>
                  <a:pt x="697459" y="206650"/>
                </a:lnTo>
                <a:lnTo>
                  <a:pt x="680317" y="217760"/>
                </a:lnTo>
                <a:lnTo>
                  <a:pt x="663176" y="229187"/>
                </a:lnTo>
                <a:lnTo>
                  <a:pt x="646669" y="240932"/>
                </a:lnTo>
                <a:lnTo>
                  <a:pt x="630798" y="253630"/>
                </a:lnTo>
                <a:lnTo>
                  <a:pt x="614926" y="266645"/>
                </a:lnTo>
                <a:lnTo>
                  <a:pt x="599372" y="280294"/>
                </a:lnTo>
                <a:lnTo>
                  <a:pt x="584770" y="293627"/>
                </a:lnTo>
                <a:lnTo>
                  <a:pt x="570485" y="308229"/>
                </a:lnTo>
                <a:lnTo>
                  <a:pt x="556518" y="322831"/>
                </a:lnTo>
                <a:lnTo>
                  <a:pt x="542868" y="338067"/>
                </a:lnTo>
                <a:lnTo>
                  <a:pt x="529536" y="353939"/>
                </a:lnTo>
                <a:lnTo>
                  <a:pt x="516839" y="369811"/>
                </a:lnTo>
                <a:lnTo>
                  <a:pt x="661906" y="369811"/>
                </a:lnTo>
                <a:lnTo>
                  <a:pt x="667303" y="355209"/>
                </a:lnTo>
                <a:lnTo>
                  <a:pt x="673016" y="340924"/>
                </a:lnTo>
                <a:lnTo>
                  <a:pt x="678730" y="326957"/>
                </a:lnTo>
                <a:lnTo>
                  <a:pt x="684761" y="312990"/>
                </a:lnTo>
                <a:lnTo>
                  <a:pt x="690793" y="299658"/>
                </a:lnTo>
                <a:lnTo>
                  <a:pt x="697141" y="286326"/>
                </a:lnTo>
                <a:lnTo>
                  <a:pt x="703808" y="272993"/>
                </a:lnTo>
                <a:lnTo>
                  <a:pt x="710474" y="260613"/>
                </a:lnTo>
                <a:lnTo>
                  <a:pt x="717457" y="247916"/>
                </a:lnTo>
                <a:lnTo>
                  <a:pt x="724441" y="235536"/>
                </a:lnTo>
                <a:lnTo>
                  <a:pt x="731424" y="223791"/>
                </a:lnTo>
                <a:lnTo>
                  <a:pt x="738725" y="212046"/>
                </a:lnTo>
                <a:lnTo>
                  <a:pt x="746661" y="200936"/>
                </a:lnTo>
                <a:lnTo>
                  <a:pt x="754280" y="189826"/>
                </a:lnTo>
                <a:lnTo>
                  <a:pt x="762215" y="178715"/>
                </a:lnTo>
                <a:lnTo>
                  <a:pt x="770151" y="168557"/>
                </a:lnTo>
                <a:close/>
                <a:moveTo>
                  <a:pt x="1074888" y="112372"/>
                </a:moveTo>
                <a:lnTo>
                  <a:pt x="1074888" y="369811"/>
                </a:lnTo>
                <a:lnTo>
                  <a:pt x="1333597" y="369811"/>
                </a:lnTo>
                <a:lnTo>
                  <a:pt x="1324392" y="347908"/>
                </a:lnTo>
                <a:lnTo>
                  <a:pt x="1314551" y="326640"/>
                </a:lnTo>
                <a:lnTo>
                  <a:pt x="1304393" y="306324"/>
                </a:lnTo>
                <a:lnTo>
                  <a:pt x="1293600" y="286326"/>
                </a:lnTo>
                <a:lnTo>
                  <a:pt x="1282490" y="267597"/>
                </a:lnTo>
                <a:lnTo>
                  <a:pt x="1271063" y="249503"/>
                </a:lnTo>
                <a:lnTo>
                  <a:pt x="1259318" y="232362"/>
                </a:lnTo>
                <a:lnTo>
                  <a:pt x="1247255" y="215538"/>
                </a:lnTo>
                <a:lnTo>
                  <a:pt x="1234558" y="199983"/>
                </a:lnTo>
                <a:lnTo>
                  <a:pt x="1221860" y="185699"/>
                </a:lnTo>
                <a:lnTo>
                  <a:pt x="1215194" y="178715"/>
                </a:lnTo>
                <a:lnTo>
                  <a:pt x="1208528" y="172049"/>
                </a:lnTo>
                <a:lnTo>
                  <a:pt x="1201862" y="165383"/>
                </a:lnTo>
                <a:lnTo>
                  <a:pt x="1194878" y="159352"/>
                </a:lnTo>
                <a:lnTo>
                  <a:pt x="1188212" y="153321"/>
                </a:lnTo>
                <a:lnTo>
                  <a:pt x="1181229" y="147924"/>
                </a:lnTo>
                <a:lnTo>
                  <a:pt x="1174245" y="142210"/>
                </a:lnTo>
                <a:lnTo>
                  <a:pt x="1167262" y="137131"/>
                </a:lnTo>
                <a:lnTo>
                  <a:pt x="1159961" y="132370"/>
                </a:lnTo>
                <a:lnTo>
                  <a:pt x="1152977" y="127608"/>
                </a:lnTo>
                <a:lnTo>
                  <a:pt x="1145359" y="123164"/>
                </a:lnTo>
                <a:lnTo>
                  <a:pt x="1138058" y="119038"/>
                </a:lnTo>
                <a:lnTo>
                  <a:pt x="1122503" y="116816"/>
                </a:lnTo>
                <a:lnTo>
                  <a:pt x="1106632" y="114911"/>
                </a:lnTo>
                <a:lnTo>
                  <a:pt x="1090760" y="113641"/>
                </a:lnTo>
                <a:lnTo>
                  <a:pt x="1074888" y="112372"/>
                </a:lnTo>
                <a:close/>
                <a:moveTo>
                  <a:pt x="1001243" y="112372"/>
                </a:moveTo>
                <a:lnTo>
                  <a:pt x="985372" y="113641"/>
                </a:lnTo>
                <a:lnTo>
                  <a:pt x="969500" y="114911"/>
                </a:lnTo>
                <a:lnTo>
                  <a:pt x="953628" y="116816"/>
                </a:lnTo>
                <a:lnTo>
                  <a:pt x="938391" y="119038"/>
                </a:lnTo>
                <a:lnTo>
                  <a:pt x="930773" y="123164"/>
                </a:lnTo>
                <a:lnTo>
                  <a:pt x="923789" y="127608"/>
                </a:lnTo>
                <a:lnTo>
                  <a:pt x="916488" y="132370"/>
                </a:lnTo>
                <a:lnTo>
                  <a:pt x="909505" y="137131"/>
                </a:lnTo>
                <a:lnTo>
                  <a:pt x="902204" y="142210"/>
                </a:lnTo>
                <a:lnTo>
                  <a:pt x="895220" y="147924"/>
                </a:lnTo>
                <a:lnTo>
                  <a:pt x="888554" y="153321"/>
                </a:lnTo>
                <a:lnTo>
                  <a:pt x="881571" y="159352"/>
                </a:lnTo>
                <a:lnTo>
                  <a:pt x="874587" y="165383"/>
                </a:lnTo>
                <a:lnTo>
                  <a:pt x="867921" y="172049"/>
                </a:lnTo>
                <a:lnTo>
                  <a:pt x="861255" y="178715"/>
                </a:lnTo>
                <a:lnTo>
                  <a:pt x="854589" y="185699"/>
                </a:lnTo>
                <a:lnTo>
                  <a:pt x="841574" y="199983"/>
                </a:lnTo>
                <a:lnTo>
                  <a:pt x="829194" y="215538"/>
                </a:lnTo>
                <a:lnTo>
                  <a:pt x="817132" y="232362"/>
                </a:lnTo>
                <a:lnTo>
                  <a:pt x="805069" y="249503"/>
                </a:lnTo>
                <a:lnTo>
                  <a:pt x="793641" y="267597"/>
                </a:lnTo>
                <a:lnTo>
                  <a:pt x="782849" y="286326"/>
                </a:lnTo>
                <a:lnTo>
                  <a:pt x="772056" y="306324"/>
                </a:lnTo>
                <a:lnTo>
                  <a:pt x="762215" y="326640"/>
                </a:lnTo>
                <a:lnTo>
                  <a:pt x="752058" y="347908"/>
                </a:lnTo>
                <a:lnTo>
                  <a:pt x="742852" y="369811"/>
                </a:lnTo>
                <a:lnTo>
                  <a:pt x="1001243" y="369811"/>
                </a:lnTo>
                <a:lnTo>
                  <a:pt x="1001243" y="112372"/>
                </a:lnTo>
                <a:close/>
                <a:moveTo>
                  <a:pt x="1018702" y="0"/>
                </a:moveTo>
                <a:lnTo>
                  <a:pt x="1038066" y="0"/>
                </a:lnTo>
                <a:lnTo>
                  <a:pt x="1058064" y="0"/>
                </a:lnTo>
                <a:lnTo>
                  <a:pt x="1077745" y="635"/>
                </a:lnTo>
                <a:lnTo>
                  <a:pt x="1097109" y="2222"/>
                </a:lnTo>
                <a:lnTo>
                  <a:pt x="1116790" y="4127"/>
                </a:lnTo>
                <a:lnTo>
                  <a:pt x="1135836" y="6349"/>
                </a:lnTo>
                <a:lnTo>
                  <a:pt x="1154882" y="8888"/>
                </a:lnTo>
                <a:lnTo>
                  <a:pt x="1173928" y="11745"/>
                </a:lnTo>
                <a:lnTo>
                  <a:pt x="1192656" y="15554"/>
                </a:lnTo>
                <a:lnTo>
                  <a:pt x="1211067" y="19363"/>
                </a:lnTo>
                <a:lnTo>
                  <a:pt x="1229479" y="23807"/>
                </a:lnTo>
                <a:lnTo>
                  <a:pt x="1247890" y="29204"/>
                </a:lnTo>
                <a:lnTo>
                  <a:pt x="1265984" y="34283"/>
                </a:lnTo>
                <a:lnTo>
                  <a:pt x="1284077" y="39997"/>
                </a:lnTo>
                <a:lnTo>
                  <a:pt x="1301854" y="46345"/>
                </a:lnTo>
                <a:lnTo>
                  <a:pt x="1318995" y="53011"/>
                </a:lnTo>
                <a:lnTo>
                  <a:pt x="1336454" y="59995"/>
                </a:lnTo>
                <a:lnTo>
                  <a:pt x="1353278" y="67931"/>
                </a:lnTo>
                <a:lnTo>
                  <a:pt x="1370420" y="75549"/>
                </a:lnTo>
                <a:lnTo>
                  <a:pt x="1386926" y="84120"/>
                </a:lnTo>
                <a:lnTo>
                  <a:pt x="1403433" y="92373"/>
                </a:lnTo>
                <a:lnTo>
                  <a:pt x="1419622" y="101579"/>
                </a:lnTo>
                <a:lnTo>
                  <a:pt x="1435494" y="110784"/>
                </a:lnTo>
                <a:lnTo>
                  <a:pt x="1451365" y="120942"/>
                </a:lnTo>
                <a:lnTo>
                  <a:pt x="1466602" y="131100"/>
                </a:lnTo>
                <a:lnTo>
                  <a:pt x="1482156" y="141576"/>
                </a:lnTo>
                <a:lnTo>
                  <a:pt x="1496758" y="152686"/>
                </a:lnTo>
                <a:lnTo>
                  <a:pt x="1511360" y="163796"/>
                </a:lnTo>
                <a:lnTo>
                  <a:pt x="1525962" y="175224"/>
                </a:lnTo>
                <a:lnTo>
                  <a:pt x="1539929" y="187286"/>
                </a:lnTo>
                <a:lnTo>
                  <a:pt x="1553579" y="199349"/>
                </a:lnTo>
                <a:lnTo>
                  <a:pt x="1567229" y="212046"/>
                </a:lnTo>
                <a:lnTo>
                  <a:pt x="1579926" y="224743"/>
                </a:lnTo>
                <a:lnTo>
                  <a:pt x="1592941" y="237758"/>
                </a:lnTo>
                <a:lnTo>
                  <a:pt x="1605638" y="251408"/>
                </a:lnTo>
                <a:lnTo>
                  <a:pt x="1617701" y="265057"/>
                </a:lnTo>
                <a:lnTo>
                  <a:pt x="1629763" y="279025"/>
                </a:lnTo>
                <a:lnTo>
                  <a:pt x="1641191" y="293309"/>
                </a:lnTo>
                <a:lnTo>
                  <a:pt x="1652618" y="308229"/>
                </a:lnTo>
                <a:lnTo>
                  <a:pt x="1663411" y="323148"/>
                </a:lnTo>
                <a:lnTo>
                  <a:pt x="1674204" y="338385"/>
                </a:lnTo>
                <a:lnTo>
                  <a:pt x="1684044" y="353939"/>
                </a:lnTo>
                <a:lnTo>
                  <a:pt x="1693885" y="369493"/>
                </a:lnTo>
                <a:lnTo>
                  <a:pt x="1703091" y="385365"/>
                </a:lnTo>
                <a:lnTo>
                  <a:pt x="1712296" y="401554"/>
                </a:lnTo>
                <a:lnTo>
                  <a:pt x="1720867" y="418061"/>
                </a:lnTo>
                <a:lnTo>
                  <a:pt x="1729438" y="434567"/>
                </a:lnTo>
                <a:lnTo>
                  <a:pt x="1737056" y="451709"/>
                </a:lnTo>
                <a:lnTo>
                  <a:pt x="1744992" y="468533"/>
                </a:lnTo>
                <a:lnTo>
                  <a:pt x="1751976" y="485992"/>
                </a:lnTo>
                <a:lnTo>
                  <a:pt x="1758324" y="503133"/>
                </a:lnTo>
                <a:lnTo>
                  <a:pt x="1764673" y="520910"/>
                </a:lnTo>
                <a:lnTo>
                  <a:pt x="1770704" y="539003"/>
                </a:lnTo>
                <a:lnTo>
                  <a:pt x="1775783" y="557097"/>
                </a:lnTo>
                <a:lnTo>
                  <a:pt x="1780862" y="575508"/>
                </a:lnTo>
                <a:lnTo>
                  <a:pt x="1785306" y="593919"/>
                </a:lnTo>
                <a:lnTo>
                  <a:pt x="1789433" y="612331"/>
                </a:lnTo>
                <a:lnTo>
                  <a:pt x="1793242" y="631059"/>
                </a:lnTo>
                <a:lnTo>
                  <a:pt x="1796099" y="650423"/>
                </a:lnTo>
                <a:lnTo>
                  <a:pt x="1798956" y="669151"/>
                </a:lnTo>
                <a:lnTo>
                  <a:pt x="1801178" y="688515"/>
                </a:lnTo>
                <a:lnTo>
                  <a:pt x="1802765" y="707878"/>
                </a:lnTo>
                <a:lnTo>
                  <a:pt x="1804035" y="727242"/>
                </a:lnTo>
                <a:lnTo>
                  <a:pt x="1804987" y="746923"/>
                </a:lnTo>
                <a:lnTo>
                  <a:pt x="1804987" y="766921"/>
                </a:lnTo>
                <a:lnTo>
                  <a:pt x="1804987" y="786285"/>
                </a:lnTo>
                <a:lnTo>
                  <a:pt x="1804035" y="806283"/>
                </a:lnTo>
                <a:lnTo>
                  <a:pt x="1802765" y="825646"/>
                </a:lnTo>
                <a:lnTo>
                  <a:pt x="1801178" y="845010"/>
                </a:lnTo>
                <a:lnTo>
                  <a:pt x="1798956" y="864056"/>
                </a:lnTo>
                <a:lnTo>
                  <a:pt x="1796099" y="883419"/>
                </a:lnTo>
                <a:lnTo>
                  <a:pt x="1793242" y="902465"/>
                </a:lnTo>
                <a:lnTo>
                  <a:pt x="1789433" y="921194"/>
                </a:lnTo>
                <a:lnTo>
                  <a:pt x="1785306" y="939605"/>
                </a:lnTo>
                <a:lnTo>
                  <a:pt x="1780862" y="958016"/>
                </a:lnTo>
                <a:lnTo>
                  <a:pt x="1775783" y="976428"/>
                </a:lnTo>
                <a:lnTo>
                  <a:pt x="1770704" y="994521"/>
                </a:lnTo>
                <a:lnTo>
                  <a:pt x="1764673" y="1012298"/>
                </a:lnTo>
                <a:lnTo>
                  <a:pt x="1758324" y="1030074"/>
                </a:lnTo>
                <a:lnTo>
                  <a:pt x="1751976" y="1047851"/>
                </a:lnTo>
                <a:lnTo>
                  <a:pt x="1744992" y="1064992"/>
                </a:lnTo>
                <a:lnTo>
                  <a:pt x="1737056" y="1082134"/>
                </a:lnTo>
                <a:lnTo>
                  <a:pt x="1729438" y="1098958"/>
                </a:lnTo>
                <a:lnTo>
                  <a:pt x="1720867" y="1115464"/>
                </a:lnTo>
                <a:lnTo>
                  <a:pt x="1712296" y="1132288"/>
                </a:lnTo>
                <a:lnTo>
                  <a:pt x="1703091" y="1147843"/>
                </a:lnTo>
                <a:lnTo>
                  <a:pt x="1693885" y="1164349"/>
                </a:lnTo>
                <a:lnTo>
                  <a:pt x="1684044" y="1179586"/>
                </a:lnTo>
                <a:lnTo>
                  <a:pt x="1674204" y="1195140"/>
                </a:lnTo>
                <a:lnTo>
                  <a:pt x="1663411" y="1210377"/>
                </a:lnTo>
                <a:lnTo>
                  <a:pt x="1652618" y="1225297"/>
                </a:lnTo>
                <a:lnTo>
                  <a:pt x="1641191" y="1239898"/>
                </a:lnTo>
                <a:lnTo>
                  <a:pt x="1629763" y="1254183"/>
                </a:lnTo>
                <a:lnTo>
                  <a:pt x="1617701" y="1268150"/>
                </a:lnTo>
                <a:lnTo>
                  <a:pt x="1605638" y="1282117"/>
                </a:lnTo>
                <a:lnTo>
                  <a:pt x="1592941" y="1295449"/>
                </a:lnTo>
                <a:lnTo>
                  <a:pt x="1579926" y="1308782"/>
                </a:lnTo>
                <a:lnTo>
                  <a:pt x="1567229" y="1321797"/>
                </a:lnTo>
                <a:lnTo>
                  <a:pt x="1553579" y="1334176"/>
                </a:lnTo>
                <a:lnTo>
                  <a:pt x="1539929" y="1346239"/>
                </a:lnTo>
                <a:lnTo>
                  <a:pt x="1525962" y="1357984"/>
                </a:lnTo>
                <a:lnTo>
                  <a:pt x="1511360" y="1370047"/>
                </a:lnTo>
                <a:lnTo>
                  <a:pt x="1496758" y="1381157"/>
                </a:lnTo>
                <a:lnTo>
                  <a:pt x="1482156" y="1391949"/>
                </a:lnTo>
                <a:lnTo>
                  <a:pt x="1466602" y="1402425"/>
                </a:lnTo>
                <a:lnTo>
                  <a:pt x="1451365" y="1412583"/>
                </a:lnTo>
                <a:lnTo>
                  <a:pt x="1435494" y="1422423"/>
                </a:lnTo>
                <a:lnTo>
                  <a:pt x="1419622" y="1431946"/>
                </a:lnTo>
                <a:lnTo>
                  <a:pt x="1403433" y="1441152"/>
                </a:lnTo>
                <a:lnTo>
                  <a:pt x="1386926" y="1449723"/>
                </a:lnTo>
                <a:lnTo>
                  <a:pt x="1370420" y="1457976"/>
                </a:lnTo>
                <a:lnTo>
                  <a:pt x="1353278" y="1465912"/>
                </a:lnTo>
                <a:lnTo>
                  <a:pt x="1336454" y="1473213"/>
                </a:lnTo>
                <a:lnTo>
                  <a:pt x="1318995" y="1480196"/>
                </a:lnTo>
                <a:lnTo>
                  <a:pt x="1301854" y="1487180"/>
                </a:lnTo>
                <a:lnTo>
                  <a:pt x="1284077" y="1493528"/>
                </a:lnTo>
                <a:lnTo>
                  <a:pt x="1265984" y="1498925"/>
                </a:lnTo>
                <a:lnTo>
                  <a:pt x="1247890" y="1504639"/>
                </a:lnTo>
                <a:lnTo>
                  <a:pt x="1229479" y="1509400"/>
                </a:lnTo>
                <a:lnTo>
                  <a:pt x="1211067" y="1514162"/>
                </a:lnTo>
                <a:lnTo>
                  <a:pt x="1192656" y="1518288"/>
                </a:lnTo>
                <a:lnTo>
                  <a:pt x="1173928" y="1521463"/>
                </a:lnTo>
                <a:lnTo>
                  <a:pt x="1154882" y="1524637"/>
                </a:lnTo>
                <a:lnTo>
                  <a:pt x="1135836" y="1527494"/>
                </a:lnTo>
                <a:lnTo>
                  <a:pt x="1116790" y="1529716"/>
                </a:lnTo>
                <a:lnTo>
                  <a:pt x="1097109" y="1531303"/>
                </a:lnTo>
                <a:lnTo>
                  <a:pt x="1077745" y="1532573"/>
                </a:lnTo>
                <a:lnTo>
                  <a:pt x="1058064" y="1533208"/>
                </a:lnTo>
                <a:lnTo>
                  <a:pt x="1038066" y="1533525"/>
                </a:lnTo>
                <a:lnTo>
                  <a:pt x="1018702" y="1533208"/>
                </a:lnTo>
                <a:lnTo>
                  <a:pt x="998704" y="1532573"/>
                </a:lnTo>
                <a:lnTo>
                  <a:pt x="979340" y="1531303"/>
                </a:lnTo>
                <a:lnTo>
                  <a:pt x="959977" y="1529716"/>
                </a:lnTo>
                <a:lnTo>
                  <a:pt x="940931" y="1527494"/>
                </a:lnTo>
                <a:lnTo>
                  <a:pt x="921567" y="1524637"/>
                </a:lnTo>
                <a:lnTo>
                  <a:pt x="902839" y="1521463"/>
                </a:lnTo>
                <a:lnTo>
                  <a:pt x="884110" y="1518288"/>
                </a:lnTo>
                <a:lnTo>
                  <a:pt x="865382" y="1514162"/>
                </a:lnTo>
                <a:lnTo>
                  <a:pt x="846970" y="1509400"/>
                </a:lnTo>
                <a:lnTo>
                  <a:pt x="828559" y="1504639"/>
                </a:lnTo>
                <a:lnTo>
                  <a:pt x="810465" y="1498925"/>
                </a:lnTo>
                <a:lnTo>
                  <a:pt x="792689" y="1493528"/>
                </a:lnTo>
                <a:lnTo>
                  <a:pt x="774913" y="1487180"/>
                </a:lnTo>
                <a:lnTo>
                  <a:pt x="757136" y="1480196"/>
                </a:lnTo>
                <a:lnTo>
                  <a:pt x="739995" y="1473213"/>
                </a:lnTo>
                <a:lnTo>
                  <a:pt x="722854" y="1465912"/>
                </a:lnTo>
                <a:lnTo>
                  <a:pt x="706030" y="1457976"/>
                </a:lnTo>
                <a:lnTo>
                  <a:pt x="689523" y="1449723"/>
                </a:lnTo>
                <a:lnTo>
                  <a:pt x="673334" y="1441152"/>
                </a:lnTo>
                <a:lnTo>
                  <a:pt x="657145" y="1431946"/>
                </a:lnTo>
                <a:lnTo>
                  <a:pt x="640956" y="1422423"/>
                </a:lnTo>
                <a:lnTo>
                  <a:pt x="625401" y="1412583"/>
                </a:lnTo>
                <a:lnTo>
                  <a:pt x="609847" y="1402425"/>
                </a:lnTo>
                <a:lnTo>
                  <a:pt x="594610" y="1391949"/>
                </a:lnTo>
                <a:lnTo>
                  <a:pt x="579691" y="1381157"/>
                </a:lnTo>
                <a:lnTo>
                  <a:pt x="565089" y="1370047"/>
                </a:lnTo>
                <a:lnTo>
                  <a:pt x="550804" y="1357984"/>
                </a:lnTo>
                <a:lnTo>
                  <a:pt x="536837" y="1346239"/>
                </a:lnTo>
                <a:lnTo>
                  <a:pt x="522870" y="1334176"/>
                </a:lnTo>
                <a:lnTo>
                  <a:pt x="509538" y="1321797"/>
                </a:lnTo>
                <a:lnTo>
                  <a:pt x="496205" y="1308782"/>
                </a:lnTo>
                <a:lnTo>
                  <a:pt x="483508" y="1295449"/>
                </a:lnTo>
                <a:lnTo>
                  <a:pt x="470811" y="1282117"/>
                </a:lnTo>
                <a:lnTo>
                  <a:pt x="458748" y="1268150"/>
                </a:lnTo>
                <a:lnTo>
                  <a:pt x="447003" y="1254183"/>
                </a:lnTo>
                <a:lnTo>
                  <a:pt x="435258" y="1239898"/>
                </a:lnTo>
                <a:lnTo>
                  <a:pt x="424148" y="1225297"/>
                </a:lnTo>
                <a:lnTo>
                  <a:pt x="413038" y="1210377"/>
                </a:lnTo>
                <a:lnTo>
                  <a:pt x="402562" y="1195140"/>
                </a:lnTo>
                <a:lnTo>
                  <a:pt x="392404" y="1179586"/>
                </a:lnTo>
                <a:lnTo>
                  <a:pt x="382881" y="1164349"/>
                </a:lnTo>
                <a:lnTo>
                  <a:pt x="373041" y="1147843"/>
                </a:lnTo>
                <a:lnTo>
                  <a:pt x="364470" y="1132288"/>
                </a:lnTo>
                <a:lnTo>
                  <a:pt x="355582" y="1115464"/>
                </a:lnTo>
                <a:lnTo>
                  <a:pt x="347329" y="1098958"/>
                </a:lnTo>
                <a:lnTo>
                  <a:pt x="339393" y="1082134"/>
                </a:lnTo>
                <a:lnTo>
                  <a:pt x="331775" y="1064992"/>
                </a:lnTo>
                <a:lnTo>
                  <a:pt x="324791" y="1047851"/>
                </a:lnTo>
                <a:lnTo>
                  <a:pt x="318125" y="1030074"/>
                </a:lnTo>
                <a:lnTo>
                  <a:pt x="312094" y="1012298"/>
                </a:lnTo>
                <a:lnTo>
                  <a:pt x="306062" y="994521"/>
                </a:lnTo>
                <a:lnTo>
                  <a:pt x="300666" y="976428"/>
                </a:lnTo>
                <a:lnTo>
                  <a:pt x="295904" y="958016"/>
                </a:lnTo>
                <a:lnTo>
                  <a:pt x="290825" y="939605"/>
                </a:lnTo>
                <a:lnTo>
                  <a:pt x="287016" y="921194"/>
                </a:lnTo>
                <a:lnTo>
                  <a:pt x="283525" y="902465"/>
                </a:lnTo>
                <a:lnTo>
                  <a:pt x="280350" y="883419"/>
                </a:lnTo>
                <a:lnTo>
                  <a:pt x="277811" y="864056"/>
                </a:lnTo>
                <a:lnTo>
                  <a:pt x="275589" y="845010"/>
                </a:lnTo>
                <a:lnTo>
                  <a:pt x="273684" y="825646"/>
                </a:lnTo>
                <a:lnTo>
                  <a:pt x="272414" y="806283"/>
                </a:lnTo>
                <a:lnTo>
                  <a:pt x="271779" y="786285"/>
                </a:lnTo>
                <a:lnTo>
                  <a:pt x="271462" y="766921"/>
                </a:lnTo>
                <a:lnTo>
                  <a:pt x="271779" y="746923"/>
                </a:lnTo>
                <a:lnTo>
                  <a:pt x="272414" y="727242"/>
                </a:lnTo>
                <a:lnTo>
                  <a:pt x="273684" y="707878"/>
                </a:lnTo>
                <a:lnTo>
                  <a:pt x="275589" y="688515"/>
                </a:lnTo>
                <a:lnTo>
                  <a:pt x="277811" y="669151"/>
                </a:lnTo>
                <a:lnTo>
                  <a:pt x="280350" y="650423"/>
                </a:lnTo>
                <a:lnTo>
                  <a:pt x="283525" y="631059"/>
                </a:lnTo>
                <a:lnTo>
                  <a:pt x="287016" y="612331"/>
                </a:lnTo>
                <a:lnTo>
                  <a:pt x="290825" y="593919"/>
                </a:lnTo>
                <a:lnTo>
                  <a:pt x="295904" y="575508"/>
                </a:lnTo>
                <a:lnTo>
                  <a:pt x="300666" y="557097"/>
                </a:lnTo>
                <a:lnTo>
                  <a:pt x="306062" y="539003"/>
                </a:lnTo>
                <a:lnTo>
                  <a:pt x="312094" y="520910"/>
                </a:lnTo>
                <a:lnTo>
                  <a:pt x="318125" y="503133"/>
                </a:lnTo>
                <a:lnTo>
                  <a:pt x="324791" y="485992"/>
                </a:lnTo>
                <a:lnTo>
                  <a:pt x="331775" y="468533"/>
                </a:lnTo>
                <a:lnTo>
                  <a:pt x="339393" y="451709"/>
                </a:lnTo>
                <a:lnTo>
                  <a:pt x="347329" y="434567"/>
                </a:lnTo>
                <a:lnTo>
                  <a:pt x="355582" y="418061"/>
                </a:lnTo>
                <a:lnTo>
                  <a:pt x="364470" y="401554"/>
                </a:lnTo>
                <a:lnTo>
                  <a:pt x="373041" y="385365"/>
                </a:lnTo>
                <a:lnTo>
                  <a:pt x="382881" y="369493"/>
                </a:lnTo>
                <a:lnTo>
                  <a:pt x="392404" y="353939"/>
                </a:lnTo>
                <a:lnTo>
                  <a:pt x="402562" y="338385"/>
                </a:lnTo>
                <a:lnTo>
                  <a:pt x="413038" y="323148"/>
                </a:lnTo>
                <a:lnTo>
                  <a:pt x="424148" y="308229"/>
                </a:lnTo>
                <a:lnTo>
                  <a:pt x="435258" y="293309"/>
                </a:lnTo>
                <a:lnTo>
                  <a:pt x="447003" y="279025"/>
                </a:lnTo>
                <a:lnTo>
                  <a:pt x="458748" y="265057"/>
                </a:lnTo>
                <a:lnTo>
                  <a:pt x="470811" y="251408"/>
                </a:lnTo>
                <a:lnTo>
                  <a:pt x="483508" y="237758"/>
                </a:lnTo>
                <a:lnTo>
                  <a:pt x="496205" y="224743"/>
                </a:lnTo>
                <a:lnTo>
                  <a:pt x="509538" y="212046"/>
                </a:lnTo>
                <a:lnTo>
                  <a:pt x="522870" y="199349"/>
                </a:lnTo>
                <a:lnTo>
                  <a:pt x="536837" y="187286"/>
                </a:lnTo>
                <a:lnTo>
                  <a:pt x="550804" y="175224"/>
                </a:lnTo>
                <a:lnTo>
                  <a:pt x="565089" y="163796"/>
                </a:lnTo>
                <a:lnTo>
                  <a:pt x="579691" y="152686"/>
                </a:lnTo>
                <a:lnTo>
                  <a:pt x="594610" y="141576"/>
                </a:lnTo>
                <a:lnTo>
                  <a:pt x="609847" y="131100"/>
                </a:lnTo>
                <a:lnTo>
                  <a:pt x="625401" y="120942"/>
                </a:lnTo>
                <a:lnTo>
                  <a:pt x="640956" y="110784"/>
                </a:lnTo>
                <a:lnTo>
                  <a:pt x="657145" y="101579"/>
                </a:lnTo>
                <a:lnTo>
                  <a:pt x="673334" y="92373"/>
                </a:lnTo>
                <a:lnTo>
                  <a:pt x="689523" y="84120"/>
                </a:lnTo>
                <a:lnTo>
                  <a:pt x="706030" y="75549"/>
                </a:lnTo>
                <a:lnTo>
                  <a:pt x="722854" y="67931"/>
                </a:lnTo>
                <a:lnTo>
                  <a:pt x="739995" y="59995"/>
                </a:lnTo>
                <a:lnTo>
                  <a:pt x="757136" y="53011"/>
                </a:lnTo>
                <a:lnTo>
                  <a:pt x="774913" y="46345"/>
                </a:lnTo>
                <a:lnTo>
                  <a:pt x="792689" y="39997"/>
                </a:lnTo>
                <a:lnTo>
                  <a:pt x="810465" y="34283"/>
                </a:lnTo>
                <a:lnTo>
                  <a:pt x="828559" y="29204"/>
                </a:lnTo>
                <a:lnTo>
                  <a:pt x="846970" y="23807"/>
                </a:lnTo>
                <a:lnTo>
                  <a:pt x="865382" y="19363"/>
                </a:lnTo>
                <a:lnTo>
                  <a:pt x="884110" y="15554"/>
                </a:lnTo>
                <a:lnTo>
                  <a:pt x="902839" y="11745"/>
                </a:lnTo>
                <a:lnTo>
                  <a:pt x="921567" y="8888"/>
                </a:lnTo>
                <a:lnTo>
                  <a:pt x="940931" y="6349"/>
                </a:lnTo>
                <a:lnTo>
                  <a:pt x="959977" y="4127"/>
                </a:lnTo>
                <a:lnTo>
                  <a:pt x="979340" y="2222"/>
                </a:lnTo>
                <a:lnTo>
                  <a:pt x="998704" y="635"/>
                </a:lnTo>
                <a:lnTo>
                  <a:pt x="101870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" name="shape"/>
          <p:cNvSpPr/>
          <p:nvPr/>
        </p:nvSpPr>
        <p:spPr bwMode="auto">
          <a:xfrm>
            <a:off x="5753100" y="2463165"/>
            <a:ext cx="335280" cy="353060"/>
          </a:xfrm>
          <a:custGeom>
            <a:avLst/>
            <a:gdLst>
              <a:gd name="T0" fmla="*/ 1524318 w 3543300"/>
              <a:gd name="T1" fmla="*/ 1132523 h 3617913"/>
              <a:gd name="T2" fmla="*/ 1313498 w 3543300"/>
              <a:gd name="T3" fmla="*/ 1253173 h 3617913"/>
              <a:gd name="T4" fmla="*/ 1155382 w 3543300"/>
              <a:gd name="T5" fmla="*/ 1435418 h 3617913"/>
              <a:gd name="T6" fmla="*/ 1066122 w 3543300"/>
              <a:gd name="T7" fmla="*/ 1663327 h 3617913"/>
              <a:gd name="T8" fmla="*/ 1059774 w 3543300"/>
              <a:gd name="T9" fmla="*/ 1918696 h 3617913"/>
              <a:gd name="T10" fmla="*/ 1138484 w 3543300"/>
              <a:gd name="T11" fmla="*/ 2152467 h 3617913"/>
              <a:gd name="T12" fmla="*/ 1287651 w 3543300"/>
              <a:gd name="T13" fmla="*/ 2342088 h 3617913"/>
              <a:gd name="T14" fmla="*/ 1491724 w 3543300"/>
              <a:gd name="T15" fmla="*/ 2472632 h 3617913"/>
              <a:gd name="T16" fmla="*/ 1734517 w 3543300"/>
              <a:gd name="T17" fmla="*/ 2528533 h 3617913"/>
              <a:gd name="T18" fmla="*/ 1985879 w 3543300"/>
              <a:gd name="T19" fmla="*/ 2496771 h 3617913"/>
              <a:gd name="T20" fmla="*/ 2202647 w 3543300"/>
              <a:gd name="T21" fmla="*/ 2386238 h 3617913"/>
              <a:gd name="T22" fmla="*/ 2368635 w 3543300"/>
              <a:gd name="T23" fmla="*/ 2211863 h 3617913"/>
              <a:gd name="T24" fmla="*/ 2469244 w 3543300"/>
              <a:gd name="T25" fmla="*/ 1988891 h 3617913"/>
              <a:gd name="T26" fmla="*/ 2487969 w 3543300"/>
              <a:gd name="T27" fmla="*/ 1735110 h 3617913"/>
              <a:gd name="T28" fmla="*/ 2420685 w 3543300"/>
              <a:gd name="T29" fmla="*/ 1496257 h 3617913"/>
              <a:gd name="T30" fmla="*/ 2280920 w 3543300"/>
              <a:gd name="T31" fmla="*/ 1299528 h 3617913"/>
              <a:gd name="T32" fmla="*/ 2083752 w 3543300"/>
              <a:gd name="T33" fmla="*/ 1159510 h 3617913"/>
              <a:gd name="T34" fmla="*/ 1845310 w 3543300"/>
              <a:gd name="T35" fmla="*/ 1092518 h 3617913"/>
              <a:gd name="T36" fmla="*/ 1957705 w 3543300"/>
              <a:gd name="T37" fmla="*/ 6985 h 3617913"/>
              <a:gd name="T38" fmla="*/ 2011998 w 3543300"/>
              <a:gd name="T39" fmla="*/ 89217 h 3617913"/>
              <a:gd name="T40" fmla="*/ 2341562 w 3543300"/>
              <a:gd name="T41" fmla="*/ 485457 h 3617913"/>
              <a:gd name="T42" fmla="*/ 2646362 w 3543300"/>
              <a:gd name="T43" fmla="*/ 240665 h 3617913"/>
              <a:gd name="T44" fmla="*/ 2970848 w 3543300"/>
              <a:gd name="T45" fmla="*/ 446087 h 3617913"/>
              <a:gd name="T46" fmla="*/ 2979738 w 3543300"/>
              <a:gd name="T47" fmla="*/ 554990 h 3617913"/>
              <a:gd name="T48" fmla="*/ 2996248 w 3543300"/>
              <a:gd name="T49" fmla="*/ 1049655 h 3617913"/>
              <a:gd name="T50" fmla="*/ 3393440 w 3543300"/>
              <a:gd name="T51" fmla="*/ 1051243 h 3617913"/>
              <a:gd name="T52" fmla="*/ 3542030 w 3543300"/>
              <a:gd name="T53" fmla="*/ 1406843 h 3617913"/>
              <a:gd name="T54" fmla="*/ 3490278 w 3543300"/>
              <a:gd name="T55" fmla="*/ 1502728 h 3617913"/>
              <a:gd name="T56" fmla="*/ 3210242 w 3543300"/>
              <a:gd name="T57" fmla="*/ 1889125 h 3617913"/>
              <a:gd name="T58" fmla="*/ 3529330 w 3543300"/>
              <a:gd name="T59" fmla="*/ 2149158 h 3617913"/>
              <a:gd name="T60" fmla="*/ 3442335 w 3543300"/>
              <a:gd name="T61" fmla="*/ 2520315 h 3617913"/>
              <a:gd name="T62" fmla="*/ 3346450 w 3543300"/>
              <a:gd name="T63" fmla="*/ 2572068 h 3617913"/>
              <a:gd name="T64" fmla="*/ 2905125 w 3543300"/>
              <a:gd name="T65" fmla="*/ 2698115 h 3617913"/>
              <a:gd name="T66" fmla="*/ 2994025 w 3543300"/>
              <a:gd name="T67" fmla="*/ 3108643 h 3617913"/>
              <a:gd name="T68" fmla="*/ 2709228 w 3543300"/>
              <a:gd name="T69" fmla="*/ 3363913 h 3617913"/>
              <a:gd name="T70" fmla="*/ 2600325 w 3543300"/>
              <a:gd name="T71" fmla="*/ 3355023 h 3617913"/>
              <a:gd name="T72" fmla="*/ 2193608 w 3543300"/>
              <a:gd name="T73" fmla="*/ 3187066 h 3617913"/>
              <a:gd name="T74" fmla="*/ 2005012 w 3543300"/>
              <a:gd name="T75" fmla="*/ 3563621 h 3617913"/>
              <a:gd name="T76" fmla="*/ 1620520 w 3543300"/>
              <a:gd name="T77" fmla="*/ 3617913 h 3617913"/>
              <a:gd name="T78" fmla="*/ 1535430 w 3543300"/>
              <a:gd name="T79" fmla="*/ 3555366 h 3617913"/>
              <a:gd name="T80" fmla="*/ 1324928 w 3543300"/>
              <a:gd name="T81" fmla="*/ 3179128 h 3617913"/>
              <a:gd name="T82" fmla="*/ 935990 w 3543300"/>
              <a:gd name="T83" fmla="*/ 3361056 h 3617913"/>
              <a:gd name="T84" fmla="*/ 830262 w 3543300"/>
              <a:gd name="T85" fmla="*/ 3361056 h 3617913"/>
              <a:gd name="T86" fmla="*/ 550545 w 3543300"/>
              <a:gd name="T87" fmla="*/ 3100071 h 3617913"/>
              <a:gd name="T88" fmla="*/ 638492 w 3543300"/>
              <a:gd name="T89" fmla="*/ 2698115 h 3617913"/>
              <a:gd name="T90" fmla="*/ 196850 w 3543300"/>
              <a:gd name="T91" fmla="*/ 2572068 h 3617913"/>
              <a:gd name="T92" fmla="*/ 101282 w 3543300"/>
              <a:gd name="T93" fmla="*/ 2520315 h 3617913"/>
              <a:gd name="T94" fmla="*/ 13970 w 3543300"/>
              <a:gd name="T95" fmla="*/ 2149158 h 3617913"/>
              <a:gd name="T96" fmla="*/ 334962 w 3543300"/>
              <a:gd name="T97" fmla="*/ 1915478 h 3617913"/>
              <a:gd name="T98" fmla="*/ 57467 w 3543300"/>
              <a:gd name="T99" fmla="*/ 1504633 h 3617913"/>
              <a:gd name="T100" fmla="*/ 635 w 3543300"/>
              <a:gd name="T101" fmla="*/ 1411288 h 3617913"/>
              <a:gd name="T102" fmla="*/ 134620 w 3543300"/>
              <a:gd name="T103" fmla="*/ 1058863 h 3617913"/>
              <a:gd name="T104" fmla="*/ 520382 w 3543300"/>
              <a:gd name="T105" fmla="*/ 1095375 h 3617913"/>
              <a:gd name="T106" fmla="*/ 742632 w 3543300"/>
              <a:gd name="T107" fmla="*/ 801052 h 3617913"/>
              <a:gd name="T108" fmla="*/ 558482 w 3543300"/>
              <a:gd name="T109" fmla="*/ 467677 h 3617913"/>
              <a:gd name="T110" fmla="*/ 862648 w 3543300"/>
              <a:gd name="T111" fmla="*/ 242252 h 3617913"/>
              <a:gd name="T112" fmla="*/ 955040 w 3543300"/>
              <a:gd name="T113" fmla="*/ 276542 h 3617913"/>
              <a:gd name="T114" fmla="*/ 1452245 w 3543300"/>
              <a:gd name="T115" fmla="*/ 404177 h 3617913"/>
              <a:gd name="T116" fmla="*/ 1557655 w 3543300"/>
              <a:gd name="T117" fmla="*/ 26352 h 3617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43300" h="3617913">
                <a:moveTo>
                  <a:pt x="1752918" y="1088708"/>
                </a:moveTo>
                <a:lnTo>
                  <a:pt x="1734502" y="1089660"/>
                </a:lnTo>
                <a:lnTo>
                  <a:pt x="1716088" y="1090613"/>
                </a:lnTo>
                <a:lnTo>
                  <a:pt x="1697990" y="1092518"/>
                </a:lnTo>
                <a:lnTo>
                  <a:pt x="1679892" y="1094423"/>
                </a:lnTo>
                <a:lnTo>
                  <a:pt x="1662112" y="1097280"/>
                </a:lnTo>
                <a:lnTo>
                  <a:pt x="1644332" y="1100138"/>
                </a:lnTo>
                <a:lnTo>
                  <a:pt x="1626552" y="1103630"/>
                </a:lnTo>
                <a:lnTo>
                  <a:pt x="1608772" y="1107440"/>
                </a:lnTo>
                <a:lnTo>
                  <a:pt x="1591628" y="1111568"/>
                </a:lnTo>
                <a:lnTo>
                  <a:pt x="1574800" y="1116013"/>
                </a:lnTo>
                <a:lnTo>
                  <a:pt x="1557338" y="1121093"/>
                </a:lnTo>
                <a:lnTo>
                  <a:pt x="1540828" y="1126490"/>
                </a:lnTo>
                <a:lnTo>
                  <a:pt x="1524318" y="1132523"/>
                </a:lnTo>
                <a:lnTo>
                  <a:pt x="1507808" y="1138555"/>
                </a:lnTo>
                <a:lnTo>
                  <a:pt x="1491615" y="1145223"/>
                </a:lnTo>
                <a:lnTo>
                  <a:pt x="1475422" y="1152525"/>
                </a:lnTo>
                <a:lnTo>
                  <a:pt x="1459548" y="1159510"/>
                </a:lnTo>
                <a:lnTo>
                  <a:pt x="1443672" y="1167448"/>
                </a:lnTo>
                <a:lnTo>
                  <a:pt x="1428432" y="1175703"/>
                </a:lnTo>
                <a:lnTo>
                  <a:pt x="1413192" y="1183958"/>
                </a:lnTo>
                <a:lnTo>
                  <a:pt x="1398270" y="1193165"/>
                </a:lnTo>
                <a:lnTo>
                  <a:pt x="1383665" y="1202055"/>
                </a:lnTo>
                <a:lnTo>
                  <a:pt x="1368742" y="1211898"/>
                </a:lnTo>
                <a:lnTo>
                  <a:pt x="1354772" y="1221740"/>
                </a:lnTo>
                <a:lnTo>
                  <a:pt x="1340485" y="1231900"/>
                </a:lnTo>
                <a:lnTo>
                  <a:pt x="1327150" y="1242378"/>
                </a:lnTo>
                <a:lnTo>
                  <a:pt x="1313498" y="1253173"/>
                </a:lnTo>
                <a:lnTo>
                  <a:pt x="1300480" y="1264285"/>
                </a:lnTo>
                <a:lnTo>
                  <a:pt x="1287462" y="1275715"/>
                </a:lnTo>
                <a:lnTo>
                  <a:pt x="1274762" y="1287463"/>
                </a:lnTo>
                <a:lnTo>
                  <a:pt x="1262380" y="1299528"/>
                </a:lnTo>
                <a:lnTo>
                  <a:pt x="1250315" y="1311910"/>
                </a:lnTo>
                <a:lnTo>
                  <a:pt x="1238568" y="1324928"/>
                </a:lnTo>
                <a:lnTo>
                  <a:pt x="1227138" y="1337628"/>
                </a:lnTo>
                <a:lnTo>
                  <a:pt x="1215708" y="1350645"/>
                </a:lnTo>
                <a:lnTo>
                  <a:pt x="1205230" y="1364298"/>
                </a:lnTo>
                <a:lnTo>
                  <a:pt x="1194752" y="1377950"/>
                </a:lnTo>
                <a:lnTo>
                  <a:pt x="1183958" y="1392238"/>
                </a:lnTo>
                <a:lnTo>
                  <a:pt x="1174432" y="1406525"/>
                </a:lnTo>
                <a:lnTo>
                  <a:pt x="1164908" y="1420813"/>
                </a:lnTo>
                <a:lnTo>
                  <a:pt x="1155382" y="1435418"/>
                </a:lnTo>
                <a:lnTo>
                  <a:pt x="1146810" y="1450340"/>
                </a:lnTo>
                <a:lnTo>
                  <a:pt x="1138391" y="1465309"/>
                </a:lnTo>
                <a:lnTo>
                  <a:pt x="1130549" y="1480376"/>
                </a:lnTo>
                <a:lnTo>
                  <a:pt x="1122615" y="1496257"/>
                </a:lnTo>
                <a:lnTo>
                  <a:pt x="1114998" y="1512138"/>
                </a:lnTo>
                <a:lnTo>
                  <a:pt x="1108333" y="1528337"/>
                </a:lnTo>
                <a:lnTo>
                  <a:pt x="1101668" y="1544536"/>
                </a:lnTo>
                <a:lnTo>
                  <a:pt x="1095321" y="1561052"/>
                </a:lnTo>
                <a:lnTo>
                  <a:pt x="1089608" y="1577568"/>
                </a:lnTo>
                <a:lnTo>
                  <a:pt x="1083895" y="1594402"/>
                </a:lnTo>
                <a:lnTo>
                  <a:pt x="1079134" y="1611554"/>
                </a:lnTo>
                <a:lnTo>
                  <a:pt x="1074056" y="1628388"/>
                </a:lnTo>
                <a:lnTo>
                  <a:pt x="1069931" y="1646175"/>
                </a:lnTo>
                <a:lnTo>
                  <a:pt x="1066122" y="1663327"/>
                </a:lnTo>
                <a:lnTo>
                  <a:pt x="1062948" y="1681114"/>
                </a:lnTo>
                <a:lnTo>
                  <a:pt x="1059774" y="1698901"/>
                </a:lnTo>
                <a:lnTo>
                  <a:pt x="1057553" y="1717005"/>
                </a:lnTo>
                <a:lnTo>
                  <a:pt x="1055331" y="1735110"/>
                </a:lnTo>
                <a:lnTo>
                  <a:pt x="1053744" y="1753532"/>
                </a:lnTo>
                <a:lnTo>
                  <a:pt x="1052792" y="1771319"/>
                </a:lnTo>
                <a:lnTo>
                  <a:pt x="1051840" y="1790376"/>
                </a:lnTo>
                <a:lnTo>
                  <a:pt x="1051523" y="1808798"/>
                </a:lnTo>
                <a:lnTo>
                  <a:pt x="1051840" y="1827221"/>
                </a:lnTo>
                <a:lnTo>
                  <a:pt x="1052792" y="1845960"/>
                </a:lnTo>
                <a:lnTo>
                  <a:pt x="1053744" y="1864065"/>
                </a:lnTo>
                <a:lnTo>
                  <a:pt x="1055331" y="1882487"/>
                </a:lnTo>
                <a:lnTo>
                  <a:pt x="1057553" y="1900592"/>
                </a:lnTo>
                <a:lnTo>
                  <a:pt x="1059774" y="1918696"/>
                </a:lnTo>
                <a:lnTo>
                  <a:pt x="1062948" y="1936483"/>
                </a:lnTo>
                <a:lnTo>
                  <a:pt x="1066122" y="1953952"/>
                </a:lnTo>
                <a:lnTo>
                  <a:pt x="1069931" y="1971739"/>
                </a:lnTo>
                <a:lnTo>
                  <a:pt x="1074056" y="1988891"/>
                </a:lnTo>
                <a:lnTo>
                  <a:pt x="1079134" y="2006043"/>
                </a:lnTo>
                <a:lnTo>
                  <a:pt x="1083895" y="2022877"/>
                </a:lnTo>
                <a:lnTo>
                  <a:pt x="1089608" y="2039711"/>
                </a:lnTo>
                <a:lnTo>
                  <a:pt x="1095321" y="2056545"/>
                </a:lnTo>
                <a:lnTo>
                  <a:pt x="1101668" y="2073061"/>
                </a:lnTo>
                <a:lnTo>
                  <a:pt x="1108333" y="2089260"/>
                </a:lnTo>
                <a:lnTo>
                  <a:pt x="1114998" y="2105459"/>
                </a:lnTo>
                <a:lnTo>
                  <a:pt x="1122615" y="2121022"/>
                </a:lnTo>
                <a:lnTo>
                  <a:pt x="1130549" y="2136904"/>
                </a:lnTo>
                <a:lnTo>
                  <a:pt x="1138484" y="2152467"/>
                </a:lnTo>
                <a:lnTo>
                  <a:pt x="1147053" y="2167395"/>
                </a:lnTo>
                <a:lnTo>
                  <a:pt x="1155622" y="2182641"/>
                </a:lnTo>
                <a:lnTo>
                  <a:pt x="1165144" y="2197252"/>
                </a:lnTo>
                <a:lnTo>
                  <a:pt x="1174665" y="2211863"/>
                </a:lnTo>
                <a:lnTo>
                  <a:pt x="1184186" y="2225838"/>
                </a:lnTo>
                <a:lnTo>
                  <a:pt x="1194977" y="2240131"/>
                </a:lnTo>
                <a:lnTo>
                  <a:pt x="1205450" y="2253789"/>
                </a:lnTo>
                <a:lnTo>
                  <a:pt x="1215924" y="2267129"/>
                </a:lnTo>
                <a:lnTo>
                  <a:pt x="1227349" y="2280469"/>
                </a:lnTo>
                <a:lnTo>
                  <a:pt x="1238775" y="2293174"/>
                </a:lnTo>
                <a:lnTo>
                  <a:pt x="1250518" y="2305879"/>
                </a:lnTo>
                <a:lnTo>
                  <a:pt x="1262578" y="2318267"/>
                </a:lnTo>
                <a:lnTo>
                  <a:pt x="1274956" y="2330336"/>
                </a:lnTo>
                <a:lnTo>
                  <a:pt x="1287651" y="2342088"/>
                </a:lnTo>
                <a:lnTo>
                  <a:pt x="1300663" y="2353840"/>
                </a:lnTo>
                <a:lnTo>
                  <a:pt x="1313676" y="2364640"/>
                </a:lnTo>
                <a:lnTo>
                  <a:pt x="1327323" y="2375756"/>
                </a:lnTo>
                <a:lnTo>
                  <a:pt x="1340653" y="2386238"/>
                </a:lnTo>
                <a:lnTo>
                  <a:pt x="1354935" y="2396402"/>
                </a:lnTo>
                <a:lnTo>
                  <a:pt x="1368899" y="2406566"/>
                </a:lnTo>
                <a:lnTo>
                  <a:pt x="1383816" y="2415777"/>
                </a:lnTo>
                <a:lnTo>
                  <a:pt x="1398415" y="2424988"/>
                </a:lnTo>
                <a:lnTo>
                  <a:pt x="1413332" y="2433882"/>
                </a:lnTo>
                <a:lnTo>
                  <a:pt x="1428566" y="2442775"/>
                </a:lnTo>
                <a:lnTo>
                  <a:pt x="1443800" y="2450398"/>
                </a:lnTo>
                <a:lnTo>
                  <a:pt x="1459669" y="2458339"/>
                </a:lnTo>
                <a:lnTo>
                  <a:pt x="1475538" y="2465644"/>
                </a:lnTo>
                <a:lnTo>
                  <a:pt x="1491724" y="2472632"/>
                </a:lnTo>
                <a:lnTo>
                  <a:pt x="1507910" y="2479619"/>
                </a:lnTo>
                <a:lnTo>
                  <a:pt x="1524414" y="2485654"/>
                </a:lnTo>
                <a:lnTo>
                  <a:pt x="1540917" y="2491689"/>
                </a:lnTo>
                <a:lnTo>
                  <a:pt x="1557421" y="2496771"/>
                </a:lnTo>
                <a:lnTo>
                  <a:pt x="1574877" y="2502171"/>
                </a:lnTo>
                <a:lnTo>
                  <a:pt x="1591698" y="2506617"/>
                </a:lnTo>
                <a:lnTo>
                  <a:pt x="1608836" y="2510746"/>
                </a:lnTo>
                <a:lnTo>
                  <a:pt x="1626609" y="2514876"/>
                </a:lnTo>
                <a:lnTo>
                  <a:pt x="1644382" y="2518369"/>
                </a:lnTo>
                <a:lnTo>
                  <a:pt x="1662155" y="2520910"/>
                </a:lnTo>
                <a:lnTo>
                  <a:pt x="1679928" y="2523451"/>
                </a:lnTo>
                <a:lnTo>
                  <a:pt x="1698019" y="2525675"/>
                </a:lnTo>
                <a:lnTo>
                  <a:pt x="1716109" y="2527263"/>
                </a:lnTo>
                <a:lnTo>
                  <a:pt x="1734517" y="2528533"/>
                </a:lnTo>
                <a:lnTo>
                  <a:pt x="1752925" y="2529169"/>
                </a:lnTo>
                <a:lnTo>
                  <a:pt x="1771967" y="2529169"/>
                </a:lnTo>
                <a:lnTo>
                  <a:pt x="1790375" y="2529169"/>
                </a:lnTo>
                <a:lnTo>
                  <a:pt x="1808783" y="2528533"/>
                </a:lnTo>
                <a:lnTo>
                  <a:pt x="1827191" y="2527263"/>
                </a:lnTo>
                <a:lnTo>
                  <a:pt x="1845281" y="2525675"/>
                </a:lnTo>
                <a:lnTo>
                  <a:pt x="1863372" y="2523451"/>
                </a:lnTo>
                <a:lnTo>
                  <a:pt x="1881145" y="2520910"/>
                </a:lnTo>
                <a:lnTo>
                  <a:pt x="1898918" y="2518369"/>
                </a:lnTo>
                <a:lnTo>
                  <a:pt x="1916691" y="2514876"/>
                </a:lnTo>
                <a:lnTo>
                  <a:pt x="1934464" y="2510746"/>
                </a:lnTo>
                <a:lnTo>
                  <a:pt x="1951602" y="2506617"/>
                </a:lnTo>
                <a:lnTo>
                  <a:pt x="1969058" y="2502171"/>
                </a:lnTo>
                <a:lnTo>
                  <a:pt x="1985879" y="2496771"/>
                </a:lnTo>
                <a:lnTo>
                  <a:pt x="2002383" y="2491689"/>
                </a:lnTo>
                <a:lnTo>
                  <a:pt x="2019204" y="2485654"/>
                </a:lnTo>
                <a:lnTo>
                  <a:pt x="2035390" y="2479619"/>
                </a:lnTo>
                <a:lnTo>
                  <a:pt x="2051894" y="2472632"/>
                </a:lnTo>
                <a:lnTo>
                  <a:pt x="2067762" y="2465644"/>
                </a:lnTo>
                <a:lnTo>
                  <a:pt x="2083631" y="2458339"/>
                </a:lnTo>
                <a:lnTo>
                  <a:pt x="2099500" y="2450398"/>
                </a:lnTo>
                <a:lnTo>
                  <a:pt x="2114734" y="2442775"/>
                </a:lnTo>
                <a:lnTo>
                  <a:pt x="2129968" y="2433882"/>
                </a:lnTo>
                <a:lnTo>
                  <a:pt x="2144885" y="2424988"/>
                </a:lnTo>
                <a:lnTo>
                  <a:pt x="2159484" y="2415777"/>
                </a:lnTo>
                <a:lnTo>
                  <a:pt x="2174401" y="2406566"/>
                </a:lnTo>
                <a:lnTo>
                  <a:pt x="2188683" y="2396402"/>
                </a:lnTo>
                <a:lnTo>
                  <a:pt x="2202647" y="2386238"/>
                </a:lnTo>
                <a:lnTo>
                  <a:pt x="2215977" y="2375756"/>
                </a:lnTo>
                <a:lnTo>
                  <a:pt x="2229624" y="2364640"/>
                </a:lnTo>
                <a:lnTo>
                  <a:pt x="2242637" y="2353840"/>
                </a:lnTo>
                <a:lnTo>
                  <a:pt x="2255966" y="2342088"/>
                </a:lnTo>
                <a:lnTo>
                  <a:pt x="2268344" y="2330336"/>
                </a:lnTo>
                <a:lnTo>
                  <a:pt x="2280722" y="2318267"/>
                </a:lnTo>
                <a:lnTo>
                  <a:pt x="2292782" y="2305879"/>
                </a:lnTo>
                <a:lnTo>
                  <a:pt x="2304525" y="2293174"/>
                </a:lnTo>
                <a:lnTo>
                  <a:pt x="2315951" y="2280469"/>
                </a:lnTo>
                <a:lnTo>
                  <a:pt x="2327376" y="2267129"/>
                </a:lnTo>
                <a:lnTo>
                  <a:pt x="2338167" y="2253789"/>
                </a:lnTo>
                <a:lnTo>
                  <a:pt x="2348958" y="2240131"/>
                </a:lnTo>
                <a:lnTo>
                  <a:pt x="2359114" y="2225838"/>
                </a:lnTo>
                <a:lnTo>
                  <a:pt x="2368635" y="2211863"/>
                </a:lnTo>
                <a:lnTo>
                  <a:pt x="2378156" y="2197252"/>
                </a:lnTo>
                <a:lnTo>
                  <a:pt x="2387678" y="2182641"/>
                </a:lnTo>
                <a:lnTo>
                  <a:pt x="2396247" y="2167395"/>
                </a:lnTo>
                <a:lnTo>
                  <a:pt x="2404816" y="2152467"/>
                </a:lnTo>
                <a:lnTo>
                  <a:pt x="2412750" y="2136904"/>
                </a:lnTo>
                <a:lnTo>
                  <a:pt x="2420685" y="2121022"/>
                </a:lnTo>
                <a:lnTo>
                  <a:pt x="2428302" y="2105459"/>
                </a:lnTo>
                <a:lnTo>
                  <a:pt x="2434967" y="2089260"/>
                </a:lnTo>
                <a:lnTo>
                  <a:pt x="2441632" y="2073061"/>
                </a:lnTo>
                <a:lnTo>
                  <a:pt x="2447979" y="2056545"/>
                </a:lnTo>
                <a:lnTo>
                  <a:pt x="2453692" y="2039711"/>
                </a:lnTo>
                <a:lnTo>
                  <a:pt x="2459405" y="2022877"/>
                </a:lnTo>
                <a:lnTo>
                  <a:pt x="2464166" y="2006043"/>
                </a:lnTo>
                <a:lnTo>
                  <a:pt x="2469244" y="1988891"/>
                </a:lnTo>
                <a:lnTo>
                  <a:pt x="2473370" y="1971739"/>
                </a:lnTo>
                <a:lnTo>
                  <a:pt x="2477178" y="1953952"/>
                </a:lnTo>
                <a:lnTo>
                  <a:pt x="2480352" y="1936483"/>
                </a:lnTo>
                <a:lnTo>
                  <a:pt x="2483526" y="1918696"/>
                </a:lnTo>
                <a:lnTo>
                  <a:pt x="2486064" y="1900592"/>
                </a:lnTo>
                <a:lnTo>
                  <a:pt x="2487969" y="1882487"/>
                </a:lnTo>
                <a:lnTo>
                  <a:pt x="2489556" y="1864065"/>
                </a:lnTo>
                <a:lnTo>
                  <a:pt x="2490508" y="1845960"/>
                </a:lnTo>
                <a:lnTo>
                  <a:pt x="2491460" y="1827221"/>
                </a:lnTo>
                <a:lnTo>
                  <a:pt x="2491777" y="1808798"/>
                </a:lnTo>
                <a:lnTo>
                  <a:pt x="2491460" y="1790376"/>
                </a:lnTo>
                <a:lnTo>
                  <a:pt x="2490508" y="1771319"/>
                </a:lnTo>
                <a:lnTo>
                  <a:pt x="2489556" y="1753532"/>
                </a:lnTo>
                <a:lnTo>
                  <a:pt x="2487969" y="1735110"/>
                </a:lnTo>
                <a:lnTo>
                  <a:pt x="2486064" y="1717005"/>
                </a:lnTo>
                <a:lnTo>
                  <a:pt x="2483526" y="1698901"/>
                </a:lnTo>
                <a:lnTo>
                  <a:pt x="2480352" y="1681114"/>
                </a:lnTo>
                <a:lnTo>
                  <a:pt x="2477178" y="1663327"/>
                </a:lnTo>
                <a:lnTo>
                  <a:pt x="2473370" y="1646175"/>
                </a:lnTo>
                <a:lnTo>
                  <a:pt x="2469244" y="1628388"/>
                </a:lnTo>
                <a:lnTo>
                  <a:pt x="2464166" y="1611554"/>
                </a:lnTo>
                <a:lnTo>
                  <a:pt x="2459405" y="1594402"/>
                </a:lnTo>
                <a:lnTo>
                  <a:pt x="2453692" y="1577568"/>
                </a:lnTo>
                <a:lnTo>
                  <a:pt x="2447979" y="1561052"/>
                </a:lnTo>
                <a:lnTo>
                  <a:pt x="2441632" y="1544536"/>
                </a:lnTo>
                <a:lnTo>
                  <a:pt x="2434967" y="1528337"/>
                </a:lnTo>
                <a:lnTo>
                  <a:pt x="2428302" y="1512138"/>
                </a:lnTo>
                <a:lnTo>
                  <a:pt x="2420685" y="1496257"/>
                </a:lnTo>
                <a:lnTo>
                  <a:pt x="2412750" y="1480376"/>
                </a:lnTo>
                <a:lnTo>
                  <a:pt x="2404909" y="1465308"/>
                </a:lnTo>
                <a:lnTo>
                  <a:pt x="2396490" y="1450340"/>
                </a:lnTo>
                <a:lnTo>
                  <a:pt x="2387918" y="1435418"/>
                </a:lnTo>
                <a:lnTo>
                  <a:pt x="2378392" y="1420813"/>
                </a:lnTo>
                <a:lnTo>
                  <a:pt x="2368868" y="1406525"/>
                </a:lnTo>
                <a:lnTo>
                  <a:pt x="2359342" y="1392238"/>
                </a:lnTo>
                <a:lnTo>
                  <a:pt x="2349182" y="1377950"/>
                </a:lnTo>
                <a:lnTo>
                  <a:pt x="2338388" y="1364298"/>
                </a:lnTo>
                <a:lnTo>
                  <a:pt x="2327592" y="1350645"/>
                </a:lnTo>
                <a:lnTo>
                  <a:pt x="2316162" y="1337628"/>
                </a:lnTo>
                <a:lnTo>
                  <a:pt x="2304732" y="1324928"/>
                </a:lnTo>
                <a:lnTo>
                  <a:pt x="2292985" y="1311910"/>
                </a:lnTo>
                <a:lnTo>
                  <a:pt x="2280920" y="1299528"/>
                </a:lnTo>
                <a:lnTo>
                  <a:pt x="2268538" y="1287463"/>
                </a:lnTo>
                <a:lnTo>
                  <a:pt x="2256155" y="1275715"/>
                </a:lnTo>
                <a:lnTo>
                  <a:pt x="2242820" y="1264285"/>
                </a:lnTo>
                <a:lnTo>
                  <a:pt x="2229802" y="1253173"/>
                </a:lnTo>
                <a:lnTo>
                  <a:pt x="2216150" y="1242378"/>
                </a:lnTo>
                <a:lnTo>
                  <a:pt x="2202815" y="1231900"/>
                </a:lnTo>
                <a:lnTo>
                  <a:pt x="2188845" y="1221740"/>
                </a:lnTo>
                <a:lnTo>
                  <a:pt x="2174558" y="1211898"/>
                </a:lnTo>
                <a:lnTo>
                  <a:pt x="2159635" y="1202055"/>
                </a:lnTo>
                <a:lnTo>
                  <a:pt x="2145030" y="1193165"/>
                </a:lnTo>
                <a:lnTo>
                  <a:pt x="2130108" y="1183958"/>
                </a:lnTo>
                <a:lnTo>
                  <a:pt x="2114868" y="1175703"/>
                </a:lnTo>
                <a:lnTo>
                  <a:pt x="2099628" y="1167448"/>
                </a:lnTo>
                <a:lnTo>
                  <a:pt x="2083752" y="1159510"/>
                </a:lnTo>
                <a:lnTo>
                  <a:pt x="2067878" y="1152525"/>
                </a:lnTo>
                <a:lnTo>
                  <a:pt x="2052002" y="1145223"/>
                </a:lnTo>
                <a:lnTo>
                  <a:pt x="2035492" y="1138555"/>
                </a:lnTo>
                <a:lnTo>
                  <a:pt x="2019300" y="1132523"/>
                </a:lnTo>
                <a:lnTo>
                  <a:pt x="2002472" y="1126490"/>
                </a:lnTo>
                <a:lnTo>
                  <a:pt x="1985962" y="1121093"/>
                </a:lnTo>
                <a:lnTo>
                  <a:pt x="1969135" y="1116013"/>
                </a:lnTo>
                <a:lnTo>
                  <a:pt x="1951672" y="1111568"/>
                </a:lnTo>
                <a:lnTo>
                  <a:pt x="1934528" y="1107440"/>
                </a:lnTo>
                <a:lnTo>
                  <a:pt x="1916748" y="1103630"/>
                </a:lnTo>
                <a:lnTo>
                  <a:pt x="1898968" y="1100138"/>
                </a:lnTo>
                <a:lnTo>
                  <a:pt x="1881188" y="1097280"/>
                </a:lnTo>
                <a:lnTo>
                  <a:pt x="1863408" y="1094423"/>
                </a:lnTo>
                <a:lnTo>
                  <a:pt x="1845310" y="1092518"/>
                </a:lnTo>
                <a:lnTo>
                  <a:pt x="1827212" y="1090613"/>
                </a:lnTo>
                <a:lnTo>
                  <a:pt x="1808798" y="1089660"/>
                </a:lnTo>
                <a:lnTo>
                  <a:pt x="1790382" y="1088708"/>
                </a:lnTo>
                <a:lnTo>
                  <a:pt x="1771968" y="1088708"/>
                </a:lnTo>
                <a:lnTo>
                  <a:pt x="1752918" y="1088708"/>
                </a:lnTo>
                <a:close/>
                <a:moveTo>
                  <a:pt x="1615758" y="0"/>
                </a:moveTo>
                <a:lnTo>
                  <a:pt x="1620520" y="0"/>
                </a:lnTo>
                <a:lnTo>
                  <a:pt x="1922780" y="0"/>
                </a:lnTo>
                <a:lnTo>
                  <a:pt x="1927225" y="0"/>
                </a:lnTo>
                <a:lnTo>
                  <a:pt x="1931670" y="317"/>
                </a:lnTo>
                <a:lnTo>
                  <a:pt x="1936115" y="952"/>
                </a:lnTo>
                <a:lnTo>
                  <a:pt x="1940878" y="1905"/>
                </a:lnTo>
                <a:lnTo>
                  <a:pt x="1949450" y="4127"/>
                </a:lnTo>
                <a:lnTo>
                  <a:pt x="1957705" y="6985"/>
                </a:lnTo>
                <a:lnTo>
                  <a:pt x="1965325" y="10795"/>
                </a:lnTo>
                <a:lnTo>
                  <a:pt x="1972628" y="14922"/>
                </a:lnTo>
                <a:lnTo>
                  <a:pt x="1979612" y="20320"/>
                </a:lnTo>
                <a:lnTo>
                  <a:pt x="1985962" y="26035"/>
                </a:lnTo>
                <a:lnTo>
                  <a:pt x="1991678" y="32385"/>
                </a:lnTo>
                <a:lnTo>
                  <a:pt x="1996758" y="39052"/>
                </a:lnTo>
                <a:lnTo>
                  <a:pt x="2001202" y="46672"/>
                </a:lnTo>
                <a:lnTo>
                  <a:pt x="2005012" y="54610"/>
                </a:lnTo>
                <a:lnTo>
                  <a:pt x="2007870" y="62230"/>
                </a:lnTo>
                <a:lnTo>
                  <a:pt x="2010092" y="71120"/>
                </a:lnTo>
                <a:lnTo>
                  <a:pt x="2010728" y="75565"/>
                </a:lnTo>
                <a:lnTo>
                  <a:pt x="2011362" y="80010"/>
                </a:lnTo>
                <a:lnTo>
                  <a:pt x="2011998" y="84455"/>
                </a:lnTo>
                <a:lnTo>
                  <a:pt x="2011998" y="89217"/>
                </a:lnTo>
                <a:lnTo>
                  <a:pt x="2011998" y="388620"/>
                </a:lnTo>
                <a:lnTo>
                  <a:pt x="2038350" y="393065"/>
                </a:lnTo>
                <a:lnTo>
                  <a:pt x="2064702" y="398462"/>
                </a:lnTo>
                <a:lnTo>
                  <a:pt x="2091055" y="404177"/>
                </a:lnTo>
                <a:lnTo>
                  <a:pt x="2116772" y="410210"/>
                </a:lnTo>
                <a:lnTo>
                  <a:pt x="2142490" y="416877"/>
                </a:lnTo>
                <a:lnTo>
                  <a:pt x="2167890" y="423545"/>
                </a:lnTo>
                <a:lnTo>
                  <a:pt x="2193608" y="431165"/>
                </a:lnTo>
                <a:lnTo>
                  <a:pt x="2218690" y="439102"/>
                </a:lnTo>
                <a:lnTo>
                  <a:pt x="2243772" y="447675"/>
                </a:lnTo>
                <a:lnTo>
                  <a:pt x="2268538" y="456247"/>
                </a:lnTo>
                <a:lnTo>
                  <a:pt x="2292985" y="465772"/>
                </a:lnTo>
                <a:lnTo>
                  <a:pt x="2317432" y="475615"/>
                </a:lnTo>
                <a:lnTo>
                  <a:pt x="2341562" y="485457"/>
                </a:lnTo>
                <a:lnTo>
                  <a:pt x="2365692" y="496252"/>
                </a:lnTo>
                <a:lnTo>
                  <a:pt x="2388870" y="507047"/>
                </a:lnTo>
                <a:lnTo>
                  <a:pt x="2412682" y="518477"/>
                </a:lnTo>
                <a:lnTo>
                  <a:pt x="2588260" y="276542"/>
                </a:lnTo>
                <a:lnTo>
                  <a:pt x="2591435" y="272732"/>
                </a:lnTo>
                <a:lnTo>
                  <a:pt x="2593975" y="269240"/>
                </a:lnTo>
                <a:lnTo>
                  <a:pt x="2597468" y="266065"/>
                </a:lnTo>
                <a:lnTo>
                  <a:pt x="2600325" y="262890"/>
                </a:lnTo>
                <a:lnTo>
                  <a:pt x="2606992" y="257175"/>
                </a:lnTo>
                <a:lnTo>
                  <a:pt x="2614295" y="252412"/>
                </a:lnTo>
                <a:lnTo>
                  <a:pt x="2621915" y="248602"/>
                </a:lnTo>
                <a:lnTo>
                  <a:pt x="2629852" y="245110"/>
                </a:lnTo>
                <a:lnTo>
                  <a:pt x="2638108" y="242570"/>
                </a:lnTo>
                <a:lnTo>
                  <a:pt x="2646362" y="240665"/>
                </a:lnTo>
                <a:lnTo>
                  <a:pt x="2654935" y="240030"/>
                </a:lnTo>
                <a:lnTo>
                  <a:pt x="2663508" y="240030"/>
                </a:lnTo>
                <a:lnTo>
                  <a:pt x="2671762" y="240665"/>
                </a:lnTo>
                <a:lnTo>
                  <a:pt x="2680652" y="242252"/>
                </a:lnTo>
                <a:lnTo>
                  <a:pt x="2688908" y="244475"/>
                </a:lnTo>
                <a:lnTo>
                  <a:pt x="2697162" y="247967"/>
                </a:lnTo>
                <a:lnTo>
                  <a:pt x="2705100" y="251777"/>
                </a:lnTo>
                <a:lnTo>
                  <a:pt x="2709228" y="254317"/>
                </a:lnTo>
                <a:lnTo>
                  <a:pt x="2712720" y="256857"/>
                </a:lnTo>
                <a:lnTo>
                  <a:pt x="2957512" y="434022"/>
                </a:lnTo>
                <a:lnTo>
                  <a:pt x="2960688" y="437197"/>
                </a:lnTo>
                <a:lnTo>
                  <a:pt x="2964498" y="439737"/>
                </a:lnTo>
                <a:lnTo>
                  <a:pt x="2967672" y="443230"/>
                </a:lnTo>
                <a:lnTo>
                  <a:pt x="2970848" y="446087"/>
                </a:lnTo>
                <a:lnTo>
                  <a:pt x="2976245" y="453072"/>
                </a:lnTo>
                <a:lnTo>
                  <a:pt x="2981008" y="460375"/>
                </a:lnTo>
                <a:lnTo>
                  <a:pt x="2985452" y="467995"/>
                </a:lnTo>
                <a:lnTo>
                  <a:pt x="2988628" y="475932"/>
                </a:lnTo>
                <a:lnTo>
                  <a:pt x="2991168" y="484187"/>
                </a:lnTo>
                <a:lnTo>
                  <a:pt x="2992755" y="492442"/>
                </a:lnTo>
                <a:lnTo>
                  <a:pt x="2994025" y="501015"/>
                </a:lnTo>
                <a:lnTo>
                  <a:pt x="2994025" y="509270"/>
                </a:lnTo>
                <a:lnTo>
                  <a:pt x="2993072" y="518160"/>
                </a:lnTo>
                <a:lnTo>
                  <a:pt x="2991802" y="526732"/>
                </a:lnTo>
                <a:lnTo>
                  <a:pt x="2988945" y="534987"/>
                </a:lnTo>
                <a:lnTo>
                  <a:pt x="2986088" y="543242"/>
                </a:lnTo>
                <a:lnTo>
                  <a:pt x="2981960" y="551180"/>
                </a:lnTo>
                <a:lnTo>
                  <a:pt x="2979738" y="554990"/>
                </a:lnTo>
                <a:lnTo>
                  <a:pt x="2976880" y="558800"/>
                </a:lnTo>
                <a:lnTo>
                  <a:pt x="2800985" y="801052"/>
                </a:lnTo>
                <a:lnTo>
                  <a:pt x="2819082" y="819785"/>
                </a:lnTo>
                <a:lnTo>
                  <a:pt x="2837180" y="839470"/>
                </a:lnTo>
                <a:lnTo>
                  <a:pt x="2854642" y="858837"/>
                </a:lnTo>
                <a:lnTo>
                  <a:pt x="2871788" y="878840"/>
                </a:lnTo>
                <a:lnTo>
                  <a:pt x="2888615" y="899160"/>
                </a:lnTo>
                <a:lnTo>
                  <a:pt x="2905125" y="919797"/>
                </a:lnTo>
                <a:lnTo>
                  <a:pt x="2921318" y="940752"/>
                </a:lnTo>
                <a:lnTo>
                  <a:pt x="2937192" y="962025"/>
                </a:lnTo>
                <a:lnTo>
                  <a:pt x="2952432" y="983615"/>
                </a:lnTo>
                <a:lnTo>
                  <a:pt x="2967672" y="1005205"/>
                </a:lnTo>
                <a:lnTo>
                  <a:pt x="2981960" y="1027113"/>
                </a:lnTo>
                <a:lnTo>
                  <a:pt x="2996248" y="1049655"/>
                </a:lnTo>
                <a:lnTo>
                  <a:pt x="3010218" y="1072198"/>
                </a:lnTo>
                <a:lnTo>
                  <a:pt x="3023235" y="1095375"/>
                </a:lnTo>
                <a:lnTo>
                  <a:pt x="3036570" y="1118553"/>
                </a:lnTo>
                <a:lnTo>
                  <a:pt x="3048952" y="1142048"/>
                </a:lnTo>
                <a:lnTo>
                  <a:pt x="3333115" y="1049338"/>
                </a:lnTo>
                <a:lnTo>
                  <a:pt x="3337560" y="1048068"/>
                </a:lnTo>
                <a:lnTo>
                  <a:pt x="3342005" y="1047115"/>
                </a:lnTo>
                <a:lnTo>
                  <a:pt x="3346450" y="1046480"/>
                </a:lnTo>
                <a:lnTo>
                  <a:pt x="3350578" y="1045528"/>
                </a:lnTo>
                <a:lnTo>
                  <a:pt x="3359785" y="1044893"/>
                </a:lnTo>
                <a:lnTo>
                  <a:pt x="3368358" y="1045210"/>
                </a:lnTo>
                <a:lnTo>
                  <a:pt x="3376930" y="1046480"/>
                </a:lnTo>
                <a:lnTo>
                  <a:pt x="3385185" y="1048068"/>
                </a:lnTo>
                <a:lnTo>
                  <a:pt x="3393440" y="1051243"/>
                </a:lnTo>
                <a:lnTo>
                  <a:pt x="3401060" y="1054735"/>
                </a:lnTo>
                <a:lnTo>
                  <a:pt x="3408680" y="1058863"/>
                </a:lnTo>
                <a:lnTo>
                  <a:pt x="3415665" y="1063625"/>
                </a:lnTo>
                <a:lnTo>
                  <a:pt x="3422015" y="1069340"/>
                </a:lnTo>
                <a:lnTo>
                  <a:pt x="3428048" y="1075690"/>
                </a:lnTo>
                <a:lnTo>
                  <a:pt x="3433445" y="1082358"/>
                </a:lnTo>
                <a:lnTo>
                  <a:pt x="3438208" y="1089978"/>
                </a:lnTo>
                <a:lnTo>
                  <a:pt x="3442335" y="1097915"/>
                </a:lnTo>
                <a:lnTo>
                  <a:pt x="3443922" y="1102043"/>
                </a:lnTo>
                <a:lnTo>
                  <a:pt x="3445510" y="1106488"/>
                </a:lnTo>
                <a:lnTo>
                  <a:pt x="3538855" y="1393508"/>
                </a:lnTo>
                <a:lnTo>
                  <a:pt x="3539808" y="1397635"/>
                </a:lnTo>
                <a:lnTo>
                  <a:pt x="3541078" y="1402398"/>
                </a:lnTo>
                <a:lnTo>
                  <a:pt x="3542030" y="1406843"/>
                </a:lnTo>
                <a:lnTo>
                  <a:pt x="3542665" y="1411288"/>
                </a:lnTo>
                <a:lnTo>
                  <a:pt x="3543300" y="1419860"/>
                </a:lnTo>
                <a:lnTo>
                  <a:pt x="3542982" y="1428750"/>
                </a:lnTo>
                <a:lnTo>
                  <a:pt x="3541712" y="1437323"/>
                </a:lnTo>
                <a:lnTo>
                  <a:pt x="3539808" y="1445578"/>
                </a:lnTo>
                <a:lnTo>
                  <a:pt x="3537268" y="1453833"/>
                </a:lnTo>
                <a:lnTo>
                  <a:pt x="3533458" y="1461453"/>
                </a:lnTo>
                <a:lnTo>
                  <a:pt x="3529330" y="1468755"/>
                </a:lnTo>
                <a:lnTo>
                  <a:pt x="3524568" y="1476058"/>
                </a:lnTo>
                <a:lnTo>
                  <a:pt x="3518852" y="1482408"/>
                </a:lnTo>
                <a:lnTo>
                  <a:pt x="3512502" y="1488440"/>
                </a:lnTo>
                <a:lnTo>
                  <a:pt x="3505518" y="1494155"/>
                </a:lnTo>
                <a:lnTo>
                  <a:pt x="3498215" y="1498600"/>
                </a:lnTo>
                <a:lnTo>
                  <a:pt x="3490278" y="1502728"/>
                </a:lnTo>
                <a:lnTo>
                  <a:pt x="3486150" y="1504633"/>
                </a:lnTo>
                <a:lnTo>
                  <a:pt x="3481705" y="1506220"/>
                </a:lnTo>
                <a:lnTo>
                  <a:pt x="3197225" y="1598295"/>
                </a:lnTo>
                <a:lnTo>
                  <a:pt x="3200400" y="1624330"/>
                </a:lnTo>
                <a:lnTo>
                  <a:pt x="3203892" y="1650365"/>
                </a:lnTo>
                <a:lnTo>
                  <a:pt x="3206115" y="1676718"/>
                </a:lnTo>
                <a:lnTo>
                  <a:pt x="3208338" y="1703070"/>
                </a:lnTo>
                <a:lnTo>
                  <a:pt x="3210242" y="1729423"/>
                </a:lnTo>
                <a:lnTo>
                  <a:pt x="3211512" y="1755775"/>
                </a:lnTo>
                <a:lnTo>
                  <a:pt x="3212148" y="1782445"/>
                </a:lnTo>
                <a:lnTo>
                  <a:pt x="3212465" y="1809115"/>
                </a:lnTo>
                <a:lnTo>
                  <a:pt x="3212148" y="1835785"/>
                </a:lnTo>
                <a:lnTo>
                  <a:pt x="3211512" y="1862455"/>
                </a:lnTo>
                <a:lnTo>
                  <a:pt x="3210242" y="1889125"/>
                </a:lnTo>
                <a:lnTo>
                  <a:pt x="3208338" y="1915478"/>
                </a:lnTo>
                <a:lnTo>
                  <a:pt x="3206115" y="1941830"/>
                </a:lnTo>
                <a:lnTo>
                  <a:pt x="3203892" y="1967865"/>
                </a:lnTo>
                <a:lnTo>
                  <a:pt x="3200400" y="1993900"/>
                </a:lnTo>
                <a:lnTo>
                  <a:pt x="3197225" y="2019618"/>
                </a:lnTo>
                <a:lnTo>
                  <a:pt x="3481705" y="2112328"/>
                </a:lnTo>
                <a:lnTo>
                  <a:pt x="3486150" y="2113915"/>
                </a:lnTo>
                <a:lnTo>
                  <a:pt x="3490278" y="2115820"/>
                </a:lnTo>
                <a:lnTo>
                  <a:pt x="3498215" y="2119630"/>
                </a:lnTo>
                <a:lnTo>
                  <a:pt x="3505518" y="2124393"/>
                </a:lnTo>
                <a:lnTo>
                  <a:pt x="3512502" y="2129790"/>
                </a:lnTo>
                <a:lnTo>
                  <a:pt x="3518852" y="2135505"/>
                </a:lnTo>
                <a:lnTo>
                  <a:pt x="3524568" y="2142173"/>
                </a:lnTo>
                <a:lnTo>
                  <a:pt x="3529330" y="2149158"/>
                </a:lnTo>
                <a:lnTo>
                  <a:pt x="3533458" y="2156778"/>
                </a:lnTo>
                <a:lnTo>
                  <a:pt x="3537268" y="2164398"/>
                </a:lnTo>
                <a:lnTo>
                  <a:pt x="3539808" y="2172653"/>
                </a:lnTo>
                <a:lnTo>
                  <a:pt x="3541712" y="2180908"/>
                </a:lnTo>
                <a:lnTo>
                  <a:pt x="3542982" y="2189480"/>
                </a:lnTo>
                <a:lnTo>
                  <a:pt x="3543300" y="2198053"/>
                </a:lnTo>
                <a:lnTo>
                  <a:pt x="3542665" y="2206625"/>
                </a:lnTo>
                <a:lnTo>
                  <a:pt x="3542030" y="2211388"/>
                </a:lnTo>
                <a:lnTo>
                  <a:pt x="3541078" y="2215833"/>
                </a:lnTo>
                <a:lnTo>
                  <a:pt x="3539808" y="2220278"/>
                </a:lnTo>
                <a:lnTo>
                  <a:pt x="3538855" y="2224405"/>
                </a:lnTo>
                <a:lnTo>
                  <a:pt x="3445510" y="2512060"/>
                </a:lnTo>
                <a:lnTo>
                  <a:pt x="3443922" y="2516188"/>
                </a:lnTo>
                <a:lnTo>
                  <a:pt x="3442335" y="2520315"/>
                </a:lnTo>
                <a:lnTo>
                  <a:pt x="3438208" y="2528253"/>
                </a:lnTo>
                <a:lnTo>
                  <a:pt x="3433445" y="2535555"/>
                </a:lnTo>
                <a:lnTo>
                  <a:pt x="3428048" y="2542540"/>
                </a:lnTo>
                <a:lnTo>
                  <a:pt x="3422015" y="2548890"/>
                </a:lnTo>
                <a:lnTo>
                  <a:pt x="3415665" y="2554605"/>
                </a:lnTo>
                <a:lnTo>
                  <a:pt x="3408680" y="2559368"/>
                </a:lnTo>
                <a:lnTo>
                  <a:pt x="3401060" y="2563495"/>
                </a:lnTo>
                <a:lnTo>
                  <a:pt x="3393440" y="2567305"/>
                </a:lnTo>
                <a:lnTo>
                  <a:pt x="3385185" y="2569845"/>
                </a:lnTo>
                <a:lnTo>
                  <a:pt x="3376930" y="2571750"/>
                </a:lnTo>
                <a:lnTo>
                  <a:pt x="3368358" y="2573020"/>
                </a:lnTo>
                <a:lnTo>
                  <a:pt x="3359785" y="2573338"/>
                </a:lnTo>
                <a:lnTo>
                  <a:pt x="3350578" y="2573020"/>
                </a:lnTo>
                <a:lnTo>
                  <a:pt x="3346450" y="2572068"/>
                </a:lnTo>
                <a:lnTo>
                  <a:pt x="3342005" y="2571433"/>
                </a:lnTo>
                <a:lnTo>
                  <a:pt x="3337560" y="2570163"/>
                </a:lnTo>
                <a:lnTo>
                  <a:pt x="3333115" y="2568893"/>
                </a:lnTo>
                <a:lnTo>
                  <a:pt x="3048952" y="2476500"/>
                </a:lnTo>
                <a:lnTo>
                  <a:pt x="3035935" y="2499995"/>
                </a:lnTo>
                <a:lnTo>
                  <a:pt x="3023235" y="2523173"/>
                </a:lnTo>
                <a:lnTo>
                  <a:pt x="3009900" y="2546033"/>
                </a:lnTo>
                <a:lnTo>
                  <a:pt x="2996248" y="2568893"/>
                </a:lnTo>
                <a:lnTo>
                  <a:pt x="2981960" y="2590800"/>
                </a:lnTo>
                <a:lnTo>
                  <a:pt x="2967355" y="2613025"/>
                </a:lnTo>
                <a:lnTo>
                  <a:pt x="2952115" y="2634933"/>
                </a:lnTo>
                <a:lnTo>
                  <a:pt x="2936875" y="2656523"/>
                </a:lnTo>
                <a:lnTo>
                  <a:pt x="2921318" y="2677478"/>
                </a:lnTo>
                <a:lnTo>
                  <a:pt x="2905125" y="2698115"/>
                </a:lnTo>
                <a:lnTo>
                  <a:pt x="2888615" y="2718753"/>
                </a:lnTo>
                <a:lnTo>
                  <a:pt x="2871788" y="2739073"/>
                </a:lnTo>
                <a:lnTo>
                  <a:pt x="2854325" y="2759076"/>
                </a:lnTo>
                <a:lnTo>
                  <a:pt x="2837180" y="2778761"/>
                </a:lnTo>
                <a:lnTo>
                  <a:pt x="2819082" y="2797811"/>
                </a:lnTo>
                <a:lnTo>
                  <a:pt x="2800985" y="2817178"/>
                </a:lnTo>
                <a:lnTo>
                  <a:pt x="2976880" y="3059431"/>
                </a:lnTo>
                <a:lnTo>
                  <a:pt x="2979738" y="3063241"/>
                </a:lnTo>
                <a:lnTo>
                  <a:pt x="2981960" y="3067368"/>
                </a:lnTo>
                <a:lnTo>
                  <a:pt x="2986088" y="3075306"/>
                </a:lnTo>
                <a:lnTo>
                  <a:pt x="2988945" y="3083243"/>
                </a:lnTo>
                <a:lnTo>
                  <a:pt x="2991802" y="3091816"/>
                </a:lnTo>
                <a:lnTo>
                  <a:pt x="2993072" y="3100071"/>
                </a:lnTo>
                <a:lnTo>
                  <a:pt x="2994025" y="3108643"/>
                </a:lnTo>
                <a:lnTo>
                  <a:pt x="2994025" y="3117216"/>
                </a:lnTo>
                <a:lnTo>
                  <a:pt x="2992755" y="3125788"/>
                </a:lnTo>
                <a:lnTo>
                  <a:pt x="2991168" y="3134043"/>
                </a:lnTo>
                <a:lnTo>
                  <a:pt x="2988628" y="3142298"/>
                </a:lnTo>
                <a:lnTo>
                  <a:pt x="2985770" y="3150236"/>
                </a:lnTo>
                <a:lnTo>
                  <a:pt x="2981642" y="3157538"/>
                </a:lnTo>
                <a:lnTo>
                  <a:pt x="2976562" y="3165158"/>
                </a:lnTo>
                <a:lnTo>
                  <a:pt x="2970848" y="3171826"/>
                </a:lnTo>
                <a:lnTo>
                  <a:pt x="2967990" y="3175001"/>
                </a:lnTo>
                <a:lnTo>
                  <a:pt x="2964498" y="3177858"/>
                </a:lnTo>
                <a:lnTo>
                  <a:pt x="2961322" y="3181033"/>
                </a:lnTo>
                <a:lnTo>
                  <a:pt x="2957512" y="3183573"/>
                </a:lnTo>
                <a:lnTo>
                  <a:pt x="2712720" y="3361056"/>
                </a:lnTo>
                <a:lnTo>
                  <a:pt x="2709228" y="3363913"/>
                </a:lnTo>
                <a:lnTo>
                  <a:pt x="2705100" y="3366453"/>
                </a:lnTo>
                <a:lnTo>
                  <a:pt x="2697162" y="3370581"/>
                </a:lnTo>
                <a:lnTo>
                  <a:pt x="2688908" y="3373756"/>
                </a:lnTo>
                <a:lnTo>
                  <a:pt x="2680652" y="3376296"/>
                </a:lnTo>
                <a:lnTo>
                  <a:pt x="2671762" y="3377883"/>
                </a:lnTo>
                <a:lnTo>
                  <a:pt x="2663508" y="3378518"/>
                </a:lnTo>
                <a:lnTo>
                  <a:pt x="2654935" y="3378518"/>
                </a:lnTo>
                <a:lnTo>
                  <a:pt x="2646362" y="3377248"/>
                </a:lnTo>
                <a:lnTo>
                  <a:pt x="2638108" y="3375978"/>
                </a:lnTo>
                <a:lnTo>
                  <a:pt x="2629852" y="3373121"/>
                </a:lnTo>
                <a:lnTo>
                  <a:pt x="2621915" y="3369946"/>
                </a:lnTo>
                <a:lnTo>
                  <a:pt x="2614295" y="3365818"/>
                </a:lnTo>
                <a:lnTo>
                  <a:pt x="2606992" y="3360738"/>
                </a:lnTo>
                <a:lnTo>
                  <a:pt x="2600325" y="3355023"/>
                </a:lnTo>
                <a:lnTo>
                  <a:pt x="2597468" y="3352166"/>
                </a:lnTo>
                <a:lnTo>
                  <a:pt x="2593975" y="3348673"/>
                </a:lnTo>
                <a:lnTo>
                  <a:pt x="2591435" y="3345498"/>
                </a:lnTo>
                <a:lnTo>
                  <a:pt x="2588260" y="3341688"/>
                </a:lnTo>
                <a:lnTo>
                  <a:pt x="2412682" y="3099753"/>
                </a:lnTo>
                <a:lnTo>
                  <a:pt x="2388870" y="3110866"/>
                </a:lnTo>
                <a:lnTo>
                  <a:pt x="2365692" y="3122296"/>
                </a:lnTo>
                <a:lnTo>
                  <a:pt x="2341562" y="3132773"/>
                </a:lnTo>
                <a:lnTo>
                  <a:pt x="2317432" y="3142933"/>
                </a:lnTo>
                <a:lnTo>
                  <a:pt x="2292985" y="3152776"/>
                </a:lnTo>
                <a:lnTo>
                  <a:pt x="2268538" y="3161666"/>
                </a:lnTo>
                <a:lnTo>
                  <a:pt x="2243772" y="3170873"/>
                </a:lnTo>
                <a:lnTo>
                  <a:pt x="2218690" y="3179128"/>
                </a:lnTo>
                <a:lnTo>
                  <a:pt x="2193608" y="3187066"/>
                </a:lnTo>
                <a:lnTo>
                  <a:pt x="2167890" y="3194368"/>
                </a:lnTo>
                <a:lnTo>
                  <a:pt x="2142490" y="3201671"/>
                </a:lnTo>
                <a:lnTo>
                  <a:pt x="2116772" y="3208021"/>
                </a:lnTo>
                <a:lnTo>
                  <a:pt x="2091055" y="3214371"/>
                </a:lnTo>
                <a:lnTo>
                  <a:pt x="2064702" y="3220086"/>
                </a:lnTo>
                <a:lnTo>
                  <a:pt x="2038350" y="3225483"/>
                </a:lnTo>
                <a:lnTo>
                  <a:pt x="2011998" y="3229928"/>
                </a:lnTo>
                <a:lnTo>
                  <a:pt x="2011998" y="3529013"/>
                </a:lnTo>
                <a:lnTo>
                  <a:pt x="2011998" y="3533458"/>
                </a:lnTo>
                <a:lnTo>
                  <a:pt x="2011362" y="3537903"/>
                </a:lnTo>
                <a:lnTo>
                  <a:pt x="2010728" y="3542666"/>
                </a:lnTo>
                <a:lnTo>
                  <a:pt x="2010092" y="3547111"/>
                </a:lnTo>
                <a:lnTo>
                  <a:pt x="2007870" y="3555366"/>
                </a:lnTo>
                <a:lnTo>
                  <a:pt x="2005012" y="3563621"/>
                </a:lnTo>
                <a:lnTo>
                  <a:pt x="2001202" y="3571558"/>
                </a:lnTo>
                <a:lnTo>
                  <a:pt x="1996758" y="3578543"/>
                </a:lnTo>
                <a:lnTo>
                  <a:pt x="1991678" y="3585846"/>
                </a:lnTo>
                <a:lnTo>
                  <a:pt x="1985962" y="3591878"/>
                </a:lnTo>
                <a:lnTo>
                  <a:pt x="1979612" y="3597911"/>
                </a:lnTo>
                <a:lnTo>
                  <a:pt x="1972628" y="3602673"/>
                </a:lnTo>
                <a:lnTo>
                  <a:pt x="1965325" y="3607118"/>
                </a:lnTo>
                <a:lnTo>
                  <a:pt x="1957705" y="3610928"/>
                </a:lnTo>
                <a:lnTo>
                  <a:pt x="1949450" y="3614103"/>
                </a:lnTo>
                <a:lnTo>
                  <a:pt x="1940878" y="3616326"/>
                </a:lnTo>
                <a:lnTo>
                  <a:pt x="1931670" y="3617278"/>
                </a:lnTo>
                <a:lnTo>
                  <a:pt x="1927225" y="3617913"/>
                </a:lnTo>
                <a:lnTo>
                  <a:pt x="1922780" y="3617913"/>
                </a:lnTo>
                <a:lnTo>
                  <a:pt x="1620520" y="3617913"/>
                </a:lnTo>
                <a:lnTo>
                  <a:pt x="1615758" y="3617913"/>
                </a:lnTo>
                <a:lnTo>
                  <a:pt x="1611630" y="3617278"/>
                </a:lnTo>
                <a:lnTo>
                  <a:pt x="1602422" y="3616326"/>
                </a:lnTo>
                <a:lnTo>
                  <a:pt x="1594168" y="3614103"/>
                </a:lnTo>
                <a:lnTo>
                  <a:pt x="1585912" y="3610928"/>
                </a:lnTo>
                <a:lnTo>
                  <a:pt x="1577975" y="3607118"/>
                </a:lnTo>
                <a:lnTo>
                  <a:pt x="1570990" y="3602673"/>
                </a:lnTo>
                <a:lnTo>
                  <a:pt x="1563688" y="3597911"/>
                </a:lnTo>
                <a:lnTo>
                  <a:pt x="1557655" y="3591878"/>
                </a:lnTo>
                <a:lnTo>
                  <a:pt x="1551622" y="3585846"/>
                </a:lnTo>
                <a:lnTo>
                  <a:pt x="1546860" y="3578543"/>
                </a:lnTo>
                <a:lnTo>
                  <a:pt x="1542415" y="3571558"/>
                </a:lnTo>
                <a:lnTo>
                  <a:pt x="1538605" y="3563621"/>
                </a:lnTo>
                <a:lnTo>
                  <a:pt x="1535430" y="3555366"/>
                </a:lnTo>
                <a:lnTo>
                  <a:pt x="1533208" y="3547111"/>
                </a:lnTo>
                <a:lnTo>
                  <a:pt x="1532572" y="3542666"/>
                </a:lnTo>
                <a:lnTo>
                  <a:pt x="1531620" y="3537903"/>
                </a:lnTo>
                <a:lnTo>
                  <a:pt x="1531302" y="3533458"/>
                </a:lnTo>
                <a:lnTo>
                  <a:pt x="1531302" y="3529013"/>
                </a:lnTo>
                <a:lnTo>
                  <a:pt x="1531302" y="3229928"/>
                </a:lnTo>
                <a:lnTo>
                  <a:pt x="1504950" y="3225483"/>
                </a:lnTo>
                <a:lnTo>
                  <a:pt x="1478598" y="3220086"/>
                </a:lnTo>
                <a:lnTo>
                  <a:pt x="1452245" y="3214371"/>
                </a:lnTo>
                <a:lnTo>
                  <a:pt x="1426845" y="3208021"/>
                </a:lnTo>
                <a:lnTo>
                  <a:pt x="1400810" y="3201671"/>
                </a:lnTo>
                <a:lnTo>
                  <a:pt x="1375092" y="3194368"/>
                </a:lnTo>
                <a:lnTo>
                  <a:pt x="1350010" y="3187066"/>
                </a:lnTo>
                <a:lnTo>
                  <a:pt x="1324928" y="3179128"/>
                </a:lnTo>
                <a:lnTo>
                  <a:pt x="1299528" y="3170873"/>
                </a:lnTo>
                <a:lnTo>
                  <a:pt x="1274762" y="3161666"/>
                </a:lnTo>
                <a:lnTo>
                  <a:pt x="1250315" y="3152776"/>
                </a:lnTo>
                <a:lnTo>
                  <a:pt x="1225868" y="3142933"/>
                </a:lnTo>
                <a:lnTo>
                  <a:pt x="1201738" y="3132773"/>
                </a:lnTo>
                <a:lnTo>
                  <a:pt x="1177925" y="3122296"/>
                </a:lnTo>
                <a:lnTo>
                  <a:pt x="1154430" y="3110866"/>
                </a:lnTo>
                <a:lnTo>
                  <a:pt x="1130618" y="3099753"/>
                </a:lnTo>
                <a:lnTo>
                  <a:pt x="955040" y="3342006"/>
                </a:lnTo>
                <a:lnTo>
                  <a:pt x="952182" y="3345816"/>
                </a:lnTo>
                <a:lnTo>
                  <a:pt x="949325" y="3349308"/>
                </a:lnTo>
                <a:lnTo>
                  <a:pt x="946150" y="3352483"/>
                </a:lnTo>
                <a:lnTo>
                  <a:pt x="942975" y="3355658"/>
                </a:lnTo>
                <a:lnTo>
                  <a:pt x="935990" y="3361056"/>
                </a:lnTo>
                <a:lnTo>
                  <a:pt x="929005" y="3366136"/>
                </a:lnTo>
                <a:lnTo>
                  <a:pt x="921385" y="3369946"/>
                </a:lnTo>
                <a:lnTo>
                  <a:pt x="913448" y="3373121"/>
                </a:lnTo>
                <a:lnTo>
                  <a:pt x="905192" y="3375978"/>
                </a:lnTo>
                <a:lnTo>
                  <a:pt x="896938" y="3377248"/>
                </a:lnTo>
                <a:lnTo>
                  <a:pt x="888365" y="3378518"/>
                </a:lnTo>
                <a:lnTo>
                  <a:pt x="879792" y="3378518"/>
                </a:lnTo>
                <a:lnTo>
                  <a:pt x="870902" y="3377883"/>
                </a:lnTo>
                <a:lnTo>
                  <a:pt x="862648" y="3376296"/>
                </a:lnTo>
                <a:lnTo>
                  <a:pt x="854075" y="3373756"/>
                </a:lnTo>
                <a:lnTo>
                  <a:pt x="846138" y="3370581"/>
                </a:lnTo>
                <a:lnTo>
                  <a:pt x="837882" y="3366453"/>
                </a:lnTo>
                <a:lnTo>
                  <a:pt x="834072" y="3363913"/>
                </a:lnTo>
                <a:lnTo>
                  <a:pt x="830262" y="3361056"/>
                </a:lnTo>
                <a:lnTo>
                  <a:pt x="586105" y="3183573"/>
                </a:lnTo>
                <a:lnTo>
                  <a:pt x="582930" y="3181033"/>
                </a:lnTo>
                <a:lnTo>
                  <a:pt x="579438" y="3177858"/>
                </a:lnTo>
                <a:lnTo>
                  <a:pt x="575945" y="3175001"/>
                </a:lnTo>
                <a:lnTo>
                  <a:pt x="573088" y="3171826"/>
                </a:lnTo>
                <a:lnTo>
                  <a:pt x="567372" y="3165158"/>
                </a:lnTo>
                <a:lnTo>
                  <a:pt x="562610" y="3157538"/>
                </a:lnTo>
                <a:lnTo>
                  <a:pt x="558482" y="3150236"/>
                </a:lnTo>
                <a:lnTo>
                  <a:pt x="554990" y="3142298"/>
                </a:lnTo>
                <a:lnTo>
                  <a:pt x="552450" y="3134043"/>
                </a:lnTo>
                <a:lnTo>
                  <a:pt x="550862" y="3125788"/>
                </a:lnTo>
                <a:lnTo>
                  <a:pt x="549592" y="3117216"/>
                </a:lnTo>
                <a:lnTo>
                  <a:pt x="549592" y="3108643"/>
                </a:lnTo>
                <a:lnTo>
                  <a:pt x="550545" y="3100071"/>
                </a:lnTo>
                <a:lnTo>
                  <a:pt x="551815" y="3091816"/>
                </a:lnTo>
                <a:lnTo>
                  <a:pt x="554355" y="3083243"/>
                </a:lnTo>
                <a:lnTo>
                  <a:pt x="557530" y="3075306"/>
                </a:lnTo>
                <a:lnTo>
                  <a:pt x="559435" y="3071178"/>
                </a:lnTo>
                <a:lnTo>
                  <a:pt x="561340" y="3067368"/>
                </a:lnTo>
                <a:lnTo>
                  <a:pt x="563880" y="3063241"/>
                </a:lnTo>
                <a:lnTo>
                  <a:pt x="566738" y="3059431"/>
                </a:lnTo>
                <a:lnTo>
                  <a:pt x="742632" y="2817178"/>
                </a:lnTo>
                <a:lnTo>
                  <a:pt x="724218" y="2797811"/>
                </a:lnTo>
                <a:lnTo>
                  <a:pt x="706755" y="2778761"/>
                </a:lnTo>
                <a:lnTo>
                  <a:pt x="688975" y="2759076"/>
                </a:lnTo>
                <a:lnTo>
                  <a:pt x="671512" y="2739073"/>
                </a:lnTo>
                <a:lnTo>
                  <a:pt x="655002" y="2718753"/>
                </a:lnTo>
                <a:lnTo>
                  <a:pt x="638492" y="2698115"/>
                </a:lnTo>
                <a:lnTo>
                  <a:pt x="622300" y="2677478"/>
                </a:lnTo>
                <a:lnTo>
                  <a:pt x="606425" y="2656523"/>
                </a:lnTo>
                <a:lnTo>
                  <a:pt x="591185" y="2634933"/>
                </a:lnTo>
                <a:lnTo>
                  <a:pt x="576580" y="2613025"/>
                </a:lnTo>
                <a:lnTo>
                  <a:pt x="561658" y="2590800"/>
                </a:lnTo>
                <a:lnTo>
                  <a:pt x="547370" y="2568893"/>
                </a:lnTo>
                <a:lnTo>
                  <a:pt x="534035" y="2546033"/>
                </a:lnTo>
                <a:lnTo>
                  <a:pt x="520382" y="2523173"/>
                </a:lnTo>
                <a:lnTo>
                  <a:pt x="507682" y="2499995"/>
                </a:lnTo>
                <a:lnTo>
                  <a:pt x="494665" y="2476500"/>
                </a:lnTo>
                <a:lnTo>
                  <a:pt x="209868" y="2568893"/>
                </a:lnTo>
                <a:lnTo>
                  <a:pt x="205740" y="2570163"/>
                </a:lnTo>
                <a:lnTo>
                  <a:pt x="201295" y="2571433"/>
                </a:lnTo>
                <a:lnTo>
                  <a:pt x="196850" y="2572068"/>
                </a:lnTo>
                <a:lnTo>
                  <a:pt x="192722" y="2573020"/>
                </a:lnTo>
                <a:lnTo>
                  <a:pt x="183515" y="2573338"/>
                </a:lnTo>
                <a:lnTo>
                  <a:pt x="174942" y="2573020"/>
                </a:lnTo>
                <a:lnTo>
                  <a:pt x="166688" y="2571750"/>
                </a:lnTo>
                <a:lnTo>
                  <a:pt x="158115" y="2569845"/>
                </a:lnTo>
                <a:lnTo>
                  <a:pt x="150177" y="2567305"/>
                </a:lnTo>
                <a:lnTo>
                  <a:pt x="142240" y="2563495"/>
                </a:lnTo>
                <a:lnTo>
                  <a:pt x="134620" y="2559368"/>
                </a:lnTo>
                <a:lnTo>
                  <a:pt x="127952" y="2554605"/>
                </a:lnTo>
                <a:lnTo>
                  <a:pt x="121602" y="2548890"/>
                </a:lnTo>
                <a:lnTo>
                  <a:pt x="115570" y="2542540"/>
                </a:lnTo>
                <a:lnTo>
                  <a:pt x="109855" y="2535555"/>
                </a:lnTo>
                <a:lnTo>
                  <a:pt x="105410" y="2528253"/>
                </a:lnTo>
                <a:lnTo>
                  <a:pt x="101282" y="2520315"/>
                </a:lnTo>
                <a:lnTo>
                  <a:pt x="99377" y="2516188"/>
                </a:lnTo>
                <a:lnTo>
                  <a:pt x="97790" y="2512060"/>
                </a:lnTo>
                <a:lnTo>
                  <a:pt x="4445" y="2224405"/>
                </a:lnTo>
                <a:lnTo>
                  <a:pt x="3492" y="2220278"/>
                </a:lnTo>
                <a:lnTo>
                  <a:pt x="2222" y="2215833"/>
                </a:lnTo>
                <a:lnTo>
                  <a:pt x="1587" y="2211388"/>
                </a:lnTo>
                <a:lnTo>
                  <a:pt x="635" y="2206625"/>
                </a:lnTo>
                <a:lnTo>
                  <a:pt x="0" y="2198053"/>
                </a:lnTo>
                <a:lnTo>
                  <a:pt x="317" y="2189480"/>
                </a:lnTo>
                <a:lnTo>
                  <a:pt x="1587" y="2180908"/>
                </a:lnTo>
                <a:lnTo>
                  <a:pt x="3810" y="2172653"/>
                </a:lnTo>
                <a:lnTo>
                  <a:pt x="6350" y="2164398"/>
                </a:lnTo>
                <a:lnTo>
                  <a:pt x="9842" y="2156778"/>
                </a:lnTo>
                <a:lnTo>
                  <a:pt x="13970" y="2149158"/>
                </a:lnTo>
                <a:lnTo>
                  <a:pt x="19050" y="2142173"/>
                </a:lnTo>
                <a:lnTo>
                  <a:pt x="24447" y="2135505"/>
                </a:lnTo>
                <a:lnTo>
                  <a:pt x="30797" y="2129790"/>
                </a:lnTo>
                <a:lnTo>
                  <a:pt x="37465" y="2124393"/>
                </a:lnTo>
                <a:lnTo>
                  <a:pt x="45085" y="2119630"/>
                </a:lnTo>
                <a:lnTo>
                  <a:pt x="49212" y="2117725"/>
                </a:lnTo>
                <a:lnTo>
                  <a:pt x="53340" y="2115820"/>
                </a:lnTo>
                <a:lnTo>
                  <a:pt x="57467" y="2113915"/>
                </a:lnTo>
                <a:lnTo>
                  <a:pt x="61595" y="2112328"/>
                </a:lnTo>
                <a:lnTo>
                  <a:pt x="346392" y="2019618"/>
                </a:lnTo>
                <a:lnTo>
                  <a:pt x="342900" y="1993900"/>
                </a:lnTo>
                <a:lnTo>
                  <a:pt x="339725" y="1967865"/>
                </a:lnTo>
                <a:lnTo>
                  <a:pt x="337185" y="1941830"/>
                </a:lnTo>
                <a:lnTo>
                  <a:pt x="334962" y="1915478"/>
                </a:lnTo>
                <a:lnTo>
                  <a:pt x="333375" y="1889125"/>
                </a:lnTo>
                <a:lnTo>
                  <a:pt x="331788" y="1862455"/>
                </a:lnTo>
                <a:lnTo>
                  <a:pt x="331152" y="1835785"/>
                </a:lnTo>
                <a:lnTo>
                  <a:pt x="331152" y="1809115"/>
                </a:lnTo>
                <a:lnTo>
                  <a:pt x="331152" y="1782445"/>
                </a:lnTo>
                <a:lnTo>
                  <a:pt x="331788" y="1755775"/>
                </a:lnTo>
                <a:lnTo>
                  <a:pt x="333375" y="1729423"/>
                </a:lnTo>
                <a:lnTo>
                  <a:pt x="334962" y="1703070"/>
                </a:lnTo>
                <a:lnTo>
                  <a:pt x="337185" y="1676718"/>
                </a:lnTo>
                <a:lnTo>
                  <a:pt x="339725" y="1650365"/>
                </a:lnTo>
                <a:lnTo>
                  <a:pt x="342900" y="1624330"/>
                </a:lnTo>
                <a:lnTo>
                  <a:pt x="346392" y="1598295"/>
                </a:lnTo>
                <a:lnTo>
                  <a:pt x="61595" y="1506220"/>
                </a:lnTo>
                <a:lnTo>
                  <a:pt x="57467" y="1504633"/>
                </a:lnTo>
                <a:lnTo>
                  <a:pt x="53340" y="1502728"/>
                </a:lnTo>
                <a:lnTo>
                  <a:pt x="45085" y="1498600"/>
                </a:lnTo>
                <a:lnTo>
                  <a:pt x="37465" y="1494155"/>
                </a:lnTo>
                <a:lnTo>
                  <a:pt x="30797" y="1488440"/>
                </a:lnTo>
                <a:lnTo>
                  <a:pt x="24447" y="1482408"/>
                </a:lnTo>
                <a:lnTo>
                  <a:pt x="19050" y="1476058"/>
                </a:lnTo>
                <a:lnTo>
                  <a:pt x="13970" y="1468755"/>
                </a:lnTo>
                <a:lnTo>
                  <a:pt x="9842" y="1461453"/>
                </a:lnTo>
                <a:lnTo>
                  <a:pt x="6350" y="1453833"/>
                </a:lnTo>
                <a:lnTo>
                  <a:pt x="3810" y="1445578"/>
                </a:lnTo>
                <a:lnTo>
                  <a:pt x="1587" y="1437323"/>
                </a:lnTo>
                <a:lnTo>
                  <a:pt x="317" y="1428750"/>
                </a:lnTo>
                <a:lnTo>
                  <a:pt x="0" y="1419860"/>
                </a:lnTo>
                <a:lnTo>
                  <a:pt x="635" y="1411288"/>
                </a:lnTo>
                <a:lnTo>
                  <a:pt x="1587" y="1406843"/>
                </a:lnTo>
                <a:lnTo>
                  <a:pt x="2222" y="1402398"/>
                </a:lnTo>
                <a:lnTo>
                  <a:pt x="3492" y="1397635"/>
                </a:lnTo>
                <a:lnTo>
                  <a:pt x="4445" y="1393508"/>
                </a:lnTo>
                <a:lnTo>
                  <a:pt x="97790" y="1106488"/>
                </a:lnTo>
                <a:lnTo>
                  <a:pt x="99377" y="1102043"/>
                </a:lnTo>
                <a:lnTo>
                  <a:pt x="101282" y="1097915"/>
                </a:lnTo>
                <a:lnTo>
                  <a:pt x="103187" y="1093788"/>
                </a:lnTo>
                <a:lnTo>
                  <a:pt x="105410" y="1089978"/>
                </a:lnTo>
                <a:lnTo>
                  <a:pt x="109855" y="1082358"/>
                </a:lnTo>
                <a:lnTo>
                  <a:pt x="115570" y="1075690"/>
                </a:lnTo>
                <a:lnTo>
                  <a:pt x="121602" y="1069340"/>
                </a:lnTo>
                <a:lnTo>
                  <a:pt x="127952" y="1063625"/>
                </a:lnTo>
                <a:lnTo>
                  <a:pt x="134620" y="1058863"/>
                </a:lnTo>
                <a:lnTo>
                  <a:pt x="142240" y="1054735"/>
                </a:lnTo>
                <a:lnTo>
                  <a:pt x="150177" y="1051243"/>
                </a:lnTo>
                <a:lnTo>
                  <a:pt x="158115" y="1048068"/>
                </a:lnTo>
                <a:lnTo>
                  <a:pt x="166688" y="1046480"/>
                </a:lnTo>
                <a:lnTo>
                  <a:pt x="174942" y="1045210"/>
                </a:lnTo>
                <a:lnTo>
                  <a:pt x="183515" y="1044893"/>
                </a:lnTo>
                <a:lnTo>
                  <a:pt x="192722" y="1045528"/>
                </a:lnTo>
                <a:lnTo>
                  <a:pt x="196850" y="1046480"/>
                </a:lnTo>
                <a:lnTo>
                  <a:pt x="201295" y="1047115"/>
                </a:lnTo>
                <a:lnTo>
                  <a:pt x="205740" y="1048068"/>
                </a:lnTo>
                <a:lnTo>
                  <a:pt x="209868" y="1049338"/>
                </a:lnTo>
                <a:lnTo>
                  <a:pt x="494665" y="1141413"/>
                </a:lnTo>
                <a:lnTo>
                  <a:pt x="507682" y="1118235"/>
                </a:lnTo>
                <a:lnTo>
                  <a:pt x="520382" y="1095375"/>
                </a:lnTo>
                <a:lnTo>
                  <a:pt x="534035" y="1072198"/>
                </a:lnTo>
                <a:lnTo>
                  <a:pt x="547370" y="1049655"/>
                </a:lnTo>
                <a:lnTo>
                  <a:pt x="561658" y="1027113"/>
                </a:lnTo>
                <a:lnTo>
                  <a:pt x="576580" y="1005205"/>
                </a:lnTo>
                <a:lnTo>
                  <a:pt x="591185" y="983615"/>
                </a:lnTo>
                <a:lnTo>
                  <a:pt x="606425" y="961707"/>
                </a:lnTo>
                <a:lnTo>
                  <a:pt x="622300" y="940752"/>
                </a:lnTo>
                <a:lnTo>
                  <a:pt x="638492" y="919797"/>
                </a:lnTo>
                <a:lnTo>
                  <a:pt x="655002" y="899160"/>
                </a:lnTo>
                <a:lnTo>
                  <a:pt x="671512" y="878840"/>
                </a:lnTo>
                <a:lnTo>
                  <a:pt x="688975" y="858837"/>
                </a:lnTo>
                <a:lnTo>
                  <a:pt x="706755" y="839470"/>
                </a:lnTo>
                <a:lnTo>
                  <a:pt x="724218" y="819785"/>
                </a:lnTo>
                <a:lnTo>
                  <a:pt x="742632" y="801052"/>
                </a:lnTo>
                <a:lnTo>
                  <a:pt x="566420" y="558800"/>
                </a:lnTo>
                <a:lnTo>
                  <a:pt x="563562" y="554990"/>
                </a:lnTo>
                <a:lnTo>
                  <a:pt x="561340" y="551180"/>
                </a:lnTo>
                <a:lnTo>
                  <a:pt x="559118" y="547370"/>
                </a:lnTo>
                <a:lnTo>
                  <a:pt x="557212" y="543242"/>
                </a:lnTo>
                <a:lnTo>
                  <a:pt x="554355" y="534987"/>
                </a:lnTo>
                <a:lnTo>
                  <a:pt x="551498" y="526732"/>
                </a:lnTo>
                <a:lnTo>
                  <a:pt x="550228" y="518160"/>
                </a:lnTo>
                <a:lnTo>
                  <a:pt x="549592" y="509270"/>
                </a:lnTo>
                <a:lnTo>
                  <a:pt x="549592" y="500697"/>
                </a:lnTo>
                <a:lnTo>
                  <a:pt x="550862" y="492442"/>
                </a:lnTo>
                <a:lnTo>
                  <a:pt x="552450" y="483870"/>
                </a:lnTo>
                <a:lnTo>
                  <a:pt x="554990" y="475932"/>
                </a:lnTo>
                <a:lnTo>
                  <a:pt x="558482" y="467677"/>
                </a:lnTo>
                <a:lnTo>
                  <a:pt x="562610" y="460057"/>
                </a:lnTo>
                <a:lnTo>
                  <a:pt x="567372" y="453072"/>
                </a:lnTo>
                <a:lnTo>
                  <a:pt x="573088" y="446087"/>
                </a:lnTo>
                <a:lnTo>
                  <a:pt x="575945" y="442912"/>
                </a:lnTo>
                <a:lnTo>
                  <a:pt x="579438" y="439737"/>
                </a:lnTo>
                <a:lnTo>
                  <a:pt x="582930" y="436880"/>
                </a:lnTo>
                <a:lnTo>
                  <a:pt x="586105" y="434022"/>
                </a:lnTo>
                <a:lnTo>
                  <a:pt x="830898" y="256857"/>
                </a:lnTo>
                <a:lnTo>
                  <a:pt x="834708" y="254317"/>
                </a:lnTo>
                <a:lnTo>
                  <a:pt x="838200" y="251777"/>
                </a:lnTo>
                <a:lnTo>
                  <a:pt x="842328" y="249872"/>
                </a:lnTo>
                <a:lnTo>
                  <a:pt x="846138" y="247967"/>
                </a:lnTo>
                <a:lnTo>
                  <a:pt x="854392" y="244475"/>
                </a:lnTo>
                <a:lnTo>
                  <a:pt x="862648" y="242252"/>
                </a:lnTo>
                <a:lnTo>
                  <a:pt x="871538" y="240665"/>
                </a:lnTo>
                <a:lnTo>
                  <a:pt x="880110" y="240030"/>
                </a:lnTo>
                <a:lnTo>
                  <a:pt x="888365" y="240030"/>
                </a:lnTo>
                <a:lnTo>
                  <a:pt x="896938" y="240665"/>
                </a:lnTo>
                <a:lnTo>
                  <a:pt x="905192" y="242570"/>
                </a:lnTo>
                <a:lnTo>
                  <a:pt x="913448" y="245110"/>
                </a:lnTo>
                <a:lnTo>
                  <a:pt x="921385" y="248602"/>
                </a:lnTo>
                <a:lnTo>
                  <a:pt x="929005" y="252412"/>
                </a:lnTo>
                <a:lnTo>
                  <a:pt x="935990" y="257175"/>
                </a:lnTo>
                <a:lnTo>
                  <a:pt x="942975" y="262890"/>
                </a:lnTo>
                <a:lnTo>
                  <a:pt x="946150" y="266065"/>
                </a:lnTo>
                <a:lnTo>
                  <a:pt x="949325" y="269240"/>
                </a:lnTo>
                <a:lnTo>
                  <a:pt x="952182" y="272732"/>
                </a:lnTo>
                <a:lnTo>
                  <a:pt x="955040" y="276542"/>
                </a:lnTo>
                <a:lnTo>
                  <a:pt x="1130618" y="518477"/>
                </a:lnTo>
                <a:lnTo>
                  <a:pt x="1154430" y="507047"/>
                </a:lnTo>
                <a:lnTo>
                  <a:pt x="1177925" y="496252"/>
                </a:lnTo>
                <a:lnTo>
                  <a:pt x="1201738" y="485457"/>
                </a:lnTo>
                <a:lnTo>
                  <a:pt x="1225868" y="475615"/>
                </a:lnTo>
                <a:lnTo>
                  <a:pt x="1250315" y="465772"/>
                </a:lnTo>
                <a:lnTo>
                  <a:pt x="1274762" y="456247"/>
                </a:lnTo>
                <a:lnTo>
                  <a:pt x="1299528" y="447675"/>
                </a:lnTo>
                <a:lnTo>
                  <a:pt x="1324928" y="439102"/>
                </a:lnTo>
                <a:lnTo>
                  <a:pt x="1350010" y="431165"/>
                </a:lnTo>
                <a:lnTo>
                  <a:pt x="1375092" y="423545"/>
                </a:lnTo>
                <a:lnTo>
                  <a:pt x="1400810" y="416877"/>
                </a:lnTo>
                <a:lnTo>
                  <a:pt x="1426845" y="410210"/>
                </a:lnTo>
                <a:lnTo>
                  <a:pt x="1452245" y="404177"/>
                </a:lnTo>
                <a:lnTo>
                  <a:pt x="1478598" y="398462"/>
                </a:lnTo>
                <a:lnTo>
                  <a:pt x="1504950" y="393065"/>
                </a:lnTo>
                <a:lnTo>
                  <a:pt x="1531302" y="388620"/>
                </a:lnTo>
                <a:lnTo>
                  <a:pt x="1531302" y="89217"/>
                </a:lnTo>
                <a:lnTo>
                  <a:pt x="1531302" y="84455"/>
                </a:lnTo>
                <a:lnTo>
                  <a:pt x="1531620" y="80010"/>
                </a:lnTo>
                <a:lnTo>
                  <a:pt x="1532572" y="75565"/>
                </a:lnTo>
                <a:lnTo>
                  <a:pt x="1533208" y="71120"/>
                </a:lnTo>
                <a:lnTo>
                  <a:pt x="1535430" y="62865"/>
                </a:lnTo>
                <a:lnTo>
                  <a:pt x="1538605" y="54610"/>
                </a:lnTo>
                <a:lnTo>
                  <a:pt x="1542415" y="46672"/>
                </a:lnTo>
                <a:lnTo>
                  <a:pt x="1546860" y="39370"/>
                </a:lnTo>
                <a:lnTo>
                  <a:pt x="1551622" y="32385"/>
                </a:lnTo>
                <a:lnTo>
                  <a:pt x="1557655" y="26352"/>
                </a:lnTo>
                <a:lnTo>
                  <a:pt x="1563688" y="20320"/>
                </a:lnTo>
                <a:lnTo>
                  <a:pt x="1570990" y="15240"/>
                </a:lnTo>
                <a:lnTo>
                  <a:pt x="1577975" y="10795"/>
                </a:lnTo>
                <a:lnTo>
                  <a:pt x="1585912" y="6985"/>
                </a:lnTo>
                <a:lnTo>
                  <a:pt x="1594168" y="4127"/>
                </a:lnTo>
                <a:lnTo>
                  <a:pt x="1602422" y="1905"/>
                </a:lnTo>
                <a:lnTo>
                  <a:pt x="1607185" y="952"/>
                </a:lnTo>
                <a:lnTo>
                  <a:pt x="1611630" y="317"/>
                </a:lnTo>
                <a:lnTo>
                  <a:pt x="16157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41"/>
          <p:cNvSpPr txBox="1">
            <a:spLocks noChangeArrowheads="1"/>
          </p:cNvSpPr>
          <p:nvPr/>
        </p:nvSpPr>
        <p:spPr bwMode="auto">
          <a:xfrm>
            <a:off x="5157788" y="2570480"/>
            <a:ext cx="157035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江西拙楷" panose="02010600040101010101" charset="-122"/>
                <a:ea typeface="江西拙楷" panose="02010600040101010101" charset="-122"/>
              </a:rPr>
              <a:t>03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江西拙楷" panose="02010600040101010101" charset="-122"/>
              <a:ea typeface="江西拙楷" panose="02010600040101010101" charset="-122"/>
            </a:endParaRPr>
          </a:p>
        </p:txBody>
      </p:sp>
      <p:sp>
        <p:nvSpPr>
          <p:cNvPr id="3" name="矩形 42"/>
          <p:cNvSpPr>
            <a:spLocks noChangeArrowheads="1"/>
          </p:cNvSpPr>
          <p:nvPr/>
        </p:nvSpPr>
        <p:spPr bwMode="auto">
          <a:xfrm>
            <a:off x="4424998" y="3461385"/>
            <a:ext cx="30359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宋体" panose="02010600030101010101" pitchFamily="2" charset="-122"/>
                <a:sym typeface="+mn-ea"/>
              </a:rPr>
              <a:t>学习问题</a:t>
            </a:r>
            <a:r>
              <a:rPr lang="zh-CN" sz="24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宋体" panose="02010600030101010101" pitchFamily="2" charset="-122"/>
                <a:sym typeface="+mn-ea"/>
              </a:rPr>
              <a:t>反应</a:t>
            </a:r>
            <a:endParaRPr lang="zh-CN" sz="24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5610225" y="3434080"/>
            <a:ext cx="665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672965" y="410654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/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learning</a:t>
            </a:r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 </a:t>
            </a:r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problem</a:t>
            </a:r>
            <a:endParaRPr lang="en-US" altLang="zh-CN" sz="10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5270" y="5939155"/>
            <a:ext cx="5586730" cy="9188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0740"/>
            <a:ext cx="3364865" cy="9372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6065"/>
            <a:ext cx="1872615" cy="1518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107565" cy="16776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7380" y="0"/>
            <a:ext cx="2674620" cy="8369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2720" y="4246880"/>
            <a:ext cx="1597025" cy="6083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5940" y="2730500"/>
            <a:ext cx="1597025" cy="60833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 bwMode="auto">
          <a:xfrm>
            <a:off x="1052195" y="2083435"/>
            <a:ext cx="2054860" cy="1925320"/>
          </a:xfrm>
          <a:prstGeom prst="ellipse">
            <a:avLst/>
          </a:prstGeom>
          <a:gradFill>
            <a:gsLst>
              <a:gs pos="1000">
                <a:srgbClr val="E3DEB8"/>
              </a:gs>
              <a:gs pos="100000">
                <a:srgbClr val="5B5037"/>
              </a:gs>
            </a:gsLst>
            <a:lin scaled="1"/>
          </a:gra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6787" tIns="26787" rIns="26787" bIns="26787" numCol="1" spcCol="0" rtlCol="0" fromWordArt="0" anchor="ctr" anchorCtr="0" forceAA="0" compatLnSpc="1">
            <a:noAutofit/>
          </a:bodyPr>
          <a:p>
            <a:pPr marL="171450"/>
            <a:endParaRPr lang="zh-CN" altLang="en-US">
              <a:solidFill>
                <a:prstClr val="black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840095" y="2402205"/>
            <a:ext cx="2458720" cy="2344420"/>
          </a:xfrm>
          <a:prstGeom prst="ellipse">
            <a:avLst/>
          </a:prstGeom>
          <a:gradFill>
            <a:gsLst>
              <a:gs pos="50000">
                <a:srgbClr val="545459"/>
              </a:gs>
              <a:gs pos="0">
                <a:srgbClr val="8D8D90"/>
              </a:gs>
              <a:gs pos="100000">
                <a:srgbClr val="1B1B21"/>
              </a:gs>
            </a:gsLst>
            <a:lin scaled="1"/>
          </a:gra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6787" tIns="26787" rIns="26787" bIns="26787" numCol="1" spcCol="0" rtlCol="0" fromWordArt="0" anchor="ctr" anchorCtr="0" forceAA="0" compatLnSpc="1">
            <a:noAutofit/>
          </a:bodyPr>
          <a:p>
            <a:pPr marL="171450"/>
            <a:endParaRPr lang="zh-CN" altLang="en-US">
              <a:solidFill>
                <a:prstClr val="black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3437255" y="1343025"/>
            <a:ext cx="2199640" cy="1690370"/>
          </a:xfrm>
          <a:prstGeom prst="ellipse">
            <a:avLst/>
          </a:prstGeom>
          <a:gradFill>
            <a:gsLst>
              <a:gs pos="0">
                <a:srgbClr val="C1D0C9"/>
              </a:gs>
              <a:gs pos="100000">
                <a:srgbClr val="878D69"/>
              </a:gs>
            </a:gsLst>
            <a:lin scaled="1"/>
          </a:gra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6787" tIns="26787" rIns="26787" bIns="26787" numCol="1" spcCol="0" rtlCol="0" fromWordArt="0" anchor="ctr" anchorCtr="0" forceAA="0" compatLnSpc="1">
            <a:noAutofit/>
          </a:bodyPr>
          <a:p>
            <a:pPr marL="171450"/>
            <a:endParaRPr lang="zh-CN" altLang="en-US">
              <a:solidFill>
                <a:prstClr val="black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8932647" y="1342963"/>
            <a:ext cx="2582556" cy="2582559"/>
          </a:xfrm>
          <a:prstGeom prst="ellipse">
            <a:avLst/>
          </a:prstGeom>
          <a:gradFill>
            <a:gsLst>
              <a:gs pos="50000">
                <a:srgbClr val="685B51"/>
              </a:gs>
              <a:gs pos="0">
                <a:srgbClr val="9A928B"/>
              </a:gs>
              <a:gs pos="100000">
                <a:srgbClr val="352416"/>
              </a:gs>
            </a:gsLst>
            <a:lin scaled="1"/>
          </a:gra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6787" tIns="26787" rIns="26787" bIns="26787" numCol="1" spcCol="0" rtlCol="0" fromWordArt="0" anchor="ctr" anchorCtr="0" forceAA="0" compatLnSpc="1">
            <a:noAutofit/>
          </a:bodyPr>
          <a:p>
            <a:pPr marL="171450"/>
            <a:endParaRPr lang="zh-CN" altLang="en-US">
              <a:solidFill>
                <a:prstClr val="black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grpSp>
        <p:nvGrpSpPr>
          <p:cNvPr id="45" name="组合 45"/>
          <p:cNvGrpSpPr/>
          <p:nvPr/>
        </p:nvGrpSpPr>
        <p:grpSpPr>
          <a:xfrm>
            <a:off x="3234055" y="3814445"/>
            <a:ext cx="2140585" cy="2031365"/>
            <a:chOff x="487996" y="1283537"/>
            <a:chExt cx="1283393" cy="1283393"/>
          </a:xfrm>
          <a:gradFill>
            <a:gsLst>
              <a:gs pos="5000">
                <a:srgbClr val="EFDEDF"/>
              </a:gs>
              <a:gs pos="100000">
                <a:srgbClr val="72574E"/>
              </a:gs>
            </a:gsLst>
            <a:lin scaled="1"/>
          </a:gradFill>
        </p:grpSpPr>
        <p:sp>
          <p:nvSpPr>
            <p:cNvPr id="46" name="椭圆 45"/>
            <p:cNvSpPr/>
            <p:nvPr/>
          </p:nvSpPr>
          <p:spPr>
            <a:xfrm>
              <a:off x="487996" y="1283537"/>
              <a:ext cx="1283393" cy="128339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endParaRPr>
            </a:p>
          </p:txBody>
        </p:sp>
        <p:sp>
          <p:nvSpPr>
            <p:cNvPr id="47" name="AutoShape 2"/>
            <p:cNvSpPr/>
            <p:nvPr/>
          </p:nvSpPr>
          <p:spPr bwMode="auto">
            <a:xfrm>
              <a:off x="576684" y="1700773"/>
              <a:ext cx="1067837" cy="4465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pFill/>
          </p:spPr>
          <p:txBody>
            <a:bodyPr wrap="square">
              <a:spAutoFit/>
            </a:bodyPr>
            <a:p>
              <a:pPr algn="ctr"/>
              <a:r>
                <a:rPr lang="zh-CN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BrowalliaUPC" panose="020B0604020202020204" pitchFamily="34" charset="-34"/>
                </a:rPr>
                <a:t>语音监听程序还有待完善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BrowalliaUPC" panose="020B0604020202020204" pitchFamily="34" charset="-34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925918" y="2846963"/>
            <a:ext cx="2308216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000" b="1" dirty="0">
                <a:solidFill>
                  <a:prstClr val="white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SVN</a:t>
            </a:r>
            <a:r>
              <a:rPr lang="zh-CN" altLang="en-US" sz="2000" b="1" dirty="0">
                <a:solidFill>
                  <a:prstClr val="white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缺乏</a:t>
            </a:r>
            <a:r>
              <a:rPr lang="zh-CN" altLang="en-US" sz="2000" b="1" dirty="0">
                <a:solidFill>
                  <a:prstClr val="white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实践</a:t>
            </a:r>
            <a:endParaRPr lang="zh-CN" altLang="en-US" sz="2000" b="1" dirty="0">
              <a:solidFill>
                <a:prstClr val="white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375909" y="1941943"/>
            <a:ext cx="2308216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b="1" dirty="0">
                <a:solidFill>
                  <a:prstClr val="white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对其他的语音训练模型还没有</a:t>
            </a:r>
            <a:r>
              <a:rPr lang="zh-CN" altLang="en-US" b="1" dirty="0">
                <a:solidFill>
                  <a:prstClr val="white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学习</a:t>
            </a:r>
            <a:endParaRPr lang="zh-CN" altLang="en-US" b="1" dirty="0">
              <a:solidFill>
                <a:prstClr val="white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906779" y="3280532"/>
            <a:ext cx="2308216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b="1" dirty="0">
                <a:solidFill>
                  <a:prstClr val="white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kaldi</a:t>
            </a:r>
            <a:r>
              <a:rPr lang="zh-CN" altLang="en-US" b="1" dirty="0">
                <a:solidFill>
                  <a:prstClr val="white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模型还没有</a:t>
            </a:r>
            <a:endParaRPr lang="zh-CN" altLang="en-US" b="1" dirty="0">
              <a:solidFill>
                <a:prstClr val="white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algn="ctr"/>
            <a:r>
              <a:rPr lang="zh-CN" altLang="en-US" b="1" dirty="0">
                <a:solidFill>
                  <a:prstClr val="white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完善</a:t>
            </a:r>
            <a:endParaRPr lang="zh-CN" altLang="en-US" b="1" dirty="0">
              <a:solidFill>
                <a:prstClr val="white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069609" y="2416234"/>
            <a:ext cx="2308216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b="1" dirty="0">
                <a:solidFill>
                  <a:prstClr val="white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完善更加有针对性的语音训练</a:t>
            </a:r>
            <a:r>
              <a:rPr lang="zh-CN" altLang="en-US" b="1" dirty="0">
                <a:solidFill>
                  <a:prstClr val="white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集</a:t>
            </a:r>
            <a:endParaRPr lang="zh-CN" altLang="en-US" b="1" dirty="0">
              <a:solidFill>
                <a:prstClr val="white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" name="文本框 23"/>
          <p:cNvSpPr txBox="1"/>
          <p:nvPr/>
        </p:nvSpPr>
        <p:spPr>
          <a:xfrm>
            <a:off x="714375" y="356870"/>
            <a:ext cx="817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dirty="0" smtClean="0">
                <a:solidFill>
                  <a:srgbClr val="555555"/>
                </a:solidFill>
                <a:latin typeface="江西拙楷" panose="02010600040101010101" charset="-122"/>
                <a:ea typeface="江西拙楷" panose="02010600040101010101" charset="-122"/>
              </a:rPr>
              <a:t>03</a:t>
            </a:r>
            <a:endParaRPr lang="en-US" altLang="zh-CN" sz="4000" dirty="0" smtClean="0">
              <a:solidFill>
                <a:srgbClr val="555555"/>
              </a:solidFill>
              <a:latin typeface="江西拙楷" panose="02010600040101010101" charset="-122"/>
              <a:ea typeface="江西拙楷" panose="02010600040101010101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75105" y="485140"/>
            <a:ext cx="36000" cy="540000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23"/>
          <p:cNvSpPr txBox="1"/>
          <p:nvPr/>
        </p:nvSpPr>
        <p:spPr>
          <a:xfrm>
            <a:off x="1499235" y="427990"/>
            <a:ext cx="245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 smtClean="0">
                <a:solidFill>
                  <a:srgbClr val="555555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学习问题反应</a:t>
            </a:r>
            <a:endParaRPr lang="zh-CN" altLang="en-US" sz="2000" dirty="0" smtClean="0">
              <a:solidFill>
                <a:srgbClr val="555555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499235" y="78422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/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Learning problem response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41"/>
          <p:cNvSpPr txBox="1">
            <a:spLocks noChangeArrowheads="1"/>
          </p:cNvSpPr>
          <p:nvPr/>
        </p:nvSpPr>
        <p:spPr bwMode="auto">
          <a:xfrm>
            <a:off x="5157788" y="2570480"/>
            <a:ext cx="157035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江西拙楷" panose="02010600040101010101" charset="-122"/>
                <a:ea typeface="江西拙楷" panose="02010600040101010101" charset="-122"/>
              </a:rPr>
              <a:t>04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江西拙楷" panose="02010600040101010101" charset="-122"/>
              <a:ea typeface="江西拙楷" panose="02010600040101010101" charset="-122"/>
            </a:endParaRPr>
          </a:p>
        </p:txBody>
      </p:sp>
      <p:sp>
        <p:nvSpPr>
          <p:cNvPr id="3" name="矩形 42"/>
          <p:cNvSpPr>
            <a:spLocks noChangeArrowheads="1"/>
          </p:cNvSpPr>
          <p:nvPr/>
        </p:nvSpPr>
        <p:spPr bwMode="auto">
          <a:xfrm>
            <a:off x="4424998" y="3461385"/>
            <a:ext cx="30359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4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宋体" panose="02010600030101010101" pitchFamily="2" charset="-122"/>
                <a:sym typeface="+mn-ea"/>
              </a:rPr>
              <a:t>未来学习计划</a:t>
            </a:r>
            <a:endParaRPr sz="24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5610225" y="3434080"/>
            <a:ext cx="665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672965" y="410654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/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Future learning plan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5270" y="5939155"/>
            <a:ext cx="5586730" cy="9188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0740"/>
            <a:ext cx="3364865" cy="9372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6065"/>
            <a:ext cx="1872615" cy="1518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107565" cy="16776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7380" y="0"/>
            <a:ext cx="2674620" cy="8369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2720" y="4246880"/>
            <a:ext cx="1597025" cy="6083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5940" y="2730500"/>
            <a:ext cx="1597025" cy="60833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五边形 44"/>
          <p:cNvSpPr/>
          <p:nvPr/>
        </p:nvSpPr>
        <p:spPr>
          <a:xfrm>
            <a:off x="4846366" y="4362760"/>
            <a:ext cx="2553372" cy="733329"/>
          </a:xfrm>
          <a:custGeom>
            <a:avLst/>
            <a:gdLst/>
            <a:ahLst/>
            <a:cxnLst/>
            <a:rect l="l" t="t" r="r" b="b"/>
            <a:pathLst>
              <a:path w="2687800" h="772904">
                <a:moveTo>
                  <a:pt x="0" y="0"/>
                </a:moveTo>
                <a:cubicBezTo>
                  <a:pt x="574551" y="701060"/>
                  <a:pt x="1443161" y="711127"/>
                  <a:pt x="2278163" y="250638"/>
                </a:cubicBezTo>
                <a:lnTo>
                  <a:pt x="2219171" y="171585"/>
                </a:lnTo>
                <a:lnTo>
                  <a:pt x="2687800" y="146207"/>
                </a:lnTo>
                <a:lnTo>
                  <a:pt x="2502772" y="590197"/>
                </a:lnTo>
                <a:lnTo>
                  <a:pt x="2456475" y="513522"/>
                </a:lnTo>
                <a:cubicBezTo>
                  <a:pt x="1597297" y="939002"/>
                  <a:pt x="549287" y="889345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30" name="五边形 47"/>
          <p:cNvSpPr/>
          <p:nvPr/>
        </p:nvSpPr>
        <p:spPr>
          <a:xfrm>
            <a:off x="4243772" y="2215885"/>
            <a:ext cx="2551329" cy="733328"/>
          </a:xfrm>
          <a:custGeom>
            <a:avLst/>
            <a:gdLst/>
            <a:ahLst/>
            <a:cxnLst/>
            <a:rect l="l" t="t" r="r" b="b"/>
            <a:pathLst>
              <a:path w="2687800" h="772903">
                <a:moveTo>
                  <a:pt x="1241306" y="389"/>
                </a:moveTo>
                <a:cubicBezTo>
                  <a:pt x="1806378" y="-10775"/>
                  <a:pt x="2344496" y="217062"/>
                  <a:pt x="2687800" y="772903"/>
                </a:cubicBezTo>
                <a:cubicBezTo>
                  <a:pt x="2113249" y="71843"/>
                  <a:pt x="1244639" y="61776"/>
                  <a:pt x="409637" y="522265"/>
                </a:cubicBezTo>
                <a:lnTo>
                  <a:pt x="468629" y="601318"/>
                </a:lnTo>
                <a:lnTo>
                  <a:pt x="0" y="626696"/>
                </a:lnTo>
                <a:lnTo>
                  <a:pt x="185028" y="182706"/>
                </a:lnTo>
                <a:lnTo>
                  <a:pt x="231325" y="259381"/>
                </a:lnTo>
                <a:cubicBezTo>
                  <a:pt x="553517" y="99826"/>
                  <a:pt x="902263" y="7087"/>
                  <a:pt x="1241306" y="3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32" name="五边形 50"/>
          <p:cNvSpPr/>
          <p:nvPr/>
        </p:nvSpPr>
        <p:spPr>
          <a:xfrm>
            <a:off x="5761495" y="1817558"/>
            <a:ext cx="1346139" cy="2340931"/>
          </a:xfrm>
          <a:custGeom>
            <a:avLst/>
            <a:gdLst/>
            <a:ahLst/>
            <a:cxnLst/>
            <a:rect l="l" t="t" r="r" b="b"/>
            <a:pathLst>
              <a:path w="1418336" h="2462563">
                <a:moveTo>
                  <a:pt x="477021" y="0"/>
                </a:moveTo>
                <a:lnTo>
                  <a:pt x="433767" y="78432"/>
                </a:lnTo>
                <a:cubicBezTo>
                  <a:pt x="1231832" y="609762"/>
                  <a:pt x="1712833" y="1542194"/>
                  <a:pt x="1217281" y="2462563"/>
                </a:cubicBezTo>
                <a:cubicBezTo>
                  <a:pt x="1537142" y="1614457"/>
                  <a:pt x="1111555" y="857185"/>
                  <a:pt x="295258" y="364297"/>
                </a:cubicBezTo>
                <a:lnTo>
                  <a:pt x="256293" y="454912"/>
                </a:lnTo>
                <a:lnTo>
                  <a:pt x="0" y="61756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33" name="TextBox 24"/>
          <p:cNvSpPr txBox="1"/>
          <p:nvPr/>
        </p:nvSpPr>
        <p:spPr>
          <a:xfrm>
            <a:off x="3777921" y="1549963"/>
            <a:ext cx="2345017" cy="39878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914400">
              <a:defRPr/>
            </a:pP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2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、实现</a:t>
            </a: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Deepspeech</a:t>
            </a:r>
            <a:endParaRPr lang="en-US" altLang="zh-CN" sz="2000" kern="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35" name="五边形 46"/>
          <p:cNvSpPr/>
          <p:nvPr/>
        </p:nvSpPr>
        <p:spPr>
          <a:xfrm>
            <a:off x="3967057" y="2477350"/>
            <a:ext cx="1672970" cy="2140748"/>
          </a:xfrm>
          <a:custGeom>
            <a:avLst/>
            <a:gdLst/>
            <a:ahLst/>
            <a:cxnLst/>
            <a:rect l="l" t="t" r="r" b="b"/>
            <a:pathLst>
              <a:path w="1762511" h="2254600">
                <a:moveTo>
                  <a:pt x="1762511" y="0"/>
                </a:moveTo>
                <a:cubicBezTo>
                  <a:pt x="868100" y="147046"/>
                  <a:pt x="425077" y="894251"/>
                  <a:pt x="406371" y="1847628"/>
                </a:cubicBezTo>
                <a:lnTo>
                  <a:pt x="504329" y="1836066"/>
                </a:lnTo>
                <a:lnTo>
                  <a:pt x="291992" y="2254600"/>
                </a:lnTo>
                <a:lnTo>
                  <a:pt x="0" y="1872366"/>
                </a:lnTo>
                <a:lnTo>
                  <a:pt x="89551" y="1870609"/>
                </a:lnTo>
                <a:cubicBezTo>
                  <a:pt x="150663" y="913799"/>
                  <a:pt x="717673" y="31024"/>
                  <a:pt x="1762511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36" name="五边形 45"/>
          <p:cNvSpPr/>
          <p:nvPr/>
        </p:nvSpPr>
        <p:spPr>
          <a:xfrm>
            <a:off x="4531791" y="3216202"/>
            <a:ext cx="1348181" cy="2338889"/>
          </a:xfrm>
          <a:custGeom>
            <a:avLst/>
            <a:gdLst/>
            <a:ahLst/>
            <a:cxnLst/>
            <a:rect l="l" t="t" r="r" b="b"/>
            <a:pathLst>
              <a:path w="1418336" h="2462563">
                <a:moveTo>
                  <a:pt x="201055" y="0"/>
                </a:moveTo>
                <a:cubicBezTo>
                  <a:pt x="-118805" y="848106"/>
                  <a:pt x="306782" y="1605378"/>
                  <a:pt x="1123078" y="2098266"/>
                </a:cubicBezTo>
                <a:lnTo>
                  <a:pt x="1162044" y="2007651"/>
                </a:lnTo>
                <a:lnTo>
                  <a:pt x="1418336" y="2400807"/>
                </a:lnTo>
                <a:lnTo>
                  <a:pt x="941316" y="2462563"/>
                </a:lnTo>
                <a:lnTo>
                  <a:pt x="984570" y="2384131"/>
                </a:lnTo>
                <a:cubicBezTo>
                  <a:pt x="186504" y="1852801"/>
                  <a:pt x="-294497" y="920369"/>
                  <a:pt x="201055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44" name="五边形 51"/>
          <p:cNvSpPr/>
          <p:nvPr/>
        </p:nvSpPr>
        <p:spPr>
          <a:xfrm>
            <a:off x="5939210" y="2716346"/>
            <a:ext cx="1672969" cy="2140748"/>
          </a:xfrm>
          <a:custGeom>
            <a:avLst/>
            <a:gdLst/>
            <a:ahLst/>
            <a:cxnLst/>
            <a:rect l="l" t="t" r="r" b="b"/>
            <a:pathLst>
              <a:path w="1762512" h="2254600">
                <a:moveTo>
                  <a:pt x="1470518" y="0"/>
                </a:moveTo>
                <a:lnTo>
                  <a:pt x="1762512" y="382234"/>
                </a:lnTo>
                <a:lnTo>
                  <a:pt x="1672961" y="383991"/>
                </a:lnTo>
                <a:cubicBezTo>
                  <a:pt x="1611848" y="1340801"/>
                  <a:pt x="1044838" y="2223576"/>
                  <a:pt x="0" y="2254600"/>
                </a:cubicBezTo>
                <a:cubicBezTo>
                  <a:pt x="894411" y="2107554"/>
                  <a:pt x="1337434" y="1360349"/>
                  <a:pt x="1356140" y="406972"/>
                </a:cubicBezTo>
                <a:lnTo>
                  <a:pt x="1258182" y="418534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51" name="TextBox 36"/>
          <p:cNvSpPr txBox="1"/>
          <p:nvPr/>
        </p:nvSpPr>
        <p:spPr>
          <a:xfrm>
            <a:off x="2109786" y="2603583"/>
            <a:ext cx="2342974" cy="39878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914400">
              <a:defRPr/>
            </a:pP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3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、完善语音训练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集</a:t>
            </a:r>
            <a:endParaRPr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52" name="TextBox 37"/>
          <p:cNvSpPr txBox="1"/>
          <p:nvPr/>
        </p:nvSpPr>
        <p:spPr>
          <a:xfrm>
            <a:off x="2342019" y="4530035"/>
            <a:ext cx="2345017" cy="39878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914400">
              <a:defRPr/>
            </a:pP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4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、接口程序的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对接</a:t>
            </a:r>
            <a:endParaRPr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53" name="TextBox 38"/>
          <p:cNvSpPr txBox="1"/>
          <p:nvPr/>
        </p:nvSpPr>
        <p:spPr>
          <a:xfrm>
            <a:off x="5692140" y="5329555"/>
            <a:ext cx="2625725" cy="3987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914400">
              <a:defRPr/>
            </a:pP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5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、语音模块的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上线</a:t>
            </a:r>
            <a:endParaRPr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54" name="TextBox 39"/>
          <p:cNvSpPr txBox="1"/>
          <p:nvPr/>
        </p:nvSpPr>
        <p:spPr>
          <a:xfrm>
            <a:off x="7255964" y="4219888"/>
            <a:ext cx="2342974" cy="39878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914400">
              <a:defRPr/>
            </a:pP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6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、模型的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优化</a:t>
            </a:r>
            <a:endParaRPr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55" name="TextBox 40"/>
          <p:cNvSpPr txBox="1"/>
          <p:nvPr/>
        </p:nvSpPr>
        <p:spPr>
          <a:xfrm>
            <a:off x="7009765" y="2464118"/>
            <a:ext cx="2589530" cy="3987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914400">
              <a:defRPr/>
            </a:pP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1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、</a:t>
            </a: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kaldi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模型的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训练</a:t>
            </a:r>
            <a:endParaRPr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grpSp>
        <p:nvGrpSpPr>
          <p:cNvPr id="56" name="组合 1"/>
          <p:cNvGrpSpPr/>
          <p:nvPr/>
        </p:nvGrpSpPr>
        <p:grpSpPr>
          <a:xfrm>
            <a:off x="4611457" y="2440582"/>
            <a:ext cx="2422640" cy="2422640"/>
            <a:chOff x="2701522" y="2501485"/>
            <a:chExt cx="2422766" cy="2422766"/>
          </a:xfrm>
          <a:solidFill>
            <a:schemeClr val="bg1"/>
          </a:solidFill>
        </p:grpSpPr>
        <p:sp>
          <p:nvSpPr>
            <p:cNvPr id="57" name="Oval 16"/>
            <p:cNvSpPr>
              <a:spLocks noChangeArrowheads="1"/>
            </p:cNvSpPr>
            <p:nvPr/>
          </p:nvSpPr>
          <p:spPr bwMode="auto">
            <a:xfrm>
              <a:off x="2701522" y="2501485"/>
              <a:ext cx="2422766" cy="24227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endParaRPr>
            </a:p>
          </p:txBody>
        </p:sp>
        <p:sp>
          <p:nvSpPr>
            <p:cNvPr id="58" name="TextBox 22"/>
            <p:cNvSpPr txBox="1">
              <a:spLocks noChangeArrowheads="1"/>
            </p:cNvSpPr>
            <p:nvPr/>
          </p:nvSpPr>
          <p:spPr bwMode="auto">
            <a:xfrm>
              <a:off x="2907297" y="3420544"/>
              <a:ext cx="2011785" cy="5835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Normal" panose="020B0400000000000000" charset="-122"/>
                </a:rPr>
                <a:t>kaldi</a:t>
              </a:r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Normal" panose="020B0400000000000000" charset="-122"/>
                </a:rPr>
                <a:t>模型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Normal" panose="020B0400000000000000" charset="-122"/>
              </a:endParaRPr>
            </a:p>
          </p:txBody>
        </p:sp>
      </p:grpSp>
      <p:sp>
        <p:nvSpPr>
          <p:cNvPr id="2" name="文本框 23"/>
          <p:cNvSpPr txBox="1"/>
          <p:nvPr/>
        </p:nvSpPr>
        <p:spPr>
          <a:xfrm>
            <a:off x="657225" y="334010"/>
            <a:ext cx="8616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dirty="0" smtClean="0">
                <a:solidFill>
                  <a:srgbClr val="555555"/>
                </a:solidFill>
                <a:latin typeface="江西拙楷" panose="02010600040101010101" charset="-122"/>
                <a:ea typeface="江西拙楷" panose="02010600040101010101" charset="-122"/>
              </a:rPr>
              <a:t>04</a:t>
            </a:r>
            <a:endParaRPr lang="en-US" altLang="zh-CN" sz="4000" dirty="0" smtClean="0">
              <a:solidFill>
                <a:srgbClr val="555555"/>
              </a:solidFill>
              <a:latin typeface="江西拙楷" panose="02010600040101010101" charset="-122"/>
              <a:ea typeface="江西拙楷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105" y="485140"/>
            <a:ext cx="36000" cy="540000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23"/>
          <p:cNvSpPr txBox="1"/>
          <p:nvPr/>
        </p:nvSpPr>
        <p:spPr>
          <a:xfrm>
            <a:off x="1499235" y="427990"/>
            <a:ext cx="245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 smtClean="0">
                <a:solidFill>
                  <a:srgbClr val="555555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未来学习计划</a:t>
            </a:r>
            <a:endParaRPr lang="zh-CN" altLang="en-US" sz="2000" dirty="0" smtClean="0">
              <a:solidFill>
                <a:srgbClr val="555555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9235" y="78422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/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Future learning plan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302125" cy="2030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946150"/>
            <a:ext cx="4114800" cy="14217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12080"/>
            <a:ext cx="6249670" cy="1645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295" y="6003290"/>
            <a:ext cx="7026910" cy="854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1340" y="5592445"/>
            <a:ext cx="1367155" cy="2832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8695" y="3620770"/>
            <a:ext cx="2313305" cy="32372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6035" y="2030095"/>
            <a:ext cx="735965" cy="6997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620770"/>
            <a:ext cx="1545590" cy="699770"/>
          </a:xfrm>
          <a:prstGeom prst="rect">
            <a:avLst/>
          </a:prstGeom>
        </p:spPr>
      </p:pic>
      <p:sp>
        <p:nvSpPr>
          <p:cNvPr id="4106" name="文本框 17"/>
          <p:cNvSpPr txBox="1"/>
          <p:nvPr/>
        </p:nvSpPr>
        <p:spPr>
          <a:xfrm>
            <a:off x="3131185" y="3375660"/>
            <a:ext cx="605091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sz="1200" kern="1100" spc="550" dirty="0" smtClean="0"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THE PROFESSIONAL POWERPOINT TEMPLATE</a:t>
            </a:r>
            <a:endParaRPr lang="en-US" altLang="zh-CN" sz="1200" kern="1100" spc="550" dirty="0" smtClean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2" name="文本框 15"/>
          <p:cNvSpPr txBox="1"/>
          <p:nvPr/>
        </p:nvSpPr>
        <p:spPr>
          <a:xfrm>
            <a:off x="3094355" y="2312035"/>
            <a:ext cx="612394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dist" eaLnBrk="1" hangingPunct="1"/>
            <a:r>
              <a:rPr lang="zh-CN" altLang="zh-CN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江西拙楷" panose="02010600040101010101" charset="-122"/>
                <a:ea typeface="江西拙楷" panose="02010600040101010101" charset="-122"/>
              </a:rPr>
              <a:t>感谢指正</a:t>
            </a:r>
            <a:endParaRPr lang="zh-CN" altLang="zh-CN" sz="6600" dirty="0">
              <a:solidFill>
                <a:schemeClr val="tx1">
                  <a:lumMod val="75000"/>
                  <a:lumOff val="25000"/>
                </a:schemeClr>
              </a:solidFill>
              <a:latin typeface="江西拙楷" panose="02010600040101010101" charset="-122"/>
              <a:ea typeface="江西拙楷" panose="0201060004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8795" y="3098800"/>
            <a:ext cx="201930" cy="1841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0170" y="4307840"/>
            <a:ext cx="201930" cy="1841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3995" y="4842510"/>
            <a:ext cx="201930" cy="1841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8085" y="3901440"/>
            <a:ext cx="201930" cy="18415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1335" y="667385"/>
            <a:ext cx="3981450" cy="10833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945" y="2732405"/>
            <a:ext cx="5439410" cy="15703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905" y="5710555"/>
            <a:ext cx="5459095" cy="11474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 bwMode="auto">
          <a:xfrm>
            <a:off x="2485390" y="810260"/>
            <a:ext cx="2282190" cy="108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造字工房-俊雅锐宋" pitchFamily="2" charset="-122"/>
                <a:ea typeface="造字工房-俊雅锐宋" pitchFamily="2" charset="-122"/>
                <a:cs typeface="Arial" panose="020B0604020202020204" pitchFamily="34" charset="0"/>
              </a:defRPr>
            </a:lvl1pPr>
          </a:lstStyle>
          <a:p>
            <a:pPr algn="dist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江西拙楷" panose="02010600040101010101" charset="-122"/>
                <a:ea typeface="江西拙楷" panose="02010600040101010101" charset="-122"/>
              </a:rPr>
              <a:t>目录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江西拙楷" panose="02010600040101010101" charset="-122"/>
              <a:ea typeface="江西拙楷" panose="02010600040101010101" charset="-122"/>
            </a:endParaRPr>
          </a:p>
        </p:txBody>
      </p:sp>
      <p:sp>
        <p:nvSpPr>
          <p:cNvPr id="4" name="文本框 41"/>
          <p:cNvSpPr txBox="1">
            <a:spLocks noChangeArrowheads="1"/>
          </p:cNvSpPr>
          <p:nvPr/>
        </p:nvSpPr>
        <p:spPr bwMode="auto">
          <a:xfrm>
            <a:off x="1424305" y="2265680"/>
            <a:ext cx="157035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江西拙楷" panose="02010600040101010101" charset="-122"/>
                <a:ea typeface="江西拙楷" panose="02010600040101010101" charset="-122"/>
              </a:rPr>
              <a:t>01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江西拙楷" panose="02010600040101010101" charset="-122"/>
              <a:ea typeface="江西拙楷" panose="02010600040101010101" charset="-122"/>
            </a:endParaRPr>
          </a:p>
        </p:txBody>
      </p:sp>
      <p:sp>
        <p:nvSpPr>
          <p:cNvPr id="3" name="矩形 42"/>
          <p:cNvSpPr>
            <a:spLocks noChangeArrowheads="1"/>
          </p:cNvSpPr>
          <p:nvPr/>
        </p:nvSpPr>
        <p:spPr bwMode="auto">
          <a:xfrm>
            <a:off x="1450975" y="3156585"/>
            <a:ext cx="30359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4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宋体" panose="02010600030101010101" pitchFamily="2" charset="-122"/>
                <a:sym typeface="+mn-ea"/>
              </a:rPr>
              <a:t>学习进度介绍</a:t>
            </a:r>
            <a:endParaRPr sz="24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1548130" y="3129280"/>
            <a:ext cx="665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45"/>
          <p:cNvSpPr txBox="1">
            <a:spLocks noChangeArrowheads="1"/>
          </p:cNvSpPr>
          <p:nvPr/>
        </p:nvSpPr>
        <p:spPr bwMode="auto">
          <a:xfrm>
            <a:off x="1429385" y="4225925"/>
            <a:ext cx="157099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江西拙楷" panose="02010600040101010101" charset="-122"/>
                <a:ea typeface="江西拙楷" panose="02010600040101010101" charset="-122"/>
              </a:rPr>
              <a:t>02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江西拙楷" panose="02010600040101010101" charset="-122"/>
              <a:ea typeface="江西拙楷" panose="02010600040101010101" charset="-122"/>
            </a:endParaRPr>
          </a:p>
        </p:txBody>
      </p:sp>
      <p:sp>
        <p:nvSpPr>
          <p:cNvPr id="9" name="矩形 47"/>
          <p:cNvSpPr>
            <a:spLocks noChangeArrowheads="1"/>
          </p:cNvSpPr>
          <p:nvPr/>
        </p:nvSpPr>
        <p:spPr bwMode="auto">
          <a:xfrm>
            <a:off x="1450975" y="5201920"/>
            <a:ext cx="27139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4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宋体" panose="02010600030101010101" pitchFamily="2" charset="-122"/>
                <a:sym typeface="+mn-ea"/>
              </a:rPr>
              <a:t>学习</a:t>
            </a:r>
            <a:r>
              <a:rPr lang="zh-CN" sz="24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宋体" panose="02010600030101010101" pitchFamily="2" charset="-122"/>
                <a:sym typeface="+mn-ea"/>
              </a:rPr>
              <a:t>主要收获</a:t>
            </a:r>
            <a:endParaRPr sz="24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553210" y="5088255"/>
            <a:ext cx="664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52"/>
          <p:cNvSpPr txBox="1">
            <a:spLocks noChangeArrowheads="1"/>
          </p:cNvSpPr>
          <p:nvPr/>
        </p:nvSpPr>
        <p:spPr bwMode="auto">
          <a:xfrm>
            <a:off x="4315460" y="2222500"/>
            <a:ext cx="157035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江西拙楷" panose="02010600040101010101" charset="-122"/>
                <a:ea typeface="江西拙楷" panose="02010600040101010101" charset="-122"/>
              </a:rPr>
              <a:t>03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江西拙楷" panose="02010600040101010101" charset="-122"/>
              <a:ea typeface="江西拙楷" panose="02010600040101010101" charset="-122"/>
            </a:endParaRPr>
          </a:p>
        </p:txBody>
      </p:sp>
      <p:sp>
        <p:nvSpPr>
          <p:cNvPr id="13" name="矩形 53"/>
          <p:cNvSpPr>
            <a:spLocks noChangeArrowheads="1"/>
          </p:cNvSpPr>
          <p:nvPr/>
        </p:nvSpPr>
        <p:spPr bwMode="auto">
          <a:xfrm>
            <a:off x="4341495" y="3156585"/>
            <a:ext cx="264858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4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宋体" panose="02010600030101010101" pitchFamily="2" charset="-122"/>
                <a:sym typeface="+mn-ea"/>
              </a:rPr>
              <a:t>学习</a:t>
            </a:r>
            <a:r>
              <a:rPr lang="zh-CN" sz="24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宋体" panose="02010600030101010101" pitchFamily="2" charset="-122"/>
                <a:sym typeface="+mn-ea"/>
              </a:rPr>
              <a:t>问题</a:t>
            </a:r>
            <a:r>
              <a:rPr lang="zh-CN" sz="24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宋体" panose="02010600030101010101" pitchFamily="2" charset="-122"/>
                <a:sym typeface="+mn-ea"/>
              </a:rPr>
              <a:t>反应</a:t>
            </a:r>
            <a:endParaRPr lang="zh-CN" sz="24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4439285" y="3086100"/>
            <a:ext cx="664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56"/>
          <p:cNvSpPr txBox="1">
            <a:spLocks noChangeArrowheads="1"/>
          </p:cNvSpPr>
          <p:nvPr/>
        </p:nvSpPr>
        <p:spPr bwMode="auto">
          <a:xfrm>
            <a:off x="4342130" y="4246880"/>
            <a:ext cx="178371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江西拙楷" panose="02010600040101010101" charset="-122"/>
                <a:ea typeface="江西拙楷" panose="02010600040101010101" charset="-122"/>
              </a:rPr>
              <a:t>04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江西拙楷" panose="02010600040101010101" charset="-122"/>
              <a:ea typeface="江西拙楷" panose="02010600040101010101" charset="-122"/>
            </a:endParaRPr>
          </a:p>
        </p:txBody>
      </p:sp>
      <p:sp>
        <p:nvSpPr>
          <p:cNvPr id="17" name="矩形 57"/>
          <p:cNvSpPr>
            <a:spLocks noChangeArrowheads="1"/>
          </p:cNvSpPr>
          <p:nvPr/>
        </p:nvSpPr>
        <p:spPr bwMode="auto">
          <a:xfrm>
            <a:off x="4340860" y="5201920"/>
            <a:ext cx="283337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4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宋体" panose="02010600030101010101" pitchFamily="2" charset="-122"/>
                <a:sym typeface="+mn-ea"/>
              </a:rPr>
              <a:t>未来学习计划</a:t>
            </a:r>
            <a:endParaRPr sz="24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4431030" y="5108575"/>
            <a:ext cx="622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570" y="2801620"/>
            <a:ext cx="3694430" cy="265176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5335" y="4323715"/>
            <a:ext cx="1164590" cy="2413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8740" y="5939155"/>
            <a:ext cx="2011680" cy="91884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5520" y="1299210"/>
            <a:ext cx="201930" cy="1841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41"/>
          <p:cNvSpPr txBox="1">
            <a:spLocks noChangeArrowheads="1"/>
          </p:cNvSpPr>
          <p:nvPr/>
        </p:nvSpPr>
        <p:spPr bwMode="auto">
          <a:xfrm>
            <a:off x="5157788" y="2570480"/>
            <a:ext cx="157035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江西拙楷" panose="02010600040101010101" charset="-122"/>
                <a:ea typeface="江西拙楷" panose="02010600040101010101" charset="-122"/>
              </a:rPr>
              <a:t>01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江西拙楷" panose="02010600040101010101" charset="-122"/>
              <a:ea typeface="江西拙楷" panose="02010600040101010101" charset="-122"/>
            </a:endParaRPr>
          </a:p>
        </p:txBody>
      </p:sp>
      <p:sp>
        <p:nvSpPr>
          <p:cNvPr id="3" name="矩形 42"/>
          <p:cNvSpPr>
            <a:spLocks noChangeArrowheads="1"/>
          </p:cNvSpPr>
          <p:nvPr/>
        </p:nvSpPr>
        <p:spPr bwMode="auto">
          <a:xfrm>
            <a:off x="4424998" y="3461385"/>
            <a:ext cx="30359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4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宋体" panose="02010600030101010101" pitchFamily="2" charset="-122"/>
                <a:sym typeface="+mn-ea"/>
              </a:rPr>
              <a:t>学习进度介绍</a:t>
            </a:r>
            <a:endParaRPr sz="2400" kern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5610225" y="3434080"/>
            <a:ext cx="665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672965" y="410654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/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Introduction to learning progress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5270" y="5939155"/>
            <a:ext cx="5586730" cy="9188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0740"/>
            <a:ext cx="3364865" cy="9372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6065"/>
            <a:ext cx="1872615" cy="1518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107565" cy="16776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7380" y="0"/>
            <a:ext cx="2674620" cy="8369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2720" y="4246880"/>
            <a:ext cx="1597025" cy="6083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5940" y="2730500"/>
            <a:ext cx="1597025" cy="60833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7" name="Rectangle 7"/>
          <p:cNvSpPr/>
          <p:nvPr/>
        </p:nvSpPr>
        <p:spPr>
          <a:xfrm>
            <a:off x="739140" y="3618548"/>
            <a:ext cx="4411663" cy="2794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9525">
            <a:noFill/>
          </a:ln>
        </p:spPr>
        <p:txBody>
          <a:bodyPr/>
          <a:p>
            <a:pPr fontAlgn="base"/>
            <a:endParaRPr sz="2135" strike="noStrike" noProof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9157" name="Rectangle 8"/>
          <p:cNvSpPr/>
          <p:nvPr/>
        </p:nvSpPr>
        <p:spPr>
          <a:xfrm>
            <a:off x="866140" y="3757613"/>
            <a:ext cx="4411663" cy="279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endParaRPr lang="zh-CN" altLang="zh-CN" sz="1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319" name="Freeform 9"/>
          <p:cNvSpPr/>
          <p:nvPr/>
        </p:nvSpPr>
        <p:spPr>
          <a:xfrm>
            <a:off x="735965" y="2659698"/>
            <a:ext cx="4349750" cy="860425"/>
          </a:xfrm>
          <a:custGeom>
            <a:avLst/>
            <a:gdLst>
              <a:gd name="txL" fmla="*/ 0 w 996"/>
              <a:gd name="txT" fmla="*/ 0 h 197"/>
              <a:gd name="txR" fmla="*/ 996 w 996"/>
              <a:gd name="txB" fmla="*/ 197 h 197"/>
            </a:gdLst>
            <a:ahLst/>
            <a:cxnLst>
              <a:cxn ang="0">
                <a:pos x="986" y="0"/>
              </a:cxn>
              <a:cxn ang="0">
                <a:pos x="515" y="114"/>
              </a:cxn>
              <a:cxn ang="0">
                <a:pos x="113" y="133"/>
              </a:cxn>
              <a:cxn ang="0">
                <a:pos x="1" y="132"/>
              </a:cxn>
              <a:cxn ang="0">
                <a:pos x="0" y="196"/>
              </a:cxn>
              <a:cxn ang="0">
                <a:pos x="114" y="197"/>
              </a:cxn>
              <a:cxn ang="0">
                <a:pos x="518" y="178"/>
              </a:cxn>
              <a:cxn ang="0">
                <a:pos x="996" y="63"/>
              </a:cxn>
              <a:cxn ang="0">
                <a:pos x="986" y="0"/>
              </a:cxn>
            </a:cxnLst>
            <a:rect l="txL" t="txT" r="txR" b="txB"/>
            <a:pathLst>
              <a:path w="996" h="197">
                <a:moveTo>
                  <a:pt x="986" y="0"/>
                </a:moveTo>
                <a:cubicBezTo>
                  <a:pt x="834" y="62"/>
                  <a:pt x="676" y="96"/>
                  <a:pt x="515" y="114"/>
                </a:cubicBezTo>
                <a:cubicBezTo>
                  <a:pt x="383" y="128"/>
                  <a:pt x="248" y="133"/>
                  <a:pt x="113" y="133"/>
                </a:cubicBezTo>
                <a:cubicBezTo>
                  <a:pt x="76" y="133"/>
                  <a:pt x="38" y="132"/>
                  <a:pt x="1" y="132"/>
                </a:cubicBezTo>
                <a:cubicBezTo>
                  <a:pt x="0" y="196"/>
                  <a:pt x="0" y="196"/>
                  <a:pt x="0" y="196"/>
                </a:cubicBezTo>
                <a:cubicBezTo>
                  <a:pt x="38" y="197"/>
                  <a:pt x="76" y="197"/>
                  <a:pt x="114" y="197"/>
                </a:cubicBezTo>
                <a:cubicBezTo>
                  <a:pt x="250" y="197"/>
                  <a:pt x="385" y="193"/>
                  <a:pt x="518" y="178"/>
                </a:cubicBezTo>
                <a:cubicBezTo>
                  <a:pt x="681" y="160"/>
                  <a:pt x="842" y="126"/>
                  <a:pt x="996" y="63"/>
                </a:cubicBezTo>
                <a:cubicBezTo>
                  <a:pt x="986" y="0"/>
                  <a:pt x="986" y="0"/>
                  <a:pt x="986" y="0"/>
                </a:cubicBezTo>
              </a:path>
            </a:pathLst>
          </a:cu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  <a:ln w="9525">
            <a:noFill/>
          </a:ln>
        </p:spPr>
        <p:txBody>
          <a:bodyPr/>
          <a:p>
            <a:pPr fontAlgn="base"/>
            <a:endParaRPr sz="2135" strike="noStrike" noProof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320" name="Freeform 10"/>
          <p:cNvSpPr/>
          <p:nvPr/>
        </p:nvSpPr>
        <p:spPr>
          <a:xfrm>
            <a:off x="735965" y="1831023"/>
            <a:ext cx="4122738" cy="1290638"/>
          </a:xfrm>
          <a:custGeom>
            <a:avLst/>
            <a:gdLst>
              <a:gd name="txL" fmla="*/ 0 w 944"/>
              <a:gd name="txT" fmla="*/ 0 h 296"/>
              <a:gd name="txR" fmla="*/ 944 w 944"/>
              <a:gd name="txB" fmla="*/ 296 h 296"/>
            </a:gdLst>
            <a:ahLst/>
            <a:cxnLst>
              <a:cxn ang="0">
                <a:pos x="927" y="0"/>
              </a:cxn>
              <a:cxn ang="0">
                <a:pos x="519" y="176"/>
              </a:cxn>
              <a:cxn ang="0">
                <a:pos x="33" y="231"/>
              </a:cxn>
              <a:cxn ang="0">
                <a:pos x="1" y="231"/>
              </a:cxn>
              <a:cxn ang="0">
                <a:pos x="0" y="295"/>
              </a:cxn>
              <a:cxn ang="0">
                <a:pos x="34" y="296"/>
              </a:cxn>
              <a:cxn ang="0">
                <a:pos x="526" y="240"/>
              </a:cxn>
              <a:cxn ang="0">
                <a:pos x="944" y="59"/>
              </a:cxn>
              <a:cxn ang="0">
                <a:pos x="927" y="0"/>
              </a:cxn>
            </a:cxnLst>
            <a:rect l="txL" t="txT" r="txR" b="txB"/>
            <a:pathLst>
              <a:path w="944" h="296">
                <a:moveTo>
                  <a:pt x="927" y="0"/>
                </a:moveTo>
                <a:cubicBezTo>
                  <a:pt x="802" y="83"/>
                  <a:pt x="663" y="140"/>
                  <a:pt x="519" y="176"/>
                </a:cubicBezTo>
                <a:cubicBezTo>
                  <a:pt x="361" y="216"/>
                  <a:pt x="195" y="231"/>
                  <a:pt x="33" y="231"/>
                </a:cubicBezTo>
                <a:cubicBezTo>
                  <a:pt x="22" y="231"/>
                  <a:pt x="12" y="231"/>
                  <a:pt x="1" y="231"/>
                </a:cubicBezTo>
                <a:cubicBezTo>
                  <a:pt x="0" y="295"/>
                  <a:pt x="0" y="295"/>
                  <a:pt x="0" y="295"/>
                </a:cubicBezTo>
                <a:cubicBezTo>
                  <a:pt x="11" y="296"/>
                  <a:pt x="22" y="296"/>
                  <a:pt x="34" y="296"/>
                </a:cubicBezTo>
                <a:cubicBezTo>
                  <a:pt x="198" y="296"/>
                  <a:pt x="365" y="280"/>
                  <a:pt x="526" y="240"/>
                </a:cubicBezTo>
                <a:cubicBezTo>
                  <a:pt x="673" y="203"/>
                  <a:pt x="815" y="145"/>
                  <a:pt x="944" y="59"/>
                </a:cubicBezTo>
                <a:cubicBezTo>
                  <a:pt x="927" y="0"/>
                  <a:pt x="927" y="0"/>
                  <a:pt x="927" y="0"/>
                </a:cubicBezTo>
              </a:path>
            </a:pathLst>
          </a:custGeom>
          <a:solidFill>
            <a:srgbClr val="FF0000"/>
          </a:solidFill>
          <a:ln w="9525">
            <a:noFill/>
          </a:ln>
        </p:spPr>
        <p:txBody>
          <a:bodyPr/>
          <a:p>
            <a:pPr fontAlgn="base"/>
            <a:endParaRPr sz="2135" strike="noStrike" noProof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321" name="Freeform 11"/>
          <p:cNvSpPr/>
          <p:nvPr/>
        </p:nvSpPr>
        <p:spPr>
          <a:xfrm>
            <a:off x="743903" y="4004310"/>
            <a:ext cx="4349750" cy="858838"/>
          </a:xfrm>
          <a:custGeom>
            <a:avLst/>
            <a:gdLst>
              <a:gd name="txL" fmla="*/ 0 w 996"/>
              <a:gd name="txT" fmla="*/ 0 h 197"/>
              <a:gd name="txR" fmla="*/ 996 w 996"/>
              <a:gd name="txB" fmla="*/ 197 h 197"/>
            </a:gdLst>
            <a:ahLst/>
            <a:cxnLst>
              <a:cxn ang="0">
                <a:pos x="114" y="0"/>
              </a:cxn>
              <a:cxn ang="0">
                <a:pos x="0" y="1"/>
              </a:cxn>
              <a:cxn ang="0">
                <a:pos x="0" y="66"/>
              </a:cxn>
              <a:cxn ang="0">
                <a:pos x="112" y="65"/>
              </a:cxn>
              <a:cxn ang="0">
                <a:pos x="515" y="84"/>
              </a:cxn>
              <a:cxn ang="0">
                <a:pos x="985" y="197"/>
              </a:cxn>
              <a:cxn ang="0">
                <a:pos x="996" y="134"/>
              </a:cxn>
              <a:cxn ang="0">
                <a:pos x="518" y="19"/>
              </a:cxn>
              <a:cxn ang="0">
                <a:pos x="114" y="0"/>
              </a:cxn>
            </a:cxnLst>
            <a:rect l="txL" t="txT" r="txR" b="txB"/>
            <a:pathLst>
              <a:path w="996" h="197">
                <a:moveTo>
                  <a:pt x="114" y="0"/>
                </a:moveTo>
                <a:cubicBezTo>
                  <a:pt x="76" y="0"/>
                  <a:pt x="38" y="1"/>
                  <a:pt x="0" y="1"/>
                </a:cubicBezTo>
                <a:cubicBezTo>
                  <a:pt x="0" y="66"/>
                  <a:pt x="0" y="66"/>
                  <a:pt x="0" y="66"/>
                </a:cubicBezTo>
                <a:cubicBezTo>
                  <a:pt x="37" y="65"/>
                  <a:pt x="75" y="65"/>
                  <a:pt x="112" y="65"/>
                </a:cubicBezTo>
                <a:cubicBezTo>
                  <a:pt x="247" y="65"/>
                  <a:pt x="382" y="69"/>
                  <a:pt x="515" y="84"/>
                </a:cubicBezTo>
                <a:cubicBezTo>
                  <a:pt x="676" y="101"/>
                  <a:pt x="833" y="135"/>
                  <a:pt x="985" y="197"/>
                </a:cubicBezTo>
                <a:cubicBezTo>
                  <a:pt x="996" y="134"/>
                  <a:pt x="996" y="134"/>
                  <a:pt x="996" y="134"/>
                </a:cubicBezTo>
                <a:cubicBezTo>
                  <a:pt x="841" y="72"/>
                  <a:pt x="681" y="37"/>
                  <a:pt x="518" y="19"/>
                </a:cubicBezTo>
                <a:cubicBezTo>
                  <a:pt x="385" y="4"/>
                  <a:pt x="250" y="0"/>
                  <a:pt x="114" y="0"/>
                </a:cubicBezTo>
              </a:path>
            </a:pathLst>
          </a:cu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  <a:ln w="9525">
            <a:noFill/>
          </a:ln>
        </p:spPr>
        <p:txBody>
          <a:bodyPr/>
          <a:p>
            <a:pPr fontAlgn="base"/>
            <a:endParaRPr sz="2135" strike="noStrike" noProof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322" name="Freeform 12"/>
          <p:cNvSpPr/>
          <p:nvPr/>
        </p:nvSpPr>
        <p:spPr>
          <a:xfrm>
            <a:off x="743903" y="4405948"/>
            <a:ext cx="4119563" cy="1287463"/>
          </a:xfrm>
          <a:custGeom>
            <a:avLst/>
            <a:gdLst>
              <a:gd name="txL" fmla="*/ 0 w 943"/>
              <a:gd name="txT" fmla="*/ 0 h 295"/>
              <a:gd name="txR" fmla="*/ 943 w 943"/>
              <a:gd name="txB" fmla="*/ 295 h 295"/>
            </a:gdLst>
            <a:ahLst/>
            <a:cxnLst>
              <a:cxn ang="0">
                <a:pos x="33" y="0"/>
              </a:cxn>
              <a:cxn ang="0">
                <a:pos x="0" y="0"/>
              </a:cxn>
              <a:cxn ang="0">
                <a:pos x="0" y="64"/>
              </a:cxn>
              <a:cxn ang="0">
                <a:pos x="33" y="64"/>
              </a:cxn>
              <a:cxn ang="0">
                <a:pos x="518" y="119"/>
              </a:cxn>
              <a:cxn ang="0">
                <a:pos x="927" y="295"/>
              </a:cxn>
              <a:cxn ang="0">
                <a:pos x="943" y="236"/>
              </a:cxn>
              <a:cxn ang="0">
                <a:pos x="525" y="56"/>
              </a:cxn>
              <a:cxn ang="0">
                <a:pos x="33" y="0"/>
              </a:cxn>
            </a:cxnLst>
            <a:rect l="txL" t="txT" r="txR" b="txB"/>
            <a:pathLst>
              <a:path w="943" h="295">
                <a:moveTo>
                  <a:pt x="33" y="0"/>
                </a:moveTo>
                <a:cubicBezTo>
                  <a:pt x="22" y="0"/>
                  <a:pt x="11" y="0"/>
                  <a:pt x="0" y="0"/>
                </a:cubicBezTo>
                <a:cubicBezTo>
                  <a:pt x="0" y="64"/>
                  <a:pt x="0" y="64"/>
                  <a:pt x="0" y="64"/>
                </a:cubicBezTo>
                <a:cubicBezTo>
                  <a:pt x="11" y="64"/>
                  <a:pt x="22" y="64"/>
                  <a:pt x="33" y="64"/>
                </a:cubicBezTo>
                <a:cubicBezTo>
                  <a:pt x="195" y="64"/>
                  <a:pt x="360" y="80"/>
                  <a:pt x="518" y="119"/>
                </a:cubicBezTo>
                <a:cubicBezTo>
                  <a:pt x="662" y="155"/>
                  <a:pt x="801" y="212"/>
                  <a:pt x="927" y="295"/>
                </a:cubicBezTo>
                <a:cubicBezTo>
                  <a:pt x="943" y="236"/>
                  <a:pt x="943" y="236"/>
                  <a:pt x="943" y="236"/>
                </a:cubicBezTo>
                <a:cubicBezTo>
                  <a:pt x="814" y="150"/>
                  <a:pt x="672" y="93"/>
                  <a:pt x="525" y="56"/>
                </a:cubicBezTo>
                <a:cubicBezTo>
                  <a:pt x="364" y="15"/>
                  <a:pt x="197" y="0"/>
                  <a:pt x="33" y="0"/>
                </a:cubicBezTo>
              </a:path>
            </a:pathLst>
          </a:custGeom>
          <a:gradFill>
            <a:gsLst>
              <a:gs pos="3896">
                <a:srgbClr val="F2E6CD"/>
              </a:gs>
              <a:gs pos="97000">
                <a:srgbClr val="E3B84B"/>
              </a:gs>
            </a:gsLst>
            <a:lin scaled="1"/>
          </a:gradFill>
          <a:ln w="9525">
            <a:noFill/>
          </a:ln>
        </p:spPr>
        <p:txBody>
          <a:bodyPr/>
          <a:p>
            <a:pPr fontAlgn="base"/>
            <a:endParaRPr sz="2135" strike="noStrike" noProof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358" name="矩形 1"/>
          <p:cNvSpPr/>
          <p:nvPr/>
        </p:nvSpPr>
        <p:spPr>
          <a:xfrm>
            <a:off x="5711190" y="1636078"/>
            <a:ext cx="5657850" cy="4000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fontAlgn="base">
              <a:lnSpc>
                <a:spcPct val="150000"/>
              </a:lnSpc>
            </a:pPr>
            <a:r>
              <a:rPr lang="zh-CN" altLang="en-US" sz="1335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cs"/>
                <a:sym typeface="微软雅黑" panose="020B0503020204020204" charset="-122"/>
              </a:rPr>
              <a:t>项目协作的基础（</a:t>
            </a:r>
            <a:r>
              <a:rPr lang="en-US" altLang="zh-CN" sz="1335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cs"/>
                <a:sym typeface="微软雅黑" panose="020B0503020204020204" charset="-122"/>
              </a:rPr>
              <a:t>git</a:t>
            </a:r>
            <a:r>
              <a:rPr lang="zh-CN" altLang="en-US" sz="1335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cs"/>
                <a:sym typeface="微软雅黑" panose="020B0503020204020204" charset="-122"/>
              </a:rPr>
              <a:t>的</a:t>
            </a:r>
            <a:r>
              <a:rPr lang="zh-CN" altLang="en-US" sz="1335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cs"/>
                <a:sym typeface="微软雅黑" panose="020B0503020204020204" charset="-122"/>
              </a:rPr>
              <a:t>图形化）</a:t>
            </a:r>
            <a:endParaRPr lang="zh-CN" altLang="en-US" sz="1335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55359" name="矩形 1"/>
          <p:cNvSpPr/>
          <p:nvPr/>
        </p:nvSpPr>
        <p:spPr>
          <a:xfrm>
            <a:off x="6096953" y="2615883"/>
            <a:ext cx="5272088" cy="4000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fontAlgn="base">
              <a:lnSpc>
                <a:spcPct val="150000"/>
              </a:lnSpc>
            </a:pPr>
            <a:r>
              <a:rPr lang="zh-CN" altLang="en-US" sz="1335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cs"/>
                <a:sym typeface="微软雅黑" panose="020B0503020204020204" charset="-122"/>
              </a:rPr>
              <a:t>网络上热门的语音识别训练</a:t>
            </a:r>
            <a:r>
              <a:rPr lang="zh-CN" altLang="en-US" sz="1335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cs"/>
                <a:sym typeface="微软雅黑" panose="020B0503020204020204" charset="-122"/>
              </a:rPr>
              <a:t>模型</a:t>
            </a:r>
            <a:endParaRPr lang="zh-CN" altLang="en-US" sz="1335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55360" name="矩形 1"/>
          <p:cNvSpPr/>
          <p:nvPr/>
        </p:nvSpPr>
        <p:spPr>
          <a:xfrm>
            <a:off x="6096953" y="3625533"/>
            <a:ext cx="5272088" cy="4000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fontAlgn="base">
              <a:lnSpc>
                <a:spcPct val="150000"/>
              </a:lnSpc>
            </a:pPr>
            <a:r>
              <a:rPr lang="zh-CN" altLang="en-US" sz="1335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cs"/>
                <a:sym typeface="微软雅黑" panose="020B0503020204020204" charset="-122"/>
              </a:rPr>
              <a:t>在</a:t>
            </a:r>
            <a:r>
              <a:rPr lang="en-US" altLang="zh-CN" sz="1335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cs"/>
                <a:sym typeface="微软雅黑" panose="020B0503020204020204" charset="-122"/>
              </a:rPr>
              <a:t>ubuntu</a:t>
            </a:r>
            <a:r>
              <a:rPr lang="zh-CN" altLang="en-US" sz="1335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cs"/>
                <a:sym typeface="微软雅黑" panose="020B0503020204020204" charset="-122"/>
              </a:rPr>
              <a:t>上的</a:t>
            </a:r>
            <a:r>
              <a:rPr lang="zh-CN" altLang="en-US" sz="1335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cs"/>
                <a:sym typeface="微软雅黑" panose="020B0503020204020204" charset="-122"/>
              </a:rPr>
              <a:t>训练</a:t>
            </a:r>
            <a:endParaRPr lang="zh-CN" altLang="en-US" sz="1335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55361" name="矩形 1"/>
          <p:cNvSpPr/>
          <p:nvPr/>
        </p:nvSpPr>
        <p:spPr>
          <a:xfrm>
            <a:off x="6096953" y="4863783"/>
            <a:ext cx="5272088" cy="4000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fontAlgn="base">
              <a:lnSpc>
                <a:spcPct val="150000"/>
              </a:lnSpc>
            </a:pPr>
            <a:r>
              <a:rPr lang="en-US" altLang="zh-CN" sz="1335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cs"/>
                <a:sym typeface="微软雅黑" panose="020B0503020204020204" charset="-122"/>
              </a:rPr>
              <a:t>window</a:t>
            </a:r>
            <a:r>
              <a:rPr lang="zh-CN" altLang="en-US" sz="1335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cs"/>
                <a:sym typeface="微软雅黑" panose="020B0503020204020204" charset="-122"/>
              </a:rPr>
              <a:t>下的</a:t>
            </a:r>
            <a:r>
              <a:rPr lang="en-US" altLang="zh-CN" sz="1335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cs"/>
                <a:sym typeface="微软雅黑" panose="020B0503020204020204" charset="-122"/>
              </a:rPr>
              <a:t>speech</a:t>
            </a:r>
            <a:r>
              <a:rPr lang="zh-CN" altLang="en-US" sz="1335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cs"/>
                <a:sym typeface="微软雅黑" panose="020B0503020204020204" charset="-122"/>
              </a:rPr>
              <a:t>完善和</a:t>
            </a:r>
            <a:r>
              <a:rPr lang="zh-CN" altLang="en-US" sz="1335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cs"/>
                <a:sym typeface="微软雅黑" panose="020B0503020204020204" charset="-122"/>
              </a:rPr>
              <a:t>编写</a:t>
            </a:r>
            <a:endParaRPr lang="zh-CN" altLang="en-US" sz="1335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55362" name="矩形 1"/>
          <p:cNvSpPr/>
          <p:nvPr/>
        </p:nvSpPr>
        <p:spPr>
          <a:xfrm>
            <a:off x="5842953" y="5659120"/>
            <a:ext cx="5526088" cy="4000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fontAlgn="base">
              <a:lnSpc>
                <a:spcPct val="150000"/>
              </a:lnSpc>
            </a:pPr>
            <a:r>
              <a:rPr lang="zh-CN" altLang="en-US" sz="1335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cs"/>
                <a:sym typeface="微软雅黑" panose="020B0503020204020204" charset="-122"/>
              </a:rPr>
              <a:t>热门语音包的查找和收集，程序的可</a:t>
            </a:r>
            <a:r>
              <a:rPr lang="zh-CN" altLang="en-US" sz="1335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cs"/>
                <a:sym typeface="微软雅黑" panose="020B0503020204020204" charset="-122"/>
              </a:rPr>
              <a:t>娱乐性</a:t>
            </a:r>
            <a:endParaRPr lang="zh-CN" altLang="en-US" sz="1335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49204" name="文本框 11"/>
          <p:cNvSpPr txBox="1"/>
          <p:nvPr/>
        </p:nvSpPr>
        <p:spPr>
          <a:xfrm>
            <a:off x="5728018" y="1372235"/>
            <a:ext cx="12192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宋体" panose="02010600030101010101" pitchFamily="2" charset="-122"/>
              </a:rPr>
              <a:t>SVN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宋体" panose="02010600030101010101" pitchFamily="2" charset="-122"/>
              </a:rPr>
              <a:t>学习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宋体" panose="02010600030101010101" pitchFamily="2" charset="-122"/>
            </a:endParaRPr>
          </a:p>
        </p:txBody>
      </p:sp>
      <p:sp>
        <p:nvSpPr>
          <p:cNvPr id="49205" name="文本框 1"/>
          <p:cNvSpPr txBox="1"/>
          <p:nvPr/>
        </p:nvSpPr>
        <p:spPr>
          <a:xfrm>
            <a:off x="5983605" y="2343785"/>
            <a:ext cx="179197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宋体" panose="02010600030101010101" pitchFamily="2" charset="-122"/>
              </a:rPr>
              <a:t>语音模型的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宋体" panose="02010600030101010101" pitchFamily="2" charset="-122"/>
              </a:rPr>
              <a:t>学习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宋体" panose="02010600030101010101" pitchFamily="2" charset="-122"/>
            </a:endParaRPr>
          </a:p>
        </p:txBody>
      </p:sp>
      <p:sp>
        <p:nvSpPr>
          <p:cNvPr id="49206" name="文本框 2"/>
          <p:cNvSpPr txBox="1"/>
          <p:nvPr/>
        </p:nvSpPr>
        <p:spPr>
          <a:xfrm>
            <a:off x="6092825" y="3394710"/>
            <a:ext cx="305943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宋体" panose="02010600030101010101" pitchFamily="2" charset="-122"/>
              </a:rPr>
              <a:t>kaldi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宋体" panose="02010600030101010101" pitchFamily="2" charset="-122"/>
              </a:rPr>
              <a:t>模型的学习与部署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宋体" panose="02010600030101010101" pitchFamily="2" charset="-122"/>
              </a:rPr>
              <a:t>训练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宋体" panose="02010600030101010101" pitchFamily="2" charset="-122"/>
            </a:endParaRPr>
          </a:p>
        </p:txBody>
      </p:sp>
      <p:sp>
        <p:nvSpPr>
          <p:cNvPr id="49207" name="文本框 3"/>
          <p:cNvSpPr txBox="1"/>
          <p:nvPr/>
        </p:nvSpPr>
        <p:spPr>
          <a:xfrm>
            <a:off x="6073775" y="4594860"/>
            <a:ext cx="225171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宋体" panose="02010600030101010101" pitchFamily="2" charset="-122"/>
              </a:rPr>
              <a:t>语音监听程序的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宋体" panose="02010600030101010101" pitchFamily="2" charset="-122"/>
              </a:rPr>
              <a:t>编写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宋体" panose="02010600030101010101" pitchFamily="2" charset="-122"/>
            </a:endParaRPr>
          </a:p>
        </p:txBody>
      </p:sp>
      <p:sp>
        <p:nvSpPr>
          <p:cNvPr id="49208" name="文本框 4"/>
          <p:cNvSpPr txBox="1"/>
          <p:nvPr/>
        </p:nvSpPr>
        <p:spPr>
          <a:xfrm>
            <a:off x="5939949" y="5453698"/>
            <a:ext cx="294132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宋体" panose="02010600030101010101" pitchFamily="2" charset="-122"/>
              </a:rPr>
              <a:t>语音包和语音训练集的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宋体" panose="02010600030101010101" pitchFamily="2" charset="-122"/>
              </a:rPr>
              <a:t>准备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宋体" panose="02010600030101010101" pitchFamily="2" charset="-122"/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714375" y="356870"/>
            <a:ext cx="6654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dirty="0" smtClean="0">
                <a:solidFill>
                  <a:srgbClr val="555555"/>
                </a:solidFill>
                <a:latin typeface="江西拙楷" panose="02010600040101010101" charset="-122"/>
                <a:ea typeface="江西拙楷" panose="02010600040101010101" charset="-122"/>
              </a:rPr>
              <a:t>01 </a:t>
            </a:r>
            <a:endParaRPr lang="en-US" altLang="zh-CN" sz="4000" dirty="0" smtClean="0">
              <a:solidFill>
                <a:srgbClr val="555555"/>
              </a:solidFill>
              <a:latin typeface="江西拙楷" panose="02010600040101010101" charset="-122"/>
              <a:ea typeface="江西拙楷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105" y="485140"/>
            <a:ext cx="36000" cy="540000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3"/>
          <p:cNvSpPr txBox="1"/>
          <p:nvPr/>
        </p:nvSpPr>
        <p:spPr>
          <a:xfrm>
            <a:off x="1499235" y="427990"/>
            <a:ext cx="245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 smtClean="0">
                <a:solidFill>
                  <a:srgbClr val="555555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学习进度介绍</a:t>
            </a:r>
            <a:endParaRPr lang="zh-CN" altLang="en-US" sz="2000" dirty="0" smtClean="0">
              <a:solidFill>
                <a:srgbClr val="555555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9235" y="78422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/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Introduction to learning progress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8" name="shape"/>
          <p:cNvSpPr>
            <a:spLocks noEditPoints="1"/>
          </p:cNvSpPr>
          <p:nvPr/>
        </p:nvSpPr>
        <p:spPr>
          <a:xfrm>
            <a:off x="5008880" y="1474153"/>
            <a:ext cx="552450" cy="561975"/>
          </a:xfrm>
          <a:custGeom>
            <a:avLst/>
            <a:gdLst>
              <a:gd name="txL" fmla="*/ 0 w 114"/>
              <a:gd name="txT" fmla="*/ 0 h 116"/>
              <a:gd name="txR" fmla="*/ 114 w 114"/>
              <a:gd name="txB" fmla="*/ 116 h 116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14" h="116">
                <a:moveTo>
                  <a:pt x="113" y="100"/>
                </a:moveTo>
                <a:cubicBezTo>
                  <a:pt x="84" y="72"/>
                  <a:pt x="84" y="72"/>
                  <a:pt x="84" y="72"/>
                </a:cubicBezTo>
                <a:cubicBezTo>
                  <a:pt x="88" y="65"/>
                  <a:pt x="90" y="56"/>
                  <a:pt x="89" y="46"/>
                </a:cubicBezTo>
                <a:cubicBezTo>
                  <a:pt x="88" y="21"/>
                  <a:pt x="67" y="0"/>
                  <a:pt x="43" y="1"/>
                </a:cubicBezTo>
                <a:cubicBezTo>
                  <a:pt x="18" y="3"/>
                  <a:pt x="0" y="24"/>
                  <a:pt x="1" y="50"/>
                </a:cubicBezTo>
                <a:cubicBezTo>
                  <a:pt x="3" y="76"/>
                  <a:pt x="24" y="96"/>
                  <a:pt x="48" y="95"/>
                </a:cubicBezTo>
                <a:cubicBezTo>
                  <a:pt x="57" y="95"/>
                  <a:pt x="65" y="92"/>
                  <a:pt x="72" y="87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101" y="116"/>
                  <a:pt x="103" y="115"/>
                  <a:pt x="104" y="114"/>
                </a:cubicBezTo>
                <a:cubicBezTo>
                  <a:pt x="113" y="103"/>
                  <a:pt x="113" y="103"/>
                  <a:pt x="113" y="103"/>
                </a:cubicBezTo>
                <a:cubicBezTo>
                  <a:pt x="114" y="102"/>
                  <a:pt x="114" y="101"/>
                  <a:pt x="113" y="100"/>
                </a:cubicBezTo>
                <a:close/>
                <a:moveTo>
                  <a:pt x="15" y="50"/>
                </a:moveTo>
                <a:cubicBezTo>
                  <a:pt x="14" y="32"/>
                  <a:pt x="27" y="17"/>
                  <a:pt x="44" y="16"/>
                </a:cubicBezTo>
                <a:cubicBezTo>
                  <a:pt x="60" y="16"/>
                  <a:pt x="74" y="29"/>
                  <a:pt x="75" y="47"/>
                </a:cubicBezTo>
                <a:cubicBezTo>
                  <a:pt x="76" y="65"/>
                  <a:pt x="64" y="80"/>
                  <a:pt x="47" y="80"/>
                </a:cubicBezTo>
                <a:cubicBezTo>
                  <a:pt x="31" y="81"/>
                  <a:pt x="16" y="67"/>
                  <a:pt x="15" y="50"/>
                </a:cubicBezTo>
                <a:close/>
              </a:path>
            </a:pathLst>
          </a:custGeom>
          <a:solidFill>
            <a:srgbClr val="555555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9" name="shape"/>
          <p:cNvGrpSpPr/>
          <p:nvPr/>
        </p:nvGrpSpPr>
        <p:grpSpPr>
          <a:xfrm>
            <a:off x="5359400" y="4594860"/>
            <a:ext cx="506730" cy="474980"/>
            <a:chOff x="5368132" y="3540125"/>
            <a:chExt cx="465138" cy="435769"/>
          </a:xfrm>
          <a:solidFill>
            <a:schemeClr val="bg1">
              <a:lumMod val="50000"/>
            </a:schemeClr>
          </a:solidFill>
        </p:grpSpPr>
        <p:sp>
          <p:nvSpPr>
            <p:cNvPr id="20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1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6" name="shape"/>
          <p:cNvSpPr/>
          <p:nvPr/>
        </p:nvSpPr>
        <p:spPr>
          <a:xfrm>
            <a:off x="5151120" y="5454015"/>
            <a:ext cx="584200" cy="488950"/>
          </a:xfrm>
          <a:custGeom>
            <a:avLst/>
            <a:gdLst/>
            <a:ahLst/>
            <a:cxnLst>
              <a:cxn ang="0">
                <a:pos x="292669" y="243903"/>
              </a:cxn>
              <a:cxn ang="5898240">
                <a:pos x="292669" y="243903"/>
              </a:cxn>
              <a:cxn ang="11796480">
                <a:pos x="292669" y="243903"/>
              </a:cxn>
              <a:cxn ang="17694720">
                <a:pos x="292669" y="243903"/>
              </a:cxn>
            </a:cxnLst>
            <a:pathLst>
              <a:path w="21600" h="21600">
                <a:moveTo>
                  <a:pt x="8765" y="0"/>
                </a:moveTo>
                <a:cubicBezTo>
                  <a:pt x="9365" y="0"/>
                  <a:pt x="9963" y="51"/>
                  <a:pt x="10556" y="155"/>
                </a:cubicBezTo>
                <a:cubicBezTo>
                  <a:pt x="11152" y="260"/>
                  <a:pt x="11733" y="418"/>
                  <a:pt x="12303" y="632"/>
                </a:cubicBezTo>
                <a:cubicBezTo>
                  <a:pt x="12950" y="898"/>
                  <a:pt x="13588" y="1240"/>
                  <a:pt x="14219" y="1663"/>
                </a:cubicBezTo>
                <a:cubicBezTo>
                  <a:pt x="14850" y="2087"/>
                  <a:pt x="15412" y="2598"/>
                  <a:pt x="15904" y="3199"/>
                </a:cubicBezTo>
                <a:cubicBezTo>
                  <a:pt x="16396" y="3798"/>
                  <a:pt x="16791" y="4475"/>
                  <a:pt x="17088" y="5229"/>
                </a:cubicBezTo>
                <a:cubicBezTo>
                  <a:pt x="17382" y="5989"/>
                  <a:pt x="17530" y="6813"/>
                  <a:pt x="17530" y="7703"/>
                </a:cubicBezTo>
                <a:cubicBezTo>
                  <a:pt x="17530" y="8586"/>
                  <a:pt x="17382" y="9408"/>
                  <a:pt x="17088" y="10162"/>
                </a:cubicBezTo>
                <a:cubicBezTo>
                  <a:pt x="16791" y="10921"/>
                  <a:pt x="16396" y="11596"/>
                  <a:pt x="15904" y="12186"/>
                </a:cubicBezTo>
                <a:cubicBezTo>
                  <a:pt x="15412" y="12776"/>
                  <a:pt x="14850" y="13287"/>
                  <a:pt x="14219" y="13719"/>
                </a:cubicBezTo>
                <a:cubicBezTo>
                  <a:pt x="13588" y="14152"/>
                  <a:pt x="12950" y="14499"/>
                  <a:pt x="12303" y="14758"/>
                </a:cubicBezTo>
                <a:cubicBezTo>
                  <a:pt x="11147" y="15185"/>
                  <a:pt x="9968" y="15397"/>
                  <a:pt x="8765" y="15397"/>
                </a:cubicBezTo>
                <a:cubicBezTo>
                  <a:pt x="8487" y="15397"/>
                  <a:pt x="8214" y="15382"/>
                  <a:pt x="7948" y="15354"/>
                </a:cubicBezTo>
                <a:cubicBezTo>
                  <a:pt x="7683" y="15329"/>
                  <a:pt x="7409" y="15298"/>
                  <a:pt x="7132" y="15258"/>
                </a:cubicBezTo>
                <a:cubicBezTo>
                  <a:pt x="6007" y="16294"/>
                  <a:pt x="4743" y="16995"/>
                  <a:pt x="3347" y="17353"/>
                </a:cubicBezTo>
                <a:cubicBezTo>
                  <a:pt x="3196" y="17393"/>
                  <a:pt x="3034" y="17435"/>
                  <a:pt x="2862" y="17483"/>
                </a:cubicBezTo>
                <a:cubicBezTo>
                  <a:pt x="2688" y="17534"/>
                  <a:pt x="2521" y="17559"/>
                  <a:pt x="2354" y="17559"/>
                </a:cubicBezTo>
                <a:cubicBezTo>
                  <a:pt x="2264" y="17559"/>
                  <a:pt x="2182" y="17514"/>
                  <a:pt x="2111" y="17432"/>
                </a:cubicBezTo>
                <a:cubicBezTo>
                  <a:pt x="2041" y="17342"/>
                  <a:pt x="2005" y="17238"/>
                  <a:pt x="2005" y="17110"/>
                </a:cubicBezTo>
                <a:cubicBezTo>
                  <a:pt x="2005" y="17023"/>
                  <a:pt x="2034" y="16944"/>
                  <a:pt x="2090" y="16873"/>
                </a:cubicBezTo>
                <a:cubicBezTo>
                  <a:pt x="2147" y="16808"/>
                  <a:pt x="2196" y="16746"/>
                  <a:pt x="2241" y="16693"/>
                </a:cubicBezTo>
                <a:cubicBezTo>
                  <a:pt x="2624" y="16235"/>
                  <a:pt x="2897" y="15803"/>
                  <a:pt x="3060" y="15397"/>
                </a:cubicBezTo>
                <a:cubicBezTo>
                  <a:pt x="3220" y="14987"/>
                  <a:pt x="3354" y="14465"/>
                  <a:pt x="3458" y="13813"/>
                </a:cubicBezTo>
                <a:cubicBezTo>
                  <a:pt x="2985" y="13499"/>
                  <a:pt x="2540" y="13129"/>
                  <a:pt x="2123" y="12706"/>
                </a:cubicBezTo>
                <a:cubicBezTo>
                  <a:pt x="1706" y="12279"/>
                  <a:pt x="1342" y="11811"/>
                  <a:pt x="1024" y="11300"/>
                </a:cubicBezTo>
                <a:cubicBezTo>
                  <a:pt x="711" y="10786"/>
                  <a:pt x="459" y="10229"/>
                  <a:pt x="275" y="9623"/>
                </a:cubicBezTo>
                <a:cubicBezTo>
                  <a:pt x="92" y="9021"/>
                  <a:pt x="0" y="8383"/>
                  <a:pt x="0" y="7703"/>
                </a:cubicBezTo>
                <a:cubicBezTo>
                  <a:pt x="0" y="6822"/>
                  <a:pt x="151" y="6000"/>
                  <a:pt x="450" y="5238"/>
                </a:cubicBezTo>
                <a:cubicBezTo>
                  <a:pt x="751" y="4478"/>
                  <a:pt x="1151" y="3798"/>
                  <a:pt x="1650" y="3199"/>
                </a:cubicBezTo>
                <a:cubicBezTo>
                  <a:pt x="2149" y="2598"/>
                  <a:pt x="2716" y="2087"/>
                  <a:pt x="3347" y="1663"/>
                </a:cubicBezTo>
                <a:cubicBezTo>
                  <a:pt x="3978" y="1239"/>
                  <a:pt x="4616" y="898"/>
                  <a:pt x="5261" y="632"/>
                </a:cubicBezTo>
                <a:cubicBezTo>
                  <a:pt x="5832" y="409"/>
                  <a:pt x="6412" y="249"/>
                  <a:pt x="7002" y="150"/>
                </a:cubicBezTo>
                <a:cubicBezTo>
                  <a:pt x="7591" y="48"/>
                  <a:pt x="8179" y="0"/>
                  <a:pt x="8765" y="0"/>
                </a:cubicBezTo>
                <a:moveTo>
                  <a:pt x="8765" y="2160"/>
                </a:moveTo>
                <a:cubicBezTo>
                  <a:pt x="8269" y="2160"/>
                  <a:pt x="7774" y="2202"/>
                  <a:pt x="7278" y="2282"/>
                </a:cubicBezTo>
                <a:cubicBezTo>
                  <a:pt x="6783" y="2366"/>
                  <a:pt x="6287" y="2510"/>
                  <a:pt x="5790" y="2719"/>
                </a:cubicBezTo>
                <a:cubicBezTo>
                  <a:pt x="5348" y="2877"/>
                  <a:pt x="4886" y="3112"/>
                  <a:pt x="4411" y="3419"/>
                </a:cubicBezTo>
                <a:cubicBezTo>
                  <a:pt x="3933" y="3727"/>
                  <a:pt x="3502" y="4086"/>
                  <a:pt x="3114" y="4501"/>
                </a:cubicBezTo>
                <a:cubicBezTo>
                  <a:pt x="2728" y="4916"/>
                  <a:pt x="2413" y="5390"/>
                  <a:pt x="2168" y="5927"/>
                </a:cubicBezTo>
                <a:cubicBezTo>
                  <a:pt x="1925" y="6463"/>
                  <a:pt x="1803" y="7056"/>
                  <a:pt x="1803" y="7703"/>
                </a:cubicBezTo>
                <a:cubicBezTo>
                  <a:pt x="1803" y="8355"/>
                  <a:pt x="1916" y="8925"/>
                  <a:pt x="2147" y="9422"/>
                </a:cubicBezTo>
                <a:cubicBezTo>
                  <a:pt x="2375" y="9919"/>
                  <a:pt x="2667" y="10363"/>
                  <a:pt x="3017" y="10758"/>
                </a:cubicBezTo>
                <a:cubicBezTo>
                  <a:pt x="3373" y="11156"/>
                  <a:pt x="3764" y="11509"/>
                  <a:pt x="4197" y="11811"/>
                </a:cubicBezTo>
                <a:cubicBezTo>
                  <a:pt x="4630" y="12122"/>
                  <a:pt x="5051" y="12407"/>
                  <a:pt x="5465" y="12678"/>
                </a:cubicBezTo>
                <a:lnTo>
                  <a:pt x="5239" y="14177"/>
                </a:lnTo>
                <a:cubicBezTo>
                  <a:pt x="5486" y="14019"/>
                  <a:pt x="5724" y="13827"/>
                  <a:pt x="5955" y="13610"/>
                </a:cubicBezTo>
                <a:cubicBezTo>
                  <a:pt x="6183" y="13395"/>
                  <a:pt x="6407" y="13189"/>
                  <a:pt x="6626" y="12989"/>
                </a:cubicBezTo>
                <a:cubicBezTo>
                  <a:pt x="6979" y="13042"/>
                  <a:pt x="7334" y="13099"/>
                  <a:pt x="7694" y="13152"/>
                </a:cubicBezTo>
                <a:cubicBezTo>
                  <a:pt x="8057" y="13209"/>
                  <a:pt x="8412" y="13232"/>
                  <a:pt x="8765" y="13232"/>
                </a:cubicBezTo>
                <a:cubicBezTo>
                  <a:pt x="9780" y="13232"/>
                  <a:pt x="10771" y="13048"/>
                  <a:pt x="11740" y="12678"/>
                </a:cubicBezTo>
                <a:cubicBezTo>
                  <a:pt x="12197" y="12517"/>
                  <a:pt x="12665" y="12280"/>
                  <a:pt x="13138" y="11978"/>
                </a:cubicBezTo>
                <a:cubicBezTo>
                  <a:pt x="13609" y="11670"/>
                  <a:pt x="14040" y="11306"/>
                  <a:pt x="14421" y="10880"/>
                </a:cubicBezTo>
                <a:cubicBezTo>
                  <a:pt x="14805" y="10459"/>
                  <a:pt x="15120" y="9982"/>
                  <a:pt x="15370" y="9454"/>
                </a:cubicBezTo>
                <a:cubicBezTo>
                  <a:pt x="15617" y="8929"/>
                  <a:pt x="15739" y="8344"/>
                  <a:pt x="15739" y="7703"/>
                </a:cubicBezTo>
                <a:cubicBezTo>
                  <a:pt x="15739" y="7057"/>
                  <a:pt x="15617" y="6464"/>
                  <a:pt x="15370" y="5927"/>
                </a:cubicBezTo>
                <a:cubicBezTo>
                  <a:pt x="15120" y="5391"/>
                  <a:pt x="14805" y="4916"/>
                  <a:pt x="14421" y="4501"/>
                </a:cubicBezTo>
                <a:cubicBezTo>
                  <a:pt x="14040" y="4086"/>
                  <a:pt x="13611" y="3728"/>
                  <a:pt x="13143" y="3420"/>
                </a:cubicBezTo>
                <a:cubicBezTo>
                  <a:pt x="12675" y="3112"/>
                  <a:pt x="12206" y="2878"/>
                  <a:pt x="11740" y="2720"/>
                </a:cubicBezTo>
                <a:cubicBezTo>
                  <a:pt x="11267" y="2511"/>
                  <a:pt x="10780" y="2367"/>
                  <a:pt x="10281" y="2282"/>
                </a:cubicBezTo>
                <a:cubicBezTo>
                  <a:pt x="9782" y="2202"/>
                  <a:pt x="9278" y="2160"/>
                  <a:pt x="8765" y="2160"/>
                </a:cubicBezTo>
                <a:moveTo>
                  <a:pt x="21600" y="11746"/>
                </a:moveTo>
                <a:cubicBezTo>
                  <a:pt x="21600" y="12429"/>
                  <a:pt x="21506" y="13076"/>
                  <a:pt x="21322" y="13672"/>
                </a:cubicBezTo>
                <a:cubicBezTo>
                  <a:pt x="21139" y="14273"/>
                  <a:pt x="20889" y="14829"/>
                  <a:pt x="20574" y="15340"/>
                </a:cubicBezTo>
                <a:cubicBezTo>
                  <a:pt x="20258" y="15854"/>
                  <a:pt x="19891" y="16323"/>
                  <a:pt x="19475" y="16747"/>
                </a:cubicBezTo>
                <a:cubicBezTo>
                  <a:pt x="19058" y="17173"/>
                  <a:pt x="18613" y="17543"/>
                  <a:pt x="18140" y="17856"/>
                </a:cubicBezTo>
                <a:cubicBezTo>
                  <a:pt x="18246" y="18506"/>
                  <a:pt x="18378" y="19031"/>
                  <a:pt x="18540" y="19440"/>
                </a:cubicBezTo>
                <a:cubicBezTo>
                  <a:pt x="18703" y="19841"/>
                  <a:pt x="18973" y="20276"/>
                  <a:pt x="19357" y="20736"/>
                </a:cubicBezTo>
                <a:cubicBezTo>
                  <a:pt x="19402" y="20790"/>
                  <a:pt x="19453" y="20858"/>
                  <a:pt x="19510" y="20931"/>
                </a:cubicBezTo>
                <a:cubicBezTo>
                  <a:pt x="19566" y="21007"/>
                  <a:pt x="19592" y="21092"/>
                  <a:pt x="19592" y="21182"/>
                </a:cubicBezTo>
                <a:cubicBezTo>
                  <a:pt x="19592" y="21326"/>
                  <a:pt x="19555" y="21431"/>
                  <a:pt x="19475" y="21498"/>
                </a:cubicBezTo>
                <a:cubicBezTo>
                  <a:pt x="19397" y="21569"/>
                  <a:pt x="19305" y="21600"/>
                  <a:pt x="19199" y="21600"/>
                </a:cubicBezTo>
                <a:cubicBezTo>
                  <a:pt x="19049" y="21600"/>
                  <a:pt x="18889" y="21572"/>
                  <a:pt x="18714" y="21527"/>
                </a:cubicBezTo>
                <a:cubicBezTo>
                  <a:pt x="18543" y="21473"/>
                  <a:pt x="18387" y="21433"/>
                  <a:pt x="18253" y="21397"/>
                </a:cubicBezTo>
                <a:cubicBezTo>
                  <a:pt x="16855" y="21027"/>
                  <a:pt x="15593" y="20329"/>
                  <a:pt x="14468" y="19302"/>
                </a:cubicBezTo>
                <a:cubicBezTo>
                  <a:pt x="14191" y="19338"/>
                  <a:pt x="13917" y="19369"/>
                  <a:pt x="13652" y="19395"/>
                </a:cubicBezTo>
                <a:cubicBezTo>
                  <a:pt x="13383" y="19423"/>
                  <a:pt x="13113" y="19440"/>
                  <a:pt x="12832" y="19440"/>
                </a:cubicBezTo>
                <a:cubicBezTo>
                  <a:pt x="11865" y="19440"/>
                  <a:pt x="10909" y="19293"/>
                  <a:pt x="9973" y="19002"/>
                </a:cubicBezTo>
                <a:cubicBezTo>
                  <a:pt x="9031" y="18717"/>
                  <a:pt x="8146" y="18279"/>
                  <a:pt x="7313" y="17692"/>
                </a:cubicBezTo>
                <a:lnTo>
                  <a:pt x="7617" y="17475"/>
                </a:lnTo>
                <a:cubicBezTo>
                  <a:pt x="8000" y="17531"/>
                  <a:pt x="8382" y="17559"/>
                  <a:pt x="8765" y="17559"/>
                </a:cubicBezTo>
                <a:cubicBezTo>
                  <a:pt x="10246" y="17559"/>
                  <a:pt x="11677" y="17280"/>
                  <a:pt x="13058" y="16721"/>
                </a:cubicBezTo>
                <a:cubicBezTo>
                  <a:pt x="13892" y="16388"/>
                  <a:pt x="14685" y="15936"/>
                  <a:pt x="15436" y="15374"/>
                </a:cubicBezTo>
                <a:cubicBezTo>
                  <a:pt x="16186" y="14812"/>
                  <a:pt x="16853" y="14149"/>
                  <a:pt x="17432" y="13381"/>
                </a:cubicBezTo>
                <a:cubicBezTo>
                  <a:pt x="18008" y="12618"/>
                  <a:pt x="18470" y="11760"/>
                  <a:pt x="18816" y="10814"/>
                </a:cubicBezTo>
                <a:cubicBezTo>
                  <a:pt x="19162" y="9865"/>
                  <a:pt x="19336" y="8832"/>
                  <a:pt x="19336" y="7703"/>
                </a:cubicBezTo>
                <a:cubicBezTo>
                  <a:pt x="19336" y="7333"/>
                  <a:pt x="19312" y="6957"/>
                  <a:pt x="19267" y="6568"/>
                </a:cubicBezTo>
                <a:cubicBezTo>
                  <a:pt x="19943" y="7217"/>
                  <a:pt x="20501" y="7979"/>
                  <a:pt x="20941" y="8855"/>
                </a:cubicBezTo>
                <a:cubicBezTo>
                  <a:pt x="21379" y="9727"/>
                  <a:pt x="21600" y="10693"/>
                  <a:pt x="21600" y="11746"/>
                </a:cubicBezTo>
              </a:path>
            </a:pathLst>
          </a:custGeom>
          <a:solidFill>
            <a:srgbClr val="555555"/>
          </a:solidFill>
          <a:ln w="9525">
            <a:noFill/>
          </a:ln>
        </p:spPr>
        <p:txBody>
          <a:bodyPr/>
          <a:p>
            <a:endParaRPr lang="zh-CN" altLang="en-US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7" name="shape"/>
          <p:cNvSpPr/>
          <p:nvPr/>
        </p:nvSpPr>
        <p:spPr bwMode="auto">
          <a:xfrm>
            <a:off x="5278120" y="2343785"/>
            <a:ext cx="516890" cy="570230"/>
          </a:xfrm>
          <a:custGeom>
            <a:avLst/>
            <a:gdLst>
              <a:gd name="T0" fmla="*/ 1087103 w 2087563"/>
              <a:gd name="T1" fmla="*/ 1121484 h 2301875"/>
              <a:gd name="T2" fmla="*/ 1274364 w 2087563"/>
              <a:gd name="T3" fmla="*/ 983302 h 2301875"/>
              <a:gd name="T4" fmla="*/ 987564 w 2087563"/>
              <a:gd name="T5" fmla="*/ 1138298 h 2301875"/>
              <a:gd name="T6" fmla="*/ 625386 w 2087563"/>
              <a:gd name="T7" fmla="*/ 988031 h 2301875"/>
              <a:gd name="T8" fmla="*/ 753028 w 2087563"/>
              <a:gd name="T9" fmla="*/ 1156424 h 2301875"/>
              <a:gd name="T10" fmla="*/ 488289 w 2087563"/>
              <a:gd name="T11" fmla="*/ 1030589 h 2301875"/>
              <a:gd name="T12" fmla="*/ 606476 w 2087563"/>
              <a:gd name="T13" fmla="*/ 1085757 h 2301875"/>
              <a:gd name="T14" fmla="*/ 1663953 w 2087563"/>
              <a:gd name="T15" fmla="*/ 838990 h 2301875"/>
              <a:gd name="T16" fmla="*/ 1726412 w 2087563"/>
              <a:gd name="T17" fmla="*/ 901587 h 2301875"/>
              <a:gd name="T18" fmla="*/ 958788 w 2087563"/>
              <a:gd name="T19" fmla="*/ 1531252 h 2301875"/>
              <a:gd name="T20" fmla="*/ 1298905 w 2087563"/>
              <a:gd name="T21" fmla="*/ 1204321 h 2301875"/>
              <a:gd name="T22" fmla="*/ 1396005 w 2087563"/>
              <a:gd name="T23" fmla="*/ 1204321 h 2301875"/>
              <a:gd name="T24" fmla="*/ 1416213 w 2087563"/>
              <a:gd name="T25" fmla="*/ 1291116 h 2301875"/>
              <a:gd name="T26" fmla="*/ 1201541 w 2087563"/>
              <a:gd name="T27" fmla="*/ 1560710 h 2301875"/>
              <a:gd name="T28" fmla="*/ 1578661 w 2087563"/>
              <a:gd name="T29" fmla="*/ 905269 h 2301875"/>
              <a:gd name="T30" fmla="*/ 1637709 w 2087563"/>
              <a:gd name="T31" fmla="*/ 839515 h 2301875"/>
              <a:gd name="T32" fmla="*/ 127282 w 2087563"/>
              <a:gd name="T33" fmla="*/ 860031 h 2301875"/>
              <a:gd name="T34" fmla="*/ 510700 w 2087563"/>
              <a:gd name="T35" fmla="*/ 1603056 h 2301875"/>
              <a:gd name="T36" fmla="*/ 518574 w 2087563"/>
              <a:gd name="T37" fmla="*/ 1539142 h 2301875"/>
              <a:gd name="T38" fmla="*/ 307838 w 2087563"/>
              <a:gd name="T39" fmla="*/ 1241407 h 2301875"/>
              <a:gd name="T40" fmla="*/ 373446 w 2087563"/>
              <a:gd name="T41" fmla="*/ 1186699 h 2301875"/>
              <a:gd name="T42" fmla="*/ 725899 w 2087563"/>
              <a:gd name="T43" fmla="*/ 1463657 h 2301875"/>
              <a:gd name="T44" fmla="*/ 804367 w 2087563"/>
              <a:gd name="T45" fmla="*/ 1859235 h 2301875"/>
              <a:gd name="T46" fmla="*/ 17058 w 2087563"/>
              <a:gd name="T47" fmla="*/ 865291 h 2301875"/>
              <a:gd name="T48" fmla="*/ 1221311 w 2087563"/>
              <a:gd name="T49" fmla="*/ 720072 h 2301875"/>
              <a:gd name="T50" fmla="*/ 1341073 w 2087563"/>
              <a:gd name="T51" fmla="*/ 882686 h 2301875"/>
              <a:gd name="T52" fmla="*/ 889337 w 2087563"/>
              <a:gd name="T53" fmla="*/ 672785 h 2301875"/>
              <a:gd name="T54" fmla="*/ 1161167 w 2087563"/>
              <a:gd name="T55" fmla="*/ 704573 h 2301875"/>
              <a:gd name="T56" fmla="*/ 579950 w 2087563"/>
              <a:gd name="T57" fmla="*/ 854314 h 2301875"/>
              <a:gd name="T58" fmla="*/ 341475 w 2087563"/>
              <a:gd name="T59" fmla="*/ 796782 h 2301875"/>
              <a:gd name="T60" fmla="*/ 507987 w 2087563"/>
              <a:gd name="T61" fmla="*/ 810967 h 2301875"/>
              <a:gd name="T62" fmla="*/ 1206603 w 2087563"/>
              <a:gd name="T63" fmla="*/ 438979 h 2301875"/>
              <a:gd name="T64" fmla="*/ 1393863 w 2087563"/>
              <a:gd name="T65" fmla="*/ 546162 h 2301875"/>
              <a:gd name="T66" fmla="*/ 1163268 w 2087563"/>
              <a:gd name="T67" fmla="*/ 611575 h 2301875"/>
              <a:gd name="T68" fmla="*/ 1125185 w 2087563"/>
              <a:gd name="T69" fmla="*/ 367260 h 2301875"/>
              <a:gd name="T70" fmla="*/ 556050 w 2087563"/>
              <a:gd name="T71" fmla="*/ 579000 h 2301875"/>
              <a:gd name="T72" fmla="*/ 330182 w 2087563"/>
              <a:gd name="T73" fmla="*/ 514375 h 2301875"/>
              <a:gd name="T74" fmla="*/ 506149 w 2087563"/>
              <a:gd name="T75" fmla="*/ 468927 h 2301875"/>
              <a:gd name="T76" fmla="*/ 1124660 w 2087563"/>
              <a:gd name="T77" fmla="*/ 205172 h 2301875"/>
              <a:gd name="T78" fmla="*/ 1221836 w 2087563"/>
              <a:gd name="T79" fmla="*/ 231967 h 2301875"/>
              <a:gd name="T80" fmla="*/ 562878 w 2087563"/>
              <a:gd name="T81" fmla="*/ 180215 h 2301875"/>
              <a:gd name="T82" fmla="*/ 566555 w 2087563"/>
              <a:gd name="T83" fmla="*/ 259026 h 2301875"/>
              <a:gd name="T84" fmla="*/ 1095770 w 2087563"/>
              <a:gd name="T85" fmla="*/ 287924 h 2301875"/>
              <a:gd name="T86" fmla="*/ 971542 w 2087563"/>
              <a:gd name="T87" fmla="*/ 117691 h 2301875"/>
              <a:gd name="T88" fmla="*/ 764321 w 2087563"/>
              <a:gd name="T89" fmla="*/ 105607 h 2301875"/>
              <a:gd name="T90" fmla="*/ 647711 w 2087563"/>
              <a:gd name="T91" fmla="*/ 236959 h 2301875"/>
              <a:gd name="T92" fmla="*/ 986775 w 2087563"/>
              <a:gd name="T93" fmla="*/ 12872 h 2301875"/>
              <a:gd name="T94" fmla="*/ 1213432 w 2087563"/>
              <a:gd name="T95" fmla="*/ 108497 h 2301875"/>
              <a:gd name="T96" fmla="*/ 1385197 w 2087563"/>
              <a:gd name="T97" fmla="*/ 280043 h 2301875"/>
              <a:gd name="T98" fmla="*/ 1480534 w 2087563"/>
              <a:gd name="T99" fmla="*/ 506757 h 2301875"/>
              <a:gd name="T100" fmla="*/ 1480534 w 2087563"/>
              <a:gd name="T101" fmla="*/ 762367 h 2301875"/>
              <a:gd name="T102" fmla="*/ 1385197 w 2087563"/>
              <a:gd name="T103" fmla="*/ 989081 h 2301875"/>
              <a:gd name="T104" fmla="*/ 1213432 w 2087563"/>
              <a:gd name="T105" fmla="*/ 1160628 h 2301875"/>
              <a:gd name="T106" fmla="*/ 986775 w 2087563"/>
              <a:gd name="T107" fmla="*/ 1256514 h 2301875"/>
              <a:gd name="T108" fmla="*/ 731492 w 2087563"/>
              <a:gd name="T109" fmla="*/ 1256514 h 2301875"/>
              <a:gd name="T110" fmla="*/ 504573 w 2087563"/>
              <a:gd name="T111" fmla="*/ 1160628 h 2301875"/>
              <a:gd name="T112" fmla="*/ 333070 w 2087563"/>
              <a:gd name="T113" fmla="*/ 989081 h 2301875"/>
              <a:gd name="T114" fmla="*/ 237470 w 2087563"/>
              <a:gd name="T115" fmla="*/ 762367 h 2301875"/>
              <a:gd name="T116" fmla="*/ 237470 w 2087563"/>
              <a:gd name="T117" fmla="*/ 506757 h 2301875"/>
              <a:gd name="T118" fmla="*/ 333070 w 2087563"/>
              <a:gd name="T119" fmla="*/ 280043 h 2301875"/>
              <a:gd name="T120" fmla="*/ 504573 w 2087563"/>
              <a:gd name="T121" fmla="*/ 108497 h 2301875"/>
              <a:gd name="T122" fmla="*/ 731492 w 2087563"/>
              <a:gd name="T123" fmla="*/ 12872 h 23018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87563" h="2301875">
                <a:moveTo>
                  <a:pt x="1411686" y="1172602"/>
                </a:moveTo>
                <a:lnTo>
                  <a:pt x="1405972" y="1186570"/>
                </a:lnTo>
                <a:lnTo>
                  <a:pt x="1400576" y="1200219"/>
                </a:lnTo>
                <a:lnTo>
                  <a:pt x="1394862" y="1213551"/>
                </a:lnTo>
                <a:lnTo>
                  <a:pt x="1389148" y="1226884"/>
                </a:lnTo>
                <a:lnTo>
                  <a:pt x="1383117" y="1239898"/>
                </a:lnTo>
                <a:lnTo>
                  <a:pt x="1377086" y="1252278"/>
                </a:lnTo>
                <a:lnTo>
                  <a:pt x="1370737" y="1264976"/>
                </a:lnTo>
                <a:lnTo>
                  <a:pt x="1364071" y="1277038"/>
                </a:lnTo>
                <a:lnTo>
                  <a:pt x="1357405" y="1288783"/>
                </a:lnTo>
                <a:lnTo>
                  <a:pt x="1350421" y="1300528"/>
                </a:lnTo>
                <a:lnTo>
                  <a:pt x="1343438" y="1311956"/>
                </a:lnTo>
                <a:lnTo>
                  <a:pt x="1336454" y="1323066"/>
                </a:lnTo>
                <a:lnTo>
                  <a:pt x="1329153" y="1334176"/>
                </a:lnTo>
                <a:lnTo>
                  <a:pt x="1321535" y="1344969"/>
                </a:lnTo>
                <a:lnTo>
                  <a:pt x="1313916" y="1355127"/>
                </a:lnTo>
                <a:lnTo>
                  <a:pt x="1306615" y="1365285"/>
                </a:lnTo>
                <a:lnTo>
                  <a:pt x="1324392" y="1356714"/>
                </a:lnTo>
                <a:lnTo>
                  <a:pt x="1341850" y="1347826"/>
                </a:lnTo>
                <a:lnTo>
                  <a:pt x="1359627" y="1338303"/>
                </a:lnTo>
                <a:lnTo>
                  <a:pt x="1376451" y="1328145"/>
                </a:lnTo>
                <a:lnTo>
                  <a:pt x="1393275" y="1317987"/>
                </a:lnTo>
                <a:lnTo>
                  <a:pt x="1409781" y="1306877"/>
                </a:lnTo>
                <a:lnTo>
                  <a:pt x="1425653" y="1295449"/>
                </a:lnTo>
                <a:lnTo>
                  <a:pt x="1441525" y="1283704"/>
                </a:lnTo>
                <a:lnTo>
                  <a:pt x="1456444" y="1271007"/>
                </a:lnTo>
                <a:lnTo>
                  <a:pt x="1471681" y="1258310"/>
                </a:lnTo>
                <a:lnTo>
                  <a:pt x="1485966" y="1245295"/>
                </a:lnTo>
                <a:lnTo>
                  <a:pt x="1500568" y="1231328"/>
                </a:lnTo>
                <a:lnTo>
                  <a:pt x="1514217" y="1217361"/>
                </a:lnTo>
                <a:lnTo>
                  <a:pt x="1527232" y="1203076"/>
                </a:lnTo>
                <a:lnTo>
                  <a:pt x="1540247" y="1188157"/>
                </a:lnTo>
                <a:lnTo>
                  <a:pt x="1552944" y="1172602"/>
                </a:lnTo>
                <a:lnTo>
                  <a:pt x="1411686" y="1172602"/>
                </a:lnTo>
                <a:close/>
                <a:moveTo>
                  <a:pt x="1074888" y="1172602"/>
                </a:moveTo>
                <a:lnTo>
                  <a:pt x="1074888" y="1421153"/>
                </a:lnTo>
                <a:lnTo>
                  <a:pt x="1090760" y="1420201"/>
                </a:lnTo>
                <a:lnTo>
                  <a:pt x="1106632" y="1418614"/>
                </a:lnTo>
                <a:lnTo>
                  <a:pt x="1122503" y="1416709"/>
                </a:lnTo>
                <a:lnTo>
                  <a:pt x="1138058" y="1414487"/>
                </a:lnTo>
                <a:lnTo>
                  <a:pt x="1145041" y="1410361"/>
                </a:lnTo>
                <a:lnTo>
                  <a:pt x="1152342" y="1406551"/>
                </a:lnTo>
                <a:lnTo>
                  <a:pt x="1159326" y="1402107"/>
                </a:lnTo>
                <a:lnTo>
                  <a:pt x="1166309" y="1397346"/>
                </a:lnTo>
                <a:lnTo>
                  <a:pt x="1172975" y="1391949"/>
                </a:lnTo>
                <a:lnTo>
                  <a:pt x="1179959" y="1386871"/>
                </a:lnTo>
                <a:lnTo>
                  <a:pt x="1186625" y="1381474"/>
                </a:lnTo>
                <a:lnTo>
                  <a:pt x="1193609" y="1375443"/>
                </a:lnTo>
                <a:lnTo>
                  <a:pt x="1200275" y="1369729"/>
                </a:lnTo>
                <a:lnTo>
                  <a:pt x="1206623" y="1363380"/>
                </a:lnTo>
                <a:lnTo>
                  <a:pt x="1219956" y="1350048"/>
                </a:lnTo>
                <a:lnTo>
                  <a:pt x="1232336" y="1336081"/>
                </a:lnTo>
                <a:lnTo>
                  <a:pt x="1244716" y="1321162"/>
                </a:lnTo>
                <a:lnTo>
                  <a:pt x="1256778" y="1305290"/>
                </a:lnTo>
                <a:lnTo>
                  <a:pt x="1268206" y="1288783"/>
                </a:lnTo>
                <a:lnTo>
                  <a:pt x="1279633" y="1271007"/>
                </a:lnTo>
                <a:lnTo>
                  <a:pt x="1290426" y="1252913"/>
                </a:lnTo>
                <a:lnTo>
                  <a:pt x="1300901" y="1233867"/>
                </a:lnTo>
                <a:lnTo>
                  <a:pt x="1311059" y="1214504"/>
                </a:lnTo>
                <a:lnTo>
                  <a:pt x="1320582" y="1193871"/>
                </a:lnTo>
                <a:lnTo>
                  <a:pt x="1329788" y="1172602"/>
                </a:lnTo>
                <a:lnTo>
                  <a:pt x="1074888" y="1172602"/>
                </a:lnTo>
                <a:close/>
                <a:moveTo>
                  <a:pt x="746661" y="1172602"/>
                </a:moveTo>
                <a:lnTo>
                  <a:pt x="755867" y="1193871"/>
                </a:lnTo>
                <a:lnTo>
                  <a:pt x="765390" y="1214504"/>
                </a:lnTo>
                <a:lnTo>
                  <a:pt x="775865" y="1233867"/>
                </a:lnTo>
                <a:lnTo>
                  <a:pt x="786023" y="1252913"/>
                </a:lnTo>
                <a:lnTo>
                  <a:pt x="797133" y="1271007"/>
                </a:lnTo>
                <a:lnTo>
                  <a:pt x="808243" y="1288783"/>
                </a:lnTo>
                <a:lnTo>
                  <a:pt x="819988" y="1305290"/>
                </a:lnTo>
                <a:lnTo>
                  <a:pt x="831734" y="1321162"/>
                </a:lnTo>
                <a:lnTo>
                  <a:pt x="843796" y="1336081"/>
                </a:lnTo>
                <a:lnTo>
                  <a:pt x="856811" y="1350048"/>
                </a:lnTo>
                <a:lnTo>
                  <a:pt x="869826" y="1363380"/>
                </a:lnTo>
                <a:lnTo>
                  <a:pt x="876492" y="1369729"/>
                </a:lnTo>
                <a:lnTo>
                  <a:pt x="882840" y="1375443"/>
                </a:lnTo>
                <a:lnTo>
                  <a:pt x="889507" y="1381474"/>
                </a:lnTo>
                <a:lnTo>
                  <a:pt x="896173" y="1386871"/>
                </a:lnTo>
                <a:lnTo>
                  <a:pt x="903156" y="1391949"/>
                </a:lnTo>
                <a:lnTo>
                  <a:pt x="910140" y="1397346"/>
                </a:lnTo>
                <a:lnTo>
                  <a:pt x="916806" y="1402107"/>
                </a:lnTo>
                <a:lnTo>
                  <a:pt x="924424" y="1406551"/>
                </a:lnTo>
                <a:lnTo>
                  <a:pt x="931408" y="1410361"/>
                </a:lnTo>
                <a:lnTo>
                  <a:pt x="938391" y="1414487"/>
                </a:lnTo>
                <a:lnTo>
                  <a:pt x="953628" y="1416709"/>
                </a:lnTo>
                <a:lnTo>
                  <a:pt x="969500" y="1418614"/>
                </a:lnTo>
                <a:lnTo>
                  <a:pt x="985372" y="1420201"/>
                </a:lnTo>
                <a:lnTo>
                  <a:pt x="1001243" y="1421153"/>
                </a:lnTo>
                <a:lnTo>
                  <a:pt x="1001243" y="1172602"/>
                </a:lnTo>
                <a:lnTo>
                  <a:pt x="746661" y="1172602"/>
                </a:lnTo>
                <a:close/>
                <a:moveTo>
                  <a:pt x="523822" y="1172602"/>
                </a:moveTo>
                <a:lnTo>
                  <a:pt x="536202" y="1188157"/>
                </a:lnTo>
                <a:lnTo>
                  <a:pt x="548900" y="1203076"/>
                </a:lnTo>
                <a:lnTo>
                  <a:pt x="562232" y="1217361"/>
                </a:lnTo>
                <a:lnTo>
                  <a:pt x="576199" y="1231328"/>
                </a:lnTo>
                <a:lnTo>
                  <a:pt x="590166" y="1245295"/>
                </a:lnTo>
                <a:lnTo>
                  <a:pt x="604768" y="1258310"/>
                </a:lnTo>
                <a:lnTo>
                  <a:pt x="619687" y="1271007"/>
                </a:lnTo>
                <a:lnTo>
                  <a:pt x="634924" y="1283704"/>
                </a:lnTo>
                <a:lnTo>
                  <a:pt x="650796" y="1295449"/>
                </a:lnTo>
                <a:lnTo>
                  <a:pt x="666668" y="1306877"/>
                </a:lnTo>
                <a:lnTo>
                  <a:pt x="683174" y="1317987"/>
                </a:lnTo>
                <a:lnTo>
                  <a:pt x="699681" y="1328145"/>
                </a:lnTo>
                <a:lnTo>
                  <a:pt x="717140" y="1338303"/>
                </a:lnTo>
                <a:lnTo>
                  <a:pt x="734281" y="1347826"/>
                </a:lnTo>
                <a:lnTo>
                  <a:pt x="752058" y="1356714"/>
                </a:lnTo>
                <a:lnTo>
                  <a:pt x="770151" y="1365285"/>
                </a:lnTo>
                <a:lnTo>
                  <a:pt x="762533" y="1355127"/>
                </a:lnTo>
                <a:lnTo>
                  <a:pt x="754597" y="1344969"/>
                </a:lnTo>
                <a:lnTo>
                  <a:pt x="747296" y="1334176"/>
                </a:lnTo>
                <a:lnTo>
                  <a:pt x="739995" y="1323066"/>
                </a:lnTo>
                <a:lnTo>
                  <a:pt x="733011" y="1311956"/>
                </a:lnTo>
                <a:lnTo>
                  <a:pt x="726028" y="1300528"/>
                </a:lnTo>
                <a:lnTo>
                  <a:pt x="719362" y="1288783"/>
                </a:lnTo>
                <a:lnTo>
                  <a:pt x="712378" y="1277038"/>
                </a:lnTo>
                <a:lnTo>
                  <a:pt x="706030" y="1264976"/>
                </a:lnTo>
                <a:lnTo>
                  <a:pt x="699681" y="1252278"/>
                </a:lnTo>
                <a:lnTo>
                  <a:pt x="693650" y="1239898"/>
                </a:lnTo>
                <a:lnTo>
                  <a:pt x="687301" y="1226884"/>
                </a:lnTo>
                <a:lnTo>
                  <a:pt x="681587" y="1213551"/>
                </a:lnTo>
                <a:lnTo>
                  <a:pt x="675873" y="1200219"/>
                </a:lnTo>
                <a:lnTo>
                  <a:pt x="670159" y="1186570"/>
                </a:lnTo>
                <a:lnTo>
                  <a:pt x="665080" y="1172602"/>
                </a:lnTo>
                <a:lnTo>
                  <a:pt x="523822" y="1172602"/>
                </a:lnTo>
                <a:close/>
                <a:moveTo>
                  <a:pt x="1997481" y="1012825"/>
                </a:moveTo>
                <a:lnTo>
                  <a:pt x="2002239" y="1013143"/>
                </a:lnTo>
                <a:lnTo>
                  <a:pt x="2006679" y="1013461"/>
                </a:lnTo>
                <a:lnTo>
                  <a:pt x="2011120" y="1013779"/>
                </a:lnTo>
                <a:lnTo>
                  <a:pt x="2015561" y="1014414"/>
                </a:lnTo>
                <a:lnTo>
                  <a:pt x="2020001" y="1015685"/>
                </a:lnTo>
                <a:lnTo>
                  <a:pt x="2024442" y="1016639"/>
                </a:lnTo>
                <a:lnTo>
                  <a:pt x="2032372" y="1020135"/>
                </a:lnTo>
                <a:lnTo>
                  <a:pt x="2040619" y="1023631"/>
                </a:lnTo>
                <a:lnTo>
                  <a:pt x="2047914" y="1028080"/>
                </a:lnTo>
                <a:lnTo>
                  <a:pt x="2054892" y="1033483"/>
                </a:lnTo>
                <a:lnTo>
                  <a:pt x="2061236" y="1039204"/>
                </a:lnTo>
                <a:lnTo>
                  <a:pt x="2066946" y="1045560"/>
                </a:lnTo>
                <a:lnTo>
                  <a:pt x="2072338" y="1052552"/>
                </a:lnTo>
                <a:lnTo>
                  <a:pt x="2076778" y="1059861"/>
                </a:lnTo>
                <a:lnTo>
                  <a:pt x="2080268" y="1068125"/>
                </a:lnTo>
                <a:lnTo>
                  <a:pt x="2083757" y="1076070"/>
                </a:lnTo>
                <a:lnTo>
                  <a:pt x="2084708" y="1080519"/>
                </a:lnTo>
                <a:lnTo>
                  <a:pt x="2085977" y="1084969"/>
                </a:lnTo>
                <a:lnTo>
                  <a:pt x="2086611" y="1089418"/>
                </a:lnTo>
                <a:lnTo>
                  <a:pt x="2086929" y="1093867"/>
                </a:lnTo>
                <a:lnTo>
                  <a:pt x="2087246" y="1098635"/>
                </a:lnTo>
                <a:lnTo>
                  <a:pt x="2087563" y="1103084"/>
                </a:lnTo>
                <a:lnTo>
                  <a:pt x="2087563" y="1647816"/>
                </a:lnTo>
                <a:lnTo>
                  <a:pt x="2087563" y="1676419"/>
                </a:lnTo>
                <a:lnTo>
                  <a:pt x="2062505" y="1710425"/>
                </a:lnTo>
                <a:lnTo>
                  <a:pt x="1627954" y="2301875"/>
                </a:lnTo>
                <a:lnTo>
                  <a:pt x="1111250" y="2301875"/>
                </a:lnTo>
                <a:lnTo>
                  <a:pt x="1115373" y="2246576"/>
                </a:lnTo>
                <a:lnTo>
                  <a:pt x="1140432" y="1924313"/>
                </a:lnTo>
                <a:lnTo>
                  <a:pt x="1141383" y="1909376"/>
                </a:lnTo>
                <a:lnTo>
                  <a:pt x="1143286" y="1898252"/>
                </a:lnTo>
                <a:lnTo>
                  <a:pt x="1145824" y="1887129"/>
                </a:lnTo>
                <a:lnTo>
                  <a:pt x="1150582" y="1871874"/>
                </a:lnTo>
                <a:lnTo>
                  <a:pt x="1155657" y="1857572"/>
                </a:lnTo>
                <a:lnTo>
                  <a:pt x="1158829" y="1850263"/>
                </a:lnTo>
                <a:lnTo>
                  <a:pt x="1161683" y="1843271"/>
                </a:lnTo>
                <a:lnTo>
                  <a:pt x="1168662" y="1829923"/>
                </a:lnTo>
                <a:lnTo>
                  <a:pt x="1175640" y="1816892"/>
                </a:lnTo>
                <a:lnTo>
                  <a:pt x="1179446" y="1810218"/>
                </a:lnTo>
                <a:lnTo>
                  <a:pt x="1182935" y="1804180"/>
                </a:lnTo>
                <a:lnTo>
                  <a:pt x="1187059" y="1797824"/>
                </a:lnTo>
                <a:lnTo>
                  <a:pt x="1191499" y="1791785"/>
                </a:lnTo>
                <a:lnTo>
                  <a:pt x="1200698" y="1780026"/>
                </a:lnTo>
                <a:lnTo>
                  <a:pt x="1210531" y="1768585"/>
                </a:lnTo>
                <a:lnTo>
                  <a:pt x="1220364" y="1757461"/>
                </a:lnTo>
                <a:lnTo>
                  <a:pt x="1230514" y="1746973"/>
                </a:lnTo>
                <a:lnTo>
                  <a:pt x="1237492" y="1740299"/>
                </a:lnTo>
                <a:lnTo>
                  <a:pt x="1244153" y="1734261"/>
                </a:lnTo>
                <a:lnTo>
                  <a:pt x="1257158" y="1723137"/>
                </a:lnTo>
                <a:lnTo>
                  <a:pt x="1361196" y="1633832"/>
                </a:lnTo>
                <a:lnTo>
                  <a:pt x="1569908" y="1455221"/>
                </a:lnTo>
                <a:lnTo>
                  <a:pt x="1575934" y="1450454"/>
                </a:lnTo>
                <a:lnTo>
                  <a:pt x="1582913" y="1446004"/>
                </a:lnTo>
                <a:lnTo>
                  <a:pt x="1589891" y="1442191"/>
                </a:lnTo>
                <a:lnTo>
                  <a:pt x="1597503" y="1439013"/>
                </a:lnTo>
                <a:lnTo>
                  <a:pt x="1604799" y="1436788"/>
                </a:lnTo>
                <a:lnTo>
                  <a:pt x="1612411" y="1434881"/>
                </a:lnTo>
                <a:lnTo>
                  <a:pt x="1620341" y="1433928"/>
                </a:lnTo>
                <a:lnTo>
                  <a:pt x="1627954" y="1433610"/>
                </a:lnTo>
                <a:lnTo>
                  <a:pt x="1636201" y="1433928"/>
                </a:lnTo>
                <a:lnTo>
                  <a:pt x="1643813" y="1434881"/>
                </a:lnTo>
                <a:lnTo>
                  <a:pt x="1651426" y="1436470"/>
                </a:lnTo>
                <a:lnTo>
                  <a:pt x="1659038" y="1439013"/>
                </a:lnTo>
                <a:lnTo>
                  <a:pt x="1666651" y="1441873"/>
                </a:lnTo>
                <a:lnTo>
                  <a:pt x="1673629" y="1445687"/>
                </a:lnTo>
                <a:lnTo>
                  <a:pt x="1680607" y="1450136"/>
                </a:lnTo>
                <a:lnTo>
                  <a:pt x="1687268" y="1455221"/>
                </a:lnTo>
                <a:lnTo>
                  <a:pt x="1690757" y="1458717"/>
                </a:lnTo>
                <a:lnTo>
                  <a:pt x="1693929" y="1461895"/>
                </a:lnTo>
                <a:lnTo>
                  <a:pt x="1696784" y="1465073"/>
                </a:lnTo>
                <a:lnTo>
                  <a:pt x="1699956" y="1468569"/>
                </a:lnTo>
                <a:lnTo>
                  <a:pt x="1702494" y="1472383"/>
                </a:lnTo>
                <a:lnTo>
                  <a:pt x="1705031" y="1475879"/>
                </a:lnTo>
                <a:lnTo>
                  <a:pt x="1709472" y="1483824"/>
                </a:lnTo>
                <a:lnTo>
                  <a:pt x="1712961" y="1491770"/>
                </a:lnTo>
                <a:lnTo>
                  <a:pt x="1715498" y="1500033"/>
                </a:lnTo>
                <a:lnTo>
                  <a:pt x="1717401" y="1508296"/>
                </a:lnTo>
                <a:lnTo>
                  <a:pt x="1718670" y="1517195"/>
                </a:lnTo>
                <a:lnTo>
                  <a:pt x="1718987" y="1525776"/>
                </a:lnTo>
                <a:lnTo>
                  <a:pt x="1718353" y="1534674"/>
                </a:lnTo>
                <a:lnTo>
                  <a:pt x="1717084" y="1543255"/>
                </a:lnTo>
                <a:lnTo>
                  <a:pt x="1714547" y="1551518"/>
                </a:lnTo>
                <a:lnTo>
                  <a:pt x="1711692" y="1560099"/>
                </a:lnTo>
                <a:lnTo>
                  <a:pt x="1709789" y="1564231"/>
                </a:lnTo>
                <a:lnTo>
                  <a:pt x="1707569" y="1568362"/>
                </a:lnTo>
                <a:lnTo>
                  <a:pt x="1705348" y="1571858"/>
                </a:lnTo>
                <a:lnTo>
                  <a:pt x="1702811" y="1575990"/>
                </a:lnTo>
                <a:lnTo>
                  <a:pt x="1700273" y="1579804"/>
                </a:lnTo>
                <a:lnTo>
                  <a:pt x="1697101" y="1582982"/>
                </a:lnTo>
                <a:lnTo>
                  <a:pt x="1552779" y="1752376"/>
                </a:lnTo>
                <a:lnTo>
                  <a:pt x="1463649" y="1856937"/>
                </a:lnTo>
                <a:lnTo>
                  <a:pt x="1460794" y="1859797"/>
                </a:lnTo>
                <a:lnTo>
                  <a:pt x="1458257" y="1863611"/>
                </a:lnTo>
                <a:lnTo>
                  <a:pt x="1456354" y="1866789"/>
                </a:lnTo>
                <a:lnTo>
                  <a:pt x="1454768" y="1870603"/>
                </a:lnTo>
                <a:lnTo>
                  <a:pt x="1453499" y="1874099"/>
                </a:lnTo>
                <a:lnTo>
                  <a:pt x="1452547" y="1878230"/>
                </a:lnTo>
                <a:lnTo>
                  <a:pt x="1452230" y="1882044"/>
                </a:lnTo>
                <a:lnTo>
                  <a:pt x="1452230" y="1885858"/>
                </a:lnTo>
                <a:lnTo>
                  <a:pt x="1452230" y="1889989"/>
                </a:lnTo>
                <a:lnTo>
                  <a:pt x="1452547" y="1893803"/>
                </a:lnTo>
                <a:lnTo>
                  <a:pt x="1453499" y="1897935"/>
                </a:lnTo>
                <a:lnTo>
                  <a:pt x="1454450" y="1901748"/>
                </a:lnTo>
                <a:lnTo>
                  <a:pt x="1456671" y="1909694"/>
                </a:lnTo>
                <a:lnTo>
                  <a:pt x="1459525" y="1917003"/>
                </a:lnTo>
                <a:lnTo>
                  <a:pt x="1463014" y="1924313"/>
                </a:lnTo>
                <a:lnTo>
                  <a:pt x="1466504" y="1930987"/>
                </a:lnTo>
                <a:lnTo>
                  <a:pt x="1470310" y="1937026"/>
                </a:lnTo>
                <a:lnTo>
                  <a:pt x="1473799" y="1942111"/>
                </a:lnTo>
                <a:lnTo>
                  <a:pt x="1479191" y="1949420"/>
                </a:lnTo>
                <a:lnTo>
                  <a:pt x="1481094" y="1951963"/>
                </a:lnTo>
                <a:lnTo>
                  <a:pt x="1907399" y="1605864"/>
                </a:lnTo>
                <a:lnTo>
                  <a:pt x="1907399" y="1103084"/>
                </a:lnTo>
                <a:lnTo>
                  <a:pt x="1907399" y="1098635"/>
                </a:lnTo>
                <a:lnTo>
                  <a:pt x="1908033" y="1093867"/>
                </a:lnTo>
                <a:lnTo>
                  <a:pt x="1908350" y="1089418"/>
                </a:lnTo>
                <a:lnTo>
                  <a:pt x="1909302" y="1084969"/>
                </a:lnTo>
                <a:lnTo>
                  <a:pt x="1910253" y="1080519"/>
                </a:lnTo>
                <a:lnTo>
                  <a:pt x="1911522" y="1076070"/>
                </a:lnTo>
                <a:lnTo>
                  <a:pt x="1914694" y="1068125"/>
                </a:lnTo>
                <a:lnTo>
                  <a:pt x="1918183" y="1059861"/>
                </a:lnTo>
                <a:lnTo>
                  <a:pt x="1922624" y="1052552"/>
                </a:lnTo>
                <a:lnTo>
                  <a:pt x="1927699" y="1045560"/>
                </a:lnTo>
                <a:lnTo>
                  <a:pt x="1933726" y="1039204"/>
                </a:lnTo>
                <a:lnTo>
                  <a:pt x="1940069" y="1033483"/>
                </a:lnTo>
                <a:lnTo>
                  <a:pt x="1947048" y="1028080"/>
                </a:lnTo>
                <a:lnTo>
                  <a:pt x="1954343" y="1023631"/>
                </a:lnTo>
                <a:lnTo>
                  <a:pt x="1962590" y="1020135"/>
                </a:lnTo>
                <a:lnTo>
                  <a:pt x="1970520" y="1016639"/>
                </a:lnTo>
                <a:lnTo>
                  <a:pt x="1974960" y="1015685"/>
                </a:lnTo>
                <a:lnTo>
                  <a:pt x="1979401" y="1014414"/>
                </a:lnTo>
                <a:lnTo>
                  <a:pt x="1983842" y="1013779"/>
                </a:lnTo>
                <a:lnTo>
                  <a:pt x="1988282" y="1013461"/>
                </a:lnTo>
                <a:lnTo>
                  <a:pt x="1992723" y="1013143"/>
                </a:lnTo>
                <a:lnTo>
                  <a:pt x="1997481" y="1012825"/>
                </a:lnTo>
                <a:close/>
                <a:moveTo>
                  <a:pt x="90082" y="1012825"/>
                </a:moveTo>
                <a:lnTo>
                  <a:pt x="94523" y="1013143"/>
                </a:lnTo>
                <a:lnTo>
                  <a:pt x="99281" y="1013461"/>
                </a:lnTo>
                <a:lnTo>
                  <a:pt x="103721" y="1013779"/>
                </a:lnTo>
                <a:lnTo>
                  <a:pt x="108162" y="1014414"/>
                </a:lnTo>
                <a:lnTo>
                  <a:pt x="112603" y="1015685"/>
                </a:lnTo>
                <a:lnTo>
                  <a:pt x="117043" y="1016639"/>
                </a:lnTo>
                <a:lnTo>
                  <a:pt x="125290" y="1020135"/>
                </a:lnTo>
                <a:lnTo>
                  <a:pt x="133220" y="1023631"/>
                </a:lnTo>
                <a:lnTo>
                  <a:pt x="140515" y="1028080"/>
                </a:lnTo>
                <a:lnTo>
                  <a:pt x="147494" y="1033483"/>
                </a:lnTo>
                <a:lnTo>
                  <a:pt x="153838" y="1039204"/>
                </a:lnTo>
                <a:lnTo>
                  <a:pt x="159864" y="1045560"/>
                </a:lnTo>
                <a:lnTo>
                  <a:pt x="164939" y="1052552"/>
                </a:lnTo>
                <a:lnTo>
                  <a:pt x="169380" y="1059861"/>
                </a:lnTo>
                <a:lnTo>
                  <a:pt x="173186" y="1068125"/>
                </a:lnTo>
                <a:lnTo>
                  <a:pt x="176358" y="1076070"/>
                </a:lnTo>
                <a:lnTo>
                  <a:pt x="177310" y="1080519"/>
                </a:lnTo>
                <a:lnTo>
                  <a:pt x="178578" y="1084969"/>
                </a:lnTo>
                <a:lnTo>
                  <a:pt x="179213" y="1089418"/>
                </a:lnTo>
                <a:lnTo>
                  <a:pt x="179530" y="1093867"/>
                </a:lnTo>
                <a:lnTo>
                  <a:pt x="180164" y="1098635"/>
                </a:lnTo>
                <a:lnTo>
                  <a:pt x="180482" y="1103084"/>
                </a:lnTo>
                <a:lnTo>
                  <a:pt x="180482" y="1605864"/>
                </a:lnTo>
                <a:lnTo>
                  <a:pt x="606151" y="1951963"/>
                </a:lnTo>
                <a:lnTo>
                  <a:pt x="608372" y="1949420"/>
                </a:lnTo>
                <a:lnTo>
                  <a:pt x="614081" y="1942111"/>
                </a:lnTo>
                <a:lnTo>
                  <a:pt x="617253" y="1937026"/>
                </a:lnTo>
                <a:lnTo>
                  <a:pt x="621059" y="1930987"/>
                </a:lnTo>
                <a:lnTo>
                  <a:pt x="624548" y="1924313"/>
                </a:lnTo>
                <a:lnTo>
                  <a:pt x="628038" y="1917003"/>
                </a:lnTo>
                <a:lnTo>
                  <a:pt x="630892" y="1909694"/>
                </a:lnTo>
                <a:lnTo>
                  <a:pt x="633113" y="1901748"/>
                </a:lnTo>
                <a:lnTo>
                  <a:pt x="634064" y="1897935"/>
                </a:lnTo>
                <a:lnTo>
                  <a:pt x="635016" y="1893803"/>
                </a:lnTo>
                <a:lnTo>
                  <a:pt x="635333" y="1889989"/>
                </a:lnTo>
                <a:lnTo>
                  <a:pt x="635333" y="1885858"/>
                </a:lnTo>
                <a:lnTo>
                  <a:pt x="635333" y="1882044"/>
                </a:lnTo>
                <a:lnTo>
                  <a:pt x="635016" y="1878230"/>
                </a:lnTo>
                <a:lnTo>
                  <a:pt x="634064" y="1874099"/>
                </a:lnTo>
                <a:lnTo>
                  <a:pt x="632795" y="1870603"/>
                </a:lnTo>
                <a:lnTo>
                  <a:pt x="631210" y="1866789"/>
                </a:lnTo>
                <a:lnTo>
                  <a:pt x="629306" y="1863611"/>
                </a:lnTo>
                <a:lnTo>
                  <a:pt x="626769" y="1859797"/>
                </a:lnTo>
                <a:lnTo>
                  <a:pt x="623914" y="1856937"/>
                </a:lnTo>
                <a:lnTo>
                  <a:pt x="534784" y="1752376"/>
                </a:lnTo>
                <a:lnTo>
                  <a:pt x="390462" y="1582982"/>
                </a:lnTo>
                <a:lnTo>
                  <a:pt x="387290" y="1579804"/>
                </a:lnTo>
                <a:lnTo>
                  <a:pt x="384752" y="1575990"/>
                </a:lnTo>
                <a:lnTo>
                  <a:pt x="382215" y="1571858"/>
                </a:lnTo>
                <a:lnTo>
                  <a:pt x="379994" y="1568362"/>
                </a:lnTo>
                <a:lnTo>
                  <a:pt x="377774" y="1564231"/>
                </a:lnTo>
                <a:lnTo>
                  <a:pt x="375871" y="1560099"/>
                </a:lnTo>
                <a:lnTo>
                  <a:pt x="373016" y="1551518"/>
                </a:lnTo>
                <a:lnTo>
                  <a:pt x="370479" y="1543255"/>
                </a:lnTo>
                <a:lnTo>
                  <a:pt x="369210" y="1534674"/>
                </a:lnTo>
                <a:lnTo>
                  <a:pt x="368576" y="1525776"/>
                </a:lnTo>
                <a:lnTo>
                  <a:pt x="368893" y="1517195"/>
                </a:lnTo>
                <a:lnTo>
                  <a:pt x="370162" y="1508296"/>
                </a:lnTo>
                <a:lnTo>
                  <a:pt x="372065" y="1500033"/>
                </a:lnTo>
                <a:lnTo>
                  <a:pt x="374602" y="1491770"/>
                </a:lnTo>
                <a:lnTo>
                  <a:pt x="378091" y="1483824"/>
                </a:lnTo>
                <a:lnTo>
                  <a:pt x="382532" y="1475879"/>
                </a:lnTo>
                <a:lnTo>
                  <a:pt x="384752" y="1472383"/>
                </a:lnTo>
                <a:lnTo>
                  <a:pt x="387924" y="1468569"/>
                </a:lnTo>
                <a:lnTo>
                  <a:pt x="390462" y="1465073"/>
                </a:lnTo>
                <a:lnTo>
                  <a:pt x="393634" y="1461895"/>
                </a:lnTo>
                <a:lnTo>
                  <a:pt x="397123" y="1458717"/>
                </a:lnTo>
                <a:lnTo>
                  <a:pt x="400295" y="1455221"/>
                </a:lnTo>
                <a:lnTo>
                  <a:pt x="406956" y="1450136"/>
                </a:lnTo>
                <a:lnTo>
                  <a:pt x="413934" y="1445687"/>
                </a:lnTo>
                <a:lnTo>
                  <a:pt x="420912" y="1441873"/>
                </a:lnTo>
                <a:lnTo>
                  <a:pt x="428207" y="1439013"/>
                </a:lnTo>
                <a:lnTo>
                  <a:pt x="436137" y="1436470"/>
                </a:lnTo>
                <a:lnTo>
                  <a:pt x="443750" y="1434881"/>
                </a:lnTo>
                <a:lnTo>
                  <a:pt x="451362" y="1433928"/>
                </a:lnTo>
                <a:lnTo>
                  <a:pt x="459609" y="1433610"/>
                </a:lnTo>
                <a:lnTo>
                  <a:pt x="467222" y="1433928"/>
                </a:lnTo>
                <a:lnTo>
                  <a:pt x="475152" y="1434881"/>
                </a:lnTo>
                <a:lnTo>
                  <a:pt x="482764" y="1436788"/>
                </a:lnTo>
                <a:lnTo>
                  <a:pt x="490060" y="1439013"/>
                </a:lnTo>
                <a:lnTo>
                  <a:pt x="497672" y="1442191"/>
                </a:lnTo>
                <a:lnTo>
                  <a:pt x="504650" y="1446004"/>
                </a:lnTo>
                <a:lnTo>
                  <a:pt x="511629" y="1450454"/>
                </a:lnTo>
                <a:lnTo>
                  <a:pt x="517655" y="1455221"/>
                </a:lnTo>
                <a:lnTo>
                  <a:pt x="726367" y="1633832"/>
                </a:lnTo>
                <a:lnTo>
                  <a:pt x="830405" y="1723137"/>
                </a:lnTo>
                <a:lnTo>
                  <a:pt x="843410" y="1734261"/>
                </a:lnTo>
                <a:lnTo>
                  <a:pt x="850071" y="1740299"/>
                </a:lnTo>
                <a:lnTo>
                  <a:pt x="857366" y="1746973"/>
                </a:lnTo>
                <a:lnTo>
                  <a:pt x="867517" y="1757461"/>
                </a:lnTo>
                <a:lnTo>
                  <a:pt x="877350" y="1768585"/>
                </a:lnTo>
                <a:lnTo>
                  <a:pt x="886865" y="1780026"/>
                </a:lnTo>
                <a:lnTo>
                  <a:pt x="896064" y="1791785"/>
                </a:lnTo>
                <a:lnTo>
                  <a:pt x="900504" y="1797824"/>
                </a:lnTo>
                <a:lnTo>
                  <a:pt x="904628" y="1804180"/>
                </a:lnTo>
                <a:lnTo>
                  <a:pt x="908117" y="1810218"/>
                </a:lnTo>
                <a:lnTo>
                  <a:pt x="911923" y="1816892"/>
                </a:lnTo>
                <a:lnTo>
                  <a:pt x="918902" y="1829923"/>
                </a:lnTo>
                <a:lnTo>
                  <a:pt x="925880" y="1843271"/>
                </a:lnTo>
                <a:lnTo>
                  <a:pt x="929369" y="1850263"/>
                </a:lnTo>
                <a:lnTo>
                  <a:pt x="931906" y="1857572"/>
                </a:lnTo>
                <a:lnTo>
                  <a:pt x="936981" y="1871874"/>
                </a:lnTo>
                <a:lnTo>
                  <a:pt x="941739" y="1887129"/>
                </a:lnTo>
                <a:lnTo>
                  <a:pt x="944277" y="1898252"/>
                </a:lnTo>
                <a:lnTo>
                  <a:pt x="946180" y="1909376"/>
                </a:lnTo>
                <a:lnTo>
                  <a:pt x="946814" y="1924313"/>
                </a:lnTo>
                <a:lnTo>
                  <a:pt x="972190" y="2246576"/>
                </a:lnTo>
                <a:lnTo>
                  <a:pt x="976313" y="2301875"/>
                </a:lnTo>
                <a:lnTo>
                  <a:pt x="459609" y="2301875"/>
                </a:lnTo>
                <a:lnTo>
                  <a:pt x="25058" y="1710425"/>
                </a:lnTo>
                <a:lnTo>
                  <a:pt x="0" y="1676419"/>
                </a:lnTo>
                <a:lnTo>
                  <a:pt x="0" y="1647816"/>
                </a:lnTo>
                <a:lnTo>
                  <a:pt x="0" y="1103084"/>
                </a:lnTo>
                <a:lnTo>
                  <a:pt x="317" y="1098635"/>
                </a:lnTo>
                <a:lnTo>
                  <a:pt x="634" y="1093867"/>
                </a:lnTo>
                <a:lnTo>
                  <a:pt x="952" y="1089418"/>
                </a:lnTo>
                <a:lnTo>
                  <a:pt x="1903" y="1084969"/>
                </a:lnTo>
                <a:lnTo>
                  <a:pt x="2855" y="1080519"/>
                </a:lnTo>
                <a:lnTo>
                  <a:pt x="3806" y="1076070"/>
                </a:lnTo>
                <a:lnTo>
                  <a:pt x="7295" y="1068125"/>
                </a:lnTo>
                <a:lnTo>
                  <a:pt x="11102" y="1059861"/>
                </a:lnTo>
                <a:lnTo>
                  <a:pt x="15225" y="1052552"/>
                </a:lnTo>
                <a:lnTo>
                  <a:pt x="20617" y="1045560"/>
                </a:lnTo>
                <a:lnTo>
                  <a:pt x="26327" y="1039204"/>
                </a:lnTo>
                <a:lnTo>
                  <a:pt x="32671" y="1033483"/>
                </a:lnTo>
                <a:lnTo>
                  <a:pt x="39649" y="1028080"/>
                </a:lnTo>
                <a:lnTo>
                  <a:pt x="46944" y="1023631"/>
                </a:lnTo>
                <a:lnTo>
                  <a:pt x="55191" y="1020135"/>
                </a:lnTo>
                <a:lnTo>
                  <a:pt x="63121" y="1016639"/>
                </a:lnTo>
                <a:lnTo>
                  <a:pt x="67562" y="1015685"/>
                </a:lnTo>
                <a:lnTo>
                  <a:pt x="72002" y="1014414"/>
                </a:lnTo>
                <a:lnTo>
                  <a:pt x="76443" y="1013779"/>
                </a:lnTo>
                <a:lnTo>
                  <a:pt x="80884" y="1013461"/>
                </a:lnTo>
                <a:lnTo>
                  <a:pt x="85324" y="1013143"/>
                </a:lnTo>
                <a:lnTo>
                  <a:pt x="90082" y="1012825"/>
                </a:lnTo>
                <a:close/>
                <a:moveTo>
                  <a:pt x="1479299" y="812949"/>
                </a:moveTo>
                <a:lnTo>
                  <a:pt x="1478664" y="831995"/>
                </a:lnTo>
                <a:lnTo>
                  <a:pt x="1477712" y="850724"/>
                </a:lnTo>
                <a:lnTo>
                  <a:pt x="1476125" y="870087"/>
                </a:lnTo>
                <a:lnTo>
                  <a:pt x="1474538" y="888816"/>
                </a:lnTo>
                <a:lnTo>
                  <a:pt x="1472951" y="907227"/>
                </a:lnTo>
                <a:lnTo>
                  <a:pt x="1470729" y="925638"/>
                </a:lnTo>
                <a:lnTo>
                  <a:pt x="1467872" y="943732"/>
                </a:lnTo>
                <a:lnTo>
                  <a:pt x="1465332" y="961826"/>
                </a:lnTo>
                <a:lnTo>
                  <a:pt x="1462475" y="979919"/>
                </a:lnTo>
                <a:lnTo>
                  <a:pt x="1459618" y="997696"/>
                </a:lnTo>
                <a:lnTo>
                  <a:pt x="1456127" y="1014838"/>
                </a:lnTo>
                <a:lnTo>
                  <a:pt x="1452635" y="1032296"/>
                </a:lnTo>
                <a:lnTo>
                  <a:pt x="1448508" y="1049120"/>
                </a:lnTo>
                <a:lnTo>
                  <a:pt x="1444382" y="1065627"/>
                </a:lnTo>
                <a:lnTo>
                  <a:pt x="1440255" y="1082769"/>
                </a:lnTo>
                <a:lnTo>
                  <a:pt x="1435494" y="1098958"/>
                </a:lnTo>
                <a:lnTo>
                  <a:pt x="1602781" y="1098958"/>
                </a:lnTo>
                <a:lnTo>
                  <a:pt x="1611987" y="1082769"/>
                </a:lnTo>
                <a:lnTo>
                  <a:pt x="1620875" y="1066579"/>
                </a:lnTo>
                <a:lnTo>
                  <a:pt x="1629446" y="1050073"/>
                </a:lnTo>
                <a:lnTo>
                  <a:pt x="1637064" y="1032931"/>
                </a:lnTo>
                <a:lnTo>
                  <a:pt x="1644683" y="1016107"/>
                </a:lnTo>
                <a:lnTo>
                  <a:pt x="1651349" y="998331"/>
                </a:lnTo>
                <a:lnTo>
                  <a:pt x="1657698" y="980872"/>
                </a:lnTo>
                <a:lnTo>
                  <a:pt x="1663729" y="962778"/>
                </a:lnTo>
                <a:lnTo>
                  <a:pt x="1668808" y="945002"/>
                </a:lnTo>
                <a:lnTo>
                  <a:pt x="1674204" y="926273"/>
                </a:lnTo>
                <a:lnTo>
                  <a:pt x="1678013" y="907862"/>
                </a:lnTo>
                <a:lnTo>
                  <a:pt x="1682140" y="889133"/>
                </a:lnTo>
                <a:lnTo>
                  <a:pt x="1685632" y="870405"/>
                </a:lnTo>
                <a:lnTo>
                  <a:pt x="1688171" y="851359"/>
                </a:lnTo>
                <a:lnTo>
                  <a:pt x="1690393" y="831995"/>
                </a:lnTo>
                <a:lnTo>
                  <a:pt x="1691980" y="812949"/>
                </a:lnTo>
                <a:lnTo>
                  <a:pt x="1479299" y="812949"/>
                </a:lnTo>
                <a:close/>
                <a:moveTo>
                  <a:pt x="1074888" y="812949"/>
                </a:moveTo>
                <a:lnTo>
                  <a:pt x="1074888" y="1098958"/>
                </a:lnTo>
                <a:lnTo>
                  <a:pt x="1357087" y="1098958"/>
                </a:lnTo>
                <a:lnTo>
                  <a:pt x="1362166" y="1082769"/>
                </a:lnTo>
                <a:lnTo>
                  <a:pt x="1366928" y="1066262"/>
                </a:lnTo>
                <a:lnTo>
                  <a:pt x="1371372" y="1049438"/>
                </a:lnTo>
                <a:lnTo>
                  <a:pt x="1375498" y="1032296"/>
                </a:lnTo>
                <a:lnTo>
                  <a:pt x="1379625" y="1015155"/>
                </a:lnTo>
                <a:lnTo>
                  <a:pt x="1383117" y="997696"/>
                </a:lnTo>
                <a:lnTo>
                  <a:pt x="1386926" y="980237"/>
                </a:lnTo>
                <a:lnTo>
                  <a:pt x="1390100" y="962143"/>
                </a:lnTo>
                <a:lnTo>
                  <a:pt x="1393275" y="944049"/>
                </a:lnTo>
                <a:lnTo>
                  <a:pt x="1395814" y="925638"/>
                </a:lnTo>
                <a:lnTo>
                  <a:pt x="1398036" y="907227"/>
                </a:lnTo>
                <a:lnTo>
                  <a:pt x="1400258" y="888816"/>
                </a:lnTo>
                <a:lnTo>
                  <a:pt x="1402163" y="870087"/>
                </a:lnTo>
                <a:lnTo>
                  <a:pt x="1403433" y="851359"/>
                </a:lnTo>
                <a:lnTo>
                  <a:pt x="1404702" y="831995"/>
                </a:lnTo>
                <a:lnTo>
                  <a:pt x="1405655" y="812949"/>
                </a:lnTo>
                <a:lnTo>
                  <a:pt x="1074888" y="812949"/>
                </a:lnTo>
                <a:close/>
                <a:moveTo>
                  <a:pt x="671112" y="812949"/>
                </a:moveTo>
                <a:lnTo>
                  <a:pt x="671747" y="831995"/>
                </a:lnTo>
                <a:lnTo>
                  <a:pt x="673016" y="851359"/>
                </a:lnTo>
                <a:lnTo>
                  <a:pt x="674604" y="870087"/>
                </a:lnTo>
                <a:lnTo>
                  <a:pt x="676191" y="888816"/>
                </a:lnTo>
                <a:lnTo>
                  <a:pt x="678413" y="907227"/>
                </a:lnTo>
                <a:lnTo>
                  <a:pt x="680952" y="925638"/>
                </a:lnTo>
                <a:lnTo>
                  <a:pt x="683492" y="944049"/>
                </a:lnTo>
                <a:lnTo>
                  <a:pt x="686666" y="962143"/>
                </a:lnTo>
                <a:lnTo>
                  <a:pt x="689523" y="980237"/>
                </a:lnTo>
                <a:lnTo>
                  <a:pt x="693015" y="997696"/>
                </a:lnTo>
                <a:lnTo>
                  <a:pt x="696824" y="1015155"/>
                </a:lnTo>
                <a:lnTo>
                  <a:pt x="700951" y="1032296"/>
                </a:lnTo>
                <a:lnTo>
                  <a:pt x="705395" y="1049438"/>
                </a:lnTo>
                <a:lnTo>
                  <a:pt x="709839" y="1066262"/>
                </a:lnTo>
                <a:lnTo>
                  <a:pt x="714600" y="1082769"/>
                </a:lnTo>
                <a:lnTo>
                  <a:pt x="719362" y="1098958"/>
                </a:lnTo>
                <a:lnTo>
                  <a:pt x="1001243" y="1098958"/>
                </a:lnTo>
                <a:lnTo>
                  <a:pt x="1001243" y="812949"/>
                </a:lnTo>
                <a:lnTo>
                  <a:pt x="671112" y="812949"/>
                </a:lnTo>
                <a:close/>
                <a:moveTo>
                  <a:pt x="384469" y="812949"/>
                </a:moveTo>
                <a:lnTo>
                  <a:pt x="386056" y="831995"/>
                </a:lnTo>
                <a:lnTo>
                  <a:pt x="388278" y="851359"/>
                </a:lnTo>
                <a:lnTo>
                  <a:pt x="390817" y="870405"/>
                </a:lnTo>
                <a:lnTo>
                  <a:pt x="394309" y="889133"/>
                </a:lnTo>
                <a:lnTo>
                  <a:pt x="398118" y="907862"/>
                </a:lnTo>
                <a:lnTo>
                  <a:pt x="402562" y="926273"/>
                </a:lnTo>
                <a:lnTo>
                  <a:pt x="407324" y="945002"/>
                </a:lnTo>
                <a:lnTo>
                  <a:pt x="412720" y="962778"/>
                </a:lnTo>
                <a:lnTo>
                  <a:pt x="418434" y="980872"/>
                </a:lnTo>
                <a:lnTo>
                  <a:pt x="425100" y="998331"/>
                </a:lnTo>
                <a:lnTo>
                  <a:pt x="431766" y="1016107"/>
                </a:lnTo>
                <a:lnTo>
                  <a:pt x="439067" y="1032931"/>
                </a:lnTo>
                <a:lnTo>
                  <a:pt x="447321" y="1050073"/>
                </a:lnTo>
                <a:lnTo>
                  <a:pt x="455256" y="1066579"/>
                </a:lnTo>
                <a:lnTo>
                  <a:pt x="464145" y="1082769"/>
                </a:lnTo>
                <a:lnTo>
                  <a:pt x="473350" y="1098958"/>
                </a:lnTo>
                <a:lnTo>
                  <a:pt x="640956" y="1098958"/>
                </a:lnTo>
                <a:lnTo>
                  <a:pt x="635877" y="1082769"/>
                </a:lnTo>
                <a:lnTo>
                  <a:pt x="632067" y="1065627"/>
                </a:lnTo>
                <a:lnTo>
                  <a:pt x="627941" y="1049120"/>
                </a:lnTo>
                <a:lnTo>
                  <a:pt x="623814" y="1032296"/>
                </a:lnTo>
                <a:lnTo>
                  <a:pt x="620005" y="1014838"/>
                </a:lnTo>
                <a:lnTo>
                  <a:pt x="616830" y="997696"/>
                </a:lnTo>
                <a:lnTo>
                  <a:pt x="613974" y="979919"/>
                </a:lnTo>
                <a:lnTo>
                  <a:pt x="610799" y="961826"/>
                </a:lnTo>
                <a:lnTo>
                  <a:pt x="608260" y="943732"/>
                </a:lnTo>
                <a:lnTo>
                  <a:pt x="605720" y="925638"/>
                </a:lnTo>
                <a:lnTo>
                  <a:pt x="603816" y="907227"/>
                </a:lnTo>
                <a:lnTo>
                  <a:pt x="602229" y="888816"/>
                </a:lnTo>
                <a:lnTo>
                  <a:pt x="600324" y="870087"/>
                </a:lnTo>
                <a:lnTo>
                  <a:pt x="599054" y="850724"/>
                </a:lnTo>
                <a:lnTo>
                  <a:pt x="598102" y="831995"/>
                </a:lnTo>
                <a:lnTo>
                  <a:pt x="596832" y="812949"/>
                </a:lnTo>
                <a:lnTo>
                  <a:pt x="384469" y="812949"/>
                </a:lnTo>
                <a:close/>
                <a:moveTo>
                  <a:pt x="1438033" y="443773"/>
                </a:moveTo>
                <a:lnTo>
                  <a:pt x="1442477" y="460280"/>
                </a:lnTo>
                <a:lnTo>
                  <a:pt x="1446921" y="477738"/>
                </a:lnTo>
                <a:lnTo>
                  <a:pt x="1451048" y="495197"/>
                </a:lnTo>
                <a:lnTo>
                  <a:pt x="1454857" y="512656"/>
                </a:lnTo>
                <a:lnTo>
                  <a:pt x="1458349" y="530433"/>
                </a:lnTo>
                <a:lnTo>
                  <a:pt x="1461840" y="548526"/>
                </a:lnTo>
                <a:lnTo>
                  <a:pt x="1464698" y="566620"/>
                </a:lnTo>
                <a:lnTo>
                  <a:pt x="1467554" y="585031"/>
                </a:lnTo>
                <a:lnTo>
                  <a:pt x="1469776" y="603760"/>
                </a:lnTo>
                <a:lnTo>
                  <a:pt x="1471998" y="622488"/>
                </a:lnTo>
                <a:lnTo>
                  <a:pt x="1474220" y="641535"/>
                </a:lnTo>
                <a:lnTo>
                  <a:pt x="1475808" y="660581"/>
                </a:lnTo>
                <a:lnTo>
                  <a:pt x="1477077" y="680262"/>
                </a:lnTo>
                <a:lnTo>
                  <a:pt x="1478347" y="699308"/>
                </a:lnTo>
                <a:lnTo>
                  <a:pt x="1479299" y="719306"/>
                </a:lnTo>
                <a:lnTo>
                  <a:pt x="1479934" y="738987"/>
                </a:lnTo>
                <a:lnTo>
                  <a:pt x="1692933" y="738987"/>
                </a:lnTo>
                <a:lnTo>
                  <a:pt x="1691663" y="718988"/>
                </a:lnTo>
                <a:lnTo>
                  <a:pt x="1690076" y="699308"/>
                </a:lnTo>
                <a:lnTo>
                  <a:pt x="1687854" y="679309"/>
                </a:lnTo>
                <a:lnTo>
                  <a:pt x="1684679" y="659946"/>
                </a:lnTo>
                <a:lnTo>
                  <a:pt x="1681505" y="640582"/>
                </a:lnTo>
                <a:lnTo>
                  <a:pt x="1677378" y="621536"/>
                </a:lnTo>
                <a:lnTo>
                  <a:pt x="1672934" y="602808"/>
                </a:lnTo>
                <a:lnTo>
                  <a:pt x="1667855" y="584396"/>
                </a:lnTo>
                <a:lnTo>
                  <a:pt x="1662142" y="565350"/>
                </a:lnTo>
                <a:lnTo>
                  <a:pt x="1656110" y="547574"/>
                </a:lnTo>
                <a:lnTo>
                  <a:pt x="1649444" y="529480"/>
                </a:lnTo>
                <a:lnTo>
                  <a:pt x="1642461" y="511704"/>
                </a:lnTo>
                <a:lnTo>
                  <a:pt x="1634525" y="494245"/>
                </a:lnTo>
                <a:lnTo>
                  <a:pt x="1626589" y="477104"/>
                </a:lnTo>
                <a:lnTo>
                  <a:pt x="1617701" y="460280"/>
                </a:lnTo>
                <a:lnTo>
                  <a:pt x="1608495" y="443773"/>
                </a:lnTo>
                <a:lnTo>
                  <a:pt x="1438033" y="443773"/>
                </a:lnTo>
                <a:close/>
                <a:moveTo>
                  <a:pt x="1074888" y="443773"/>
                </a:moveTo>
                <a:lnTo>
                  <a:pt x="1074888" y="738987"/>
                </a:lnTo>
                <a:lnTo>
                  <a:pt x="1405972" y="738987"/>
                </a:lnTo>
                <a:lnTo>
                  <a:pt x="1405337" y="719306"/>
                </a:lnTo>
                <a:lnTo>
                  <a:pt x="1404702" y="699625"/>
                </a:lnTo>
                <a:lnTo>
                  <a:pt x="1403115" y="680262"/>
                </a:lnTo>
                <a:lnTo>
                  <a:pt x="1401528" y="660581"/>
                </a:lnTo>
                <a:lnTo>
                  <a:pt x="1399941" y="641535"/>
                </a:lnTo>
                <a:lnTo>
                  <a:pt x="1397719" y="622171"/>
                </a:lnTo>
                <a:lnTo>
                  <a:pt x="1394862" y="603442"/>
                </a:lnTo>
                <a:lnTo>
                  <a:pt x="1392322" y="585031"/>
                </a:lnTo>
                <a:lnTo>
                  <a:pt x="1389466" y="566620"/>
                </a:lnTo>
                <a:lnTo>
                  <a:pt x="1385656" y="548209"/>
                </a:lnTo>
                <a:lnTo>
                  <a:pt x="1382482" y="530115"/>
                </a:lnTo>
                <a:lnTo>
                  <a:pt x="1378355" y="512339"/>
                </a:lnTo>
                <a:lnTo>
                  <a:pt x="1374229" y="494562"/>
                </a:lnTo>
                <a:lnTo>
                  <a:pt x="1369467" y="477421"/>
                </a:lnTo>
                <a:lnTo>
                  <a:pt x="1365023" y="460280"/>
                </a:lnTo>
                <a:lnTo>
                  <a:pt x="1359944" y="443773"/>
                </a:lnTo>
                <a:lnTo>
                  <a:pt x="1074888" y="443773"/>
                </a:lnTo>
                <a:close/>
                <a:moveTo>
                  <a:pt x="716505" y="443773"/>
                </a:moveTo>
                <a:lnTo>
                  <a:pt x="711426" y="460280"/>
                </a:lnTo>
                <a:lnTo>
                  <a:pt x="706664" y="477421"/>
                </a:lnTo>
                <a:lnTo>
                  <a:pt x="702220" y="494562"/>
                </a:lnTo>
                <a:lnTo>
                  <a:pt x="698094" y="512339"/>
                </a:lnTo>
                <a:lnTo>
                  <a:pt x="694284" y="530115"/>
                </a:lnTo>
                <a:lnTo>
                  <a:pt x="690475" y="548209"/>
                </a:lnTo>
                <a:lnTo>
                  <a:pt x="687301" y="566620"/>
                </a:lnTo>
                <a:lnTo>
                  <a:pt x="683809" y="585031"/>
                </a:lnTo>
                <a:lnTo>
                  <a:pt x="681270" y="603442"/>
                </a:lnTo>
                <a:lnTo>
                  <a:pt x="678730" y="622171"/>
                </a:lnTo>
                <a:lnTo>
                  <a:pt x="676508" y="641535"/>
                </a:lnTo>
                <a:lnTo>
                  <a:pt x="674604" y="660581"/>
                </a:lnTo>
                <a:lnTo>
                  <a:pt x="673334" y="680262"/>
                </a:lnTo>
                <a:lnTo>
                  <a:pt x="672064" y="699625"/>
                </a:lnTo>
                <a:lnTo>
                  <a:pt x="671112" y="719306"/>
                </a:lnTo>
                <a:lnTo>
                  <a:pt x="670159" y="738987"/>
                </a:lnTo>
                <a:lnTo>
                  <a:pt x="1001243" y="738987"/>
                </a:lnTo>
                <a:lnTo>
                  <a:pt x="1001243" y="443773"/>
                </a:lnTo>
                <a:lnTo>
                  <a:pt x="716505" y="443773"/>
                </a:lnTo>
                <a:close/>
                <a:moveTo>
                  <a:pt x="467954" y="443773"/>
                </a:moveTo>
                <a:lnTo>
                  <a:pt x="458748" y="460280"/>
                </a:lnTo>
                <a:lnTo>
                  <a:pt x="450178" y="477104"/>
                </a:lnTo>
                <a:lnTo>
                  <a:pt x="442242" y="494245"/>
                </a:lnTo>
                <a:lnTo>
                  <a:pt x="434306" y="511704"/>
                </a:lnTo>
                <a:lnTo>
                  <a:pt x="427005" y="529480"/>
                </a:lnTo>
                <a:lnTo>
                  <a:pt x="420339" y="547574"/>
                </a:lnTo>
                <a:lnTo>
                  <a:pt x="413990" y="565350"/>
                </a:lnTo>
                <a:lnTo>
                  <a:pt x="408594" y="584396"/>
                </a:lnTo>
                <a:lnTo>
                  <a:pt x="403515" y="602808"/>
                </a:lnTo>
                <a:lnTo>
                  <a:pt x="399071" y="621536"/>
                </a:lnTo>
                <a:lnTo>
                  <a:pt x="394944" y="640582"/>
                </a:lnTo>
                <a:lnTo>
                  <a:pt x="391452" y="659946"/>
                </a:lnTo>
                <a:lnTo>
                  <a:pt x="388595" y="679309"/>
                </a:lnTo>
                <a:lnTo>
                  <a:pt x="386373" y="699308"/>
                </a:lnTo>
                <a:lnTo>
                  <a:pt x="384469" y="718988"/>
                </a:lnTo>
                <a:lnTo>
                  <a:pt x="383516" y="738987"/>
                </a:lnTo>
                <a:lnTo>
                  <a:pt x="596515" y="738987"/>
                </a:lnTo>
                <a:lnTo>
                  <a:pt x="597150" y="719306"/>
                </a:lnTo>
                <a:lnTo>
                  <a:pt x="598102" y="699308"/>
                </a:lnTo>
                <a:lnTo>
                  <a:pt x="599054" y="680262"/>
                </a:lnTo>
                <a:lnTo>
                  <a:pt x="600641" y="660581"/>
                </a:lnTo>
                <a:lnTo>
                  <a:pt x="602229" y="641535"/>
                </a:lnTo>
                <a:lnTo>
                  <a:pt x="604451" y="622488"/>
                </a:lnTo>
                <a:lnTo>
                  <a:pt x="606673" y="603760"/>
                </a:lnTo>
                <a:lnTo>
                  <a:pt x="608577" y="585031"/>
                </a:lnTo>
                <a:lnTo>
                  <a:pt x="611752" y="566620"/>
                </a:lnTo>
                <a:lnTo>
                  <a:pt x="614608" y="548526"/>
                </a:lnTo>
                <a:lnTo>
                  <a:pt x="618100" y="530433"/>
                </a:lnTo>
                <a:lnTo>
                  <a:pt x="621592" y="512656"/>
                </a:lnTo>
                <a:lnTo>
                  <a:pt x="625401" y="495197"/>
                </a:lnTo>
                <a:lnTo>
                  <a:pt x="629528" y="477738"/>
                </a:lnTo>
                <a:lnTo>
                  <a:pt x="633654" y="460280"/>
                </a:lnTo>
                <a:lnTo>
                  <a:pt x="638099" y="443773"/>
                </a:lnTo>
                <a:lnTo>
                  <a:pt x="467954" y="443773"/>
                </a:lnTo>
                <a:close/>
                <a:moveTo>
                  <a:pt x="1306615" y="168557"/>
                </a:moveTo>
                <a:lnTo>
                  <a:pt x="1314234" y="178715"/>
                </a:lnTo>
                <a:lnTo>
                  <a:pt x="1322487" y="189826"/>
                </a:lnTo>
                <a:lnTo>
                  <a:pt x="1329788" y="200936"/>
                </a:lnTo>
                <a:lnTo>
                  <a:pt x="1337406" y="212046"/>
                </a:lnTo>
                <a:lnTo>
                  <a:pt x="1345025" y="223791"/>
                </a:lnTo>
                <a:lnTo>
                  <a:pt x="1352326" y="235536"/>
                </a:lnTo>
                <a:lnTo>
                  <a:pt x="1359309" y="247916"/>
                </a:lnTo>
                <a:lnTo>
                  <a:pt x="1365975" y="260613"/>
                </a:lnTo>
                <a:lnTo>
                  <a:pt x="1372959" y="272993"/>
                </a:lnTo>
                <a:lnTo>
                  <a:pt x="1379308" y="286326"/>
                </a:lnTo>
                <a:lnTo>
                  <a:pt x="1385656" y="299658"/>
                </a:lnTo>
                <a:lnTo>
                  <a:pt x="1391688" y="312990"/>
                </a:lnTo>
                <a:lnTo>
                  <a:pt x="1398036" y="326957"/>
                </a:lnTo>
                <a:lnTo>
                  <a:pt x="1403433" y="340924"/>
                </a:lnTo>
                <a:lnTo>
                  <a:pt x="1409464" y="355209"/>
                </a:lnTo>
                <a:lnTo>
                  <a:pt x="1414543" y="369811"/>
                </a:lnTo>
                <a:lnTo>
                  <a:pt x="1559293" y="369811"/>
                </a:lnTo>
                <a:lnTo>
                  <a:pt x="1546913" y="353939"/>
                </a:lnTo>
                <a:lnTo>
                  <a:pt x="1533581" y="338067"/>
                </a:lnTo>
                <a:lnTo>
                  <a:pt x="1520248" y="322831"/>
                </a:lnTo>
                <a:lnTo>
                  <a:pt x="1505964" y="308229"/>
                </a:lnTo>
                <a:lnTo>
                  <a:pt x="1491679" y="293627"/>
                </a:lnTo>
                <a:lnTo>
                  <a:pt x="1476760" y="280294"/>
                </a:lnTo>
                <a:lnTo>
                  <a:pt x="1461523" y="266645"/>
                </a:lnTo>
                <a:lnTo>
                  <a:pt x="1445969" y="253630"/>
                </a:lnTo>
                <a:lnTo>
                  <a:pt x="1429780" y="240932"/>
                </a:lnTo>
                <a:lnTo>
                  <a:pt x="1412956" y="229187"/>
                </a:lnTo>
                <a:lnTo>
                  <a:pt x="1396132" y="217760"/>
                </a:lnTo>
                <a:lnTo>
                  <a:pt x="1378673" y="206650"/>
                </a:lnTo>
                <a:lnTo>
                  <a:pt x="1361531" y="196492"/>
                </a:lnTo>
                <a:lnTo>
                  <a:pt x="1343438" y="186651"/>
                </a:lnTo>
                <a:lnTo>
                  <a:pt x="1325026" y="177128"/>
                </a:lnTo>
                <a:lnTo>
                  <a:pt x="1306615" y="168557"/>
                </a:lnTo>
                <a:close/>
                <a:moveTo>
                  <a:pt x="770151" y="168557"/>
                </a:moveTo>
                <a:lnTo>
                  <a:pt x="751423" y="177128"/>
                </a:lnTo>
                <a:lnTo>
                  <a:pt x="733329" y="186651"/>
                </a:lnTo>
                <a:lnTo>
                  <a:pt x="715235" y="196492"/>
                </a:lnTo>
                <a:lnTo>
                  <a:pt x="697459" y="206650"/>
                </a:lnTo>
                <a:lnTo>
                  <a:pt x="680317" y="217760"/>
                </a:lnTo>
                <a:lnTo>
                  <a:pt x="663176" y="229187"/>
                </a:lnTo>
                <a:lnTo>
                  <a:pt x="646669" y="240932"/>
                </a:lnTo>
                <a:lnTo>
                  <a:pt x="630798" y="253630"/>
                </a:lnTo>
                <a:lnTo>
                  <a:pt x="614926" y="266645"/>
                </a:lnTo>
                <a:lnTo>
                  <a:pt x="599372" y="280294"/>
                </a:lnTo>
                <a:lnTo>
                  <a:pt x="584770" y="293627"/>
                </a:lnTo>
                <a:lnTo>
                  <a:pt x="570485" y="308229"/>
                </a:lnTo>
                <a:lnTo>
                  <a:pt x="556518" y="322831"/>
                </a:lnTo>
                <a:lnTo>
                  <a:pt x="542868" y="338067"/>
                </a:lnTo>
                <a:lnTo>
                  <a:pt x="529536" y="353939"/>
                </a:lnTo>
                <a:lnTo>
                  <a:pt x="516839" y="369811"/>
                </a:lnTo>
                <a:lnTo>
                  <a:pt x="661906" y="369811"/>
                </a:lnTo>
                <a:lnTo>
                  <a:pt x="667303" y="355209"/>
                </a:lnTo>
                <a:lnTo>
                  <a:pt x="673016" y="340924"/>
                </a:lnTo>
                <a:lnTo>
                  <a:pt x="678730" y="326957"/>
                </a:lnTo>
                <a:lnTo>
                  <a:pt x="684761" y="312990"/>
                </a:lnTo>
                <a:lnTo>
                  <a:pt x="690793" y="299658"/>
                </a:lnTo>
                <a:lnTo>
                  <a:pt x="697141" y="286326"/>
                </a:lnTo>
                <a:lnTo>
                  <a:pt x="703808" y="272993"/>
                </a:lnTo>
                <a:lnTo>
                  <a:pt x="710474" y="260613"/>
                </a:lnTo>
                <a:lnTo>
                  <a:pt x="717457" y="247916"/>
                </a:lnTo>
                <a:lnTo>
                  <a:pt x="724441" y="235536"/>
                </a:lnTo>
                <a:lnTo>
                  <a:pt x="731424" y="223791"/>
                </a:lnTo>
                <a:lnTo>
                  <a:pt x="738725" y="212046"/>
                </a:lnTo>
                <a:lnTo>
                  <a:pt x="746661" y="200936"/>
                </a:lnTo>
                <a:lnTo>
                  <a:pt x="754280" y="189826"/>
                </a:lnTo>
                <a:lnTo>
                  <a:pt x="762215" y="178715"/>
                </a:lnTo>
                <a:lnTo>
                  <a:pt x="770151" y="168557"/>
                </a:lnTo>
                <a:close/>
                <a:moveTo>
                  <a:pt x="1074888" y="112372"/>
                </a:moveTo>
                <a:lnTo>
                  <a:pt x="1074888" y="369811"/>
                </a:lnTo>
                <a:lnTo>
                  <a:pt x="1333597" y="369811"/>
                </a:lnTo>
                <a:lnTo>
                  <a:pt x="1324392" y="347908"/>
                </a:lnTo>
                <a:lnTo>
                  <a:pt x="1314551" y="326640"/>
                </a:lnTo>
                <a:lnTo>
                  <a:pt x="1304393" y="306324"/>
                </a:lnTo>
                <a:lnTo>
                  <a:pt x="1293600" y="286326"/>
                </a:lnTo>
                <a:lnTo>
                  <a:pt x="1282490" y="267597"/>
                </a:lnTo>
                <a:lnTo>
                  <a:pt x="1271063" y="249503"/>
                </a:lnTo>
                <a:lnTo>
                  <a:pt x="1259318" y="232362"/>
                </a:lnTo>
                <a:lnTo>
                  <a:pt x="1247255" y="215538"/>
                </a:lnTo>
                <a:lnTo>
                  <a:pt x="1234558" y="199983"/>
                </a:lnTo>
                <a:lnTo>
                  <a:pt x="1221860" y="185699"/>
                </a:lnTo>
                <a:lnTo>
                  <a:pt x="1215194" y="178715"/>
                </a:lnTo>
                <a:lnTo>
                  <a:pt x="1208528" y="172049"/>
                </a:lnTo>
                <a:lnTo>
                  <a:pt x="1201862" y="165383"/>
                </a:lnTo>
                <a:lnTo>
                  <a:pt x="1194878" y="159352"/>
                </a:lnTo>
                <a:lnTo>
                  <a:pt x="1188212" y="153321"/>
                </a:lnTo>
                <a:lnTo>
                  <a:pt x="1181229" y="147924"/>
                </a:lnTo>
                <a:lnTo>
                  <a:pt x="1174245" y="142210"/>
                </a:lnTo>
                <a:lnTo>
                  <a:pt x="1167262" y="137131"/>
                </a:lnTo>
                <a:lnTo>
                  <a:pt x="1159961" y="132370"/>
                </a:lnTo>
                <a:lnTo>
                  <a:pt x="1152977" y="127608"/>
                </a:lnTo>
                <a:lnTo>
                  <a:pt x="1145359" y="123164"/>
                </a:lnTo>
                <a:lnTo>
                  <a:pt x="1138058" y="119038"/>
                </a:lnTo>
                <a:lnTo>
                  <a:pt x="1122503" y="116816"/>
                </a:lnTo>
                <a:lnTo>
                  <a:pt x="1106632" y="114911"/>
                </a:lnTo>
                <a:lnTo>
                  <a:pt x="1090760" y="113641"/>
                </a:lnTo>
                <a:lnTo>
                  <a:pt x="1074888" y="112372"/>
                </a:lnTo>
                <a:close/>
                <a:moveTo>
                  <a:pt x="1001243" y="112372"/>
                </a:moveTo>
                <a:lnTo>
                  <a:pt x="985372" y="113641"/>
                </a:lnTo>
                <a:lnTo>
                  <a:pt x="969500" y="114911"/>
                </a:lnTo>
                <a:lnTo>
                  <a:pt x="953628" y="116816"/>
                </a:lnTo>
                <a:lnTo>
                  <a:pt x="938391" y="119038"/>
                </a:lnTo>
                <a:lnTo>
                  <a:pt x="930773" y="123164"/>
                </a:lnTo>
                <a:lnTo>
                  <a:pt x="923789" y="127608"/>
                </a:lnTo>
                <a:lnTo>
                  <a:pt x="916488" y="132370"/>
                </a:lnTo>
                <a:lnTo>
                  <a:pt x="909505" y="137131"/>
                </a:lnTo>
                <a:lnTo>
                  <a:pt x="902204" y="142210"/>
                </a:lnTo>
                <a:lnTo>
                  <a:pt x="895220" y="147924"/>
                </a:lnTo>
                <a:lnTo>
                  <a:pt x="888554" y="153321"/>
                </a:lnTo>
                <a:lnTo>
                  <a:pt x="881571" y="159352"/>
                </a:lnTo>
                <a:lnTo>
                  <a:pt x="874587" y="165383"/>
                </a:lnTo>
                <a:lnTo>
                  <a:pt x="867921" y="172049"/>
                </a:lnTo>
                <a:lnTo>
                  <a:pt x="861255" y="178715"/>
                </a:lnTo>
                <a:lnTo>
                  <a:pt x="854589" y="185699"/>
                </a:lnTo>
                <a:lnTo>
                  <a:pt x="841574" y="199983"/>
                </a:lnTo>
                <a:lnTo>
                  <a:pt x="829194" y="215538"/>
                </a:lnTo>
                <a:lnTo>
                  <a:pt x="817132" y="232362"/>
                </a:lnTo>
                <a:lnTo>
                  <a:pt x="805069" y="249503"/>
                </a:lnTo>
                <a:lnTo>
                  <a:pt x="793641" y="267597"/>
                </a:lnTo>
                <a:lnTo>
                  <a:pt x="782849" y="286326"/>
                </a:lnTo>
                <a:lnTo>
                  <a:pt x="772056" y="306324"/>
                </a:lnTo>
                <a:lnTo>
                  <a:pt x="762215" y="326640"/>
                </a:lnTo>
                <a:lnTo>
                  <a:pt x="752058" y="347908"/>
                </a:lnTo>
                <a:lnTo>
                  <a:pt x="742852" y="369811"/>
                </a:lnTo>
                <a:lnTo>
                  <a:pt x="1001243" y="369811"/>
                </a:lnTo>
                <a:lnTo>
                  <a:pt x="1001243" y="112372"/>
                </a:lnTo>
                <a:close/>
                <a:moveTo>
                  <a:pt x="1018702" y="0"/>
                </a:moveTo>
                <a:lnTo>
                  <a:pt x="1038066" y="0"/>
                </a:lnTo>
                <a:lnTo>
                  <a:pt x="1058064" y="0"/>
                </a:lnTo>
                <a:lnTo>
                  <a:pt x="1077745" y="635"/>
                </a:lnTo>
                <a:lnTo>
                  <a:pt x="1097109" y="2222"/>
                </a:lnTo>
                <a:lnTo>
                  <a:pt x="1116790" y="4127"/>
                </a:lnTo>
                <a:lnTo>
                  <a:pt x="1135836" y="6349"/>
                </a:lnTo>
                <a:lnTo>
                  <a:pt x="1154882" y="8888"/>
                </a:lnTo>
                <a:lnTo>
                  <a:pt x="1173928" y="11745"/>
                </a:lnTo>
                <a:lnTo>
                  <a:pt x="1192656" y="15554"/>
                </a:lnTo>
                <a:lnTo>
                  <a:pt x="1211067" y="19363"/>
                </a:lnTo>
                <a:lnTo>
                  <a:pt x="1229479" y="23807"/>
                </a:lnTo>
                <a:lnTo>
                  <a:pt x="1247890" y="29204"/>
                </a:lnTo>
                <a:lnTo>
                  <a:pt x="1265984" y="34283"/>
                </a:lnTo>
                <a:lnTo>
                  <a:pt x="1284077" y="39997"/>
                </a:lnTo>
                <a:lnTo>
                  <a:pt x="1301854" y="46345"/>
                </a:lnTo>
                <a:lnTo>
                  <a:pt x="1318995" y="53011"/>
                </a:lnTo>
                <a:lnTo>
                  <a:pt x="1336454" y="59995"/>
                </a:lnTo>
                <a:lnTo>
                  <a:pt x="1353278" y="67931"/>
                </a:lnTo>
                <a:lnTo>
                  <a:pt x="1370420" y="75549"/>
                </a:lnTo>
                <a:lnTo>
                  <a:pt x="1386926" y="84120"/>
                </a:lnTo>
                <a:lnTo>
                  <a:pt x="1403433" y="92373"/>
                </a:lnTo>
                <a:lnTo>
                  <a:pt x="1419622" y="101579"/>
                </a:lnTo>
                <a:lnTo>
                  <a:pt x="1435494" y="110784"/>
                </a:lnTo>
                <a:lnTo>
                  <a:pt x="1451365" y="120942"/>
                </a:lnTo>
                <a:lnTo>
                  <a:pt x="1466602" y="131100"/>
                </a:lnTo>
                <a:lnTo>
                  <a:pt x="1482156" y="141576"/>
                </a:lnTo>
                <a:lnTo>
                  <a:pt x="1496758" y="152686"/>
                </a:lnTo>
                <a:lnTo>
                  <a:pt x="1511360" y="163796"/>
                </a:lnTo>
                <a:lnTo>
                  <a:pt x="1525962" y="175224"/>
                </a:lnTo>
                <a:lnTo>
                  <a:pt x="1539929" y="187286"/>
                </a:lnTo>
                <a:lnTo>
                  <a:pt x="1553579" y="199349"/>
                </a:lnTo>
                <a:lnTo>
                  <a:pt x="1567229" y="212046"/>
                </a:lnTo>
                <a:lnTo>
                  <a:pt x="1579926" y="224743"/>
                </a:lnTo>
                <a:lnTo>
                  <a:pt x="1592941" y="237758"/>
                </a:lnTo>
                <a:lnTo>
                  <a:pt x="1605638" y="251408"/>
                </a:lnTo>
                <a:lnTo>
                  <a:pt x="1617701" y="265057"/>
                </a:lnTo>
                <a:lnTo>
                  <a:pt x="1629763" y="279025"/>
                </a:lnTo>
                <a:lnTo>
                  <a:pt x="1641191" y="293309"/>
                </a:lnTo>
                <a:lnTo>
                  <a:pt x="1652618" y="308229"/>
                </a:lnTo>
                <a:lnTo>
                  <a:pt x="1663411" y="323148"/>
                </a:lnTo>
                <a:lnTo>
                  <a:pt x="1674204" y="338385"/>
                </a:lnTo>
                <a:lnTo>
                  <a:pt x="1684044" y="353939"/>
                </a:lnTo>
                <a:lnTo>
                  <a:pt x="1693885" y="369493"/>
                </a:lnTo>
                <a:lnTo>
                  <a:pt x="1703091" y="385365"/>
                </a:lnTo>
                <a:lnTo>
                  <a:pt x="1712296" y="401554"/>
                </a:lnTo>
                <a:lnTo>
                  <a:pt x="1720867" y="418061"/>
                </a:lnTo>
                <a:lnTo>
                  <a:pt x="1729438" y="434567"/>
                </a:lnTo>
                <a:lnTo>
                  <a:pt x="1737056" y="451709"/>
                </a:lnTo>
                <a:lnTo>
                  <a:pt x="1744992" y="468533"/>
                </a:lnTo>
                <a:lnTo>
                  <a:pt x="1751976" y="485992"/>
                </a:lnTo>
                <a:lnTo>
                  <a:pt x="1758324" y="503133"/>
                </a:lnTo>
                <a:lnTo>
                  <a:pt x="1764673" y="520910"/>
                </a:lnTo>
                <a:lnTo>
                  <a:pt x="1770704" y="539003"/>
                </a:lnTo>
                <a:lnTo>
                  <a:pt x="1775783" y="557097"/>
                </a:lnTo>
                <a:lnTo>
                  <a:pt x="1780862" y="575508"/>
                </a:lnTo>
                <a:lnTo>
                  <a:pt x="1785306" y="593919"/>
                </a:lnTo>
                <a:lnTo>
                  <a:pt x="1789433" y="612331"/>
                </a:lnTo>
                <a:lnTo>
                  <a:pt x="1793242" y="631059"/>
                </a:lnTo>
                <a:lnTo>
                  <a:pt x="1796099" y="650423"/>
                </a:lnTo>
                <a:lnTo>
                  <a:pt x="1798956" y="669151"/>
                </a:lnTo>
                <a:lnTo>
                  <a:pt x="1801178" y="688515"/>
                </a:lnTo>
                <a:lnTo>
                  <a:pt x="1802765" y="707878"/>
                </a:lnTo>
                <a:lnTo>
                  <a:pt x="1804035" y="727242"/>
                </a:lnTo>
                <a:lnTo>
                  <a:pt x="1804987" y="746923"/>
                </a:lnTo>
                <a:lnTo>
                  <a:pt x="1804987" y="766921"/>
                </a:lnTo>
                <a:lnTo>
                  <a:pt x="1804987" y="786285"/>
                </a:lnTo>
                <a:lnTo>
                  <a:pt x="1804035" y="806283"/>
                </a:lnTo>
                <a:lnTo>
                  <a:pt x="1802765" y="825646"/>
                </a:lnTo>
                <a:lnTo>
                  <a:pt x="1801178" y="845010"/>
                </a:lnTo>
                <a:lnTo>
                  <a:pt x="1798956" y="864056"/>
                </a:lnTo>
                <a:lnTo>
                  <a:pt x="1796099" y="883419"/>
                </a:lnTo>
                <a:lnTo>
                  <a:pt x="1793242" y="902465"/>
                </a:lnTo>
                <a:lnTo>
                  <a:pt x="1789433" y="921194"/>
                </a:lnTo>
                <a:lnTo>
                  <a:pt x="1785306" y="939605"/>
                </a:lnTo>
                <a:lnTo>
                  <a:pt x="1780862" y="958016"/>
                </a:lnTo>
                <a:lnTo>
                  <a:pt x="1775783" y="976428"/>
                </a:lnTo>
                <a:lnTo>
                  <a:pt x="1770704" y="994521"/>
                </a:lnTo>
                <a:lnTo>
                  <a:pt x="1764673" y="1012298"/>
                </a:lnTo>
                <a:lnTo>
                  <a:pt x="1758324" y="1030074"/>
                </a:lnTo>
                <a:lnTo>
                  <a:pt x="1751976" y="1047851"/>
                </a:lnTo>
                <a:lnTo>
                  <a:pt x="1744992" y="1064992"/>
                </a:lnTo>
                <a:lnTo>
                  <a:pt x="1737056" y="1082134"/>
                </a:lnTo>
                <a:lnTo>
                  <a:pt x="1729438" y="1098958"/>
                </a:lnTo>
                <a:lnTo>
                  <a:pt x="1720867" y="1115464"/>
                </a:lnTo>
                <a:lnTo>
                  <a:pt x="1712296" y="1132288"/>
                </a:lnTo>
                <a:lnTo>
                  <a:pt x="1703091" y="1147843"/>
                </a:lnTo>
                <a:lnTo>
                  <a:pt x="1693885" y="1164349"/>
                </a:lnTo>
                <a:lnTo>
                  <a:pt x="1684044" y="1179586"/>
                </a:lnTo>
                <a:lnTo>
                  <a:pt x="1674204" y="1195140"/>
                </a:lnTo>
                <a:lnTo>
                  <a:pt x="1663411" y="1210377"/>
                </a:lnTo>
                <a:lnTo>
                  <a:pt x="1652618" y="1225297"/>
                </a:lnTo>
                <a:lnTo>
                  <a:pt x="1641191" y="1239898"/>
                </a:lnTo>
                <a:lnTo>
                  <a:pt x="1629763" y="1254183"/>
                </a:lnTo>
                <a:lnTo>
                  <a:pt x="1617701" y="1268150"/>
                </a:lnTo>
                <a:lnTo>
                  <a:pt x="1605638" y="1282117"/>
                </a:lnTo>
                <a:lnTo>
                  <a:pt x="1592941" y="1295449"/>
                </a:lnTo>
                <a:lnTo>
                  <a:pt x="1579926" y="1308782"/>
                </a:lnTo>
                <a:lnTo>
                  <a:pt x="1567229" y="1321797"/>
                </a:lnTo>
                <a:lnTo>
                  <a:pt x="1553579" y="1334176"/>
                </a:lnTo>
                <a:lnTo>
                  <a:pt x="1539929" y="1346239"/>
                </a:lnTo>
                <a:lnTo>
                  <a:pt x="1525962" y="1357984"/>
                </a:lnTo>
                <a:lnTo>
                  <a:pt x="1511360" y="1370047"/>
                </a:lnTo>
                <a:lnTo>
                  <a:pt x="1496758" y="1381157"/>
                </a:lnTo>
                <a:lnTo>
                  <a:pt x="1482156" y="1391949"/>
                </a:lnTo>
                <a:lnTo>
                  <a:pt x="1466602" y="1402425"/>
                </a:lnTo>
                <a:lnTo>
                  <a:pt x="1451365" y="1412583"/>
                </a:lnTo>
                <a:lnTo>
                  <a:pt x="1435494" y="1422423"/>
                </a:lnTo>
                <a:lnTo>
                  <a:pt x="1419622" y="1431946"/>
                </a:lnTo>
                <a:lnTo>
                  <a:pt x="1403433" y="1441152"/>
                </a:lnTo>
                <a:lnTo>
                  <a:pt x="1386926" y="1449723"/>
                </a:lnTo>
                <a:lnTo>
                  <a:pt x="1370420" y="1457976"/>
                </a:lnTo>
                <a:lnTo>
                  <a:pt x="1353278" y="1465912"/>
                </a:lnTo>
                <a:lnTo>
                  <a:pt x="1336454" y="1473213"/>
                </a:lnTo>
                <a:lnTo>
                  <a:pt x="1318995" y="1480196"/>
                </a:lnTo>
                <a:lnTo>
                  <a:pt x="1301854" y="1487180"/>
                </a:lnTo>
                <a:lnTo>
                  <a:pt x="1284077" y="1493528"/>
                </a:lnTo>
                <a:lnTo>
                  <a:pt x="1265984" y="1498925"/>
                </a:lnTo>
                <a:lnTo>
                  <a:pt x="1247890" y="1504639"/>
                </a:lnTo>
                <a:lnTo>
                  <a:pt x="1229479" y="1509400"/>
                </a:lnTo>
                <a:lnTo>
                  <a:pt x="1211067" y="1514162"/>
                </a:lnTo>
                <a:lnTo>
                  <a:pt x="1192656" y="1518288"/>
                </a:lnTo>
                <a:lnTo>
                  <a:pt x="1173928" y="1521463"/>
                </a:lnTo>
                <a:lnTo>
                  <a:pt x="1154882" y="1524637"/>
                </a:lnTo>
                <a:lnTo>
                  <a:pt x="1135836" y="1527494"/>
                </a:lnTo>
                <a:lnTo>
                  <a:pt x="1116790" y="1529716"/>
                </a:lnTo>
                <a:lnTo>
                  <a:pt x="1097109" y="1531303"/>
                </a:lnTo>
                <a:lnTo>
                  <a:pt x="1077745" y="1532573"/>
                </a:lnTo>
                <a:lnTo>
                  <a:pt x="1058064" y="1533208"/>
                </a:lnTo>
                <a:lnTo>
                  <a:pt x="1038066" y="1533525"/>
                </a:lnTo>
                <a:lnTo>
                  <a:pt x="1018702" y="1533208"/>
                </a:lnTo>
                <a:lnTo>
                  <a:pt x="998704" y="1532573"/>
                </a:lnTo>
                <a:lnTo>
                  <a:pt x="979340" y="1531303"/>
                </a:lnTo>
                <a:lnTo>
                  <a:pt x="959977" y="1529716"/>
                </a:lnTo>
                <a:lnTo>
                  <a:pt x="940931" y="1527494"/>
                </a:lnTo>
                <a:lnTo>
                  <a:pt x="921567" y="1524637"/>
                </a:lnTo>
                <a:lnTo>
                  <a:pt x="902839" y="1521463"/>
                </a:lnTo>
                <a:lnTo>
                  <a:pt x="884110" y="1518288"/>
                </a:lnTo>
                <a:lnTo>
                  <a:pt x="865382" y="1514162"/>
                </a:lnTo>
                <a:lnTo>
                  <a:pt x="846970" y="1509400"/>
                </a:lnTo>
                <a:lnTo>
                  <a:pt x="828559" y="1504639"/>
                </a:lnTo>
                <a:lnTo>
                  <a:pt x="810465" y="1498925"/>
                </a:lnTo>
                <a:lnTo>
                  <a:pt x="792689" y="1493528"/>
                </a:lnTo>
                <a:lnTo>
                  <a:pt x="774913" y="1487180"/>
                </a:lnTo>
                <a:lnTo>
                  <a:pt x="757136" y="1480196"/>
                </a:lnTo>
                <a:lnTo>
                  <a:pt x="739995" y="1473213"/>
                </a:lnTo>
                <a:lnTo>
                  <a:pt x="722854" y="1465912"/>
                </a:lnTo>
                <a:lnTo>
                  <a:pt x="706030" y="1457976"/>
                </a:lnTo>
                <a:lnTo>
                  <a:pt x="689523" y="1449723"/>
                </a:lnTo>
                <a:lnTo>
                  <a:pt x="673334" y="1441152"/>
                </a:lnTo>
                <a:lnTo>
                  <a:pt x="657145" y="1431946"/>
                </a:lnTo>
                <a:lnTo>
                  <a:pt x="640956" y="1422423"/>
                </a:lnTo>
                <a:lnTo>
                  <a:pt x="625401" y="1412583"/>
                </a:lnTo>
                <a:lnTo>
                  <a:pt x="609847" y="1402425"/>
                </a:lnTo>
                <a:lnTo>
                  <a:pt x="594610" y="1391949"/>
                </a:lnTo>
                <a:lnTo>
                  <a:pt x="579691" y="1381157"/>
                </a:lnTo>
                <a:lnTo>
                  <a:pt x="565089" y="1370047"/>
                </a:lnTo>
                <a:lnTo>
                  <a:pt x="550804" y="1357984"/>
                </a:lnTo>
                <a:lnTo>
                  <a:pt x="536837" y="1346239"/>
                </a:lnTo>
                <a:lnTo>
                  <a:pt x="522870" y="1334176"/>
                </a:lnTo>
                <a:lnTo>
                  <a:pt x="509538" y="1321797"/>
                </a:lnTo>
                <a:lnTo>
                  <a:pt x="496205" y="1308782"/>
                </a:lnTo>
                <a:lnTo>
                  <a:pt x="483508" y="1295449"/>
                </a:lnTo>
                <a:lnTo>
                  <a:pt x="470811" y="1282117"/>
                </a:lnTo>
                <a:lnTo>
                  <a:pt x="458748" y="1268150"/>
                </a:lnTo>
                <a:lnTo>
                  <a:pt x="447003" y="1254183"/>
                </a:lnTo>
                <a:lnTo>
                  <a:pt x="435258" y="1239898"/>
                </a:lnTo>
                <a:lnTo>
                  <a:pt x="424148" y="1225297"/>
                </a:lnTo>
                <a:lnTo>
                  <a:pt x="413038" y="1210377"/>
                </a:lnTo>
                <a:lnTo>
                  <a:pt x="402562" y="1195140"/>
                </a:lnTo>
                <a:lnTo>
                  <a:pt x="392404" y="1179586"/>
                </a:lnTo>
                <a:lnTo>
                  <a:pt x="382881" y="1164349"/>
                </a:lnTo>
                <a:lnTo>
                  <a:pt x="373041" y="1147843"/>
                </a:lnTo>
                <a:lnTo>
                  <a:pt x="364470" y="1132288"/>
                </a:lnTo>
                <a:lnTo>
                  <a:pt x="355582" y="1115464"/>
                </a:lnTo>
                <a:lnTo>
                  <a:pt x="347329" y="1098958"/>
                </a:lnTo>
                <a:lnTo>
                  <a:pt x="339393" y="1082134"/>
                </a:lnTo>
                <a:lnTo>
                  <a:pt x="331775" y="1064992"/>
                </a:lnTo>
                <a:lnTo>
                  <a:pt x="324791" y="1047851"/>
                </a:lnTo>
                <a:lnTo>
                  <a:pt x="318125" y="1030074"/>
                </a:lnTo>
                <a:lnTo>
                  <a:pt x="312094" y="1012298"/>
                </a:lnTo>
                <a:lnTo>
                  <a:pt x="306062" y="994521"/>
                </a:lnTo>
                <a:lnTo>
                  <a:pt x="300666" y="976428"/>
                </a:lnTo>
                <a:lnTo>
                  <a:pt x="295904" y="958016"/>
                </a:lnTo>
                <a:lnTo>
                  <a:pt x="290825" y="939605"/>
                </a:lnTo>
                <a:lnTo>
                  <a:pt x="287016" y="921194"/>
                </a:lnTo>
                <a:lnTo>
                  <a:pt x="283525" y="902465"/>
                </a:lnTo>
                <a:lnTo>
                  <a:pt x="280350" y="883419"/>
                </a:lnTo>
                <a:lnTo>
                  <a:pt x="277811" y="864056"/>
                </a:lnTo>
                <a:lnTo>
                  <a:pt x="275589" y="845010"/>
                </a:lnTo>
                <a:lnTo>
                  <a:pt x="273684" y="825646"/>
                </a:lnTo>
                <a:lnTo>
                  <a:pt x="272414" y="806283"/>
                </a:lnTo>
                <a:lnTo>
                  <a:pt x="271779" y="786285"/>
                </a:lnTo>
                <a:lnTo>
                  <a:pt x="271462" y="766921"/>
                </a:lnTo>
                <a:lnTo>
                  <a:pt x="271779" y="746923"/>
                </a:lnTo>
                <a:lnTo>
                  <a:pt x="272414" y="727242"/>
                </a:lnTo>
                <a:lnTo>
                  <a:pt x="273684" y="707878"/>
                </a:lnTo>
                <a:lnTo>
                  <a:pt x="275589" y="688515"/>
                </a:lnTo>
                <a:lnTo>
                  <a:pt x="277811" y="669151"/>
                </a:lnTo>
                <a:lnTo>
                  <a:pt x="280350" y="650423"/>
                </a:lnTo>
                <a:lnTo>
                  <a:pt x="283525" y="631059"/>
                </a:lnTo>
                <a:lnTo>
                  <a:pt x="287016" y="612331"/>
                </a:lnTo>
                <a:lnTo>
                  <a:pt x="290825" y="593919"/>
                </a:lnTo>
                <a:lnTo>
                  <a:pt x="295904" y="575508"/>
                </a:lnTo>
                <a:lnTo>
                  <a:pt x="300666" y="557097"/>
                </a:lnTo>
                <a:lnTo>
                  <a:pt x="306062" y="539003"/>
                </a:lnTo>
                <a:lnTo>
                  <a:pt x="312094" y="520910"/>
                </a:lnTo>
                <a:lnTo>
                  <a:pt x="318125" y="503133"/>
                </a:lnTo>
                <a:lnTo>
                  <a:pt x="324791" y="485992"/>
                </a:lnTo>
                <a:lnTo>
                  <a:pt x="331775" y="468533"/>
                </a:lnTo>
                <a:lnTo>
                  <a:pt x="339393" y="451709"/>
                </a:lnTo>
                <a:lnTo>
                  <a:pt x="347329" y="434567"/>
                </a:lnTo>
                <a:lnTo>
                  <a:pt x="355582" y="418061"/>
                </a:lnTo>
                <a:lnTo>
                  <a:pt x="364470" y="401554"/>
                </a:lnTo>
                <a:lnTo>
                  <a:pt x="373041" y="385365"/>
                </a:lnTo>
                <a:lnTo>
                  <a:pt x="382881" y="369493"/>
                </a:lnTo>
                <a:lnTo>
                  <a:pt x="392404" y="353939"/>
                </a:lnTo>
                <a:lnTo>
                  <a:pt x="402562" y="338385"/>
                </a:lnTo>
                <a:lnTo>
                  <a:pt x="413038" y="323148"/>
                </a:lnTo>
                <a:lnTo>
                  <a:pt x="424148" y="308229"/>
                </a:lnTo>
                <a:lnTo>
                  <a:pt x="435258" y="293309"/>
                </a:lnTo>
                <a:lnTo>
                  <a:pt x="447003" y="279025"/>
                </a:lnTo>
                <a:lnTo>
                  <a:pt x="458748" y="265057"/>
                </a:lnTo>
                <a:lnTo>
                  <a:pt x="470811" y="251408"/>
                </a:lnTo>
                <a:lnTo>
                  <a:pt x="483508" y="237758"/>
                </a:lnTo>
                <a:lnTo>
                  <a:pt x="496205" y="224743"/>
                </a:lnTo>
                <a:lnTo>
                  <a:pt x="509538" y="212046"/>
                </a:lnTo>
                <a:lnTo>
                  <a:pt x="522870" y="199349"/>
                </a:lnTo>
                <a:lnTo>
                  <a:pt x="536837" y="187286"/>
                </a:lnTo>
                <a:lnTo>
                  <a:pt x="550804" y="175224"/>
                </a:lnTo>
                <a:lnTo>
                  <a:pt x="565089" y="163796"/>
                </a:lnTo>
                <a:lnTo>
                  <a:pt x="579691" y="152686"/>
                </a:lnTo>
                <a:lnTo>
                  <a:pt x="594610" y="141576"/>
                </a:lnTo>
                <a:lnTo>
                  <a:pt x="609847" y="131100"/>
                </a:lnTo>
                <a:lnTo>
                  <a:pt x="625401" y="120942"/>
                </a:lnTo>
                <a:lnTo>
                  <a:pt x="640956" y="110784"/>
                </a:lnTo>
                <a:lnTo>
                  <a:pt x="657145" y="101579"/>
                </a:lnTo>
                <a:lnTo>
                  <a:pt x="673334" y="92373"/>
                </a:lnTo>
                <a:lnTo>
                  <a:pt x="689523" y="84120"/>
                </a:lnTo>
                <a:lnTo>
                  <a:pt x="706030" y="75549"/>
                </a:lnTo>
                <a:lnTo>
                  <a:pt x="722854" y="67931"/>
                </a:lnTo>
                <a:lnTo>
                  <a:pt x="739995" y="59995"/>
                </a:lnTo>
                <a:lnTo>
                  <a:pt x="757136" y="53011"/>
                </a:lnTo>
                <a:lnTo>
                  <a:pt x="774913" y="46345"/>
                </a:lnTo>
                <a:lnTo>
                  <a:pt x="792689" y="39997"/>
                </a:lnTo>
                <a:lnTo>
                  <a:pt x="810465" y="34283"/>
                </a:lnTo>
                <a:lnTo>
                  <a:pt x="828559" y="29204"/>
                </a:lnTo>
                <a:lnTo>
                  <a:pt x="846970" y="23807"/>
                </a:lnTo>
                <a:lnTo>
                  <a:pt x="865382" y="19363"/>
                </a:lnTo>
                <a:lnTo>
                  <a:pt x="884110" y="15554"/>
                </a:lnTo>
                <a:lnTo>
                  <a:pt x="902839" y="11745"/>
                </a:lnTo>
                <a:lnTo>
                  <a:pt x="921567" y="8888"/>
                </a:lnTo>
                <a:lnTo>
                  <a:pt x="940931" y="6349"/>
                </a:lnTo>
                <a:lnTo>
                  <a:pt x="959977" y="4127"/>
                </a:lnTo>
                <a:lnTo>
                  <a:pt x="979340" y="2222"/>
                </a:lnTo>
                <a:lnTo>
                  <a:pt x="998704" y="635"/>
                </a:lnTo>
                <a:lnTo>
                  <a:pt x="1018702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8" name="shape"/>
          <p:cNvSpPr/>
          <p:nvPr/>
        </p:nvSpPr>
        <p:spPr bwMode="auto">
          <a:xfrm>
            <a:off x="5469255" y="3456940"/>
            <a:ext cx="520700" cy="547370"/>
          </a:xfrm>
          <a:custGeom>
            <a:avLst/>
            <a:gdLst>
              <a:gd name="T0" fmla="*/ 1524318 w 3543300"/>
              <a:gd name="T1" fmla="*/ 1132523 h 3617913"/>
              <a:gd name="T2" fmla="*/ 1313498 w 3543300"/>
              <a:gd name="T3" fmla="*/ 1253173 h 3617913"/>
              <a:gd name="T4" fmla="*/ 1155382 w 3543300"/>
              <a:gd name="T5" fmla="*/ 1435418 h 3617913"/>
              <a:gd name="T6" fmla="*/ 1066122 w 3543300"/>
              <a:gd name="T7" fmla="*/ 1663327 h 3617913"/>
              <a:gd name="T8" fmla="*/ 1059774 w 3543300"/>
              <a:gd name="T9" fmla="*/ 1918696 h 3617913"/>
              <a:gd name="T10" fmla="*/ 1138484 w 3543300"/>
              <a:gd name="T11" fmla="*/ 2152467 h 3617913"/>
              <a:gd name="T12" fmla="*/ 1287651 w 3543300"/>
              <a:gd name="T13" fmla="*/ 2342088 h 3617913"/>
              <a:gd name="T14" fmla="*/ 1491724 w 3543300"/>
              <a:gd name="T15" fmla="*/ 2472632 h 3617913"/>
              <a:gd name="T16" fmla="*/ 1734517 w 3543300"/>
              <a:gd name="T17" fmla="*/ 2528533 h 3617913"/>
              <a:gd name="T18" fmla="*/ 1985879 w 3543300"/>
              <a:gd name="T19" fmla="*/ 2496771 h 3617913"/>
              <a:gd name="T20" fmla="*/ 2202647 w 3543300"/>
              <a:gd name="T21" fmla="*/ 2386238 h 3617913"/>
              <a:gd name="T22" fmla="*/ 2368635 w 3543300"/>
              <a:gd name="T23" fmla="*/ 2211863 h 3617913"/>
              <a:gd name="T24" fmla="*/ 2469244 w 3543300"/>
              <a:gd name="T25" fmla="*/ 1988891 h 3617913"/>
              <a:gd name="T26" fmla="*/ 2487969 w 3543300"/>
              <a:gd name="T27" fmla="*/ 1735110 h 3617913"/>
              <a:gd name="T28" fmla="*/ 2420685 w 3543300"/>
              <a:gd name="T29" fmla="*/ 1496257 h 3617913"/>
              <a:gd name="T30" fmla="*/ 2280920 w 3543300"/>
              <a:gd name="T31" fmla="*/ 1299528 h 3617913"/>
              <a:gd name="T32" fmla="*/ 2083752 w 3543300"/>
              <a:gd name="T33" fmla="*/ 1159510 h 3617913"/>
              <a:gd name="T34" fmla="*/ 1845310 w 3543300"/>
              <a:gd name="T35" fmla="*/ 1092518 h 3617913"/>
              <a:gd name="T36" fmla="*/ 1957705 w 3543300"/>
              <a:gd name="T37" fmla="*/ 6985 h 3617913"/>
              <a:gd name="T38" fmla="*/ 2011998 w 3543300"/>
              <a:gd name="T39" fmla="*/ 89217 h 3617913"/>
              <a:gd name="T40" fmla="*/ 2341562 w 3543300"/>
              <a:gd name="T41" fmla="*/ 485457 h 3617913"/>
              <a:gd name="T42" fmla="*/ 2646362 w 3543300"/>
              <a:gd name="T43" fmla="*/ 240665 h 3617913"/>
              <a:gd name="T44" fmla="*/ 2970848 w 3543300"/>
              <a:gd name="T45" fmla="*/ 446087 h 3617913"/>
              <a:gd name="T46" fmla="*/ 2979738 w 3543300"/>
              <a:gd name="T47" fmla="*/ 554990 h 3617913"/>
              <a:gd name="T48" fmla="*/ 2996248 w 3543300"/>
              <a:gd name="T49" fmla="*/ 1049655 h 3617913"/>
              <a:gd name="T50" fmla="*/ 3393440 w 3543300"/>
              <a:gd name="T51" fmla="*/ 1051243 h 3617913"/>
              <a:gd name="T52" fmla="*/ 3542030 w 3543300"/>
              <a:gd name="T53" fmla="*/ 1406843 h 3617913"/>
              <a:gd name="T54" fmla="*/ 3490278 w 3543300"/>
              <a:gd name="T55" fmla="*/ 1502728 h 3617913"/>
              <a:gd name="T56" fmla="*/ 3210242 w 3543300"/>
              <a:gd name="T57" fmla="*/ 1889125 h 3617913"/>
              <a:gd name="T58" fmla="*/ 3529330 w 3543300"/>
              <a:gd name="T59" fmla="*/ 2149158 h 3617913"/>
              <a:gd name="T60" fmla="*/ 3442335 w 3543300"/>
              <a:gd name="T61" fmla="*/ 2520315 h 3617913"/>
              <a:gd name="T62" fmla="*/ 3346450 w 3543300"/>
              <a:gd name="T63" fmla="*/ 2572068 h 3617913"/>
              <a:gd name="T64" fmla="*/ 2905125 w 3543300"/>
              <a:gd name="T65" fmla="*/ 2698115 h 3617913"/>
              <a:gd name="T66" fmla="*/ 2994025 w 3543300"/>
              <a:gd name="T67" fmla="*/ 3108643 h 3617913"/>
              <a:gd name="T68" fmla="*/ 2709228 w 3543300"/>
              <a:gd name="T69" fmla="*/ 3363913 h 3617913"/>
              <a:gd name="T70" fmla="*/ 2600325 w 3543300"/>
              <a:gd name="T71" fmla="*/ 3355023 h 3617913"/>
              <a:gd name="T72" fmla="*/ 2193608 w 3543300"/>
              <a:gd name="T73" fmla="*/ 3187066 h 3617913"/>
              <a:gd name="T74" fmla="*/ 2005012 w 3543300"/>
              <a:gd name="T75" fmla="*/ 3563621 h 3617913"/>
              <a:gd name="T76" fmla="*/ 1620520 w 3543300"/>
              <a:gd name="T77" fmla="*/ 3617913 h 3617913"/>
              <a:gd name="T78" fmla="*/ 1535430 w 3543300"/>
              <a:gd name="T79" fmla="*/ 3555366 h 3617913"/>
              <a:gd name="T80" fmla="*/ 1324928 w 3543300"/>
              <a:gd name="T81" fmla="*/ 3179128 h 3617913"/>
              <a:gd name="T82" fmla="*/ 935990 w 3543300"/>
              <a:gd name="T83" fmla="*/ 3361056 h 3617913"/>
              <a:gd name="T84" fmla="*/ 830262 w 3543300"/>
              <a:gd name="T85" fmla="*/ 3361056 h 3617913"/>
              <a:gd name="T86" fmla="*/ 550545 w 3543300"/>
              <a:gd name="T87" fmla="*/ 3100071 h 3617913"/>
              <a:gd name="T88" fmla="*/ 638492 w 3543300"/>
              <a:gd name="T89" fmla="*/ 2698115 h 3617913"/>
              <a:gd name="T90" fmla="*/ 196850 w 3543300"/>
              <a:gd name="T91" fmla="*/ 2572068 h 3617913"/>
              <a:gd name="T92" fmla="*/ 101282 w 3543300"/>
              <a:gd name="T93" fmla="*/ 2520315 h 3617913"/>
              <a:gd name="T94" fmla="*/ 13970 w 3543300"/>
              <a:gd name="T95" fmla="*/ 2149158 h 3617913"/>
              <a:gd name="T96" fmla="*/ 334962 w 3543300"/>
              <a:gd name="T97" fmla="*/ 1915478 h 3617913"/>
              <a:gd name="T98" fmla="*/ 57467 w 3543300"/>
              <a:gd name="T99" fmla="*/ 1504633 h 3617913"/>
              <a:gd name="T100" fmla="*/ 635 w 3543300"/>
              <a:gd name="T101" fmla="*/ 1411288 h 3617913"/>
              <a:gd name="T102" fmla="*/ 134620 w 3543300"/>
              <a:gd name="T103" fmla="*/ 1058863 h 3617913"/>
              <a:gd name="T104" fmla="*/ 520382 w 3543300"/>
              <a:gd name="T105" fmla="*/ 1095375 h 3617913"/>
              <a:gd name="T106" fmla="*/ 742632 w 3543300"/>
              <a:gd name="T107" fmla="*/ 801052 h 3617913"/>
              <a:gd name="T108" fmla="*/ 558482 w 3543300"/>
              <a:gd name="T109" fmla="*/ 467677 h 3617913"/>
              <a:gd name="T110" fmla="*/ 862648 w 3543300"/>
              <a:gd name="T111" fmla="*/ 242252 h 3617913"/>
              <a:gd name="T112" fmla="*/ 955040 w 3543300"/>
              <a:gd name="T113" fmla="*/ 276542 h 3617913"/>
              <a:gd name="T114" fmla="*/ 1452245 w 3543300"/>
              <a:gd name="T115" fmla="*/ 404177 h 3617913"/>
              <a:gd name="T116" fmla="*/ 1557655 w 3543300"/>
              <a:gd name="T117" fmla="*/ 26352 h 3617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43300" h="3617913">
                <a:moveTo>
                  <a:pt x="1752918" y="1088708"/>
                </a:moveTo>
                <a:lnTo>
                  <a:pt x="1734502" y="1089660"/>
                </a:lnTo>
                <a:lnTo>
                  <a:pt x="1716088" y="1090613"/>
                </a:lnTo>
                <a:lnTo>
                  <a:pt x="1697990" y="1092518"/>
                </a:lnTo>
                <a:lnTo>
                  <a:pt x="1679892" y="1094423"/>
                </a:lnTo>
                <a:lnTo>
                  <a:pt x="1662112" y="1097280"/>
                </a:lnTo>
                <a:lnTo>
                  <a:pt x="1644332" y="1100138"/>
                </a:lnTo>
                <a:lnTo>
                  <a:pt x="1626552" y="1103630"/>
                </a:lnTo>
                <a:lnTo>
                  <a:pt x="1608772" y="1107440"/>
                </a:lnTo>
                <a:lnTo>
                  <a:pt x="1591628" y="1111568"/>
                </a:lnTo>
                <a:lnTo>
                  <a:pt x="1574800" y="1116013"/>
                </a:lnTo>
                <a:lnTo>
                  <a:pt x="1557338" y="1121093"/>
                </a:lnTo>
                <a:lnTo>
                  <a:pt x="1540828" y="1126490"/>
                </a:lnTo>
                <a:lnTo>
                  <a:pt x="1524318" y="1132523"/>
                </a:lnTo>
                <a:lnTo>
                  <a:pt x="1507808" y="1138555"/>
                </a:lnTo>
                <a:lnTo>
                  <a:pt x="1491615" y="1145223"/>
                </a:lnTo>
                <a:lnTo>
                  <a:pt x="1475422" y="1152525"/>
                </a:lnTo>
                <a:lnTo>
                  <a:pt x="1459548" y="1159510"/>
                </a:lnTo>
                <a:lnTo>
                  <a:pt x="1443672" y="1167448"/>
                </a:lnTo>
                <a:lnTo>
                  <a:pt x="1428432" y="1175703"/>
                </a:lnTo>
                <a:lnTo>
                  <a:pt x="1413192" y="1183958"/>
                </a:lnTo>
                <a:lnTo>
                  <a:pt x="1398270" y="1193165"/>
                </a:lnTo>
                <a:lnTo>
                  <a:pt x="1383665" y="1202055"/>
                </a:lnTo>
                <a:lnTo>
                  <a:pt x="1368742" y="1211898"/>
                </a:lnTo>
                <a:lnTo>
                  <a:pt x="1354772" y="1221740"/>
                </a:lnTo>
                <a:lnTo>
                  <a:pt x="1340485" y="1231900"/>
                </a:lnTo>
                <a:lnTo>
                  <a:pt x="1327150" y="1242378"/>
                </a:lnTo>
                <a:lnTo>
                  <a:pt x="1313498" y="1253173"/>
                </a:lnTo>
                <a:lnTo>
                  <a:pt x="1300480" y="1264285"/>
                </a:lnTo>
                <a:lnTo>
                  <a:pt x="1287462" y="1275715"/>
                </a:lnTo>
                <a:lnTo>
                  <a:pt x="1274762" y="1287463"/>
                </a:lnTo>
                <a:lnTo>
                  <a:pt x="1262380" y="1299528"/>
                </a:lnTo>
                <a:lnTo>
                  <a:pt x="1250315" y="1311910"/>
                </a:lnTo>
                <a:lnTo>
                  <a:pt x="1238568" y="1324928"/>
                </a:lnTo>
                <a:lnTo>
                  <a:pt x="1227138" y="1337628"/>
                </a:lnTo>
                <a:lnTo>
                  <a:pt x="1215708" y="1350645"/>
                </a:lnTo>
                <a:lnTo>
                  <a:pt x="1205230" y="1364298"/>
                </a:lnTo>
                <a:lnTo>
                  <a:pt x="1194752" y="1377950"/>
                </a:lnTo>
                <a:lnTo>
                  <a:pt x="1183958" y="1392238"/>
                </a:lnTo>
                <a:lnTo>
                  <a:pt x="1174432" y="1406525"/>
                </a:lnTo>
                <a:lnTo>
                  <a:pt x="1164908" y="1420813"/>
                </a:lnTo>
                <a:lnTo>
                  <a:pt x="1155382" y="1435418"/>
                </a:lnTo>
                <a:lnTo>
                  <a:pt x="1146810" y="1450340"/>
                </a:lnTo>
                <a:lnTo>
                  <a:pt x="1138391" y="1465309"/>
                </a:lnTo>
                <a:lnTo>
                  <a:pt x="1130549" y="1480376"/>
                </a:lnTo>
                <a:lnTo>
                  <a:pt x="1122615" y="1496257"/>
                </a:lnTo>
                <a:lnTo>
                  <a:pt x="1114998" y="1512138"/>
                </a:lnTo>
                <a:lnTo>
                  <a:pt x="1108333" y="1528337"/>
                </a:lnTo>
                <a:lnTo>
                  <a:pt x="1101668" y="1544536"/>
                </a:lnTo>
                <a:lnTo>
                  <a:pt x="1095321" y="1561052"/>
                </a:lnTo>
                <a:lnTo>
                  <a:pt x="1089608" y="1577568"/>
                </a:lnTo>
                <a:lnTo>
                  <a:pt x="1083895" y="1594402"/>
                </a:lnTo>
                <a:lnTo>
                  <a:pt x="1079134" y="1611554"/>
                </a:lnTo>
                <a:lnTo>
                  <a:pt x="1074056" y="1628388"/>
                </a:lnTo>
                <a:lnTo>
                  <a:pt x="1069931" y="1646175"/>
                </a:lnTo>
                <a:lnTo>
                  <a:pt x="1066122" y="1663327"/>
                </a:lnTo>
                <a:lnTo>
                  <a:pt x="1062948" y="1681114"/>
                </a:lnTo>
                <a:lnTo>
                  <a:pt x="1059774" y="1698901"/>
                </a:lnTo>
                <a:lnTo>
                  <a:pt x="1057553" y="1717005"/>
                </a:lnTo>
                <a:lnTo>
                  <a:pt x="1055331" y="1735110"/>
                </a:lnTo>
                <a:lnTo>
                  <a:pt x="1053744" y="1753532"/>
                </a:lnTo>
                <a:lnTo>
                  <a:pt x="1052792" y="1771319"/>
                </a:lnTo>
                <a:lnTo>
                  <a:pt x="1051840" y="1790376"/>
                </a:lnTo>
                <a:lnTo>
                  <a:pt x="1051523" y="1808798"/>
                </a:lnTo>
                <a:lnTo>
                  <a:pt x="1051840" y="1827221"/>
                </a:lnTo>
                <a:lnTo>
                  <a:pt x="1052792" y="1845960"/>
                </a:lnTo>
                <a:lnTo>
                  <a:pt x="1053744" y="1864065"/>
                </a:lnTo>
                <a:lnTo>
                  <a:pt x="1055331" y="1882487"/>
                </a:lnTo>
                <a:lnTo>
                  <a:pt x="1057553" y="1900592"/>
                </a:lnTo>
                <a:lnTo>
                  <a:pt x="1059774" y="1918696"/>
                </a:lnTo>
                <a:lnTo>
                  <a:pt x="1062948" y="1936483"/>
                </a:lnTo>
                <a:lnTo>
                  <a:pt x="1066122" y="1953952"/>
                </a:lnTo>
                <a:lnTo>
                  <a:pt x="1069931" y="1971739"/>
                </a:lnTo>
                <a:lnTo>
                  <a:pt x="1074056" y="1988891"/>
                </a:lnTo>
                <a:lnTo>
                  <a:pt x="1079134" y="2006043"/>
                </a:lnTo>
                <a:lnTo>
                  <a:pt x="1083895" y="2022877"/>
                </a:lnTo>
                <a:lnTo>
                  <a:pt x="1089608" y="2039711"/>
                </a:lnTo>
                <a:lnTo>
                  <a:pt x="1095321" y="2056545"/>
                </a:lnTo>
                <a:lnTo>
                  <a:pt x="1101668" y="2073061"/>
                </a:lnTo>
                <a:lnTo>
                  <a:pt x="1108333" y="2089260"/>
                </a:lnTo>
                <a:lnTo>
                  <a:pt x="1114998" y="2105459"/>
                </a:lnTo>
                <a:lnTo>
                  <a:pt x="1122615" y="2121022"/>
                </a:lnTo>
                <a:lnTo>
                  <a:pt x="1130549" y="2136904"/>
                </a:lnTo>
                <a:lnTo>
                  <a:pt x="1138484" y="2152467"/>
                </a:lnTo>
                <a:lnTo>
                  <a:pt x="1147053" y="2167395"/>
                </a:lnTo>
                <a:lnTo>
                  <a:pt x="1155622" y="2182641"/>
                </a:lnTo>
                <a:lnTo>
                  <a:pt x="1165144" y="2197252"/>
                </a:lnTo>
                <a:lnTo>
                  <a:pt x="1174665" y="2211863"/>
                </a:lnTo>
                <a:lnTo>
                  <a:pt x="1184186" y="2225838"/>
                </a:lnTo>
                <a:lnTo>
                  <a:pt x="1194977" y="2240131"/>
                </a:lnTo>
                <a:lnTo>
                  <a:pt x="1205450" y="2253789"/>
                </a:lnTo>
                <a:lnTo>
                  <a:pt x="1215924" y="2267129"/>
                </a:lnTo>
                <a:lnTo>
                  <a:pt x="1227349" y="2280469"/>
                </a:lnTo>
                <a:lnTo>
                  <a:pt x="1238775" y="2293174"/>
                </a:lnTo>
                <a:lnTo>
                  <a:pt x="1250518" y="2305879"/>
                </a:lnTo>
                <a:lnTo>
                  <a:pt x="1262578" y="2318267"/>
                </a:lnTo>
                <a:lnTo>
                  <a:pt x="1274956" y="2330336"/>
                </a:lnTo>
                <a:lnTo>
                  <a:pt x="1287651" y="2342088"/>
                </a:lnTo>
                <a:lnTo>
                  <a:pt x="1300663" y="2353840"/>
                </a:lnTo>
                <a:lnTo>
                  <a:pt x="1313676" y="2364640"/>
                </a:lnTo>
                <a:lnTo>
                  <a:pt x="1327323" y="2375756"/>
                </a:lnTo>
                <a:lnTo>
                  <a:pt x="1340653" y="2386238"/>
                </a:lnTo>
                <a:lnTo>
                  <a:pt x="1354935" y="2396402"/>
                </a:lnTo>
                <a:lnTo>
                  <a:pt x="1368899" y="2406566"/>
                </a:lnTo>
                <a:lnTo>
                  <a:pt x="1383816" y="2415777"/>
                </a:lnTo>
                <a:lnTo>
                  <a:pt x="1398415" y="2424988"/>
                </a:lnTo>
                <a:lnTo>
                  <a:pt x="1413332" y="2433882"/>
                </a:lnTo>
                <a:lnTo>
                  <a:pt x="1428566" y="2442775"/>
                </a:lnTo>
                <a:lnTo>
                  <a:pt x="1443800" y="2450398"/>
                </a:lnTo>
                <a:lnTo>
                  <a:pt x="1459669" y="2458339"/>
                </a:lnTo>
                <a:lnTo>
                  <a:pt x="1475538" y="2465644"/>
                </a:lnTo>
                <a:lnTo>
                  <a:pt x="1491724" y="2472632"/>
                </a:lnTo>
                <a:lnTo>
                  <a:pt x="1507910" y="2479619"/>
                </a:lnTo>
                <a:lnTo>
                  <a:pt x="1524414" y="2485654"/>
                </a:lnTo>
                <a:lnTo>
                  <a:pt x="1540917" y="2491689"/>
                </a:lnTo>
                <a:lnTo>
                  <a:pt x="1557421" y="2496771"/>
                </a:lnTo>
                <a:lnTo>
                  <a:pt x="1574877" y="2502171"/>
                </a:lnTo>
                <a:lnTo>
                  <a:pt x="1591698" y="2506617"/>
                </a:lnTo>
                <a:lnTo>
                  <a:pt x="1608836" y="2510746"/>
                </a:lnTo>
                <a:lnTo>
                  <a:pt x="1626609" y="2514876"/>
                </a:lnTo>
                <a:lnTo>
                  <a:pt x="1644382" y="2518369"/>
                </a:lnTo>
                <a:lnTo>
                  <a:pt x="1662155" y="2520910"/>
                </a:lnTo>
                <a:lnTo>
                  <a:pt x="1679928" y="2523451"/>
                </a:lnTo>
                <a:lnTo>
                  <a:pt x="1698019" y="2525675"/>
                </a:lnTo>
                <a:lnTo>
                  <a:pt x="1716109" y="2527263"/>
                </a:lnTo>
                <a:lnTo>
                  <a:pt x="1734517" y="2528533"/>
                </a:lnTo>
                <a:lnTo>
                  <a:pt x="1752925" y="2529169"/>
                </a:lnTo>
                <a:lnTo>
                  <a:pt x="1771967" y="2529169"/>
                </a:lnTo>
                <a:lnTo>
                  <a:pt x="1790375" y="2529169"/>
                </a:lnTo>
                <a:lnTo>
                  <a:pt x="1808783" y="2528533"/>
                </a:lnTo>
                <a:lnTo>
                  <a:pt x="1827191" y="2527263"/>
                </a:lnTo>
                <a:lnTo>
                  <a:pt x="1845281" y="2525675"/>
                </a:lnTo>
                <a:lnTo>
                  <a:pt x="1863372" y="2523451"/>
                </a:lnTo>
                <a:lnTo>
                  <a:pt x="1881145" y="2520910"/>
                </a:lnTo>
                <a:lnTo>
                  <a:pt x="1898918" y="2518369"/>
                </a:lnTo>
                <a:lnTo>
                  <a:pt x="1916691" y="2514876"/>
                </a:lnTo>
                <a:lnTo>
                  <a:pt x="1934464" y="2510746"/>
                </a:lnTo>
                <a:lnTo>
                  <a:pt x="1951602" y="2506617"/>
                </a:lnTo>
                <a:lnTo>
                  <a:pt x="1969058" y="2502171"/>
                </a:lnTo>
                <a:lnTo>
                  <a:pt x="1985879" y="2496771"/>
                </a:lnTo>
                <a:lnTo>
                  <a:pt x="2002383" y="2491689"/>
                </a:lnTo>
                <a:lnTo>
                  <a:pt x="2019204" y="2485654"/>
                </a:lnTo>
                <a:lnTo>
                  <a:pt x="2035390" y="2479619"/>
                </a:lnTo>
                <a:lnTo>
                  <a:pt x="2051894" y="2472632"/>
                </a:lnTo>
                <a:lnTo>
                  <a:pt x="2067762" y="2465644"/>
                </a:lnTo>
                <a:lnTo>
                  <a:pt x="2083631" y="2458339"/>
                </a:lnTo>
                <a:lnTo>
                  <a:pt x="2099500" y="2450398"/>
                </a:lnTo>
                <a:lnTo>
                  <a:pt x="2114734" y="2442775"/>
                </a:lnTo>
                <a:lnTo>
                  <a:pt x="2129968" y="2433882"/>
                </a:lnTo>
                <a:lnTo>
                  <a:pt x="2144885" y="2424988"/>
                </a:lnTo>
                <a:lnTo>
                  <a:pt x="2159484" y="2415777"/>
                </a:lnTo>
                <a:lnTo>
                  <a:pt x="2174401" y="2406566"/>
                </a:lnTo>
                <a:lnTo>
                  <a:pt x="2188683" y="2396402"/>
                </a:lnTo>
                <a:lnTo>
                  <a:pt x="2202647" y="2386238"/>
                </a:lnTo>
                <a:lnTo>
                  <a:pt x="2215977" y="2375756"/>
                </a:lnTo>
                <a:lnTo>
                  <a:pt x="2229624" y="2364640"/>
                </a:lnTo>
                <a:lnTo>
                  <a:pt x="2242637" y="2353840"/>
                </a:lnTo>
                <a:lnTo>
                  <a:pt x="2255966" y="2342088"/>
                </a:lnTo>
                <a:lnTo>
                  <a:pt x="2268344" y="2330336"/>
                </a:lnTo>
                <a:lnTo>
                  <a:pt x="2280722" y="2318267"/>
                </a:lnTo>
                <a:lnTo>
                  <a:pt x="2292782" y="2305879"/>
                </a:lnTo>
                <a:lnTo>
                  <a:pt x="2304525" y="2293174"/>
                </a:lnTo>
                <a:lnTo>
                  <a:pt x="2315951" y="2280469"/>
                </a:lnTo>
                <a:lnTo>
                  <a:pt x="2327376" y="2267129"/>
                </a:lnTo>
                <a:lnTo>
                  <a:pt x="2338167" y="2253789"/>
                </a:lnTo>
                <a:lnTo>
                  <a:pt x="2348958" y="2240131"/>
                </a:lnTo>
                <a:lnTo>
                  <a:pt x="2359114" y="2225838"/>
                </a:lnTo>
                <a:lnTo>
                  <a:pt x="2368635" y="2211863"/>
                </a:lnTo>
                <a:lnTo>
                  <a:pt x="2378156" y="2197252"/>
                </a:lnTo>
                <a:lnTo>
                  <a:pt x="2387678" y="2182641"/>
                </a:lnTo>
                <a:lnTo>
                  <a:pt x="2396247" y="2167395"/>
                </a:lnTo>
                <a:lnTo>
                  <a:pt x="2404816" y="2152467"/>
                </a:lnTo>
                <a:lnTo>
                  <a:pt x="2412750" y="2136904"/>
                </a:lnTo>
                <a:lnTo>
                  <a:pt x="2420685" y="2121022"/>
                </a:lnTo>
                <a:lnTo>
                  <a:pt x="2428302" y="2105459"/>
                </a:lnTo>
                <a:lnTo>
                  <a:pt x="2434967" y="2089260"/>
                </a:lnTo>
                <a:lnTo>
                  <a:pt x="2441632" y="2073061"/>
                </a:lnTo>
                <a:lnTo>
                  <a:pt x="2447979" y="2056545"/>
                </a:lnTo>
                <a:lnTo>
                  <a:pt x="2453692" y="2039711"/>
                </a:lnTo>
                <a:lnTo>
                  <a:pt x="2459405" y="2022877"/>
                </a:lnTo>
                <a:lnTo>
                  <a:pt x="2464166" y="2006043"/>
                </a:lnTo>
                <a:lnTo>
                  <a:pt x="2469244" y="1988891"/>
                </a:lnTo>
                <a:lnTo>
                  <a:pt x="2473370" y="1971739"/>
                </a:lnTo>
                <a:lnTo>
                  <a:pt x="2477178" y="1953952"/>
                </a:lnTo>
                <a:lnTo>
                  <a:pt x="2480352" y="1936483"/>
                </a:lnTo>
                <a:lnTo>
                  <a:pt x="2483526" y="1918696"/>
                </a:lnTo>
                <a:lnTo>
                  <a:pt x="2486064" y="1900592"/>
                </a:lnTo>
                <a:lnTo>
                  <a:pt x="2487969" y="1882487"/>
                </a:lnTo>
                <a:lnTo>
                  <a:pt x="2489556" y="1864065"/>
                </a:lnTo>
                <a:lnTo>
                  <a:pt x="2490508" y="1845960"/>
                </a:lnTo>
                <a:lnTo>
                  <a:pt x="2491460" y="1827221"/>
                </a:lnTo>
                <a:lnTo>
                  <a:pt x="2491777" y="1808798"/>
                </a:lnTo>
                <a:lnTo>
                  <a:pt x="2491460" y="1790376"/>
                </a:lnTo>
                <a:lnTo>
                  <a:pt x="2490508" y="1771319"/>
                </a:lnTo>
                <a:lnTo>
                  <a:pt x="2489556" y="1753532"/>
                </a:lnTo>
                <a:lnTo>
                  <a:pt x="2487969" y="1735110"/>
                </a:lnTo>
                <a:lnTo>
                  <a:pt x="2486064" y="1717005"/>
                </a:lnTo>
                <a:lnTo>
                  <a:pt x="2483526" y="1698901"/>
                </a:lnTo>
                <a:lnTo>
                  <a:pt x="2480352" y="1681114"/>
                </a:lnTo>
                <a:lnTo>
                  <a:pt x="2477178" y="1663327"/>
                </a:lnTo>
                <a:lnTo>
                  <a:pt x="2473370" y="1646175"/>
                </a:lnTo>
                <a:lnTo>
                  <a:pt x="2469244" y="1628388"/>
                </a:lnTo>
                <a:lnTo>
                  <a:pt x="2464166" y="1611554"/>
                </a:lnTo>
                <a:lnTo>
                  <a:pt x="2459405" y="1594402"/>
                </a:lnTo>
                <a:lnTo>
                  <a:pt x="2453692" y="1577568"/>
                </a:lnTo>
                <a:lnTo>
                  <a:pt x="2447979" y="1561052"/>
                </a:lnTo>
                <a:lnTo>
                  <a:pt x="2441632" y="1544536"/>
                </a:lnTo>
                <a:lnTo>
                  <a:pt x="2434967" y="1528337"/>
                </a:lnTo>
                <a:lnTo>
                  <a:pt x="2428302" y="1512138"/>
                </a:lnTo>
                <a:lnTo>
                  <a:pt x="2420685" y="1496257"/>
                </a:lnTo>
                <a:lnTo>
                  <a:pt x="2412750" y="1480376"/>
                </a:lnTo>
                <a:lnTo>
                  <a:pt x="2404909" y="1465308"/>
                </a:lnTo>
                <a:lnTo>
                  <a:pt x="2396490" y="1450340"/>
                </a:lnTo>
                <a:lnTo>
                  <a:pt x="2387918" y="1435418"/>
                </a:lnTo>
                <a:lnTo>
                  <a:pt x="2378392" y="1420813"/>
                </a:lnTo>
                <a:lnTo>
                  <a:pt x="2368868" y="1406525"/>
                </a:lnTo>
                <a:lnTo>
                  <a:pt x="2359342" y="1392238"/>
                </a:lnTo>
                <a:lnTo>
                  <a:pt x="2349182" y="1377950"/>
                </a:lnTo>
                <a:lnTo>
                  <a:pt x="2338388" y="1364298"/>
                </a:lnTo>
                <a:lnTo>
                  <a:pt x="2327592" y="1350645"/>
                </a:lnTo>
                <a:lnTo>
                  <a:pt x="2316162" y="1337628"/>
                </a:lnTo>
                <a:lnTo>
                  <a:pt x="2304732" y="1324928"/>
                </a:lnTo>
                <a:lnTo>
                  <a:pt x="2292985" y="1311910"/>
                </a:lnTo>
                <a:lnTo>
                  <a:pt x="2280920" y="1299528"/>
                </a:lnTo>
                <a:lnTo>
                  <a:pt x="2268538" y="1287463"/>
                </a:lnTo>
                <a:lnTo>
                  <a:pt x="2256155" y="1275715"/>
                </a:lnTo>
                <a:lnTo>
                  <a:pt x="2242820" y="1264285"/>
                </a:lnTo>
                <a:lnTo>
                  <a:pt x="2229802" y="1253173"/>
                </a:lnTo>
                <a:lnTo>
                  <a:pt x="2216150" y="1242378"/>
                </a:lnTo>
                <a:lnTo>
                  <a:pt x="2202815" y="1231900"/>
                </a:lnTo>
                <a:lnTo>
                  <a:pt x="2188845" y="1221740"/>
                </a:lnTo>
                <a:lnTo>
                  <a:pt x="2174558" y="1211898"/>
                </a:lnTo>
                <a:lnTo>
                  <a:pt x="2159635" y="1202055"/>
                </a:lnTo>
                <a:lnTo>
                  <a:pt x="2145030" y="1193165"/>
                </a:lnTo>
                <a:lnTo>
                  <a:pt x="2130108" y="1183958"/>
                </a:lnTo>
                <a:lnTo>
                  <a:pt x="2114868" y="1175703"/>
                </a:lnTo>
                <a:lnTo>
                  <a:pt x="2099628" y="1167448"/>
                </a:lnTo>
                <a:lnTo>
                  <a:pt x="2083752" y="1159510"/>
                </a:lnTo>
                <a:lnTo>
                  <a:pt x="2067878" y="1152525"/>
                </a:lnTo>
                <a:lnTo>
                  <a:pt x="2052002" y="1145223"/>
                </a:lnTo>
                <a:lnTo>
                  <a:pt x="2035492" y="1138555"/>
                </a:lnTo>
                <a:lnTo>
                  <a:pt x="2019300" y="1132523"/>
                </a:lnTo>
                <a:lnTo>
                  <a:pt x="2002472" y="1126490"/>
                </a:lnTo>
                <a:lnTo>
                  <a:pt x="1985962" y="1121093"/>
                </a:lnTo>
                <a:lnTo>
                  <a:pt x="1969135" y="1116013"/>
                </a:lnTo>
                <a:lnTo>
                  <a:pt x="1951672" y="1111568"/>
                </a:lnTo>
                <a:lnTo>
                  <a:pt x="1934528" y="1107440"/>
                </a:lnTo>
                <a:lnTo>
                  <a:pt x="1916748" y="1103630"/>
                </a:lnTo>
                <a:lnTo>
                  <a:pt x="1898968" y="1100138"/>
                </a:lnTo>
                <a:lnTo>
                  <a:pt x="1881188" y="1097280"/>
                </a:lnTo>
                <a:lnTo>
                  <a:pt x="1863408" y="1094423"/>
                </a:lnTo>
                <a:lnTo>
                  <a:pt x="1845310" y="1092518"/>
                </a:lnTo>
                <a:lnTo>
                  <a:pt x="1827212" y="1090613"/>
                </a:lnTo>
                <a:lnTo>
                  <a:pt x="1808798" y="1089660"/>
                </a:lnTo>
                <a:lnTo>
                  <a:pt x="1790382" y="1088708"/>
                </a:lnTo>
                <a:lnTo>
                  <a:pt x="1771968" y="1088708"/>
                </a:lnTo>
                <a:lnTo>
                  <a:pt x="1752918" y="1088708"/>
                </a:lnTo>
                <a:close/>
                <a:moveTo>
                  <a:pt x="1615758" y="0"/>
                </a:moveTo>
                <a:lnTo>
                  <a:pt x="1620520" y="0"/>
                </a:lnTo>
                <a:lnTo>
                  <a:pt x="1922780" y="0"/>
                </a:lnTo>
                <a:lnTo>
                  <a:pt x="1927225" y="0"/>
                </a:lnTo>
                <a:lnTo>
                  <a:pt x="1931670" y="317"/>
                </a:lnTo>
                <a:lnTo>
                  <a:pt x="1936115" y="952"/>
                </a:lnTo>
                <a:lnTo>
                  <a:pt x="1940878" y="1905"/>
                </a:lnTo>
                <a:lnTo>
                  <a:pt x="1949450" y="4127"/>
                </a:lnTo>
                <a:lnTo>
                  <a:pt x="1957705" y="6985"/>
                </a:lnTo>
                <a:lnTo>
                  <a:pt x="1965325" y="10795"/>
                </a:lnTo>
                <a:lnTo>
                  <a:pt x="1972628" y="14922"/>
                </a:lnTo>
                <a:lnTo>
                  <a:pt x="1979612" y="20320"/>
                </a:lnTo>
                <a:lnTo>
                  <a:pt x="1985962" y="26035"/>
                </a:lnTo>
                <a:lnTo>
                  <a:pt x="1991678" y="32385"/>
                </a:lnTo>
                <a:lnTo>
                  <a:pt x="1996758" y="39052"/>
                </a:lnTo>
                <a:lnTo>
                  <a:pt x="2001202" y="46672"/>
                </a:lnTo>
                <a:lnTo>
                  <a:pt x="2005012" y="54610"/>
                </a:lnTo>
                <a:lnTo>
                  <a:pt x="2007870" y="62230"/>
                </a:lnTo>
                <a:lnTo>
                  <a:pt x="2010092" y="71120"/>
                </a:lnTo>
                <a:lnTo>
                  <a:pt x="2010728" y="75565"/>
                </a:lnTo>
                <a:lnTo>
                  <a:pt x="2011362" y="80010"/>
                </a:lnTo>
                <a:lnTo>
                  <a:pt x="2011998" y="84455"/>
                </a:lnTo>
                <a:lnTo>
                  <a:pt x="2011998" y="89217"/>
                </a:lnTo>
                <a:lnTo>
                  <a:pt x="2011998" y="388620"/>
                </a:lnTo>
                <a:lnTo>
                  <a:pt x="2038350" y="393065"/>
                </a:lnTo>
                <a:lnTo>
                  <a:pt x="2064702" y="398462"/>
                </a:lnTo>
                <a:lnTo>
                  <a:pt x="2091055" y="404177"/>
                </a:lnTo>
                <a:lnTo>
                  <a:pt x="2116772" y="410210"/>
                </a:lnTo>
                <a:lnTo>
                  <a:pt x="2142490" y="416877"/>
                </a:lnTo>
                <a:lnTo>
                  <a:pt x="2167890" y="423545"/>
                </a:lnTo>
                <a:lnTo>
                  <a:pt x="2193608" y="431165"/>
                </a:lnTo>
                <a:lnTo>
                  <a:pt x="2218690" y="439102"/>
                </a:lnTo>
                <a:lnTo>
                  <a:pt x="2243772" y="447675"/>
                </a:lnTo>
                <a:lnTo>
                  <a:pt x="2268538" y="456247"/>
                </a:lnTo>
                <a:lnTo>
                  <a:pt x="2292985" y="465772"/>
                </a:lnTo>
                <a:lnTo>
                  <a:pt x="2317432" y="475615"/>
                </a:lnTo>
                <a:lnTo>
                  <a:pt x="2341562" y="485457"/>
                </a:lnTo>
                <a:lnTo>
                  <a:pt x="2365692" y="496252"/>
                </a:lnTo>
                <a:lnTo>
                  <a:pt x="2388870" y="507047"/>
                </a:lnTo>
                <a:lnTo>
                  <a:pt x="2412682" y="518477"/>
                </a:lnTo>
                <a:lnTo>
                  <a:pt x="2588260" y="276542"/>
                </a:lnTo>
                <a:lnTo>
                  <a:pt x="2591435" y="272732"/>
                </a:lnTo>
                <a:lnTo>
                  <a:pt x="2593975" y="269240"/>
                </a:lnTo>
                <a:lnTo>
                  <a:pt x="2597468" y="266065"/>
                </a:lnTo>
                <a:lnTo>
                  <a:pt x="2600325" y="262890"/>
                </a:lnTo>
                <a:lnTo>
                  <a:pt x="2606992" y="257175"/>
                </a:lnTo>
                <a:lnTo>
                  <a:pt x="2614295" y="252412"/>
                </a:lnTo>
                <a:lnTo>
                  <a:pt x="2621915" y="248602"/>
                </a:lnTo>
                <a:lnTo>
                  <a:pt x="2629852" y="245110"/>
                </a:lnTo>
                <a:lnTo>
                  <a:pt x="2638108" y="242570"/>
                </a:lnTo>
                <a:lnTo>
                  <a:pt x="2646362" y="240665"/>
                </a:lnTo>
                <a:lnTo>
                  <a:pt x="2654935" y="240030"/>
                </a:lnTo>
                <a:lnTo>
                  <a:pt x="2663508" y="240030"/>
                </a:lnTo>
                <a:lnTo>
                  <a:pt x="2671762" y="240665"/>
                </a:lnTo>
                <a:lnTo>
                  <a:pt x="2680652" y="242252"/>
                </a:lnTo>
                <a:lnTo>
                  <a:pt x="2688908" y="244475"/>
                </a:lnTo>
                <a:lnTo>
                  <a:pt x="2697162" y="247967"/>
                </a:lnTo>
                <a:lnTo>
                  <a:pt x="2705100" y="251777"/>
                </a:lnTo>
                <a:lnTo>
                  <a:pt x="2709228" y="254317"/>
                </a:lnTo>
                <a:lnTo>
                  <a:pt x="2712720" y="256857"/>
                </a:lnTo>
                <a:lnTo>
                  <a:pt x="2957512" y="434022"/>
                </a:lnTo>
                <a:lnTo>
                  <a:pt x="2960688" y="437197"/>
                </a:lnTo>
                <a:lnTo>
                  <a:pt x="2964498" y="439737"/>
                </a:lnTo>
                <a:lnTo>
                  <a:pt x="2967672" y="443230"/>
                </a:lnTo>
                <a:lnTo>
                  <a:pt x="2970848" y="446087"/>
                </a:lnTo>
                <a:lnTo>
                  <a:pt x="2976245" y="453072"/>
                </a:lnTo>
                <a:lnTo>
                  <a:pt x="2981008" y="460375"/>
                </a:lnTo>
                <a:lnTo>
                  <a:pt x="2985452" y="467995"/>
                </a:lnTo>
                <a:lnTo>
                  <a:pt x="2988628" y="475932"/>
                </a:lnTo>
                <a:lnTo>
                  <a:pt x="2991168" y="484187"/>
                </a:lnTo>
                <a:lnTo>
                  <a:pt x="2992755" y="492442"/>
                </a:lnTo>
                <a:lnTo>
                  <a:pt x="2994025" y="501015"/>
                </a:lnTo>
                <a:lnTo>
                  <a:pt x="2994025" y="509270"/>
                </a:lnTo>
                <a:lnTo>
                  <a:pt x="2993072" y="518160"/>
                </a:lnTo>
                <a:lnTo>
                  <a:pt x="2991802" y="526732"/>
                </a:lnTo>
                <a:lnTo>
                  <a:pt x="2988945" y="534987"/>
                </a:lnTo>
                <a:lnTo>
                  <a:pt x="2986088" y="543242"/>
                </a:lnTo>
                <a:lnTo>
                  <a:pt x="2981960" y="551180"/>
                </a:lnTo>
                <a:lnTo>
                  <a:pt x="2979738" y="554990"/>
                </a:lnTo>
                <a:lnTo>
                  <a:pt x="2976880" y="558800"/>
                </a:lnTo>
                <a:lnTo>
                  <a:pt x="2800985" y="801052"/>
                </a:lnTo>
                <a:lnTo>
                  <a:pt x="2819082" y="819785"/>
                </a:lnTo>
                <a:lnTo>
                  <a:pt x="2837180" y="839470"/>
                </a:lnTo>
                <a:lnTo>
                  <a:pt x="2854642" y="858837"/>
                </a:lnTo>
                <a:lnTo>
                  <a:pt x="2871788" y="878840"/>
                </a:lnTo>
                <a:lnTo>
                  <a:pt x="2888615" y="899160"/>
                </a:lnTo>
                <a:lnTo>
                  <a:pt x="2905125" y="919797"/>
                </a:lnTo>
                <a:lnTo>
                  <a:pt x="2921318" y="940752"/>
                </a:lnTo>
                <a:lnTo>
                  <a:pt x="2937192" y="962025"/>
                </a:lnTo>
                <a:lnTo>
                  <a:pt x="2952432" y="983615"/>
                </a:lnTo>
                <a:lnTo>
                  <a:pt x="2967672" y="1005205"/>
                </a:lnTo>
                <a:lnTo>
                  <a:pt x="2981960" y="1027113"/>
                </a:lnTo>
                <a:lnTo>
                  <a:pt x="2996248" y="1049655"/>
                </a:lnTo>
                <a:lnTo>
                  <a:pt x="3010218" y="1072198"/>
                </a:lnTo>
                <a:lnTo>
                  <a:pt x="3023235" y="1095375"/>
                </a:lnTo>
                <a:lnTo>
                  <a:pt x="3036570" y="1118553"/>
                </a:lnTo>
                <a:lnTo>
                  <a:pt x="3048952" y="1142048"/>
                </a:lnTo>
                <a:lnTo>
                  <a:pt x="3333115" y="1049338"/>
                </a:lnTo>
                <a:lnTo>
                  <a:pt x="3337560" y="1048068"/>
                </a:lnTo>
                <a:lnTo>
                  <a:pt x="3342005" y="1047115"/>
                </a:lnTo>
                <a:lnTo>
                  <a:pt x="3346450" y="1046480"/>
                </a:lnTo>
                <a:lnTo>
                  <a:pt x="3350578" y="1045528"/>
                </a:lnTo>
                <a:lnTo>
                  <a:pt x="3359785" y="1044893"/>
                </a:lnTo>
                <a:lnTo>
                  <a:pt x="3368358" y="1045210"/>
                </a:lnTo>
                <a:lnTo>
                  <a:pt x="3376930" y="1046480"/>
                </a:lnTo>
                <a:lnTo>
                  <a:pt x="3385185" y="1048068"/>
                </a:lnTo>
                <a:lnTo>
                  <a:pt x="3393440" y="1051243"/>
                </a:lnTo>
                <a:lnTo>
                  <a:pt x="3401060" y="1054735"/>
                </a:lnTo>
                <a:lnTo>
                  <a:pt x="3408680" y="1058863"/>
                </a:lnTo>
                <a:lnTo>
                  <a:pt x="3415665" y="1063625"/>
                </a:lnTo>
                <a:lnTo>
                  <a:pt x="3422015" y="1069340"/>
                </a:lnTo>
                <a:lnTo>
                  <a:pt x="3428048" y="1075690"/>
                </a:lnTo>
                <a:lnTo>
                  <a:pt x="3433445" y="1082358"/>
                </a:lnTo>
                <a:lnTo>
                  <a:pt x="3438208" y="1089978"/>
                </a:lnTo>
                <a:lnTo>
                  <a:pt x="3442335" y="1097915"/>
                </a:lnTo>
                <a:lnTo>
                  <a:pt x="3443922" y="1102043"/>
                </a:lnTo>
                <a:lnTo>
                  <a:pt x="3445510" y="1106488"/>
                </a:lnTo>
                <a:lnTo>
                  <a:pt x="3538855" y="1393508"/>
                </a:lnTo>
                <a:lnTo>
                  <a:pt x="3539808" y="1397635"/>
                </a:lnTo>
                <a:lnTo>
                  <a:pt x="3541078" y="1402398"/>
                </a:lnTo>
                <a:lnTo>
                  <a:pt x="3542030" y="1406843"/>
                </a:lnTo>
                <a:lnTo>
                  <a:pt x="3542665" y="1411288"/>
                </a:lnTo>
                <a:lnTo>
                  <a:pt x="3543300" y="1419860"/>
                </a:lnTo>
                <a:lnTo>
                  <a:pt x="3542982" y="1428750"/>
                </a:lnTo>
                <a:lnTo>
                  <a:pt x="3541712" y="1437323"/>
                </a:lnTo>
                <a:lnTo>
                  <a:pt x="3539808" y="1445578"/>
                </a:lnTo>
                <a:lnTo>
                  <a:pt x="3537268" y="1453833"/>
                </a:lnTo>
                <a:lnTo>
                  <a:pt x="3533458" y="1461453"/>
                </a:lnTo>
                <a:lnTo>
                  <a:pt x="3529330" y="1468755"/>
                </a:lnTo>
                <a:lnTo>
                  <a:pt x="3524568" y="1476058"/>
                </a:lnTo>
                <a:lnTo>
                  <a:pt x="3518852" y="1482408"/>
                </a:lnTo>
                <a:lnTo>
                  <a:pt x="3512502" y="1488440"/>
                </a:lnTo>
                <a:lnTo>
                  <a:pt x="3505518" y="1494155"/>
                </a:lnTo>
                <a:lnTo>
                  <a:pt x="3498215" y="1498600"/>
                </a:lnTo>
                <a:lnTo>
                  <a:pt x="3490278" y="1502728"/>
                </a:lnTo>
                <a:lnTo>
                  <a:pt x="3486150" y="1504633"/>
                </a:lnTo>
                <a:lnTo>
                  <a:pt x="3481705" y="1506220"/>
                </a:lnTo>
                <a:lnTo>
                  <a:pt x="3197225" y="1598295"/>
                </a:lnTo>
                <a:lnTo>
                  <a:pt x="3200400" y="1624330"/>
                </a:lnTo>
                <a:lnTo>
                  <a:pt x="3203892" y="1650365"/>
                </a:lnTo>
                <a:lnTo>
                  <a:pt x="3206115" y="1676718"/>
                </a:lnTo>
                <a:lnTo>
                  <a:pt x="3208338" y="1703070"/>
                </a:lnTo>
                <a:lnTo>
                  <a:pt x="3210242" y="1729423"/>
                </a:lnTo>
                <a:lnTo>
                  <a:pt x="3211512" y="1755775"/>
                </a:lnTo>
                <a:lnTo>
                  <a:pt x="3212148" y="1782445"/>
                </a:lnTo>
                <a:lnTo>
                  <a:pt x="3212465" y="1809115"/>
                </a:lnTo>
                <a:lnTo>
                  <a:pt x="3212148" y="1835785"/>
                </a:lnTo>
                <a:lnTo>
                  <a:pt x="3211512" y="1862455"/>
                </a:lnTo>
                <a:lnTo>
                  <a:pt x="3210242" y="1889125"/>
                </a:lnTo>
                <a:lnTo>
                  <a:pt x="3208338" y="1915478"/>
                </a:lnTo>
                <a:lnTo>
                  <a:pt x="3206115" y="1941830"/>
                </a:lnTo>
                <a:lnTo>
                  <a:pt x="3203892" y="1967865"/>
                </a:lnTo>
                <a:lnTo>
                  <a:pt x="3200400" y="1993900"/>
                </a:lnTo>
                <a:lnTo>
                  <a:pt x="3197225" y="2019618"/>
                </a:lnTo>
                <a:lnTo>
                  <a:pt x="3481705" y="2112328"/>
                </a:lnTo>
                <a:lnTo>
                  <a:pt x="3486150" y="2113915"/>
                </a:lnTo>
                <a:lnTo>
                  <a:pt x="3490278" y="2115820"/>
                </a:lnTo>
                <a:lnTo>
                  <a:pt x="3498215" y="2119630"/>
                </a:lnTo>
                <a:lnTo>
                  <a:pt x="3505518" y="2124393"/>
                </a:lnTo>
                <a:lnTo>
                  <a:pt x="3512502" y="2129790"/>
                </a:lnTo>
                <a:lnTo>
                  <a:pt x="3518852" y="2135505"/>
                </a:lnTo>
                <a:lnTo>
                  <a:pt x="3524568" y="2142173"/>
                </a:lnTo>
                <a:lnTo>
                  <a:pt x="3529330" y="2149158"/>
                </a:lnTo>
                <a:lnTo>
                  <a:pt x="3533458" y="2156778"/>
                </a:lnTo>
                <a:lnTo>
                  <a:pt x="3537268" y="2164398"/>
                </a:lnTo>
                <a:lnTo>
                  <a:pt x="3539808" y="2172653"/>
                </a:lnTo>
                <a:lnTo>
                  <a:pt x="3541712" y="2180908"/>
                </a:lnTo>
                <a:lnTo>
                  <a:pt x="3542982" y="2189480"/>
                </a:lnTo>
                <a:lnTo>
                  <a:pt x="3543300" y="2198053"/>
                </a:lnTo>
                <a:lnTo>
                  <a:pt x="3542665" y="2206625"/>
                </a:lnTo>
                <a:lnTo>
                  <a:pt x="3542030" y="2211388"/>
                </a:lnTo>
                <a:lnTo>
                  <a:pt x="3541078" y="2215833"/>
                </a:lnTo>
                <a:lnTo>
                  <a:pt x="3539808" y="2220278"/>
                </a:lnTo>
                <a:lnTo>
                  <a:pt x="3538855" y="2224405"/>
                </a:lnTo>
                <a:lnTo>
                  <a:pt x="3445510" y="2512060"/>
                </a:lnTo>
                <a:lnTo>
                  <a:pt x="3443922" y="2516188"/>
                </a:lnTo>
                <a:lnTo>
                  <a:pt x="3442335" y="2520315"/>
                </a:lnTo>
                <a:lnTo>
                  <a:pt x="3438208" y="2528253"/>
                </a:lnTo>
                <a:lnTo>
                  <a:pt x="3433445" y="2535555"/>
                </a:lnTo>
                <a:lnTo>
                  <a:pt x="3428048" y="2542540"/>
                </a:lnTo>
                <a:lnTo>
                  <a:pt x="3422015" y="2548890"/>
                </a:lnTo>
                <a:lnTo>
                  <a:pt x="3415665" y="2554605"/>
                </a:lnTo>
                <a:lnTo>
                  <a:pt x="3408680" y="2559368"/>
                </a:lnTo>
                <a:lnTo>
                  <a:pt x="3401060" y="2563495"/>
                </a:lnTo>
                <a:lnTo>
                  <a:pt x="3393440" y="2567305"/>
                </a:lnTo>
                <a:lnTo>
                  <a:pt x="3385185" y="2569845"/>
                </a:lnTo>
                <a:lnTo>
                  <a:pt x="3376930" y="2571750"/>
                </a:lnTo>
                <a:lnTo>
                  <a:pt x="3368358" y="2573020"/>
                </a:lnTo>
                <a:lnTo>
                  <a:pt x="3359785" y="2573338"/>
                </a:lnTo>
                <a:lnTo>
                  <a:pt x="3350578" y="2573020"/>
                </a:lnTo>
                <a:lnTo>
                  <a:pt x="3346450" y="2572068"/>
                </a:lnTo>
                <a:lnTo>
                  <a:pt x="3342005" y="2571433"/>
                </a:lnTo>
                <a:lnTo>
                  <a:pt x="3337560" y="2570163"/>
                </a:lnTo>
                <a:lnTo>
                  <a:pt x="3333115" y="2568893"/>
                </a:lnTo>
                <a:lnTo>
                  <a:pt x="3048952" y="2476500"/>
                </a:lnTo>
                <a:lnTo>
                  <a:pt x="3035935" y="2499995"/>
                </a:lnTo>
                <a:lnTo>
                  <a:pt x="3023235" y="2523173"/>
                </a:lnTo>
                <a:lnTo>
                  <a:pt x="3009900" y="2546033"/>
                </a:lnTo>
                <a:lnTo>
                  <a:pt x="2996248" y="2568893"/>
                </a:lnTo>
                <a:lnTo>
                  <a:pt x="2981960" y="2590800"/>
                </a:lnTo>
                <a:lnTo>
                  <a:pt x="2967355" y="2613025"/>
                </a:lnTo>
                <a:lnTo>
                  <a:pt x="2952115" y="2634933"/>
                </a:lnTo>
                <a:lnTo>
                  <a:pt x="2936875" y="2656523"/>
                </a:lnTo>
                <a:lnTo>
                  <a:pt x="2921318" y="2677478"/>
                </a:lnTo>
                <a:lnTo>
                  <a:pt x="2905125" y="2698115"/>
                </a:lnTo>
                <a:lnTo>
                  <a:pt x="2888615" y="2718753"/>
                </a:lnTo>
                <a:lnTo>
                  <a:pt x="2871788" y="2739073"/>
                </a:lnTo>
                <a:lnTo>
                  <a:pt x="2854325" y="2759076"/>
                </a:lnTo>
                <a:lnTo>
                  <a:pt x="2837180" y="2778761"/>
                </a:lnTo>
                <a:lnTo>
                  <a:pt x="2819082" y="2797811"/>
                </a:lnTo>
                <a:lnTo>
                  <a:pt x="2800985" y="2817178"/>
                </a:lnTo>
                <a:lnTo>
                  <a:pt x="2976880" y="3059431"/>
                </a:lnTo>
                <a:lnTo>
                  <a:pt x="2979738" y="3063241"/>
                </a:lnTo>
                <a:lnTo>
                  <a:pt x="2981960" y="3067368"/>
                </a:lnTo>
                <a:lnTo>
                  <a:pt x="2986088" y="3075306"/>
                </a:lnTo>
                <a:lnTo>
                  <a:pt x="2988945" y="3083243"/>
                </a:lnTo>
                <a:lnTo>
                  <a:pt x="2991802" y="3091816"/>
                </a:lnTo>
                <a:lnTo>
                  <a:pt x="2993072" y="3100071"/>
                </a:lnTo>
                <a:lnTo>
                  <a:pt x="2994025" y="3108643"/>
                </a:lnTo>
                <a:lnTo>
                  <a:pt x="2994025" y="3117216"/>
                </a:lnTo>
                <a:lnTo>
                  <a:pt x="2992755" y="3125788"/>
                </a:lnTo>
                <a:lnTo>
                  <a:pt x="2991168" y="3134043"/>
                </a:lnTo>
                <a:lnTo>
                  <a:pt x="2988628" y="3142298"/>
                </a:lnTo>
                <a:lnTo>
                  <a:pt x="2985770" y="3150236"/>
                </a:lnTo>
                <a:lnTo>
                  <a:pt x="2981642" y="3157538"/>
                </a:lnTo>
                <a:lnTo>
                  <a:pt x="2976562" y="3165158"/>
                </a:lnTo>
                <a:lnTo>
                  <a:pt x="2970848" y="3171826"/>
                </a:lnTo>
                <a:lnTo>
                  <a:pt x="2967990" y="3175001"/>
                </a:lnTo>
                <a:lnTo>
                  <a:pt x="2964498" y="3177858"/>
                </a:lnTo>
                <a:lnTo>
                  <a:pt x="2961322" y="3181033"/>
                </a:lnTo>
                <a:lnTo>
                  <a:pt x="2957512" y="3183573"/>
                </a:lnTo>
                <a:lnTo>
                  <a:pt x="2712720" y="3361056"/>
                </a:lnTo>
                <a:lnTo>
                  <a:pt x="2709228" y="3363913"/>
                </a:lnTo>
                <a:lnTo>
                  <a:pt x="2705100" y="3366453"/>
                </a:lnTo>
                <a:lnTo>
                  <a:pt x="2697162" y="3370581"/>
                </a:lnTo>
                <a:lnTo>
                  <a:pt x="2688908" y="3373756"/>
                </a:lnTo>
                <a:lnTo>
                  <a:pt x="2680652" y="3376296"/>
                </a:lnTo>
                <a:lnTo>
                  <a:pt x="2671762" y="3377883"/>
                </a:lnTo>
                <a:lnTo>
                  <a:pt x="2663508" y="3378518"/>
                </a:lnTo>
                <a:lnTo>
                  <a:pt x="2654935" y="3378518"/>
                </a:lnTo>
                <a:lnTo>
                  <a:pt x="2646362" y="3377248"/>
                </a:lnTo>
                <a:lnTo>
                  <a:pt x="2638108" y="3375978"/>
                </a:lnTo>
                <a:lnTo>
                  <a:pt x="2629852" y="3373121"/>
                </a:lnTo>
                <a:lnTo>
                  <a:pt x="2621915" y="3369946"/>
                </a:lnTo>
                <a:lnTo>
                  <a:pt x="2614295" y="3365818"/>
                </a:lnTo>
                <a:lnTo>
                  <a:pt x="2606992" y="3360738"/>
                </a:lnTo>
                <a:lnTo>
                  <a:pt x="2600325" y="3355023"/>
                </a:lnTo>
                <a:lnTo>
                  <a:pt x="2597468" y="3352166"/>
                </a:lnTo>
                <a:lnTo>
                  <a:pt x="2593975" y="3348673"/>
                </a:lnTo>
                <a:lnTo>
                  <a:pt x="2591435" y="3345498"/>
                </a:lnTo>
                <a:lnTo>
                  <a:pt x="2588260" y="3341688"/>
                </a:lnTo>
                <a:lnTo>
                  <a:pt x="2412682" y="3099753"/>
                </a:lnTo>
                <a:lnTo>
                  <a:pt x="2388870" y="3110866"/>
                </a:lnTo>
                <a:lnTo>
                  <a:pt x="2365692" y="3122296"/>
                </a:lnTo>
                <a:lnTo>
                  <a:pt x="2341562" y="3132773"/>
                </a:lnTo>
                <a:lnTo>
                  <a:pt x="2317432" y="3142933"/>
                </a:lnTo>
                <a:lnTo>
                  <a:pt x="2292985" y="3152776"/>
                </a:lnTo>
                <a:lnTo>
                  <a:pt x="2268538" y="3161666"/>
                </a:lnTo>
                <a:lnTo>
                  <a:pt x="2243772" y="3170873"/>
                </a:lnTo>
                <a:lnTo>
                  <a:pt x="2218690" y="3179128"/>
                </a:lnTo>
                <a:lnTo>
                  <a:pt x="2193608" y="3187066"/>
                </a:lnTo>
                <a:lnTo>
                  <a:pt x="2167890" y="3194368"/>
                </a:lnTo>
                <a:lnTo>
                  <a:pt x="2142490" y="3201671"/>
                </a:lnTo>
                <a:lnTo>
                  <a:pt x="2116772" y="3208021"/>
                </a:lnTo>
                <a:lnTo>
                  <a:pt x="2091055" y="3214371"/>
                </a:lnTo>
                <a:lnTo>
                  <a:pt x="2064702" y="3220086"/>
                </a:lnTo>
                <a:lnTo>
                  <a:pt x="2038350" y="3225483"/>
                </a:lnTo>
                <a:lnTo>
                  <a:pt x="2011998" y="3229928"/>
                </a:lnTo>
                <a:lnTo>
                  <a:pt x="2011998" y="3529013"/>
                </a:lnTo>
                <a:lnTo>
                  <a:pt x="2011998" y="3533458"/>
                </a:lnTo>
                <a:lnTo>
                  <a:pt x="2011362" y="3537903"/>
                </a:lnTo>
                <a:lnTo>
                  <a:pt x="2010728" y="3542666"/>
                </a:lnTo>
                <a:lnTo>
                  <a:pt x="2010092" y="3547111"/>
                </a:lnTo>
                <a:lnTo>
                  <a:pt x="2007870" y="3555366"/>
                </a:lnTo>
                <a:lnTo>
                  <a:pt x="2005012" y="3563621"/>
                </a:lnTo>
                <a:lnTo>
                  <a:pt x="2001202" y="3571558"/>
                </a:lnTo>
                <a:lnTo>
                  <a:pt x="1996758" y="3578543"/>
                </a:lnTo>
                <a:lnTo>
                  <a:pt x="1991678" y="3585846"/>
                </a:lnTo>
                <a:lnTo>
                  <a:pt x="1985962" y="3591878"/>
                </a:lnTo>
                <a:lnTo>
                  <a:pt x="1979612" y="3597911"/>
                </a:lnTo>
                <a:lnTo>
                  <a:pt x="1972628" y="3602673"/>
                </a:lnTo>
                <a:lnTo>
                  <a:pt x="1965325" y="3607118"/>
                </a:lnTo>
                <a:lnTo>
                  <a:pt x="1957705" y="3610928"/>
                </a:lnTo>
                <a:lnTo>
                  <a:pt x="1949450" y="3614103"/>
                </a:lnTo>
                <a:lnTo>
                  <a:pt x="1940878" y="3616326"/>
                </a:lnTo>
                <a:lnTo>
                  <a:pt x="1931670" y="3617278"/>
                </a:lnTo>
                <a:lnTo>
                  <a:pt x="1927225" y="3617913"/>
                </a:lnTo>
                <a:lnTo>
                  <a:pt x="1922780" y="3617913"/>
                </a:lnTo>
                <a:lnTo>
                  <a:pt x="1620520" y="3617913"/>
                </a:lnTo>
                <a:lnTo>
                  <a:pt x="1615758" y="3617913"/>
                </a:lnTo>
                <a:lnTo>
                  <a:pt x="1611630" y="3617278"/>
                </a:lnTo>
                <a:lnTo>
                  <a:pt x="1602422" y="3616326"/>
                </a:lnTo>
                <a:lnTo>
                  <a:pt x="1594168" y="3614103"/>
                </a:lnTo>
                <a:lnTo>
                  <a:pt x="1585912" y="3610928"/>
                </a:lnTo>
                <a:lnTo>
                  <a:pt x="1577975" y="3607118"/>
                </a:lnTo>
                <a:lnTo>
                  <a:pt x="1570990" y="3602673"/>
                </a:lnTo>
                <a:lnTo>
                  <a:pt x="1563688" y="3597911"/>
                </a:lnTo>
                <a:lnTo>
                  <a:pt x="1557655" y="3591878"/>
                </a:lnTo>
                <a:lnTo>
                  <a:pt x="1551622" y="3585846"/>
                </a:lnTo>
                <a:lnTo>
                  <a:pt x="1546860" y="3578543"/>
                </a:lnTo>
                <a:lnTo>
                  <a:pt x="1542415" y="3571558"/>
                </a:lnTo>
                <a:lnTo>
                  <a:pt x="1538605" y="3563621"/>
                </a:lnTo>
                <a:lnTo>
                  <a:pt x="1535430" y="3555366"/>
                </a:lnTo>
                <a:lnTo>
                  <a:pt x="1533208" y="3547111"/>
                </a:lnTo>
                <a:lnTo>
                  <a:pt x="1532572" y="3542666"/>
                </a:lnTo>
                <a:lnTo>
                  <a:pt x="1531620" y="3537903"/>
                </a:lnTo>
                <a:lnTo>
                  <a:pt x="1531302" y="3533458"/>
                </a:lnTo>
                <a:lnTo>
                  <a:pt x="1531302" y="3529013"/>
                </a:lnTo>
                <a:lnTo>
                  <a:pt x="1531302" y="3229928"/>
                </a:lnTo>
                <a:lnTo>
                  <a:pt x="1504950" y="3225483"/>
                </a:lnTo>
                <a:lnTo>
                  <a:pt x="1478598" y="3220086"/>
                </a:lnTo>
                <a:lnTo>
                  <a:pt x="1452245" y="3214371"/>
                </a:lnTo>
                <a:lnTo>
                  <a:pt x="1426845" y="3208021"/>
                </a:lnTo>
                <a:lnTo>
                  <a:pt x="1400810" y="3201671"/>
                </a:lnTo>
                <a:lnTo>
                  <a:pt x="1375092" y="3194368"/>
                </a:lnTo>
                <a:lnTo>
                  <a:pt x="1350010" y="3187066"/>
                </a:lnTo>
                <a:lnTo>
                  <a:pt x="1324928" y="3179128"/>
                </a:lnTo>
                <a:lnTo>
                  <a:pt x="1299528" y="3170873"/>
                </a:lnTo>
                <a:lnTo>
                  <a:pt x="1274762" y="3161666"/>
                </a:lnTo>
                <a:lnTo>
                  <a:pt x="1250315" y="3152776"/>
                </a:lnTo>
                <a:lnTo>
                  <a:pt x="1225868" y="3142933"/>
                </a:lnTo>
                <a:lnTo>
                  <a:pt x="1201738" y="3132773"/>
                </a:lnTo>
                <a:lnTo>
                  <a:pt x="1177925" y="3122296"/>
                </a:lnTo>
                <a:lnTo>
                  <a:pt x="1154430" y="3110866"/>
                </a:lnTo>
                <a:lnTo>
                  <a:pt x="1130618" y="3099753"/>
                </a:lnTo>
                <a:lnTo>
                  <a:pt x="955040" y="3342006"/>
                </a:lnTo>
                <a:lnTo>
                  <a:pt x="952182" y="3345816"/>
                </a:lnTo>
                <a:lnTo>
                  <a:pt x="949325" y="3349308"/>
                </a:lnTo>
                <a:lnTo>
                  <a:pt x="946150" y="3352483"/>
                </a:lnTo>
                <a:lnTo>
                  <a:pt x="942975" y="3355658"/>
                </a:lnTo>
                <a:lnTo>
                  <a:pt x="935990" y="3361056"/>
                </a:lnTo>
                <a:lnTo>
                  <a:pt x="929005" y="3366136"/>
                </a:lnTo>
                <a:lnTo>
                  <a:pt x="921385" y="3369946"/>
                </a:lnTo>
                <a:lnTo>
                  <a:pt x="913448" y="3373121"/>
                </a:lnTo>
                <a:lnTo>
                  <a:pt x="905192" y="3375978"/>
                </a:lnTo>
                <a:lnTo>
                  <a:pt x="896938" y="3377248"/>
                </a:lnTo>
                <a:lnTo>
                  <a:pt x="888365" y="3378518"/>
                </a:lnTo>
                <a:lnTo>
                  <a:pt x="879792" y="3378518"/>
                </a:lnTo>
                <a:lnTo>
                  <a:pt x="870902" y="3377883"/>
                </a:lnTo>
                <a:lnTo>
                  <a:pt x="862648" y="3376296"/>
                </a:lnTo>
                <a:lnTo>
                  <a:pt x="854075" y="3373756"/>
                </a:lnTo>
                <a:lnTo>
                  <a:pt x="846138" y="3370581"/>
                </a:lnTo>
                <a:lnTo>
                  <a:pt x="837882" y="3366453"/>
                </a:lnTo>
                <a:lnTo>
                  <a:pt x="834072" y="3363913"/>
                </a:lnTo>
                <a:lnTo>
                  <a:pt x="830262" y="3361056"/>
                </a:lnTo>
                <a:lnTo>
                  <a:pt x="586105" y="3183573"/>
                </a:lnTo>
                <a:lnTo>
                  <a:pt x="582930" y="3181033"/>
                </a:lnTo>
                <a:lnTo>
                  <a:pt x="579438" y="3177858"/>
                </a:lnTo>
                <a:lnTo>
                  <a:pt x="575945" y="3175001"/>
                </a:lnTo>
                <a:lnTo>
                  <a:pt x="573088" y="3171826"/>
                </a:lnTo>
                <a:lnTo>
                  <a:pt x="567372" y="3165158"/>
                </a:lnTo>
                <a:lnTo>
                  <a:pt x="562610" y="3157538"/>
                </a:lnTo>
                <a:lnTo>
                  <a:pt x="558482" y="3150236"/>
                </a:lnTo>
                <a:lnTo>
                  <a:pt x="554990" y="3142298"/>
                </a:lnTo>
                <a:lnTo>
                  <a:pt x="552450" y="3134043"/>
                </a:lnTo>
                <a:lnTo>
                  <a:pt x="550862" y="3125788"/>
                </a:lnTo>
                <a:lnTo>
                  <a:pt x="549592" y="3117216"/>
                </a:lnTo>
                <a:lnTo>
                  <a:pt x="549592" y="3108643"/>
                </a:lnTo>
                <a:lnTo>
                  <a:pt x="550545" y="3100071"/>
                </a:lnTo>
                <a:lnTo>
                  <a:pt x="551815" y="3091816"/>
                </a:lnTo>
                <a:lnTo>
                  <a:pt x="554355" y="3083243"/>
                </a:lnTo>
                <a:lnTo>
                  <a:pt x="557530" y="3075306"/>
                </a:lnTo>
                <a:lnTo>
                  <a:pt x="559435" y="3071178"/>
                </a:lnTo>
                <a:lnTo>
                  <a:pt x="561340" y="3067368"/>
                </a:lnTo>
                <a:lnTo>
                  <a:pt x="563880" y="3063241"/>
                </a:lnTo>
                <a:lnTo>
                  <a:pt x="566738" y="3059431"/>
                </a:lnTo>
                <a:lnTo>
                  <a:pt x="742632" y="2817178"/>
                </a:lnTo>
                <a:lnTo>
                  <a:pt x="724218" y="2797811"/>
                </a:lnTo>
                <a:lnTo>
                  <a:pt x="706755" y="2778761"/>
                </a:lnTo>
                <a:lnTo>
                  <a:pt x="688975" y="2759076"/>
                </a:lnTo>
                <a:lnTo>
                  <a:pt x="671512" y="2739073"/>
                </a:lnTo>
                <a:lnTo>
                  <a:pt x="655002" y="2718753"/>
                </a:lnTo>
                <a:lnTo>
                  <a:pt x="638492" y="2698115"/>
                </a:lnTo>
                <a:lnTo>
                  <a:pt x="622300" y="2677478"/>
                </a:lnTo>
                <a:lnTo>
                  <a:pt x="606425" y="2656523"/>
                </a:lnTo>
                <a:lnTo>
                  <a:pt x="591185" y="2634933"/>
                </a:lnTo>
                <a:lnTo>
                  <a:pt x="576580" y="2613025"/>
                </a:lnTo>
                <a:lnTo>
                  <a:pt x="561658" y="2590800"/>
                </a:lnTo>
                <a:lnTo>
                  <a:pt x="547370" y="2568893"/>
                </a:lnTo>
                <a:lnTo>
                  <a:pt x="534035" y="2546033"/>
                </a:lnTo>
                <a:lnTo>
                  <a:pt x="520382" y="2523173"/>
                </a:lnTo>
                <a:lnTo>
                  <a:pt x="507682" y="2499995"/>
                </a:lnTo>
                <a:lnTo>
                  <a:pt x="494665" y="2476500"/>
                </a:lnTo>
                <a:lnTo>
                  <a:pt x="209868" y="2568893"/>
                </a:lnTo>
                <a:lnTo>
                  <a:pt x="205740" y="2570163"/>
                </a:lnTo>
                <a:lnTo>
                  <a:pt x="201295" y="2571433"/>
                </a:lnTo>
                <a:lnTo>
                  <a:pt x="196850" y="2572068"/>
                </a:lnTo>
                <a:lnTo>
                  <a:pt x="192722" y="2573020"/>
                </a:lnTo>
                <a:lnTo>
                  <a:pt x="183515" y="2573338"/>
                </a:lnTo>
                <a:lnTo>
                  <a:pt x="174942" y="2573020"/>
                </a:lnTo>
                <a:lnTo>
                  <a:pt x="166688" y="2571750"/>
                </a:lnTo>
                <a:lnTo>
                  <a:pt x="158115" y="2569845"/>
                </a:lnTo>
                <a:lnTo>
                  <a:pt x="150177" y="2567305"/>
                </a:lnTo>
                <a:lnTo>
                  <a:pt x="142240" y="2563495"/>
                </a:lnTo>
                <a:lnTo>
                  <a:pt x="134620" y="2559368"/>
                </a:lnTo>
                <a:lnTo>
                  <a:pt x="127952" y="2554605"/>
                </a:lnTo>
                <a:lnTo>
                  <a:pt x="121602" y="2548890"/>
                </a:lnTo>
                <a:lnTo>
                  <a:pt x="115570" y="2542540"/>
                </a:lnTo>
                <a:lnTo>
                  <a:pt x="109855" y="2535555"/>
                </a:lnTo>
                <a:lnTo>
                  <a:pt x="105410" y="2528253"/>
                </a:lnTo>
                <a:lnTo>
                  <a:pt x="101282" y="2520315"/>
                </a:lnTo>
                <a:lnTo>
                  <a:pt x="99377" y="2516188"/>
                </a:lnTo>
                <a:lnTo>
                  <a:pt x="97790" y="2512060"/>
                </a:lnTo>
                <a:lnTo>
                  <a:pt x="4445" y="2224405"/>
                </a:lnTo>
                <a:lnTo>
                  <a:pt x="3492" y="2220278"/>
                </a:lnTo>
                <a:lnTo>
                  <a:pt x="2222" y="2215833"/>
                </a:lnTo>
                <a:lnTo>
                  <a:pt x="1587" y="2211388"/>
                </a:lnTo>
                <a:lnTo>
                  <a:pt x="635" y="2206625"/>
                </a:lnTo>
                <a:lnTo>
                  <a:pt x="0" y="2198053"/>
                </a:lnTo>
                <a:lnTo>
                  <a:pt x="317" y="2189480"/>
                </a:lnTo>
                <a:lnTo>
                  <a:pt x="1587" y="2180908"/>
                </a:lnTo>
                <a:lnTo>
                  <a:pt x="3810" y="2172653"/>
                </a:lnTo>
                <a:lnTo>
                  <a:pt x="6350" y="2164398"/>
                </a:lnTo>
                <a:lnTo>
                  <a:pt x="9842" y="2156778"/>
                </a:lnTo>
                <a:lnTo>
                  <a:pt x="13970" y="2149158"/>
                </a:lnTo>
                <a:lnTo>
                  <a:pt x="19050" y="2142173"/>
                </a:lnTo>
                <a:lnTo>
                  <a:pt x="24447" y="2135505"/>
                </a:lnTo>
                <a:lnTo>
                  <a:pt x="30797" y="2129790"/>
                </a:lnTo>
                <a:lnTo>
                  <a:pt x="37465" y="2124393"/>
                </a:lnTo>
                <a:lnTo>
                  <a:pt x="45085" y="2119630"/>
                </a:lnTo>
                <a:lnTo>
                  <a:pt x="49212" y="2117725"/>
                </a:lnTo>
                <a:lnTo>
                  <a:pt x="53340" y="2115820"/>
                </a:lnTo>
                <a:lnTo>
                  <a:pt x="57467" y="2113915"/>
                </a:lnTo>
                <a:lnTo>
                  <a:pt x="61595" y="2112328"/>
                </a:lnTo>
                <a:lnTo>
                  <a:pt x="346392" y="2019618"/>
                </a:lnTo>
                <a:lnTo>
                  <a:pt x="342900" y="1993900"/>
                </a:lnTo>
                <a:lnTo>
                  <a:pt x="339725" y="1967865"/>
                </a:lnTo>
                <a:lnTo>
                  <a:pt x="337185" y="1941830"/>
                </a:lnTo>
                <a:lnTo>
                  <a:pt x="334962" y="1915478"/>
                </a:lnTo>
                <a:lnTo>
                  <a:pt x="333375" y="1889125"/>
                </a:lnTo>
                <a:lnTo>
                  <a:pt x="331788" y="1862455"/>
                </a:lnTo>
                <a:lnTo>
                  <a:pt x="331152" y="1835785"/>
                </a:lnTo>
                <a:lnTo>
                  <a:pt x="331152" y="1809115"/>
                </a:lnTo>
                <a:lnTo>
                  <a:pt x="331152" y="1782445"/>
                </a:lnTo>
                <a:lnTo>
                  <a:pt x="331788" y="1755775"/>
                </a:lnTo>
                <a:lnTo>
                  <a:pt x="333375" y="1729423"/>
                </a:lnTo>
                <a:lnTo>
                  <a:pt x="334962" y="1703070"/>
                </a:lnTo>
                <a:lnTo>
                  <a:pt x="337185" y="1676718"/>
                </a:lnTo>
                <a:lnTo>
                  <a:pt x="339725" y="1650365"/>
                </a:lnTo>
                <a:lnTo>
                  <a:pt x="342900" y="1624330"/>
                </a:lnTo>
                <a:lnTo>
                  <a:pt x="346392" y="1598295"/>
                </a:lnTo>
                <a:lnTo>
                  <a:pt x="61595" y="1506220"/>
                </a:lnTo>
                <a:lnTo>
                  <a:pt x="57467" y="1504633"/>
                </a:lnTo>
                <a:lnTo>
                  <a:pt x="53340" y="1502728"/>
                </a:lnTo>
                <a:lnTo>
                  <a:pt x="45085" y="1498600"/>
                </a:lnTo>
                <a:lnTo>
                  <a:pt x="37465" y="1494155"/>
                </a:lnTo>
                <a:lnTo>
                  <a:pt x="30797" y="1488440"/>
                </a:lnTo>
                <a:lnTo>
                  <a:pt x="24447" y="1482408"/>
                </a:lnTo>
                <a:lnTo>
                  <a:pt x="19050" y="1476058"/>
                </a:lnTo>
                <a:lnTo>
                  <a:pt x="13970" y="1468755"/>
                </a:lnTo>
                <a:lnTo>
                  <a:pt x="9842" y="1461453"/>
                </a:lnTo>
                <a:lnTo>
                  <a:pt x="6350" y="1453833"/>
                </a:lnTo>
                <a:lnTo>
                  <a:pt x="3810" y="1445578"/>
                </a:lnTo>
                <a:lnTo>
                  <a:pt x="1587" y="1437323"/>
                </a:lnTo>
                <a:lnTo>
                  <a:pt x="317" y="1428750"/>
                </a:lnTo>
                <a:lnTo>
                  <a:pt x="0" y="1419860"/>
                </a:lnTo>
                <a:lnTo>
                  <a:pt x="635" y="1411288"/>
                </a:lnTo>
                <a:lnTo>
                  <a:pt x="1587" y="1406843"/>
                </a:lnTo>
                <a:lnTo>
                  <a:pt x="2222" y="1402398"/>
                </a:lnTo>
                <a:lnTo>
                  <a:pt x="3492" y="1397635"/>
                </a:lnTo>
                <a:lnTo>
                  <a:pt x="4445" y="1393508"/>
                </a:lnTo>
                <a:lnTo>
                  <a:pt x="97790" y="1106488"/>
                </a:lnTo>
                <a:lnTo>
                  <a:pt x="99377" y="1102043"/>
                </a:lnTo>
                <a:lnTo>
                  <a:pt x="101282" y="1097915"/>
                </a:lnTo>
                <a:lnTo>
                  <a:pt x="103187" y="1093788"/>
                </a:lnTo>
                <a:lnTo>
                  <a:pt x="105410" y="1089978"/>
                </a:lnTo>
                <a:lnTo>
                  <a:pt x="109855" y="1082358"/>
                </a:lnTo>
                <a:lnTo>
                  <a:pt x="115570" y="1075690"/>
                </a:lnTo>
                <a:lnTo>
                  <a:pt x="121602" y="1069340"/>
                </a:lnTo>
                <a:lnTo>
                  <a:pt x="127952" y="1063625"/>
                </a:lnTo>
                <a:lnTo>
                  <a:pt x="134620" y="1058863"/>
                </a:lnTo>
                <a:lnTo>
                  <a:pt x="142240" y="1054735"/>
                </a:lnTo>
                <a:lnTo>
                  <a:pt x="150177" y="1051243"/>
                </a:lnTo>
                <a:lnTo>
                  <a:pt x="158115" y="1048068"/>
                </a:lnTo>
                <a:lnTo>
                  <a:pt x="166688" y="1046480"/>
                </a:lnTo>
                <a:lnTo>
                  <a:pt x="174942" y="1045210"/>
                </a:lnTo>
                <a:lnTo>
                  <a:pt x="183515" y="1044893"/>
                </a:lnTo>
                <a:lnTo>
                  <a:pt x="192722" y="1045528"/>
                </a:lnTo>
                <a:lnTo>
                  <a:pt x="196850" y="1046480"/>
                </a:lnTo>
                <a:lnTo>
                  <a:pt x="201295" y="1047115"/>
                </a:lnTo>
                <a:lnTo>
                  <a:pt x="205740" y="1048068"/>
                </a:lnTo>
                <a:lnTo>
                  <a:pt x="209868" y="1049338"/>
                </a:lnTo>
                <a:lnTo>
                  <a:pt x="494665" y="1141413"/>
                </a:lnTo>
                <a:lnTo>
                  <a:pt x="507682" y="1118235"/>
                </a:lnTo>
                <a:lnTo>
                  <a:pt x="520382" y="1095375"/>
                </a:lnTo>
                <a:lnTo>
                  <a:pt x="534035" y="1072198"/>
                </a:lnTo>
                <a:lnTo>
                  <a:pt x="547370" y="1049655"/>
                </a:lnTo>
                <a:lnTo>
                  <a:pt x="561658" y="1027113"/>
                </a:lnTo>
                <a:lnTo>
                  <a:pt x="576580" y="1005205"/>
                </a:lnTo>
                <a:lnTo>
                  <a:pt x="591185" y="983615"/>
                </a:lnTo>
                <a:lnTo>
                  <a:pt x="606425" y="961707"/>
                </a:lnTo>
                <a:lnTo>
                  <a:pt x="622300" y="940752"/>
                </a:lnTo>
                <a:lnTo>
                  <a:pt x="638492" y="919797"/>
                </a:lnTo>
                <a:lnTo>
                  <a:pt x="655002" y="899160"/>
                </a:lnTo>
                <a:lnTo>
                  <a:pt x="671512" y="878840"/>
                </a:lnTo>
                <a:lnTo>
                  <a:pt x="688975" y="858837"/>
                </a:lnTo>
                <a:lnTo>
                  <a:pt x="706755" y="839470"/>
                </a:lnTo>
                <a:lnTo>
                  <a:pt x="724218" y="819785"/>
                </a:lnTo>
                <a:lnTo>
                  <a:pt x="742632" y="801052"/>
                </a:lnTo>
                <a:lnTo>
                  <a:pt x="566420" y="558800"/>
                </a:lnTo>
                <a:lnTo>
                  <a:pt x="563562" y="554990"/>
                </a:lnTo>
                <a:lnTo>
                  <a:pt x="561340" y="551180"/>
                </a:lnTo>
                <a:lnTo>
                  <a:pt x="559118" y="547370"/>
                </a:lnTo>
                <a:lnTo>
                  <a:pt x="557212" y="543242"/>
                </a:lnTo>
                <a:lnTo>
                  <a:pt x="554355" y="534987"/>
                </a:lnTo>
                <a:lnTo>
                  <a:pt x="551498" y="526732"/>
                </a:lnTo>
                <a:lnTo>
                  <a:pt x="550228" y="518160"/>
                </a:lnTo>
                <a:lnTo>
                  <a:pt x="549592" y="509270"/>
                </a:lnTo>
                <a:lnTo>
                  <a:pt x="549592" y="500697"/>
                </a:lnTo>
                <a:lnTo>
                  <a:pt x="550862" y="492442"/>
                </a:lnTo>
                <a:lnTo>
                  <a:pt x="552450" y="483870"/>
                </a:lnTo>
                <a:lnTo>
                  <a:pt x="554990" y="475932"/>
                </a:lnTo>
                <a:lnTo>
                  <a:pt x="558482" y="467677"/>
                </a:lnTo>
                <a:lnTo>
                  <a:pt x="562610" y="460057"/>
                </a:lnTo>
                <a:lnTo>
                  <a:pt x="567372" y="453072"/>
                </a:lnTo>
                <a:lnTo>
                  <a:pt x="573088" y="446087"/>
                </a:lnTo>
                <a:lnTo>
                  <a:pt x="575945" y="442912"/>
                </a:lnTo>
                <a:lnTo>
                  <a:pt x="579438" y="439737"/>
                </a:lnTo>
                <a:lnTo>
                  <a:pt x="582930" y="436880"/>
                </a:lnTo>
                <a:lnTo>
                  <a:pt x="586105" y="434022"/>
                </a:lnTo>
                <a:lnTo>
                  <a:pt x="830898" y="256857"/>
                </a:lnTo>
                <a:lnTo>
                  <a:pt x="834708" y="254317"/>
                </a:lnTo>
                <a:lnTo>
                  <a:pt x="838200" y="251777"/>
                </a:lnTo>
                <a:lnTo>
                  <a:pt x="842328" y="249872"/>
                </a:lnTo>
                <a:lnTo>
                  <a:pt x="846138" y="247967"/>
                </a:lnTo>
                <a:lnTo>
                  <a:pt x="854392" y="244475"/>
                </a:lnTo>
                <a:lnTo>
                  <a:pt x="862648" y="242252"/>
                </a:lnTo>
                <a:lnTo>
                  <a:pt x="871538" y="240665"/>
                </a:lnTo>
                <a:lnTo>
                  <a:pt x="880110" y="240030"/>
                </a:lnTo>
                <a:lnTo>
                  <a:pt x="888365" y="240030"/>
                </a:lnTo>
                <a:lnTo>
                  <a:pt x="896938" y="240665"/>
                </a:lnTo>
                <a:lnTo>
                  <a:pt x="905192" y="242570"/>
                </a:lnTo>
                <a:lnTo>
                  <a:pt x="913448" y="245110"/>
                </a:lnTo>
                <a:lnTo>
                  <a:pt x="921385" y="248602"/>
                </a:lnTo>
                <a:lnTo>
                  <a:pt x="929005" y="252412"/>
                </a:lnTo>
                <a:lnTo>
                  <a:pt x="935990" y="257175"/>
                </a:lnTo>
                <a:lnTo>
                  <a:pt x="942975" y="262890"/>
                </a:lnTo>
                <a:lnTo>
                  <a:pt x="946150" y="266065"/>
                </a:lnTo>
                <a:lnTo>
                  <a:pt x="949325" y="269240"/>
                </a:lnTo>
                <a:lnTo>
                  <a:pt x="952182" y="272732"/>
                </a:lnTo>
                <a:lnTo>
                  <a:pt x="955040" y="276542"/>
                </a:lnTo>
                <a:lnTo>
                  <a:pt x="1130618" y="518477"/>
                </a:lnTo>
                <a:lnTo>
                  <a:pt x="1154430" y="507047"/>
                </a:lnTo>
                <a:lnTo>
                  <a:pt x="1177925" y="496252"/>
                </a:lnTo>
                <a:lnTo>
                  <a:pt x="1201738" y="485457"/>
                </a:lnTo>
                <a:lnTo>
                  <a:pt x="1225868" y="475615"/>
                </a:lnTo>
                <a:lnTo>
                  <a:pt x="1250315" y="465772"/>
                </a:lnTo>
                <a:lnTo>
                  <a:pt x="1274762" y="456247"/>
                </a:lnTo>
                <a:lnTo>
                  <a:pt x="1299528" y="447675"/>
                </a:lnTo>
                <a:lnTo>
                  <a:pt x="1324928" y="439102"/>
                </a:lnTo>
                <a:lnTo>
                  <a:pt x="1350010" y="431165"/>
                </a:lnTo>
                <a:lnTo>
                  <a:pt x="1375092" y="423545"/>
                </a:lnTo>
                <a:lnTo>
                  <a:pt x="1400810" y="416877"/>
                </a:lnTo>
                <a:lnTo>
                  <a:pt x="1426845" y="410210"/>
                </a:lnTo>
                <a:lnTo>
                  <a:pt x="1452245" y="404177"/>
                </a:lnTo>
                <a:lnTo>
                  <a:pt x="1478598" y="398462"/>
                </a:lnTo>
                <a:lnTo>
                  <a:pt x="1504950" y="393065"/>
                </a:lnTo>
                <a:lnTo>
                  <a:pt x="1531302" y="388620"/>
                </a:lnTo>
                <a:lnTo>
                  <a:pt x="1531302" y="89217"/>
                </a:lnTo>
                <a:lnTo>
                  <a:pt x="1531302" y="84455"/>
                </a:lnTo>
                <a:lnTo>
                  <a:pt x="1531620" y="80010"/>
                </a:lnTo>
                <a:lnTo>
                  <a:pt x="1532572" y="75565"/>
                </a:lnTo>
                <a:lnTo>
                  <a:pt x="1533208" y="71120"/>
                </a:lnTo>
                <a:lnTo>
                  <a:pt x="1535430" y="62865"/>
                </a:lnTo>
                <a:lnTo>
                  <a:pt x="1538605" y="54610"/>
                </a:lnTo>
                <a:lnTo>
                  <a:pt x="1542415" y="46672"/>
                </a:lnTo>
                <a:lnTo>
                  <a:pt x="1546860" y="39370"/>
                </a:lnTo>
                <a:lnTo>
                  <a:pt x="1551622" y="32385"/>
                </a:lnTo>
                <a:lnTo>
                  <a:pt x="1557655" y="26352"/>
                </a:lnTo>
                <a:lnTo>
                  <a:pt x="1563688" y="20320"/>
                </a:lnTo>
                <a:lnTo>
                  <a:pt x="1570990" y="15240"/>
                </a:lnTo>
                <a:lnTo>
                  <a:pt x="1577975" y="10795"/>
                </a:lnTo>
                <a:lnTo>
                  <a:pt x="1585912" y="6985"/>
                </a:lnTo>
                <a:lnTo>
                  <a:pt x="1594168" y="4127"/>
                </a:lnTo>
                <a:lnTo>
                  <a:pt x="1602422" y="1905"/>
                </a:lnTo>
                <a:lnTo>
                  <a:pt x="1607185" y="952"/>
                </a:lnTo>
                <a:lnTo>
                  <a:pt x="1611630" y="317"/>
                </a:lnTo>
                <a:lnTo>
                  <a:pt x="1615758" y="0"/>
                </a:lnTo>
                <a:close/>
              </a:path>
            </a:pathLst>
          </a:custGeom>
          <a:solidFill>
            <a:srgbClr val="555555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5" name="Freeform 199"/>
          <p:cNvSpPr/>
          <p:nvPr/>
        </p:nvSpPr>
        <p:spPr>
          <a:xfrm>
            <a:off x="1384618" y="1814513"/>
            <a:ext cx="2166938" cy="1878013"/>
          </a:xfrm>
          <a:custGeom>
            <a:avLst/>
            <a:gdLst>
              <a:gd name="txL" fmla="*/ 0 w 1024"/>
              <a:gd name="txT" fmla="*/ 0 h 887"/>
              <a:gd name="txR" fmla="*/ 1024 w 1024"/>
              <a:gd name="txB" fmla="*/ 887 h 887"/>
            </a:gdLst>
            <a:ahLst/>
            <a:cxnLst>
              <a:cxn ang="0">
                <a:pos x="252" y="887"/>
              </a:cxn>
              <a:cxn ang="0">
                <a:pos x="0" y="447"/>
              </a:cxn>
              <a:cxn ang="0">
                <a:pos x="252" y="0"/>
              </a:cxn>
              <a:cxn ang="0">
                <a:pos x="764" y="0"/>
              </a:cxn>
              <a:cxn ang="0">
                <a:pos x="1024" y="447"/>
              </a:cxn>
              <a:cxn ang="0">
                <a:pos x="764" y="887"/>
              </a:cxn>
              <a:cxn ang="0">
                <a:pos x="252" y="887"/>
              </a:cxn>
            </a:cxnLst>
            <a:rect l="txL" t="txT" r="txR" b="txB"/>
            <a:pathLst>
              <a:path w="1024" h="887">
                <a:moveTo>
                  <a:pt x="252" y="887"/>
                </a:moveTo>
                <a:lnTo>
                  <a:pt x="0" y="447"/>
                </a:lnTo>
                <a:lnTo>
                  <a:pt x="252" y="0"/>
                </a:lnTo>
                <a:lnTo>
                  <a:pt x="764" y="0"/>
                </a:lnTo>
                <a:lnTo>
                  <a:pt x="1024" y="447"/>
                </a:lnTo>
                <a:lnTo>
                  <a:pt x="764" y="887"/>
                </a:lnTo>
                <a:lnTo>
                  <a:pt x="252" y="887"/>
                </a:lnTo>
                <a:close/>
              </a:path>
            </a:pathLst>
          </a:custGeom>
          <a:gradFill>
            <a:gsLst>
              <a:gs pos="0">
                <a:srgbClr val="DAB4A7"/>
              </a:gs>
              <a:gs pos="58000">
                <a:srgbClr val="D1725E"/>
              </a:gs>
            </a:gsLst>
            <a:lin scaled="1"/>
          </a:gradFill>
          <a:ln w="9525">
            <a:noFill/>
          </a:ln>
        </p:spPr>
        <p:txBody>
          <a:bodyPr/>
          <a:p>
            <a:pPr fontAlgn="base"/>
            <a:endParaRPr sz="2135" strike="noStrike" noProof="1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766" name="TextBox 232"/>
          <p:cNvSpPr/>
          <p:nvPr/>
        </p:nvSpPr>
        <p:spPr>
          <a:xfrm>
            <a:off x="4540568" y="1450023"/>
            <a:ext cx="44767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fontAlgn="base"/>
            <a:r>
              <a:rPr lang="en-US" altLang="zh-CN" sz="2400" b="1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SVN</a:t>
            </a:r>
            <a:r>
              <a:rPr lang="zh-CN" altLang="en-US" sz="2400" b="1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学习：使用工具</a:t>
            </a:r>
            <a:r>
              <a:rPr lang="en-US" altLang="zh-CN" sz="2400" b="1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Tort</a:t>
            </a:r>
            <a:r>
              <a:rPr lang="en-US" altLang="zh-CN" sz="2400" b="1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oiseSVN</a:t>
            </a:r>
            <a:endParaRPr lang="en-US" altLang="zh-CN" sz="2400" b="1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1767" name="矩形 1"/>
          <p:cNvSpPr/>
          <p:nvPr/>
        </p:nvSpPr>
        <p:spPr>
          <a:xfrm>
            <a:off x="4488180" y="1945640"/>
            <a:ext cx="304355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fontAlgn="base">
              <a:lnSpc>
                <a:spcPct val="150000"/>
              </a:lnSpc>
            </a:pPr>
            <a:r>
              <a:rPr lang="en-US" altLang="zh-CN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1</a:t>
            </a: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、对</a:t>
            </a:r>
            <a:r>
              <a:rPr lang="en-US" altLang="zh-CN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SVN</a:t>
            </a: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基本操作的</a:t>
            </a: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熟悉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zh-CN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cs typeface="思源黑体 CN Light" panose="020B0300000000000000" charset="-122"/>
                <a:sym typeface="微软雅黑" panose="020B0503020204020204" charset="-122"/>
              </a:rPr>
              <a:t>a</a:t>
            </a: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cs typeface="思源黑体 CN Light" panose="020B0300000000000000" charset="-122"/>
                <a:sym typeface="微软雅黑" panose="020B0503020204020204" charset="-122"/>
              </a:rPr>
              <a:t>、更新与提交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zh-CN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cs typeface="思源黑体 CN Light" panose="020B0300000000000000" charset="-122"/>
                <a:sym typeface="微软雅黑" panose="020B0503020204020204" charset="-122"/>
              </a:rPr>
              <a:t>b</a:t>
            </a: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cs typeface="思源黑体 CN Light" panose="020B0300000000000000" charset="-122"/>
                <a:sym typeface="微软雅黑" panose="020B0503020204020204" charset="-122"/>
              </a:rPr>
              <a:t>、版本</a:t>
            </a: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cs typeface="思源黑体 CN Light" panose="020B0300000000000000" charset="-122"/>
                <a:sym typeface="微软雅黑" panose="020B0503020204020204" charset="-122"/>
              </a:rPr>
              <a:t>控制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zh-CN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2</a:t>
            </a: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、对</a:t>
            </a:r>
            <a:r>
              <a:rPr lang="en-US" altLang="zh-CN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SVN</a:t>
            </a: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的</a:t>
            </a: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设置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zh-CN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cs typeface="思源黑体 CN Light" panose="020B0300000000000000" charset="-122"/>
                <a:sym typeface="微软雅黑" panose="020B0503020204020204" charset="-122"/>
              </a:rPr>
              <a:t>a</a:t>
            </a: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cs typeface="思源黑体 CN Light" panose="020B0300000000000000" charset="-122"/>
                <a:sym typeface="微软雅黑" panose="020B0503020204020204" charset="-122"/>
              </a:rPr>
              <a:t>、提交内容的限定与</a:t>
            </a: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cs typeface="思源黑体 CN Light" panose="020B0300000000000000" charset="-122"/>
                <a:sym typeface="微软雅黑" panose="020B0503020204020204" charset="-122"/>
              </a:rPr>
              <a:t>监听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cs typeface="思源黑体 CN Light" panose="020B0300000000000000" charset="-122"/>
              <a:sym typeface="微软雅黑" panose="020B0503020204020204" charset="-122"/>
            </a:endParaRPr>
          </a:p>
        </p:txBody>
      </p:sp>
      <p:sp>
        <p:nvSpPr>
          <p:cNvPr id="31771" name="TextBox 682"/>
          <p:cNvSpPr/>
          <p:nvPr/>
        </p:nvSpPr>
        <p:spPr>
          <a:xfrm>
            <a:off x="1937703" y="2414905"/>
            <a:ext cx="106045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fontAlgn="base"/>
            <a:r>
              <a:rPr lang="en-US" altLang="zh-CN" sz="4000" strike="noStrike" noProof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  <a:cs typeface="+mn-cs"/>
                <a:sym typeface="Calibri" panose="020F0502020204030204" pitchFamily="2" charset="0"/>
              </a:rPr>
              <a:t>80%</a:t>
            </a:r>
            <a:endParaRPr lang="en-US" altLang="zh-CN" sz="4000" strike="noStrike" noProof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  <a:cs typeface="+mn-cs"/>
              <a:sym typeface="Calibri" panose="020F0502020204030204" pitchFamily="2" charset="0"/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714375" y="356870"/>
            <a:ext cx="6654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dirty="0" smtClean="0">
                <a:solidFill>
                  <a:srgbClr val="555555"/>
                </a:solidFill>
                <a:latin typeface="江西拙楷" panose="02010600040101010101" charset="-122"/>
                <a:ea typeface="江西拙楷" panose="02010600040101010101" charset="-122"/>
              </a:rPr>
              <a:t>01 </a:t>
            </a:r>
            <a:endParaRPr lang="en-US" altLang="zh-CN" sz="4000" dirty="0" smtClean="0">
              <a:solidFill>
                <a:srgbClr val="555555"/>
              </a:solidFill>
              <a:latin typeface="江西拙楷" panose="02010600040101010101" charset="-122"/>
              <a:ea typeface="江西拙楷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105" y="485140"/>
            <a:ext cx="36000" cy="540000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3"/>
          <p:cNvSpPr txBox="1"/>
          <p:nvPr/>
        </p:nvSpPr>
        <p:spPr>
          <a:xfrm>
            <a:off x="1499235" y="427990"/>
            <a:ext cx="245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 smtClean="0">
                <a:solidFill>
                  <a:srgbClr val="555555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学习进度介绍</a:t>
            </a:r>
            <a:endParaRPr lang="zh-CN" altLang="en-US" sz="2000" dirty="0" smtClean="0">
              <a:solidFill>
                <a:srgbClr val="555555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9235" y="78422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/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Introduction to learning progress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pic>
        <p:nvPicPr>
          <p:cNvPr id="5" name="图片 4" descr="SV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8360" y="1963420"/>
            <a:ext cx="2950210" cy="40684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10640" y="4709795"/>
            <a:ext cx="27285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叶根友毛笔行书" panose="02010601030101010101" charset="-122"/>
                <a:ea typeface="叶根友毛笔行书" panose="02010601030101010101" charset="-122"/>
                <a:cs typeface="叶根友毛笔行书" panose="02010601030101010101" charset="-122"/>
              </a:rPr>
              <a:t>SVN</a:t>
            </a:r>
            <a:r>
              <a:rPr lang="zh-CN" altLang="en-US" sz="1600">
                <a:latin typeface="叶根友毛笔行书" panose="02010601030101010101" charset="-122"/>
                <a:ea typeface="叶根友毛笔行书" panose="02010601030101010101" charset="-122"/>
                <a:cs typeface="叶根友毛笔行书" panose="02010601030101010101" charset="-122"/>
              </a:rPr>
              <a:t>网址：</a:t>
            </a:r>
            <a:endParaRPr lang="zh-CN" altLang="en-US" sz="1600">
              <a:latin typeface="叶根友毛笔行书" panose="02010601030101010101" charset="-122"/>
              <a:ea typeface="叶根友毛笔行书" panose="02010601030101010101" charset="-122"/>
              <a:cs typeface="叶根友毛笔行书" panose="02010601030101010101" charset="-122"/>
            </a:endParaRPr>
          </a:p>
          <a:p>
            <a:r>
              <a:rPr lang="zh-CN" altLang="en-US" sz="1600">
                <a:latin typeface="叶根友毛笔行书" panose="02010601030101010101" charset="-122"/>
                <a:ea typeface="叶根友毛笔行书" panose="02010601030101010101" charset="-122"/>
                <a:cs typeface="叶根友毛笔行书" panose="02010601030101010101" charset="-122"/>
              </a:rPr>
              <a:t>https://s1.z100.vip:8440/svn/FingerGuessRobot/</a:t>
            </a:r>
            <a:endParaRPr lang="zh-CN" altLang="en-US" sz="1600">
              <a:latin typeface="叶根友毛笔行书" panose="02010601030101010101" charset="-122"/>
              <a:ea typeface="叶根友毛笔行书" panose="02010601030101010101" charset="-122"/>
              <a:cs typeface="叶根友毛笔行书" panose="02010601030101010101" charset="-122"/>
            </a:endParaRPr>
          </a:p>
          <a:p>
            <a:endParaRPr lang="zh-CN" altLang="en-US" sz="1600">
              <a:latin typeface="叶根友毛笔行书" panose="02010601030101010101" charset="-122"/>
              <a:ea typeface="叶根友毛笔行书" panose="02010601030101010101" charset="-122"/>
              <a:cs typeface="叶根友毛笔行书" panose="02010601030101010101" charset="-122"/>
            </a:endParaRPr>
          </a:p>
          <a:p>
            <a:r>
              <a:rPr lang="zh-CN" altLang="en-US" sz="1600">
                <a:latin typeface="叶根友毛笔行书" panose="02010601030101010101" charset="-122"/>
                <a:ea typeface="叶根友毛笔行书" panose="02010601030101010101" charset="-122"/>
                <a:cs typeface="叶根友毛笔行书" panose="02010601030101010101" charset="-122"/>
              </a:rPr>
              <a:t>账户：</a:t>
            </a:r>
            <a:r>
              <a:rPr lang="en-US" altLang="zh-CN" sz="1600">
                <a:latin typeface="叶根友毛笔行书" panose="02010601030101010101" charset="-122"/>
                <a:ea typeface="叶根友毛笔行书" panose="02010601030101010101" charset="-122"/>
                <a:cs typeface="叶根友毛笔行书" panose="02010601030101010101" charset="-122"/>
              </a:rPr>
              <a:t>sw</a:t>
            </a:r>
            <a:endParaRPr lang="en-US" altLang="zh-CN" sz="1600">
              <a:latin typeface="叶根友毛笔行书" panose="02010601030101010101" charset="-122"/>
              <a:ea typeface="叶根友毛笔行书" panose="02010601030101010101" charset="-122"/>
              <a:cs typeface="叶根友毛笔行书" panose="02010601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3" name="Freeform 197"/>
          <p:cNvSpPr/>
          <p:nvPr/>
        </p:nvSpPr>
        <p:spPr>
          <a:xfrm>
            <a:off x="1141095" y="1671003"/>
            <a:ext cx="1741488" cy="1493838"/>
          </a:xfrm>
          <a:custGeom>
            <a:avLst/>
            <a:gdLst>
              <a:gd name="txL" fmla="*/ 0 w 823"/>
              <a:gd name="txT" fmla="*/ 0 h 706"/>
              <a:gd name="txR" fmla="*/ 823 w 823"/>
              <a:gd name="txB" fmla="*/ 706 h 706"/>
            </a:gdLst>
            <a:ahLst/>
            <a:cxnLst>
              <a:cxn ang="0">
                <a:pos x="208" y="706"/>
              </a:cxn>
              <a:cxn ang="0">
                <a:pos x="0" y="356"/>
              </a:cxn>
              <a:cxn ang="0">
                <a:pos x="208" y="0"/>
              </a:cxn>
              <a:cxn ang="0">
                <a:pos x="616" y="0"/>
              </a:cxn>
              <a:cxn ang="0">
                <a:pos x="823" y="356"/>
              </a:cxn>
              <a:cxn ang="0">
                <a:pos x="616" y="706"/>
              </a:cxn>
              <a:cxn ang="0">
                <a:pos x="208" y="706"/>
              </a:cxn>
            </a:cxnLst>
            <a:rect l="txL" t="txT" r="txR" b="txB"/>
            <a:pathLst>
              <a:path w="823" h="706">
                <a:moveTo>
                  <a:pt x="208" y="706"/>
                </a:moveTo>
                <a:lnTo>
                  <a:pt x="0" y="356"/>
                </a:lnTo>
                <a:lnTo>
                  <a:pt x="208" y="0"/>
                </a:lnTo>
                <a:lnTo>
                  <a:pt x="616" y="0"/>
                </a:lnTo>
                <a:lnTo>
                  <a:pt x="823" y="356"/>
                </a:lnTo>
                <a:lnTo>
                  <a:pt x="616" y="706"/>
                </a:lnTo>
                <a:lnTo>
                  <a:pt x="208" y="706"/>
                </a:lnTo>
                <a:close/>
              </a:path>
            </a:pathLst>
          </a:custGeom>
          <a:gradFill>
            <a:gsLst>
              <a:gs pos="3896">
                <a:srgbClr val="F2E6CD"/>
              </a:gs>
              <a:gs pos="97000">
                <a:srgbClr val="E3B84B"/>
              </a:gs>
            </a:gsLst>
            <a:lin scaled="1"/>
          </a:gradFill>
          <a:ln w="9525">
            <a:noFill/>
          </a:ln>
        </p:spPr>
        <p:txBody>
          <a:bodyPr/>
          <a:p>
            <a:pPr fontAlgn="base"/>
            <a:endParaRPr sz="2135" strike="noStrike" noProof="1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766" name="TextBox 232"/>
          <p:cNvSpPr/>
          <p:nvPr/>
        </p:nvSpPr>
        <p:spPr>
          <a:xfrm>
            <a:off x="3791903" y="1604328"/>
            <a:ext cx="293751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fontAlgn="base"/>
            <a:r>
              <a:rPr lang="zh-CN" altLang="en-US" sz="2400" b="1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常用的语音训练</a:t>
            </a:r>
            <a:r>
              <a:rPr lang="zh-CN" altLang="en-US" sz="2400" b="1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模型</a:t>
            </a:r>
            <a:endParaRPr lang="zh-CN" altLang="en-US" sz="2400" b="1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1767" name="矩形 1"/>
          <p:cNvSpPr/>
          <p:nvPr/>
        </p:nvSpPr>
        <p:spPr>
          <a:xfrm>
            <a:off x="3485198" y="2275523"/>
            <a:ext cx="4513263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fontAlgn="base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现有的声学模型建立，一般可分为：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（1）混合声学模型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混合高斯-隐马尔科夫模型   GMM-HMM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深度神经网络-隐马尔科夫模型   DNN-HMM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深度循环神经网络-隐马尔科夫模型   RNN-HMM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深度卷积神经网络-隐马尔科夫模型   CNN-HMM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（2）端到端的声学模型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连接时序分类-长短时记忆模型CTC-LSTM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注意力模型Attention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</p:txBody>
      </p:sp>
      <p:sp>
        <p:nvSpPr>
          <p:cNvPr id="31769" name="TextBox 682"/>
          <p:cNvSpPr/>
          <p:nvPr/>
        </p:nvSpPr>
        <p:spPr>
          <a:xfrm>
            <a:off x="1481773" y="2065020"/>
            <a:ext cx="106045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fontAlgn="base"/>
            <a:r>
              <a:rPr lang="en-US" altLang="zh-CN" sz="4000" strike="noStrike" noProof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  <a:cs typeface="+mn-cs"/>
                <a:sym typeface="Calibri" panose="020F0502020204030204" pitchFamily="2" charset="0"/>
              </a:rPr>
              <a:t>10%</a:t>
            </a:r>
            <a:endParaRPr lang="en-US" altLang="zh-CN" sz="4000" strike="noStrike" noProof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  <a:cs typeface="+mn-cs"/>
              <a:sym typeface="Calibri" panose="020F0502020204030204" pitchFamily="2" charset="0"/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714375" y="356870"/>
            <a:ext cx="6654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dirty="0" smtClean="0">
                <a:solidFill>
                  <a:srgbClr val="555555"/>
                </a:solidFill>
                <a:latin typeface="江西拙楷" panose="02010600040101010101" charset="-122"/>
                <a:ea typeface="江西拙楷" panose="02010600040101010101" charset="-122"/>
              </a:rPr>
              <a:t>01 </a:t>
            </a:r>
            <a:endParaRPr lang="en-US" altLang="zh-CN" sz="4000" dirty="0" smtClean="0">
              <a:solidFill>
                <a:srgbClr val="555555"/>
              </a:solidFill>
              <a:latin typeface="江西拙楷" panose="02010600040101010101" charset="-122"/>
              <a:ea typeface="江西拙楷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105" y="485140"/>
            <a:ext cx="36000" cy="540000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3"/>
          <p:cNvSpPr txBox="1"/>
          <p:nvPr/>
        </p:nvSpPr>
        <p:spPr>
          <a:xfrm>
            <a:off x="1499235" y="427990"/>
            <a:ext cx="245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 smtClean="0">
                <a:solidFill>
                  <a:srgbClr val="555555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学习进度介绍</a:t>
            </a:r>
            <a:endParaRPr lang="zh-CN" altLang="en-US" sz="2000" dirty="0" smtClean="0">
              <a:solidFill>
                <a:srgbClr val="555555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9235" y="78422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/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Introduction to learning progress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6" name="TextBox 232"/>
          <p:cNvSpPr/>
          <p:nvPr/>
        </p:nvSpPr>
        <p:spPr>
          <a:xfrm>
            <a:off x="714058" y="1236663"/>
            <a:ext cx="41617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fontAlgn="base"/>
            <a:r>
              <a:rPr lang="zh-CN" altLang="en-US" sz="2400" b="1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常用的语音训练模型的</a:t>
            </a:r>
            <a:r>
              <a:rPr lang="zh-CN" altLang="en-US" sz="2400" b="1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优缺点</a:t>
            </a:r>
            <a:endParaRPr lang="zh-CN" altLang="en-US" sz="2400" b="1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1767" name="矩形 1"/>
          <p:cNvSpPr/>
          <p:nvPr/>
        </p:nvSpPr>
        <p:spPr>
          <a:xfrm>
            <a:off x="1649730" y="1673225"/>
            <a:ext cx="9154160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fontAlgn="base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（1）基于GMM-HMM的声学模型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优点：GMM训练速度快，声学模型较小，容易移植到嵌入式平台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缺点：GMM没有利用帧的上下文信息，GMM不能学习深层非线性特征变换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（2）基于DNN-HMM模型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优点： DNN能利用帧的上下文信息，比如前后个扩展5帧，DNN能学习深层非线性特征变换，表现优于GMM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缺点： 不能利用历史信息来辅助当前任务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（3）基于RNN-HMM模型：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优点：  RNN能有效利用历史信息，将历史消息持久化，在很多任务上，RNN性能变现优于DNN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缺点：  RNN随着层数的增加，会导致梯度爆炸或者梯度消失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（4）基于CNN-HMM声学模型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优点：CNN对于语音信号，采用时间延迟卷积神经网络可以很好地对信号进行描述学习，            CNN比其他神经网络更能捕捉到特征的不变形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714375" y="356870"/>
            <a:ext cx="6654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dirty="0" smtClean="0">
                <a:solidFill>
                  <a:srgbClr val="555555"/>
                </a:solidFill>
                <a:latin typeface="江西拙楷" panose="02010600040101010101" charset="-122"/>
                <a:ea typeface="江西拙楷" panose="02010600040101010101" charset="-122"/>
              </a:rPr>
              <a:t>01 </a:t>
            </a:r>
            <a:endParaRPr lang="en-US" altLang="zh-CN" sz="4000" dirty="0" smtClean="0">
              <a:solidFill>
                <a:srgbClr val="555555"/>
              </a:solidFill>
              <a:latin typeface="江西拙楷" panose="02010600040101010101" charset="-122"/>
              <a:ea typeface="江西拙楷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105" y="485140"/>
            <a:ext cx="36000" cy="540000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3"/>
          <p:cNvSpPr txBox="1"/>
          <p:nvPr/>
        </p:nvSpPr>
        <p:spPr>
          <a:xfrm>
            <a:off x="1499235" y="427990"/>
            <a:ext cx="245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 smtClean="0">
                <a:solidFill>
                  <a:srgbClr val="555555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学习进度介绍</a:t>
            </a:r>
            <a:endParaRPr lang="zh-CN" altLang="en-US" sz="2000" dirty="0" smtClean="0">
              <a:solidFill>
                <a:srgbClr val="555555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9235" y="78422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/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Introduction to learning progress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6" name="TextBox 232"/>
          <p:cNvSpPr/>
          <p:nvPr/>
        </p:nvSpPr>
        <p:spPr>
          <a:xfrm>
            <a:off x="3156903" y="1326833"/>
            <a:ext cx="24815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fontAlgn="base"/>
            <a:r>
              <a:rPr lang="en-US" altLang="zh-CN" sz="2400" b="1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kaldi</a:t>
            </a:r>
            <a:r>
              <a:rPr lang="zh-CN" altLang="en-US" sz="2400" b="1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模型的</a:t>
            </a:r>
            <a:r>
              <a:rPr lang="zh-CN" altLang="en-US" sz="2400" b="1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学习</a:t>
            </a:r>
            <a:endParaRPr lang="zh-CN" altLang="en-US" sz="2400" b="1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1767" name="矩形 1"/>
          <p:cNvSpPr/>
          <p:nvPr/>
        </p:nvSpPr>
        <p:spPr>
          <a:xfrm>
            <a:off x="3157220" y="2085340"/>
            <a:ext cx="715708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fontAlgn="base">
              <a:lnSpc>
                <a:spcPct val="150000"/>
              </a:lnSpc>
            </a:pPr>
            <a:r>
              <a:rPr lang="zh-CN" altLang="en-US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kaldi是语音识别领域，最常用的一个工具。</a:t>
            </a:r>
            <a:endParaRPr lang="zh-CN" altLang="en-US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zh-CN" altLang="en-US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它自带了很多特征提取模块，能提取MFCC/ivector/xvector等语音特征；也自带了很多语音模型代码，可以直接使用或重新训练GMM-HMM等模型；它还支持GPU进行训练。可以说是功能很强大了。</a:t>
            </a:r>
            <a:endParaRPr lang="zh-CN" altLang="en-US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714375" y="356870"/>
            <a:ext cx="6654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dirty="0" smtClean="0">
                <a:solidFill>
                  <a:srgbClr val="555555"/>
                </a:solidFill>
                <a:latin typeface="江西拙楷" panose="02010600040101010101" charset="-122"/>
                <a:ea typeface="江西拙楷" panose="02010600040101010101" charset="-122"/>
              </a:rPr>
              <a:t>01 </a:t>
            </a:r>
            <a:endParaRPr lang="en-US" altLang="zh-CN" sz="4000" dirty="0" smtClean="0">
              <a:solidFill>
                <a:srgbClr val="555555"/>
              </a:solidFill>
              <a:latin typeface="江西拙楷" panose="02010600040101010101" charset="-122"/>
              <a:ea typeface="江西拙楷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105" y="485140"/>
            <a:ext cx="36000" cy="540000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3"/>
          <p:cNvSpPr txBox="1"/>
          <p:nvPr/>
        </p:nvSpPr>
        <p:spPr>
          <a:xfrm>
            <a:off x="1499235" y="427990"/>
            <a:ext cx="245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 smtClean="0">
                <a:solidFill>
                  <a:srgbClr val="555555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学习进度介绍</a:t>
            </a:r>
            <a:endParaRPr lang="zh-CN" altLang="en-US" sz="2000" dirty="0" smtClean="0">
              <a:solidFill>
                <a:srgbClr val="555555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9235" y="78422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/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Introduction to learning progress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5" name="Freeform 198"/>
          <p:cNvSpPr/>
          <p:nvPr/>
        </p:nvSpPr>
        <p:spPr>
          <a:xfrm>
            <a:off x="915035" y="1326833"/>
            <a:ext cx="1590675" cy="1384300"/>
          </a:xfrm>
          <a:custGeom>
            <a:avLst/>
            <a:gdLst>
              <a:gd name="txL" fmla="*/ 0 w 752"/>
              <a:gd name="txT" fmla="*/ 0 h 654"/>
              <a:gd name="txR" fmla="*/ 752 w 752"/>
              <a:gd name="txB" fmla="*/ 654 h 654"/>
            </a:gdLst>
            <a:ahLst/>
            <a:cxnLst>
              <a:cxn ang="0">
                <a:pos x="188" y="654"/>
              </a:cxn>
              <a:cxn ang="0">
                <a:pos x="0" y="323"/>
              </a:cxn>
              <a:cxn ang="0">
                <a:pos x="188" y="0"/>
              </a:cxn>
              <a:cxn ang="0">
                <a:pos x="564" y="0"/>
              </a:cxn>
              <a:cxn ang="0">
                <a:pos x="752" y="323"/>
              </a:cxn>
              <a:cxn ang="0">
                <a:pos x="564" y="654"/>
              </a:cxn>
              <a:cxn ang="0">
                <a:pos x="188" y="654"/>
              </a:cxn>
            </a:cxnLst>
            <a:rect l="txL" t="txT" r="txR" b="txB"/>
            <a:pathLst>
              <a:path w="752" h="654">
                <a:moveTo>
                  <a:pt x="188" y="654"/>
                </a:moveTo>
                <a:lnTo>
                  <a:pt x="0" y="323"/>
                </a:lnTo>
                <a:lnTo>
                  <a:pt x="188" y="0"/>
                </a:lnTo>
                <a:lnTo>
                  <a:pt x="564" y="0"/>
                </a:lnTo>
                <a:lnTo>
                  <a:pt x="752" y="323"/>
                </a:lnTo>
                <a:lnTo>
                  <a:pt x="564" y="654"/>
                </a:lnTo>
                <a:lnTo>
                  <a:pt x="188" y="654"/>
                </a:lnTo>
                <a:close/>
              </a:path>
            </a:pathLst>
          </a:cu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  <a:ln w="9525">
            <a:noFill/>
          </a:ln>
        </p:spPr>
        <p:txBody>
          <a:bodyPr/>
          <a:p>
            <a:pPr fontAlgn="base"/>
            <a:endParaRPr sz="2135" strike="noStrike" noProof="1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TextBox 682"/>
          <p:cNvSpPr/>
          <p:nvPr/>
        </p:nvSpPr>
        <p:spPr>
          <a:xfrm>
            <a:off x="1206183" y="1666558"/>
            <a:ext cx="106045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fontAlgn="base"/>
            <a:r>
              <a:rPr lang="en-US" altLang="zh-CN" sz="4000" strike="noStrike" noProof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  <a:cs typeface="+mn-cs"/>
                <a:sym typeface="Calibri" panose="020F0502020204030204" pitchFamily="2" charset="0"/>
              </a:rPr>
              <a:t>30%</a:t>
            </a:r>
            <a:endParaRPr lang="en-US" altLang="zh-CN" sz="4000" strike="noStrike" noProof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  <a:cs typeface="+mn-cs"/>
              <a:sym typeface="Calibri" panose="020F0502020204030204" pitchFamily="2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3" name="Freeform 197"/>
          <p:cNvSpPr/>
          <p:nvPr/>
        </p:nvSpPr>
        <p:spPr>
          <a:xfrm>
            <a:off x="485775" y="1423988"/>
            <a:ext cx="1741488" cy="1493838"/>
          </a:xfrm>
          <a:custGeom>
            <a:avLst/>
            <a:gdLst>
              <a:gd name="txL" fmla="*/ 0 w 823"/>
              <a:gd name="txT" fmla="*/ 0 h 706"/>
              <a:gd name="txR" fmla="*/ 823 w 823"/>
              <a:gd name="txB" fmla="*/ 706 h 706"/>
            </a:gdLst>
            <a:ahLst/>
            <a:cxnLst>
              <a:cxn ang="0">
                <a:pos x="208" y="706"/>
              </a:cxn>
              <a:cxn ang="0">
                <a:pos x="0" y="356"/>
              </a:cxn>
              <a:cxn ang="0">
                <a:pos x="208" y="0"/>
              </a:cxn>
              <a:cxn ang="0">
                <a:pos x="616" y="0"/>
              </a:cxn>
              <a:cxn ang="0">
                <a:pos x="823" y="356"/>
              </a:cxn>
              <a:cxn ang="0">
                <a:pos x="616" y="706"/>
              </a:cxn>
              <a:cxn ang="0">
                <a:pos x="208" y="706"/>
              </a:cxn>
            </a:cxnLst>
            <a:rect l="txL" t="txT" r="txR" b="txB"/>
            <a:pathLst>
              <a:path w="823" h="706">
                <a:moveTo>
                  <a:pt x="208" y="706"/>
                </a:moveTo>
                <a:lnTo>
                  <a:pt x="0" y="356"/>
                </a:lnTo>
                <a:lnTo>
                  <a:pt x="208" y="0"/>
                </a:lnTo>
                <a:lnTo>
                  <a:pt x="616" y="0"/>
                </a:lnTo>
                <a:lnTo>
                  <a:pt x="823" y="356"/>
                </a:lnTo>
                <a:lnTo>
                  <a:pt x="616" y="706"/>
                </a:lnTo>
                <a:lnTo>
                  <a:pt x="208" y="706"/>
                </a:lnTo>
                <a:close/>
              </a:path>
            </a:pathLst>
          </a:cu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9525">
            <a:noFill/>
          </a:ln>
        </p:spPr>
        <p:txBody>
          <a:bodyPr/>
          <a:p>
            <a:pPr fontAlgn="base"/>
            <a:endParaRPr sz="2135" strike="noStrike" noProof="1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766" name="TextBox 232"/>
          <p:cNvSpPr/>
          <p:nvPr/>
        </p:nvSpPr>
        <p:spPr>
          <a:xfrm>
            <a:off x="3156903" y="1326833"/>
            <a:ext cx="293751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fontAlgn="base"/>
            <a:r>
              <a:rPr lang="zh-CN" altLang="en-US" sz="2400" b="1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语音监听程序的</a:t>
            </a:r>
            <a:r>
              <a:rPr lang="zh-CN" altLang="en-US" sz="2400" b="1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  <a:sym typeface="Arial" panose="020B0604020202020204" pitchFamily="34" charset="0"/>
              </a:rPr>
              <a:t>编写</a:t>
            </a:r>
            <a:endParaRPr lang="zh-CN" altLang="en-US" sz="2400" b="1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1767" name="矩形 1"/>
          <p:cNvSpPr/>
          <p:nvPr/>
        </p:nvSpPr>
        <p:spPr>
          <a:xfrm>
            <a:off x="2342515" y="1912620"/>
            <a:ext cx="962977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fontAlgn="base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主要类：</a:t>
            </a:r>
            <a:r>
              <a:rPr lang="en-US" altLang="zh-CN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chass </a:t>
            </a:r>
            <a:r>
              <a:rPr lang="en-US" altLang="zh-CN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T(threading.Thread)</a:t>
            </a:r>
            <a:endParaRPr lang="en-US" altLang="zh-CN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zh-CN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        chass Listener(object)</a:t>
            </a:r>
            <a:endParaRPr lang="en-US" altLang="zh-CN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主要方法：</a:t>
            </a:r>
            <a:r>
              <a:rPr lang="en-US" altLang="zh-CN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say</a:t>
            </a: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（</a:t>
            </a:r>
            <a:r>
              <a:rPr lang="en-US" altLang="zh-CN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phrase</a:t>
            </a: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）</a:t>
            </a:r>
            <a:r>
              <a:rPr lang="en-US" altLang="zh-CN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//</a:t>
            </a: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说，主要调用</a:t>
            </a:r>
            <a:r>
              <a:rPr lang="en-US" altLang="zh-CN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window</a:t>
            </a: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声卡</a:t>
            </a: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接口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zh-CN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          input(prompt,phraselist)//</a:t>
            </a: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听，返回听到的字符</a:t>
            </a:r>
            <a:endParaRPr lang="en-US" altLang="zh-CN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zh-CN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          stoplistening()//</a:t>
            </a: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终止监听</a:t>
            </a:r>
            <a:endParaRPr lang="en-US" altLang="zh-CN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zh-CN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          islistening()//</a:t>
            </a: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开始监听</a:t>
            </a:r>
            <a:endParaRPr lang="en-US" altLang="zh-CN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zh-CN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          listenforanythting(callback)//</a:t>
            </a: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调用</a:t>
            </a:r>
            <a:r>
              <a:rPr lang="en-US" altLang="zh-CN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_startlistening</a:t>
            </a: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，用于监听任何收到</a:t>
            </a: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的语音</a:t>
            </a:r>
            <a:endParaRPr lang="en-US" altLang="zh-CN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zh-CN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          listenfor(phraselist,callback)//</a:t>
            </a: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监听短句</a:t>
            </a:r>
            <a:endParaRPr lang="en-US" altLang="zh-CN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zh-CN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          _startlistening(phraselist,callback)//</a:t>
            </a: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命令和控制模式下监听，主要用于获取</a:t>
            </a:r>
            <a:r>
              <a:rPr lang="en-US" altLang="zh-CN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window</a:t>
            </a:r>
            <a:r>
              <a:rPr lang="zh-CN" altLang="en-US" sz="1600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微软雅黑" panose="020B0503020204020204" charset="-122"/>
              </a:rPr>
              <a:t>权限</a:t>
            </a:r>
            <a:endParaRPr lang="zh-CN" altLang="en-US" sz="1600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微软雅黑" panose="020B0503020204020204" charset="-122"/>
            </a:endParaRPr>
          </a:p>
        </p:txBody>
      </p:sp>
      <p:sp>
        <p:nvSpPr>
          <p:cNvPr id="31769" name="TextBox 682"/>
          <p:cNvSpPr/>
          <p:nvPr/>
        </p:nvSpPr>
        <p:spPr>
          <a:xfrm>
            <a:off x="837248" y="1787525"/>
            <a:ext cx="106045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fontAlgn="base"/>
            <a:r>
              <a:rPr lang="en-US" altLang="zh-CN" sz="4000" strike="noStrike" noProof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  <a:cs typeface="+mn-cs"/>
                <a:sym typeface="Calibri" panose="020F0502020204030204" pitchFamily="2" charset="0"/>
              </a:rPr>
              <a:t>50%</a:t>
            </a:r>
            <a:endParaRPr lang="en-US" altLang="zh-CN" sz="4000" strike="noStrike" noProof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  <a:cs typeface="+mn-cs"/>
              <a:sym typeface="Calibri" panose="020F0502020204030204" pitchFamily="2" charset="0"/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714375" y="356870"/>
            <a:ext cx="6654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dirty="0" smtClean="0">
                <a:solidFill>
                  <a:srgbClr val="555555"/>
                </a:solidFill>
                <a:latin typeface="江西拙楷" panose="02010600040101010101" charset="-122"/>
                <a:ea typeface="江西拙楷" panose="02010600040101010101" charset="-122"/>
              </a:rPr>
              <a:t>01 </a:t>
            </a:r>
            <a:endParaRPr lang="en-US" altLang="zh-CN" sz="4000" dirty="0" smtClean="0">
              <a:solidFill>
                <a:srgbClr val="555555"/>
              </a:solidFill>
              <a:latin typeface="江西拙楷" panose="02010600040101010101" charset="-122"/>
              <a:ea typeface="江西拙楷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105" y="485140"/>
            <a:ext cx="36000" cy="540000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3"/>
          <p:cNvSpPr txBox="1"/>
          <p:nvPr/>
        </p:nvSpPr>
        <p:spPr>
          <a:xfrm>
            <a:off x="1499235" y="427990"/>
            <a:ext cx="245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dirty="0" smtClean="0">
                <a:solidFill>
                  <a:srgbClr val="555555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学习进度介绍</a:t>
            </a:r>
            <a:endParaRPr lang="zh-CN" altLang="en-US" sz="2000" dirty="0" smtClean="0">
              <a:solidFill>
                <a:srgbClr val="555555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9235" y="78422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/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Introduction to learning progress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2432</Words>
  <Application>WPS 演示</Application>
  <PresentationFormat>宽屏</PresentationFormat>
  <Paragraphs>248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思源黑体 CN Normal</vt:lpstr>
      <vt:lpstr>黑体</vt:lpstr>
      <vt:lpstr>江西拙楷</vt:lpstr>
      <vt:lpstr>造字工房-俊雅锐宋</vt:lpstr>
      <vt:lpstr>Calibri</vt:lpstr>
      <vt:lpstr>思源黑体 CN Medium</vt:lpstr>
      <vt:lpstr>思源黑体 CN Light</vt:lpstr>
      <vt:lpstr>Gill Sans</vt:lpstr>
      <vt:lpstr>方正舒体</vt:lpstr>
      <vt:lpstr>叶根友毛笔行书</vt:lpstr>
      <vt:lpstr>BrowalliaUPC</vt:lpstr>
      <vt:lpstr>Arial Unicode MS</vt:lpstr>
      <vt:lpstr>HakusyuInsoutai_kk</vt:lpstr>
      <vt:lpstr>Microsoft Sans Serif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微骷</cp:lastModifiedBy>
  <cp:revision>15</cp:revision>
  <dcterms:created xsi:type="dcterms:W3CDTF">2019-06-04T14:45:00Z</dcterms:created>
  <dcterms:modified xsi:type="dcterms:W3CDTF">2021-10-08T13:48:25Z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KSOTemplateUUID">
    <vt:lpwstr>v1.0_mb_yO9HrVqaTE7y4ic0i3texw==</vt:lpwstr>
  </property>
  <property fmtid="{D5CDD505-2E9C-101B-9397-08002B2CF9AE}" pid="4" name="ICV">
    <vt:lpwstr>BFF6C94A08074DD8B9425286848B9189</vt:lpwstr>
  </property>
</Properties>
</file>