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42"/>
  </p:notesMasterIdLst>
  <p:sldIdLst>
    <p:sldId id="256" r:id="rId2"/>
    <p:sldId id="295" r:id="rId3"/>
    <p:sldId id="257" r:id="rId4"/>
    <p:sldId id="259" r:id="rId5"/>
    <p:sldId id="258" r:id="rId6"/>
    <p:sldId id="294"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Lst>
  <p:sldSz cx="9144000" cy="5143500" type="screen16x9"/>
  <p:notesSz cx="6858000" cy="9144000"/>
  <p:embeddedFontLst>
    <p:embeddedFont>
      <p:font typeface="Dosis" pitchFamily="2" charset="77"/>
      <p:regular r:id="rId43"/>
      <p:bold r:id="rId44"/>
    </p:embeddedFont>
    <p:embeddedFont>
      <p:font typeface="Dosis ExtraLight" pitchFamily="2" charset="77"/>
      <p:regular r:id="rId45"/>
      <p:bold r:id=""/>
    </p:embeddedFont>
    <p:embeddedFont>
      <p:font typeface="Titillium Web" pitchFamily="2" charset="77"/>
      <p:regular r:id="rId46"/>
      <p:bold r:id="rId47"/>
      <p:italic r:id="rId48"/>
      <p:boldItalic r:id="rId49"/>
    </p:embeddedFont>
    <p:embeddedFont>
      <p:font typeface="Titillium Web Light" panose="020F0302020204030204" pitchFamily="34" charset="0"/>
      <p:regular r:id="rId50"/>
      <p:bold r:id=""/>
      <p:italic r:id="rId51"/>
      <p:boldItalic r:id=""/>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71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24753E-8A85-4BEE-97E2-441CDA198357}">
  <a:tblStyle styleId="{0F24753E-8A85-4BEE-97E2-441CDA19835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A787F38-7B79-44E3-ACA7-109338EB0D08}"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22"/>
    <p:restoredTop sz="94645"/>
  </p:normalViewPr>
  <p:slideViewPr>
    <p:cSldViewPr snapToGrid="0">
      <p:cViewPr varScale="1">
        <p:scale>
          <a:sx n="150" d="100"/>
          <a:sy n="150" d="100"/>
        </p:scale>
        <p:origin x="176" y="4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1"/>
        <p:cNvGrpSpPr/>
        <p:nvPr/>
      </p:nvGrpSpPr>
      <p:grpSpPr>
        <a:xfrm>
          <a:off x="0" y="0"/>
          <a:ext cx="0" cy="0"/>
          <a:chOff x="0" y="0"/>
          <a:chExt cx="0" cy="0"/>
        </a:xfrm>
      </p:grpSpPr>
      <p:sp>
        <p:nvSpPr>
          <p:cNvPr id="3902" name="Google Shape;3902;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3" name="Google Shape;3903;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0"/>
        <p:cNvGrpSpPr/>
        <p:nvPr/>
      </p:nvGrpSpPr>
      <p:grpSpPr>
        <a:xfrm>
          <a:off x="0" y="0"/>
          <a:ext cx="0" cy="0"/>
          <a:chOff x="0" y="0"/>
          <a:chExt cx="0" cy="0"/>
        </a:xfrm>
      </p:grpSpPr>
      <p:sp>
        <p:nvSpPr>
          <p:cNvPr id="3911" name="Google Shape;391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2" name="Google Shape;391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8"/>
        <p:cNvGrpSpPr/>
        <p:nvPr/>
      </p:nvGrpSpPr>
      <p:grpSpPr>
        <a:xfrm>
          <a:off x="0" y="0"/>
          <a:ext cx="0" cy="0"/>
          <a:chOff x="0" y="0"/>
          <a:chExt cx="0" cy="0"/>
        </a:xfrm>
      </p:grpSpPr>
      <p:sp>
        <p:nvSpPr>
          <p:cNvPr id="3919" name="Google Shape;3919;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0" name="Google Shape;3920;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4"/>
        <p:cNvGrpSpPr/>
        <p:nvPr/>
      </p:nvGrpSpPr>
      <p:grpSpPr>
        <a:xfrm>
          <a:off x="0" y="0"/>
          <a:ext cx="0" cy="0"/>
          <a:chOff x="0" y="0"/>
          <a:chExt cx="0" cy="0"/>
        </a:xfrm>
      </p:grpSpPr>
      <p:sp>
        <p:nvSpPr>
          <p:cNvPr id="3925" name="Google Shape;3925;g35f391192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6" name="Google Shape;3926;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3"/>
        <p:cNvGrpSpPr/>
        <p:nvPr/>
      </p:nvGrpSpPr>
      <p:grpSpPr>
        <a:xfrm>
          <a:off x="0" y="0"/>
          <a:ext cx="0" cy="0"/>
          <a:chOff x="0" y="0"/>
          <a:chExt cx="0" cy="0"/>
        </a:xfrm>
      </p:grpSpPr>
      <p:sp>
        <p:nvSpPr>
          <p:cNvPr id="3934" name="Google Shape;3934;g35f391192_0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35" name="Google Shape;3935;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0"/>
        <p:cNvGrpSpPr/>
        <p:nvPr/>
      </p:nvGrpSpPr>
      <p:grpSpPr>
        <a:xfrm>
          <a:off x="0" y="0"/>
          <a:ext cx="0" cy="0"/>
          <a:chOff x="0" y="0"/>
          <a:chExt cx="0" cy="0"/>
        </a:xfrm>
      </p:grpSpPr>
      <p:sp>
        <p:nvSpPr>
          <p:cNvPr id="3941" name="Google Shape;3941;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2" name="Google Shape;3942;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4"/>
        <p:cNvGrpSpPr/>
        <p:nvPr/>
      </p:nvGrpSpPr>
      <p:grpSpPr>
        <a:xfrm>
          <a:off x="0" y="0"/>
          <a:ext cx="0" cy="0"/>
          <a:chOff x="0" y="0"/>
          <a:chExt cx="0" cy="0"/>
        </a:xfrm>
      </p:grpSpPr>
      <p:sp>
        <p:nvSpPr>
          <p:cNvPr id="3955" name="Google Shape;3955;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6" name="Google Shape;3956;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1"/>
        <p:cNvGrpSpPr/>
        <p:nvPr/>
      </p:nvGrpSpPr>
      <p:grpSpPr>
        <a:xfrm>
          <a:off x="0" y="0"/>
          <a:ext cx="0" cy="0"/>
          <a:chOff x="0" y="0"/>
          <a:chExt cx="0" cy="0"/>
        </a:xfrm>
      </p:grpSpPr>
      <p:sp>
        <p:nvSpPr>
          <p:cNvPr id="3962" name="Google Shape;3962;g35ed75ccf_0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3" name="Google Shape;3963;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2"/>
        <p:cNvGrpSpPr/>
        <p:nvPr/>
      </p:nvGrpSpPr>
      <p:grpSpPr>
        <a:xfrm>
          <a:off x="0" y="0"/>
          <a:ext cx="0" cy="0"/>
          <a:chOff x="0" y="0"/>
          <a:chExt cx="0" cy="0"/>
        </a:xfrm>
      </p:grpSpPr>
      <p:sp>
        <p:nvSpPr>
          <p:cNvPr id="3973" name="Google Shape;3973;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4" name="Google Shape;3974;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10645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3"/>
        <p:cNvGrpSpPr/>
        <p:nvPr/>
      </p:nvGrpSpPr>
      <p:grpSpPr>
        <a:xfrm>
          <a:off x="0" y="0"/>
          <a:ext cx="0" cy="0"/>
          <a:chOff x="0" y="0"/>
          <a:chExt cx="0" cy="0"/>
        </a:xfrm>
      </p:grpSpPr>
      <p:sp>
        <p:nvSpPr>
          <p:cNvPr id="3984" name="Google Shape;398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85" name="Google Shape;398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5"/>
        <p:cNvGrpSpPr/>
        <p:nvPr/>
      </p:nvGrpSpPr>
      <p:grpSpPr>
        <a:xfrm>
          <a:off x="0" y="0"/>
          <a:ext cx="0" cy="0"/>
          <a:chOff x="0" y="0"/>
          <a:chExt cx="0" cy="0"/>
        </a:xfrm>
      </p:grpSpPr>
      <p:sp>
        <p:nvSpPr>
          <p:cNvPr id="3996" name="Google Shape;3996;g35ed75ccf_0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7" name="Google Shape;3997;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9"/>
        <p:cNvGrpSpPr/>
        <p:nvPr/>
      </p:nvGrpSpPr>
      <p:grpSpPr>
        <a:xfrm>
          <a:off x="0" y="0"/>
          <a:ext cx="0" cy="0"/>
          <a:chOff x="0" y="0"/>
          <a:chExt cx="0" cy="0"/>
        </a:xfrm>
      </p:grpSpPr>
      <p:sp>
        <p:nvSpPr>
          <p:cNvPr id="4020" name="Google Shape;4020;g35ed75ccf_0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1" name="Google Shape;4021;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1"/>
        <p:cNvGrpSpPr/>
        <p:nvPr/>
      </p:nvGrpSpPr>
      <p:grpSpPr>
        <a:xfrm>
          <a:off x="0" y="0"/>
          <a:ext cx="0" cy="0"/>
          <a:chOff x="0" y="0"/>
          <a:chExt cx="0" cy="0"/>
        </a:xfrm>
      </p:grpSpPr>
      <p:sp>
        <p:nvSpPr>
          <p:cNvPr id="4032" name="Google Shape;4032;g35ed75ccf_0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3" name="Google Shape;4033;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3"/>
        <p:cNvGrpSpPr/>
        <p:nvPr/>
      </p:nvGrpSpPr>
      <p:grpSpPr>
        <a:xfrm>
          <a:off x="0" y="0"/>
          <a:ext cx="0" cy="0"/>
          <a:chOff x="0" y="0"/>
          <a:chExt cx="0" cy="0"/>
        </a:xfrm>
      </p:grpSpPr>
      <p:sp>
        <p:nvSpPr>
          <p:cNvPr id="4044" name="Google Shape;4044;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5" name="Google Shape;4045;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5"/>
        <p:cNvGrpSpPr/>
        <p:nvPr/>
      </p:nvGrpSpPr>
      <p:grpSpPr>
        <a:xfrm>
          <a:off x="0" y="0"/>
          <a:ext cx="0" cy="0"/>
          <a:chOff x="0" y="0"/>
          <a:chExt cx="0" cy="0"/>
        </a:xfrm>
      </p:grpSpPr>
      <p:sp>
        <p:nvSpPr>
          <p:cNvPr id="4056" name="Google Shape;405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7" name="Google Shape;405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3"/>
        <p:cNvGrpSpPr/>
        <p:nvPr/>
      </p:nvGrpSpPr>
      <p:grpSpPr>
        <a:xfrm>
          <a:off x="0" y="0"/>
          <a:ext cx="0" cy="0"/>
          <a:chOff x="0" y="0"/>
          <a:chExt cx="0" cy="0"/>
        </a:xfrm>
      </p:grpSpPr>
      <p:sp>
        <p:nvSpPr>
          <p:cNvPr id="4064" name="Google Shape;4064;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5" name="Google Shape;4065;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0"/>
        <p:cNvGrpSpPr/>
        <p:nvPr/>
      </p:nvGrpSpPr>
      <p:grpSpPr>
        <a:xfrm>
          <a:off x="0" y="0"/>
          <a:ext cx="0" cy="0"/>
          <a:chOff x="0" y="0"/>
          <a:chExt cx="0" cy="0"/>
        </a:xfrm>
      </p:grpSpPr>
      <p:sp>
        <p:nvSpPr>
          <p:cNvPr id="4071" name="Google Shape;4071;g35ed75ccf_0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2" name="Google Shape;4072;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8"/>
        <p:cNvGrpSpPr/>
        <p:nvPr/>
      </p:nvGrpSpPr>
      <p:grpSpPr>
        <a:xfrm>
          <a:off x="0" y="0"/>
          <a:ext cx="0" cy="0"/>
          <a:chOff x="0" y="0"/>
          <a:chExt cx="0" cy="0"/>
        </a:xfrm>
      </p:grpSpPr>
      <p:sp>
        <p:nvSpPr>
          <p:cNvPr id="4079" name="Google Shape;4079;gd29438504e_0_0: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0" name="Google Shape;4080;gd29438504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4"/>
        <p:cNvGrpSpPr/>
        <p:nvPr/>
      </p:nvGrpSpPr>
      <p:grpSpPr>
        <a:xfrm>
          <a:off x="0" y="0"/>
          <a:ext cx="0" cy="0"/>
          <a:chOff x="0" y="0"/>
          <a:chExt cx="0" cy="0"/>
        </a:xfrm>
      </p:grpSpPr>
      <p:sp>
        <p:nvSpPr>
          <p:cNvPr id="4085" name="Google Shape;4085;gd29438504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6" name="Google Shape;4086;gd29438504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7"/>
        <p:cNvGrpSpPr/>
        <p:nvPr/>
      </p:nvGrpSpPr>
      <p:grpSpPr>
        <a:xfrm>
          <a:off x="0" y="0"/>
          <a:ext cx="0" cy="0"/>
          <a:chOff x="0" y="0"/>
          <a:chExt cx="0" cy="0"/>
        </a:xfrm>
      </p:grpSpPr>
      <p:sp>
        <p:nvSpPr>
          <p:cNvPr id="3838" name="Google Shape;383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9" name="Google Shape;383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7"/>
        <p:cNvGrpSpPr/>
        <p:nvPr/>
      </p:nvGrpSpPr>
      <p:grpSpPr>
        <a:xfrm>
          <a:off x="0" y="0"/>
          <a:ext cx="0" cy="0"/>
          <a:chOff x="0" y="0"/>
          <a:chExt cx="0" cy="0"/>
        </a:xfrm>
      </p:grpSpPr>
      <p:sp>
        <p:nvSpPr>
          <p:cNvPr id="4128" name="Google Shape;4128;gd29438504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9" name="Google Shape;4129;gd29438504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9"/>
        <p:cNvGrpSpPr/>
        <p:nvPr/>
      </p:nvGrpSpPr>
      <p:grpSpPr>
        <a:xfrm>
          <a:off x="0" y="0"/>
          <a:ext cx="0" cy="0"/>
          <a:chOff x="0" y="0"/>
          <a:chExt cx="0" cy="0"/>
        </a:xfrm>
      </p:grpSpPr>
      <p:sp>
        <p:nvSpPr>
          <p:cNvPr id="4160" name="Google Shape;4160;gd29438504e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1" name="Google Shape;4161;gd29438504e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6"/>
        <p:cNvGrpSpPr/>
        <p:nvPr/>
      </p:nvGrpSpPr>
      <p:grpSpPr>
        <a:xfrm>
          <a:off x="0" y="0"/>
          <a:ext cx="0" cy="0"/>
          <a:chOff x="0" y="0"/>
          <a:chExt cx="0" cy="0"/>
        </a:xfrm>
      </p:grpSpPr>
      <p:sp>
        <p:nvSpPr>
          <p:cNvPr id="4167" name="Google Shape;4167;gd29438504e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8" name="Google Shape;4168;gd29438504e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4"/>
        <p:cNvGrpSpPr/>
        <p:nvPr/>
      </p:nvGrpSpPr>
      <p:grpSpPr>
        <a:xfrm>
          <a:off x="0" y="0"/>
          <a:ext cx="0" cy="0"/>
          <a:chOff x="0" y="0"/>
          <a:chExt cx="0" cy="0"/>
        </a:xfrm>
      </p:grpSpPr>
      <p:sp>
        <p:nvSpPr>
          <p:cNvPr id="4185" name="Google Shape;4185;gd29438504e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6" name="Google Shape;4186;gd29438504e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4"/>
        <p:cNvGrpSpPr/>
        <p:nvPr/>
      </p:nvGrpSpPr>
      <p:grpSpPr>
        <a:xfrm>
          <a:off x="0" y="0"/>
          <a:ext cx="0" cy="0"/>
          <a:chOff x="0" y="0"/>
          <a:chExt cx="0" cy="0"/>
        </a:xfrm>
      </p:grpSpPr>
      <p:sp>
        <p:nvSpPr>
          <p:cNvPr id="4225" name="Google Shape;4225;gd29438504e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6" name="Google Shape;4226;gd29438504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0"/>
        <p:cNvGrpSpPr/>
        <p:nvPr/>
      </p:nvGrpSpPr>
      <p:grpSpPr>
        <a:xfrm>
          <a:off x="0" y="0"/>
          <a:ext cx="0" cy="0"/>
          <a:chOff x="0" y="0"/>
          <a:chExt cx="0" cy="0"/>
        </a:xfrm>
      </p:grpSpPr>
      <p:sp>
        <p:nvSpPr>
          <p:cNvPr id="4251" name="Google Shape;4251;gd29438504e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2" name="Google Shape;4252;gd29438504e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4"/>
        <p:cNvGrpSpPr/>
        <p:nvPr/>
      </p:nvGrpSpPr>
      <p:grpSpPr>
        <a:xfrm>
          <a:off x="0" y="0"/>
          <a:ext cx="0" cy="0"/>
          <a:chOff x="0" y="0"/>
          <a:chExt cx="0" cy="0"/>
        </a:xfrm>
      </p:grpSpPr>
      <p:sp>
        <p:nvSpPr>
          <p:cNvPr id="4265" name="Google Shape;4265;gd29438504e_0_1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6" name="Google Shape;4266;gd29438504e_0_1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4"/>
        <p:cNvGrpSpPr/>
        <p:nvPr/>
      </p:nvGrpSpPr>
      <p:grpSpPr>
        <a:xfrm>
          <a:off x="0" y="0"/>
          <a:ext cx="0" cy="0"/>
          <a:chOff x="0" y="0"/>
          <a:chExt cx="0" cy="0"/>
        </a:xfrm>
      </p:grpSpPr>
      <p:sp>
        <p:nvSpPr>
          <p:cNvPr id="4355" name="Google Shape;4355;gd29438504e_0_2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6" name="Google Shape;4356;gd29438504e_0_2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1"/>
        <p:cNvGrpSpPr/>
        <p:nvPr/>
      </p:nvGrpSpPr>
      <p:grpSpPr>
        <a:xfrm>
          <a:off x="0" y="0"/>
          <a:ext cx="0" cy="0"/>
          <a:chOff x="0" y="0"/>
          <a:chExt cx="0" cy="0"/>
        </a:xfrm>
      </p:grpSpPr>
      <p:sp>
        <p:nvSpPr>
          <p:cNvPr id="4362" name="Google Shape;4362;g35694cd56_0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3" name="Google Shape;4363;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0"/>
        <p:cNvGrpSpPr/>
        <p:nvPr/>
      </p:nvGrpSpPr>
      <p:grpSpPr>
        <a:xfrm>
          <a:off x="0" y="0"/>
          <a:ext cx="0" cy="0"/>
          <a:chOff x="0" y="0"/>
          <a:chExt cx="0" cy="0"/>
        </a:xfrm>
      </p:grpSpPr>
      <p:sp>
        <p:nvSpPr>
          <p:cNvPr id="4651" name="Google Shape;4651;g8503e61549_1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2" name="Google Shape;4652;g8503e61549_1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4"/>
        <p:cNvGrpSpPr/>
        <p:nvPr/>
      </p:nvGrpSpPr>
      <p:grpSpPr>
        <a:xfrm>
          <a:off x="0" y="0"/>
          <a:ext cx="0" cy="0"/>
          <a:chOff x="0" y="0"/>
          <a:chExt cx="0" cy="0"/>
        </a:xfrm>
      </p:grpSpPr>
      <p:sp>
        <p:nvSpPr>
          <p:cNvPr id="3855" name="Google Shape;385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6" name="Google Shape;385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0"/>
        <p:cNvGrpSpPr/>
        <p:nvPr/>
      </p:nvGrpSpPr>
      <p:grpSpPr>
        <a:xfrm>
          <a:off x="0" y="0"/>
          <a:ext cx="0" cy="0"/>
          <a:chOff x="0" y="0"/>
          <a:chExt cx="0" cy="0"/>
        </a:xfrm>
      </p:grpSpPr>
      <p:sp>
        <p:nvSpPr>
          <p:cNvPr id="5101" name="Google Shape;5101;g134fb1cf8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2" name="Google Shape;5102;g134fb1cf8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6"/>
        <p:cNvGrpSpPr/>
        <p:nvPr/>
      </p:nvGrpSpPr>
      <p:grpSpPr>
        <a:xfrm>
          <a:off x="0" y="0"/>
          <a:ext cx="0" cy="0"/>
          <a:chOff x="0" y="0"/>
          <a:chExt cx="0" cy="0"/>
        </a:xfrm>
      </p:grpSpPr>
      <p:sp>
        <p:nvSpPr>
          <p:cNvPr id="3847" name="Google Shape;384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8" name="Google Shape;384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6"/>
        <p:cNvGrpSpPr/>
        <p:nvPr/>
      </p:nvGrpSpPr>
      <p:grpSpPr>
        <a:xfrm>
          <a:off x="0" y="0"/>
          <a:ext cx="0" cy="0"/>
          <a:chOff x="0" y="0"/>
          <a:chExt cx="0" cy="0"/>
        </a:xfrm>
      </p:grpSpPr>
      <p:sp>
        <p:nvSpPr>
          <p:cNvPr id="3847" name="Google Shape;384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8" name="Google Shape;384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4237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0"/>
        <p:cNvGrpSpPr/>
        <p:nvPr/>
      </p:nvGrpSpPr>
      <p:grpSpPr>
        <a:xfrm>
          <a:off x="0" y="0"/>
          <a:ext cx="0" cy="0"/>
          <a:chOff x="0" y="0"/>
          <a:chExt cx="0" cy="0"/>
        </a:xfrm>
      </p:grpSpPr>
      <p:sp>
        <p:nvSpPr>
          <p:cNvPr id="3861" name="Google Shape;386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2" name="Google Shape;386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6000"/>
              <a:buNone/>
              <a:defRPr sz="6000">
                <a:solidFill>
                  <a:schemeClr val="accent2"/>
                </a:solidFill>
              </a:defRPr>
            </a:lvl1pPr>
            <a:lvl2pPr lvl="1">
              <a:spcBef>
                <a:spcPts val="0"/>
              </a:spcBef>
              <a:spcAft>
                <a:spcPts val="0"/>
              </a:spcAft>
              <a:buClr>
                <a:schemeClr val="accent2"/>
              </a:buClr>
              <a:buSzPts val="6000"/>
              <a:buNone/>
              <a:defRPr sz="6000">
                <a:solidFill>
                  <a:schemeClr val="accent2"/>
                </a:solidFill>
              </a:defRPr>
            </a:lvl2pPr>
            <a:lvl3pPr lvl="2">
              <a:spcBef>
                <a:spcPts val="0"/>
              </a:spcBef>
              <a:spcAft>
                <a:spcPts val="0"/>
              </a:spcAft>
              <a:buClr>
                <a:schemeClr val="accent2"/>
              </a:buClr>
              <a:buSzPts val="6000"/>
              <a:buNone/>
              <a:defRPr sz="6000">
                <a:solidFill>
                  <a:schemeClr val="accent2"/>
                </a:solidFill>
              </a:defRPr>
            </a:lvl3pPr>
            <a:lvl4pPr lvl="3">
              <a:spcBef>
                <a:spcPts val="0"/>
              </a:spcBef>
              <a:spcAft>
                <a:spcPts val="0"/>
              </a:spcAft>
              <a:buClr>
                <a:schemeClr val="accent2"/>
              </a:buClr>
              <a:buSzPts val="6000"/>
              <a:buNone/>
              <a:defRPr sz="6000">
                <a:solidFill>
                  <a:schemeClr val="accent2"/>
                </a:solidFill>
              </a:defRPr>
            </a:lvl4pPr>
            <a:lvl5pPr lvl="4">
              <a:spcBef>
                <a:spcPts val="0"/>
              </a:spcBef>
              <a:spcAft>
                <a:spcPts val="0"/>
              </a:spcAft>
              <a:buClr>
                <a:schemeClr val="accent2"/>
              </a:buClr>
              <a:buSzPts val="6000"/>
              <a:buNone/>
              <a:defRPr sz="6000">
                <a:solidFill>
                  <a:schemeClr val="accent2"/>
                </a:solidFill>
              </a:defRPr>
            </a:lvl5pPr>
            <a:lvl6pPr lvl="5">
              <a:spcBef>
                <a:spcPts val="0"/>
              </a:spcBef>
              <a:spcAft>
                <a:spcPts val="0"/>
              </a:spcAft>
              <a:buClr>
                <a:schemeClr val="accent2"/>
              </a:buClr>
              <a:buSzPts val="6000"/>
              <a:buNone/>
              <a:defRPr sz="6000">
                <a:solidFill>
                  <a:schemeClr val="accent2"/>
                </a:solidFill>
              </a:defRPr>
            </a:lvl6pPr>
            <a:lvl7pPr lvl="6">
              <a:spcBef>
                <a:spcPts val="0"/>
              </a:spcBef>
              <a:spcAft>
                <a:spcPts val="0"/>
              </a:spcAft>
              <a:buClr>
                <a:schemeClr val="accent2"/>
              </a:buClr>
              <a:buSzPts val="6000"/>
              <a:buNone/>
              <a:defRPr sz="6000">
                <a:solidFill>
                  <a:schemeClr val="accent2"/>
                </a:solidFill>
              </a:defRPr>
            </a:lvl7pPr>
            <a:lvl8pPr lvl="7">
              <a:spcBef>
                <a:spcPts val="0"/>
              </a:spcBef>
              <a:spcAft>
                <a:spcPts val="0"/>
              </a:spcAft>
              <a:buClr>
                <a:schemeClr val="accent2"/>
              </a:buClr>
              <a:buSzPts val="6000"/>
              <a:buNone/>
              <a:defRPr sz="6000">
                <a:solidFill>
                  <a:schemeClr val="accent2"/>
                </a:solidFill>
              </a:defRPr>
            </a:lvl8pPr>
            <a:lvl9pPr lvl="8">
              <a:spcBef>
                <a:spcPts val="0"/>
              </a:spcBef>
              <a:spcAft>
                <a:spcPts val="0"/>
              </a:spcAft>
              <a:buClr>
                <a:schemeClr val="accent2"/>
              </a:buClr>
              <a:buSzPts val="6000"/>
              <a:buNone/>
              <a:defRPr sz="6000">
                <a:solidFill>
                  <a:schemeClr val="accent2"/>
                </a:solidFill>
              </a:defRPr>
            </a:lvl9pPr>
          </a:lstStyle>
          <a:p>
            <a:endParaRPr/>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chemeClr val="accent5"/>
        </a:solidFill>
        <a:effectLst/>
      </p:bgPr>
    </p:bg>
    <p:spTree>
      <p:nvGrpSpPr>
        <p:cNvPr id="1" name="Shape 3230"/>
        <p:cNvGrpSpPr/>
        <p:nvPr/>
      </p:nvGrpSpPr>
      <p:grpSpPr>
        <a:xfrm>
          <a:off x="0" y="0"/>
          <a:ext cx="0" cy="0"/>
          <a:chOff x="0" y="0"/>
          <a:chExt cx="0" cy="0"/>
        </a:xfrm>
      </p:grpSpPr>
      <p:grpSp>
        <p:nvGrpSpPr>
          <p:cNvPr id="3231" name="Google Shape;3231;p11"/>
          <p:cNvGrpSpPr/>
          <p:nvPr/>
        </p:nvGrpSpPr>
        <p:grpSpPr>
          <a:xfrm rot="10800000">
            <a:off x="8851487" y="28707"/>
            <a:ext cx="264012" cy="5086302"/>
            <a:chOff x="5307800" y="238125"/>
            <a:chExt cx="271925" cy="5238750"/>
          </a:xfrm>
        </p:grpSpPr>
        <p:sp>
          <p:nvSpPr>
            <p:cNvPr id="3232" name="Google Shape;3232;p11"/>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11"/>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11"/>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11"/>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11"/>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11"/>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11"/>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11"/>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11"/>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11"/>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11"/>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11"/>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11"/>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1"/>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1"/>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11"/>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11"/>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11"/>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11"/>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11"/>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1"/>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1"/>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1"/>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1"/>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11"/>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11"/>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11"/>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11"/>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11"/>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11"/>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11"/>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11"/>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11"/>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11"/>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11"/>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11"/>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11"/>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11"/>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11"/>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11"/>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11"/>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11"/>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11"/>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11"/>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11"/>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11"/>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11"/>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11"/>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11"/>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11"/>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11"/>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11"/>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11"/>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11"/>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11"/>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11"/>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11"/>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9" name="Google Shape;3289;p11"/>
          <p:cNvGrpSpPr/>
          <p:nvPr/>
        </p:nvGrpSpPr>
        <p:grpSpPr>
          <a:xfrm rot="10800000">
            <a:off x="7828571" y="28707"/>
            <a:ext cx="1140783" cy="5086302"/>
            <a:chOff x="5458325" y="238125"/>
            <a:chExt cx="1174975" cy="5238750"/>
          </a:xfrm>
        </p:grpSpPr>
        <p:sp>
          <p:nvSpPr>
            <p:cNvPr id="3290" name="Google Shape;3290;p11"/>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11"/>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11"/>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11"/>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11"/>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11"/>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11"/>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11"/>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11"/>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11"/>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11"/>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11"/>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11"/>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11"/>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11"/>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11"/>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11"/>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11"/>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11"/>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11"/>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11"/>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11"/>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11"/>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11"/>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11"/>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11"/>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11"/>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11"/>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11"/>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11"/>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11"/>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11"/>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11"/>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11"/>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11"/>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11"/>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11"/>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11"/>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11"/>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11"/>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11"/>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11"/>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11"/>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11"/>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11"/>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11"/>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11"/>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11"/>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11"/>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11"/>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11"/>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11"/>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11"/>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11"/>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11"/>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11"/>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11"/>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11"/>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11"/>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11"/>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11"/>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11"/>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2" name="Google Shape;3352;p11"/>
          <p:cNvGrpSpPr/>
          <p:nvPr/>
        </p:nvGrpSpPr>
        <p:grpSpPr>
          <a:xfrm rot="10800000">
            <a:off x="7682451" y="28707"/>
            <a:ext cx="994639" cy="4940182"/>
            <a:chOff x="5759350" y="388625"/>
            <a:chExt cx="1024450" cy="5088250"/>
          </a:xfrm>
        </p:grpSpPr>
        <p:sp>
          <p:nvSpPr>
            <p:cNvPr id="3353" name="Google Shape;3353;p11"/>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11"/>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11"/>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11"/>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11"/>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11"/>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11"/>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11"/>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11"/>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11"/>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11"/>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11"/>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11"/>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11"/>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11"/>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11"/>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11"/>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11"/>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11"/>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11"/>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11"/>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11"/>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11"/>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11"/>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11"/>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11"/>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11"/>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11"/>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11"/>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11"/>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11"/>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11"/>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11"/>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11"/>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11"/>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11"/>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11"/>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11"/>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11"/>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11"/>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11"/>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11"/>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11"/>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11"/>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11"/>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11"/>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11"/>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11"/>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11"/>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11"/>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11"/>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11"/>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11"/>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11"/>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11"/>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11"/>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11"/>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11"/>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11"/>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11"/>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11"/>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11"/>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11"/>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11"/>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11"/>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11"/>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11"/>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11"/>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11"/>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11"/>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11"/>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11"/>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11"/>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11"/>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11"/>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11"/>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11"/>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11"/>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11"/>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11"/>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11"/>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11"/>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11"/>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11"/>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11"/>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11"/>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11"/>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11"/>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11"/>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11"/>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11"/>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11"/>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11"/>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11"/>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11"/>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11"/>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11"/>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11"/>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11"/>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11"/>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11"/>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4" name="Google Shape;3454;p11"/>
          <p:cNvGrpSpPr/>
          <p:nvPr/>
        </p:nvGrpSpPr>
        <p:grpSpPr>
          <a:xfrm rot="10800000">
            <a:off x="7682451" y="28707"/>
            <a:ext cx="1140783" cy="5086302"/>
            <a:chOff x="5608825" y="238125"/>
            <a:chExt cx="1174975" cy="5238750"/>
          </a:xfrm>
        </p:grpSpPr>
        <p:sp>
          <p:nvSpPr>
            <p:cNvPr id="3455" name="Google Shape;3455;p11"/>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11"/>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11"/>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11"/>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11"/>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11"/>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11"/>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11"/>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11"/>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11"/>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11"/>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11"/>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11"/>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11"/>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11"/>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11"/>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11"/>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11"/>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11"/>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11"/>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11"/>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11"/>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11"/>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11"/>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11"/>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11"/>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11"/>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11"/>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11"/>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11"/>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11"/>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11"/>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11"/>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11"/>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11"/>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11"/>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11"/>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11"/>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11"/>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11"/>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11"/>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11"/>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11"/>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11"/>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11"/>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11"/>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11"/>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11"/>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11"/>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11"/>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5" name="Google Shape;3505;p1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Image background">
  <p:cSld name="BLANK_1_1">
    <p:bg>
      <p:bgPr>
        <a:solidFill>
          <a:schemeClr val="accent6"/>
        </a:solidFill>
        <a:effectLst/>
      </p:bgPr>
    </p:bg>
    <p:spTree>
      <p:nvGrpSpPr>
        <p:cNvPr id="1" name="Shape 3506"/>
        <p:cNvGrpSpPr/>
        <p:nvPr/>
      </p:nvGrpSpPr>
      <p:grpSpPr>
        <a:xfrm>
          <a:off x="0" y="0"/>
          <a:ext cx="0" cy="0"/>
          <a:chOff x="0" y="0"/>
          <a:chExt cx="0" cy="0"/>
        </a:xfrm>
      </p:grpSpPr>
      <p:grpSp>
        <p:nvGrpSpPr>
          <p:cNvPr id="3507" name="Google Shape;3507;p12"/>
          <p:cNvGrpSpPr/>
          <p:nvPr/>
        </p:nvGrpSpPr>
        <p:grpSpPr>
          <a:xfrm>
            <a:off x="7828607" y="28698"/>
            <a:ext cx="1286904" cy="5086302"/>
            <a:chOff x="6367294" y="28698"/>
            <a:chExt cx="1286904" cy="5086302"/>
          </a:xfrm>
        </p:grpSpPr>
        <p:sp>
          <p:nvSpPr>
            <p:cNvPr id="3508" name="Google Shape;3508;p12"/>
            <p:cNvSpPr/>
            <p:nvPr/>
          </p:nvSpPr>
          <p:spPr>
            <a:xfrm rot="10800000">
              <a:off x="7536331" y="613204"/>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12"/>
            <p:cNvSpPr/>
            <p:nvPr/>
          </p:nvSpPr>
          <p:spPr>
            <a:xfrm rot="10800000">
              <a:off x="7244066"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12"/>
            <p:cNvSpPr/>
            <p:nvPr/>
          </p:nvSpPr>
          <p:spPr>
            <a:xfrm rot="10800000">
              <a:off x="7244066"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12"/>
            <p:cNvSpPr/>
            <p:nvPr/>
          </p:nvSpPr>
          <p:spPr>
            <a:xfrm rot="10800000">
              <a:off x="6659535"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12"/>
            <p:cNvSpPr/>
            <p:nvPr/>
          </p:nvSpPr>
          <p:spPr>
            <a:xfrm rot="10800000">
              <a:off x="7536331"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12"/>
            <p:cNvSpPr/>
            <p:nvPr/>
          </p:nvSpPr>
          <p:spPr>
            <a:xfrm rot="10800000">
              <a:off x="7536331"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12"/>
            <p:cNvSpPr/>
            <p:nvPr/>
          </p:nvSpPr>
          <p:spPr>
            <a:xfrm rot="10800000">
              <a:off x="7536331"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12"/>
            <p:cNvSpPr/>
            <p:nvPr/>
          </p:nvSpPr>
          <p:spPr>
            <a:xfrm rot="10800000">
              <a:off x="7536331"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12"/>
            <p:cNvSpPr/>
            <p:nvPr/>
          </p:nvSpPr>
          <p:spPr>
            <a:xfrm rot="10800000">
              <a:off x="7536331" y="3828096"/>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12"/>
            <p:cNvSpPr/>
            <p:nvPr/>
          </p:nvSpPr>
          <p:spPr>
            <a:xfrm rot="10800000">
              <a:off x="7536331"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12"/>
            <p:cNvSpPr/>
            <p:nvPr/>
          </p:nvSpPr>
          <p:spPr>
            <a:xfrm rot="10800000">
              <a:off x="7536331" y="3535831"/>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12"/>
            <p:cNvSpPr/>
            <p:nvPr/>
          </p:nvSpPr>
          <p:spPr>
            <a:xfrm rot="10800000">
              <a:off x="7536331"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12"/>
            <p:cNvSpPr/>
            <p:nvPr/>
          </p:nvSpPr>
          <p:spPr>
            <a:xfrm rot="10800000">
              <a:off x="7536331"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12"/>
            <p:cNvSpPr/>
            <p:nvPr/>
          </p:nvSpPr>
          <p:spPr>
            <a:xfrm rot="10800000">
              <a:off x="7536331"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12"/>
            <p:cNvSpPr/>
            <p:nvPr/>
          </p:nvSpPr>
          <p:spPr>
            <a:xfrm rot="10800000">
              <a:off x="7536331"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12"/>
            <p:cNvSpPr/>
            <p:nvPr/>
          </p:nvSpPr>
          <p:spPr>
            <a:xfrm rot="10800000">
              <a:off x="7536331"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12"/>
            <p:cNvSpPr/>
            <p:nvPr/>
          </p:nvSpPr>
          <p:spPr>
            <a:xfrm rot="10800000">
              <a:off x="7536331" y="2366770"/>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12"/>
            <p:cNvSpPr/>
            <p:nvPr/>
          </p:nvSpPr>
          <p:spPr>
            <a:xfrm rot="10800000">
              <a:off x="7536331"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12"/>
            <p:cNvSpPr/>
            <p:nvPr/>
          </p:nvSpPr>
          <p:spPr>
            <a:xfrm rot="10800000">
              <a:off x="7536331"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12"/>
            <p:cNvSpPr/>
            <p:nvPr/>
          </p:nvSpPr>
          <p:spPr>
            <a:xfrm rot="10800000">
              <a:off x="7536331"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12"/>
            <p:cNvSpPr/>
            <p:nvPr/>
          </p:nvSpPr>
          <p:spPr>
            <a:xfrm rot="10800000">
              <a:off x="7536331"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12"/>
            <p:cNvSpPr/>
            <p:nvPr/>
          </p:nvSpPr>
          <p:spPr>
            <a:xfrm rot="10800000">
              <a:off x="7536331"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12"/>
            <p:cNvSpPr/>
            <p:nvPr/>
          </p:nvSpPr>
          <p:spPr>
            <a:xfrm rot="10800000">
              <a:off x="7536331"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12"/>
            <p:cNvSpPr/>
            <p:nvPr/>
          </p:nvSpPr>
          <p:spPr>
            <a:xfrm rot="10800000">
              <a:off x="7536331"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12"/>
            <p:cNvSpPr/>
            <p:nvPr/>
          </p:nvSpPr>
          <p:spPr>
            <a:xfrm rot="10800000">
              <a:off x="7536331"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12"/>
            <p:cNvSpPr/>
            <p:nvPr/>
          </p:nvSpPr>
          <p:spPr>
            <a:xfrm rot="10800000">
              <a:off x="7536331"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12"/>
            <p:cNvSpPr/>
            <p:nvPr/>
          </p:nvSpPr>
          <p:spPr>
            <a:xfrm rot="10800000">
              <a:off x="7536331"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12"/>
            <p:cNvSpPr/>
            <p:nvPr/>
          </p:nvSpPr>
          <p:spPr>
            <a:xfrm rot="10800000">
              <a:off x="7536331"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12"/>
            <p:cNvSpPr/>
            <p:nvPr/>
          </p:nvSpPr>
          <p:spPr>
            <a:xfrm rot="10800000">
              <a:off x="7536331"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12"/>
            <p:cNvSpPr/>
            <p:nvPr/>
          </p:nvSpPr>
          <p:spPr>
            <a:xfrm rot="10800000">
              <a:off x="7536331" y="2869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12"/>
            <p:cNvSpPr/>
            <p:nvPr/>
          </p:nvSpPr>
          <p:spPr>
            <a:xfrm rot="10800000">
              <a:off x="7390210" y="4851012"/>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12"/>
            <p:cNvSpPr/>
            <p:nvPr/>
          </p:nvSpPr>
          <p:spPr>
            <a:xfrm rot="10800000">
              <a:off x="7390210"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12"/>
            <p:cNvSpPr/>
            <p:nvPr/>
          </p:nvSpPr>
          <p:spPr>
            <a:xfrm rot="10800000">
              <a:off x="7390210" y="4412627"/>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12"/>
            <p:cNvSpPr/>
            <p:nvPr/>
          </p:nvSpPr>
          <p:spPr>
            <a:xfrm rot="10800000">
              <a:off x="7390210"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12"/>
            <p:cNvSpPr/>
            <p:nvPr/>
          </p:nvSpPr>
          <p:spPr>
            <a:xfrm rot="10800000">
              <a:off x="7390210" y="4120361"/>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12"/>
            <p:cNvSpPr/>
            <p:nvPr/>
          </p:nvSpPr>
          <p:spPr>
            <a:xfrm rot="10800000">
              <a:off x="7390210"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12"/>
            <p:cNvSpPr/>
            <p:nvPr/>
          </p:nvSpPr>
          <p:spPr>
            <a:xfrm rot="10800000">
              <a:off x="7390210" y="3535831"/>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12"/>
            <p:cNvSpPr/>
            <p:nvPr/>
          </p:nvSpPr>
          <p:spPr>
            <a:xfrm rot="10800000">
              <a:off x="7390210" y="3389711"/>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12"/>
            <p:cNvSpPr/>
            <p:nvPr/>
          </p:nvSpPr>
          <p:spPr>
            <a:xfrm rot="10800000">
              <a:off x="7390210" y="3243566"/>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12"/>
            <p:cNvSpPr/>
            <p:nvPr/>
          </p:nvSpPr>
          <p:spPr>
            <a:xfrm rot="10800000">
              <a:off x="7390210"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12"/>
            <p:cNvSpPr/>
            <p:nvPr/>
          </p:nvSpPr>
          <p:spPr>
            <a:xfrm rot="10800000">
              <a:off x="7390210" y="2805180"/>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12"/>
            <p:cNvSpPr/>
            <p:nvPr/>
          </p:nvSpPr>
          <p:spPr>
            <a:xfrm rot="10800000">
              <a:off x="7390210"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12"/>
            <p:cNvSpPr/>
            <p:nvPr/>
          </p:nvSpPr>
          <p:spPr>
            <a:xfrm rot="10800000">
              <a:off x="7390210"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12"/>
            <p:cNvSpPr/>
            <p:nvPr/>
          </p:nvSpPr>
          <p:spPr>
            <a:xfrm rot="10800000">
              <a:off x="7390210"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12"/>
            <p:cNvSpPr/>
            <p:nvPr/>
          </p:nvSpPr>
          <p:spPr>
            <a:xfrm rot="10800000">
              <a:off x="7390210"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12"/>
            <p:cNvSpPr/>
            <p:nvPr/>
          </p:nvSpPr>
          <p:spPr>
            <a:xfrm rot="10800000">
              <a:off x="7390210" y="2074529"/>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12"/>
            <p:cNvSpPr/>
            <p:nvPr/>
          </p:nvSpPr>
          <p:spPr>
            <a:xfrm rot="10800000">
              <a:off x="7390210"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12"/>
            <p:cNvSpPr/>
            <p:nvPr/>
          </p:nvSpPr>
          <p:spPr>
            <a:xfrm rot="10800000">
              <a:off x="7390210"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12"/>
            <p:cNvSpPr/>
            <p:nvPr/>
          </p:nvSpPr>
          <p:spPr>
            <a:xfrm rot="10800000">
              <a:off x="7390210" y="1343854"/>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12"/>
            <p:cNvSpPr/>
            <p:nvPr/>
          </p:nvSpPr>
          <p:spPr>
            <a:xfrm rot="10800000">
              <a:off x="7390210"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12"/>
            <p:cNvSpPr/>
            <p:nvPr/>
          </p:nvSpPr>
          <p:spPr>
            <a:xfrm rot="10800000">
              <a:off x="7390210"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12"/>
            <p:cNvSpPr/>
            <p:nvPr/>
          </p:nvSpPr>
          <p:spPr>
            <a:xfrm rot="10800000">
              <a:off x="7390210" y="75934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12"/>
            <p:cNvSpPr/>
            <p:nvPr/>
          </p:nvSpPr>
          <p:spPr>
            <a:xfrm rot="10800000">
              <a:off x="7390210" y="613204"/>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12"/>
            <p:cNvSpPr/>
            <p:nvPr/>
          </p:nvSpPr>
          <p:spPr>
            <a:xfrm rot="10800000">
              <a:off x="7390210" y="320938"/>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12"/>
            <p:cNvSpPr/>
            <p:nvPr/>
          </p:nvSpPr>
          <p:spPr>
            <a:xfrm rot="10800000">
              <a:off x="7390210"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12"/>
            <p:cNvSpPr/>
            <p:nvPr/>
          </p:nvSpPr>
          <p:spPr>
            <a:xfrm rot="10800000">
              <a:off x="7244066"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12"/>
            <p:cNvSpPr/>
            <p:nvPr/>
          </p:nvSpPr>
          <p:spPr>
            <a:xfrm rot="10800000">
              <a:off x="7244066"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12"/>
            <p:cNvSpPr/>
            <p:nvPr/>
          </p:nvSpPr>
          <p:spPr>
            <a:xfrm rot="10800000">
              <a:off x="7244066"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12"/>
            <p:cNvSpPr/>
            <p:nvPr/>
          </p:nvSpPr>
          <p:spPr>
            <a:xfrm rot="10800000">
              <a:off x="7244066"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12"/>
            <p:cNvSpPr/>
            <p:nvPr/>
          </p:nvSpPr>
          <p:spPr>
            <a:xfrm rot="10800000">
              <a:off x="7244066"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12"/>
            <p:cNvSpPr/>
            <p:nvPr/>
          </p:nvSpPr>
          <p:spPr>
            <a:xfrm rot="10800000">
              <a:off x="7244066"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12"/>
            <p:cNvSpPr/>
            <p:nvPr/>
          </p:nvSpPr>
          <p:spPr>
            <a:xfrm rot="10800000">
              <a:off x="7244066"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12"/>
            <p:cNvSpPr/>
            <p:nvPr/>
          </p:nvSpPr>
          <p:spPr>
            <a:xfrm rot="10800000">
              <a:off x="7244066"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12"/>
            <p:cNvSpPr/>
            <p:nvPr/>
          </p:nvSpPr>
          <p:spPr>
            <a:xfrm rot="10800000">
              <a:off x="7244066"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12"/>
            <p:cNvSpPr/>
            <p:nvPr/>
          </p:nvSpPr>
          <p:spPr>
            <a:xfrm rot="10800000">
              <a:off x="7244066"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12"/>
            <p:cNvSpPr/>
            <p:nvPr/>
          </p:nvSpPr>
          <p:spPr>
            <a:xfrm rot="10800000">
              <a:off x="7244066"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12"/>
            <p:cNvSpPr/>
            <p:nvPr/>
          </p:nvSpPr>
          <p:spPr>
            <a:xfrm rot="10800000">
              <a:off x="7244066"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12"/>
            <p:cNvSpPr/>
            <p:nvPr/>
          </p:nvSpPr>
          <p:spPr>
            <a:xfrm rot="10800000">
              <a:off x="7244066"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12"/>
            <p:cNvSpPr/>
            <p:nvPr/>
          </p:nvSpPr>
          <p:spPr>
            <a:xfrm rot="10800000">
              <a:off x="7244066"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12"/>
            <p:cNvSpPr/>
            <p:nvPr/>
          </p:nvSpPr>
          <p:spPr>
            <a:xfrm rot="10800000">
              <a:off x="7244066"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12"/>
            <p:cNvSpPr/>
            <p:nvPr/>
          </p:nvSpPr>
          <p:spPr>
            <a:xfrm rot="10800000">
              <a:off x="7244066"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12"/>
            <p:cNvSpPr/>
            <p:nvPr/>
          </p:nvSpPr>
          <p:spPr>
            <a:xfrm rot="10800000">
              <a:off x="7244066"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12"/>
            <p:cNvSpPr/>
            <p:nvPr/>
          </p:nvSpPr>
          <p:spPr>
            <a:xfrm rot="10800000">
              <a:off x="7244066"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12"/>
            <p:cNvSpPr/>
            <p:nvPr/>
          </p:nvSpPr>
          <p:spPr>
            <a:xfrm rot="10800000">
              <a:off x="7244066"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12"/>
            <p:cNvSpPr/>
            <p:nvPr/>
          </p:nvSpPr>
          <p:spPr>
            <a:xfrm rot="10800000">
              <a:off x="7244066"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12"/>
            <p:cNvSpPr/>
            <p:nvPr/>
          </p:nvSpPr>
          <p:spPr>
            <a:xfrm rot="10800000">
              <a:off x="7097945"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12"/>
            <p:cNvSpPr/>
            <p:nvPr/>
          </p:nvSpPr>
          <p:spPr>
            <a:xfrm rot="10800000">
              <a:off x="7097945"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12"/>
            <p:cNvSpPr/>
            <p:nvPr/>
          </p:nvSpPr>
          <p:spPr>
            <a:xfrm rot="10800000">
              <a:off x="7097945"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12"/>
            <p:cNvSpPr/>
            <p:nvPr/>
          </p:nvSpPr>
          <p:spPr>
            <a:xfrm rot="10800000">
              <a:off x="7097945"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12"/>
            <p:cNvSpPr/>
            <p:nvPr/>
          </p:nvSpPr>
          <p:spPr>
            <a:xfrm rot="10800000">
              <a:off x="7097945"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12"/>
            <p:cNvSpPr/>
            <p:nvPr/>
          </p:nvSpPr>
          <p:spPr>
            <a:xfrm rot="10800000">
              <a:off x="7097945"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12"/>
            <p:cNvSpPr/>
            <p:nvPr/>
          </p:nvSpPr>
          <p:spPr>
            <a:xfrm rot="10800000">
              <a:off x="7097945"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12"/>
            <p:cNvSpPr/>
            <p:nvPr/>
          </p:nvSpPr>
          <p:spPr>
            <a:xfrm rot="10800000">
              <a:off x="7097945"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12"/>
            <p:cNvSpPr/>
            <p:nvPr/>
          </p:nvSpPr>
          <p:spPr>
            <a:xfrm rot="10800000">
              <a:off x="7097945"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12"/>
            <p:cNvSpPr/>
            <p:nvPr/>
          </p:nvSpPr>
          <p:spPr>
            <a:xfrm rot="10800000">
              <a:off x="7097945"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12"/>
            <p:cNvSpPr/>
            <p:nvPr/>
          </p:nvSpPr>
          <p:spPr>
            <a:xfrm rot="10800000">
              <a:off x="7097945"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12"/>
            <p:cNvSpPr/>
            <p:nvPr/>
          </p:nvSpPr>
          <p:spPr>
            <a:xfrm rot="10800000">
              <a:off x="7097945"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12"/>
            <p:cNvSpPr/>
            <p:nvPr/>
          </p:nvSpPr>
          <p:spPr>
            <a:xfrm rot="10800000">
              <a:off x="7097945"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12"/>
            <p:cNvSpPr/>
            <p:nvPr/>
          </p:nvSpPr>
          <p:spPr>
            <a:xfrm rot="10800000">
              <a:off x="7097945"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12"/>
            <p:cNvSpPr/>
            <p:nvPr/>
          </p:nvSpPr>
          <p:spPr>
            <a:xfrm rot="10800000">
              <a:off x="7097945"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12"/>
            <p:cNvSpPr/>
            <p:nvPr/>
          </p:nvSpPr>
          <p:spPr>
            <a:xfrm rot="10800000">
              <a:off x="7097945"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12"/>
            <p:cNvSpPr/>
            <p:nvPr/>
          </p:nvSpPr>
          <p:spPr>
            <a:xfrm rot="10800000">
              <a:off x="7097945" y="174818"/>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12"/>
            <p:cNvSpPr/>
            <p:nvPr/>
          </p:nvSpPr>
          <p:spPr>
            <a:xfrm rot="10800000">
              <a:off x="7097945"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12"/>
            <p:cNvSpPr/>
            <p:nvPr/>
          </p:nvSpPr>
          <p:spPr>
            <a:xfrm rot="10800000">
              <a:off x="6951800"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12"/>
            <p:cNvSpPr/>
            <p:nvPr/>
          </p:nvSpPr>
          <p:spPr>
            <a:xfrm rot="10800000">
              <a:off x="6951800" y="4704867"/>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12"/>
            <p:cNvSpPr/>
            <p:nvPr/>
          </p:nvSpPr>
          <p:spPr>
            <a:xfrm rot="10800000">
              <a:off x="6951800"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12"/>
            <p:cNvSpPr/>
            <p:nvPr/>
          </p:nvSpPr>
          <p:spPr>
            <a:xfrm rot="10800000">
              <a:off x="6951800"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12"/>
            <p:cNvSpPr/>
            <p:nvPr/>
          </p:nvSpPr>
          <p:spPr>
            <a:xfrm rot="10800000">
              <a:off x="6951800" y="3681951"/>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12"/>
            <p:cNvSpPr/>
            <p:nvPr/>
          </p:nvSpPr>
          <p:spPr>
            <a:xfrm rot="10800000">
              <a:off x="6951800"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12"/>
            <p:cNvSpPr/>
            <p:nvPr/>
          </p:nvSpPr>
          <p:spPr>
            <a:xfrm rot="10800000">
              <a:off x="6951800" y="2951301"/>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12"/>
            <p:cNvSpPr/>
            <p:nvPr/>
          </p:nvSpPr>
          <p:spPr>
            <a:xfrm rot="10800000">
              <a:off x="6951800"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12"/>
            <p:cNvSpPr/>
            <p:nvPr/>
          </p:nvSpPr>
          <p:spPr>
            <a:xfrm rot="10800000">
              <a:off x="6951800" y="222065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12"/>
            <p:cNvSpPr/>
            <p:nvPr/>
          </p:nvSpPr>
          <p:spPr>
            <a:xfrm rot="10800000">
              <a:off x="6951800" y="2074529"/>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12"/>
            <p:cNvSpPr/>
            <p:nvPr/>
          </p:nvSpPr>
          <p:spPr>
            <a:xfrm rot="10800000">
              <a:off x="6951800" y="1782264"/>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12"/>
            <p:cNvSpPr/>
            <p:nvPr/>
          </p:nvSpPr>
          <p:spPr>
            <a:xfrm rot="10800000">
              <a:off x="6951800"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12"/>
            <p:cNvSpPr/>
            <p:nvPr/>
          </p:nvSpPr>
          <p:spPr>
            <a:xfrm rot="10800000">
              <a:off x="6951800" y="1489999"/>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12"/>
            <p:cNvSpPr/>
            <p:nvPr/>
          </p:nvSpPr>
          <p:spPr>
            <a:xfrm rot="10800000">
              <a:off x="6951800" y="1197734"/>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12"/>
            <p:cNvSpPr/>
            <p:nvPr/>
          </p:nvSpPr>
          <p:spPr>
            <a:xfrm rot="10800000">
              <a:off x="6951800" y="1051613"/>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12"/>
            <p:cNvSpPr/>
            <p:nvPr/>
          </p:nvSpPr>
          <p:spPr>
            <a:xfrm rot="10800000">
              <a:off x="6951800" y="613204"/>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12"/>
            <p:cNvSpPr/>
            <p:nvPr/>
          </p:nvSpPr>
          <p:spPr>
            <a:xfrm rot="10800000">
              <a:off x="6951800" y="320938"/>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12"/>
            <p:cNvSpPr/>
            <p:nvPr/>
          </p:nvSpPr>
          <p:spPr>
            <a:xfrm rot="10800000">
              <a:off x="6951800"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12"/>
            <p:cNvSpPr/>
            <p:nvPr/>
          </p:nvSpPr>
          <p:spPr>
            <a:xfrm rot="10800000">
              <a:off x="6805680" y="4997133"/>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12"/>
            <p:cNvSpPr/>
            <p:nvPr/>
          </p:nvSpPr>
          <p:spPr>
            <a:xfrm rot="10800000">
              <a:off x="6805680" y="4558747"/>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12"/>
            <p:cNvSpPr/>
            <p:nvPr/>
          </p:nvSpPr>
          <p:spPr>
            <a:xfrm rot="10800000">
              <a:off x="6805680" y="4120361"/>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12"/>
            <p:cNvSpPr/>
            <p:nvPr/>
          </p:nvSpPr>
          <p:spPr>
            <a:xfrm rot="10800000">
              <a:off x="6805680" y="3535831"/>
              <a:ext cx="117867" cy="117867"/>
            </a:xfrm>
            <a:custGeom>
              <a:avLst/>
              <a:gdLst/>
              <a:ahLst/>
              <a:cxnLst/>
              <a:rect l="l" t="t" r="r" b="b"/>
              <a:pathLst>
                <a:path w="4856" h="4856" extrusionOk="0">
                  <a:moveTo>
                    <a:pt x="0" y="0"/>
                  </a:moveTo>
                  <a:lnTo>
                    <a:pt x="0"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12"/>
            <p:cNvSpPr/>
            <p:nvPr/>
          </p:nvSpPr>
          <p:spPr>
            <a:xfrm rot="10800000">
              <a:off x="6805680" y="2951301"/>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12"/>
            <p:cNvSpPr/>
            <p:nvPr/>
          </p:nvSpPr>
          <p:spPr>
            <a:xfrm rot="10800000">
              <a:off x="6805680" y="2220650"/>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12"/>
            <p:cNvSpPr/>
            <p:nvPr/>
          </p:nvSpPr>
          <p:spPr>
            <a:xfrm rot="10800000">
              <a:off x="6805680" y="1051613"/>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12"/>
            <p:cNvSpPr/>
            <p:nvPr/>
          </p:nvSpPr>
          <p:spPr>
            <a:xfrm rot="10800000">
              <a:off x="6805680" y="905469"/>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12"/>
            <p:cNvSpPr/>
            <p:nvPr/>
          </p:nvSpPr>
          <p:spPr>
            <a:xfrm rot="10800000">
              <a:off x="6805680" y="28698"/>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12"/>
            <p:cNvSpPr/>
            <p:nvPr/>
          </p:nvSpPr>
          <p:spPr>
            <a:xfrm rot="10800000">
              <a:off x="6659535"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12"/>
            <p:cNvSpPr/>
            <p:nvPr/>
          </p:nvSpPr>
          <p:spPr>
            <a:xfrm rot="10800000">
              <a:off x="6659535"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12"/>
            <p:cNvSpPr/>
            <p:nvPr/>
          </p:nvSpPr>
          <p:spPr>
            <a:xfrm rot="10800000">
              <a:off x="6659535"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12"/>
            <p:cNvSpPr/>
            <p:nvPr/>
          </p:nvSpPr>
          <p:spPr>
            <a:xfrm rot="10800000">
              <a:off x="6659535"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12"/>
            <p:cNvSpPr/>
            <p:nvPr/>
          </p:nvSpPr>
          <p:spPr>
            <a:xfrm rot="10800000">
              <a:off x="6659535"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12"/>
            <p:cNvSpPr/>
            <p:nvPr/>
          </p:nvSpPr>
          <p:spPr>
            <a:xfrm rot="10800000">
              <a:off x="6659535" y="905469"/>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12"/>
            <p:cNvSpPr/>
            <p:nvPr/>
          </p:nvSpPr>
          <p:spPr>
            <a:xfrm rot="10800000">
              <a:off x="6659535" y="759348"/>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12"/>
            <p:cNvSpPr/>
            <p:nvPr/>
          </p:nvSpPr>
          <p:spPr>
            <a:xfrm rot="10800000">
              <a:off x="6659535"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12"/>
            <p:cNvSpPr/>
            <p:nvPr/>
          </p:nvSpPr>
          <p:spPr>
            <a:xfrm rot="10800000">
              <a:off x="6513415"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12"/>
            <p:cNvSpPr/>
            <p:nvPr/>
          </p:nvSpPr>
          <p:spPr>
            <a:xfrm rot="10800000">
              <a:off x="6513415"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12"/>
            <p:cNvSpPr/>
            <p:nvPr/>
          </p:nvSpPr>
          <p:spPr>
            <a:xfrm rot="10800000">
              <a:off x="6513415"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12"/>
            <p:cNvSpPr/>
            <p:nvPr/>
          </p:nvSpPr>
          <p:spPr>
            <a:xfrm rot="10800000">
              <a:off x="6513415"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12"/>
            <p:cNvSpPr/>
            <p:nvPr/>
          </p:nvSpPr>
          <p:spPr>
            <a:xfrm rot="10800000">
              <a:off x="6513415"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12"/>
            <p:cNvSpPr/>
            <p:nvPr/>
          </p:nvSpPr>
          <p:spPr>
            <a:xfrm rot="10800000">
              <a:off x="6513415"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12"/>
            <p:cNvSpPr/>
            <p:nvPr/>
          </p:nvSpPr>
          <p:spPr>
            <a:xfrm rot="10800000">
              <a:off x="6367294"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12"/>
            <p:cNvSpPr/>
            <p:nvPr/>
          </p:nvSpPr>
          <p:spPr>
            <a:xfrm rot="10800000">
              <a:off x="6367294"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12"/>
            <p:cNvSpPr/>
            <p:nvPr/>
          </p:nvSpPr>
          <p:spPr>
            <a:xfrm rot="10800000">
              <a:off x="6367294"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12"/>
            <p:cNvSpPr/>
            <p:nvPr/>
          </p:nvSpPr>
          <p:spPr>
            <a:xfrm rot="10800000">
              <a:off x="7536331"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12"/>
            <p:cNvSpPr/>
            <p:nvPr/>
          </p:nvSpPr>
          <p:spPr>
            <a:xfrm rot="10800000">
              <a:off x="7536331" y="4851012"/>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12"/>
            <p:cNvSpPr/>
            <p:nvPr/>
          </p:nvSpPr>
          <p:spPr>
            <a:xfrm rot="10800000">
              <a:off x="7536331" y="4412627"/>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12"/>
            <p:cNvSpPr/>
            <p:nvPr/>
          </p:nvSpPr>
          <p:spPr>
            <a:xfrm rot="10800000">
              <a:off x="7536331"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12"/>
            <p:cNvSpPr/>
            <p:nvPr/>
          </p:nvSpPr>
          <p:spPr>
            <a:xfrm rot="10800000">
              <a:off x="7536331"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12"/>
            <p:cNvSpPr/>
            <p:nvPr/>
          </p:nvSpPr>
          <p:spPr>
            <a:xfrm rot="10800000">
              <a:off x="7536331"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12"/>
            <p:cNvSpPr/>
            <p:nvPr/>
          </p:nvSpPr>
          <p:spPr>
            <a:xfrm rot="10800000">
              <a:off x="7536331"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12"/>
            <p:cNvSpPr/>
            <p:nvPr/>
          </p:nvSpPr>
          <p:spPr>
            <a:xfrm rot="10800000">
              <a:off x="7536331"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12"/>
            <p:cNvSpPr/>
            <p:nvPr/>
          </p:nvSpPr>
          <p:spPr>
            <a:xfrm rot="10800000">
              <a:off x="7390210"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12"/>
            <p:cNvSpPr/>
            <p:nvPr/>
          </p:nvSpPr>
          <p:spPr>
            <a:xfrm rot="10800000">
              <a:off x="7390210" y="397421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12"/>
            <p:cNvSpPr/>
            <p:nvPr/>
          </p:nvSpPr>
          <p:spPr>
            <a:xfrm rot="10800000">
              <a:off x="7390210"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12"/>
            <p:cNvSpPr/>
            <p:nvPr/>
          </p:nvSpPr>
          <p:spPr>
            <a:xfrm rot="10800000">
              <a:off x="7390210"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12"/>
            <p:cNvSpPr/>
            <p:nvPr/>
          </p:nvSpPr>
          <p:spPr>
            <a:xfrm rot="10800000">
              <a:off x="7390210"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12"/>
            <p:cNvSpPr/>
            <p:nvPr/>
          </p:nvSpPr>
          <p:spPr>
            <a:xfrm rot="10800000">
              <a:off x="7244066"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12"/>
            <p:cNvSpPr/>
            <p:nvPr/>
          </p:nvSpPr>
          <p:spPr>
            <a:xfrm rot="10800000">
              <a:off x="7244066"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12"/>
            <p:cNvSpPr/>
            <p:nvPr/>
          </p:nvSpPr>
          <p:spPr>
            <a:xfrm rot="10800000">
              <a:off x="7244066"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12"/>
            <p:cNvSpPr/>
            <p:nvPr/>
          </p:nvSpPr>
          <p:spPr>
            <a:xfrm rot="10800000">
              <a:off x="7244066"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12"/>
            <p:cNvSpPr/>
            <p:nvPr/>
          </p:nvSpPr>
          <p:spPr>
            <a:xfrm rot="10800000">
              <a:off x="7244066"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12"/>
            <p:cNvSpPr/>
            <p:nvPr/>
          </p:nvSpPr>
          <p:spPr>
            <a:xfrm rot="10800000">
              <a:off x="7097945"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12"/>
            <p:cNvSpPr/>
            <p:nvPr/>
          </p:nvSpPr>
          <p:spPr>
            <a:xfrm rot="10800000">
              <a:off x="6951800" y="3828096"/>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12"/>
            <p:cNvSpPr/>
            <p:nvPr/>
          </p:nvSpPr>
          <p:spPr>
            <a:xfrm rot="10800000">
              <a:off x="6951800" y="2659036"/>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12"/>
            <p:cNvSpPr/>
            <p:nvPr/>
          </p:nvSpPr>
          <p:spPr>
            <a:xfrm rot="10800000">
              <a:off x="6805680" y="320938"/>
              <a:ext cx="117867" cy="117892"/>
            </a:xfrm>
            <a:custGeom>
              <a:avLst/>
              <a:gdLst/>
              <a:ahLst/>
              <a:cxnLst/>
              <a:rect l="l" t="t" r="r" b="b"/>
              <a:pathLst>
                <a:path w="4856" h="4857"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12"/>
            <p:cNvSpPr/>
            <p:nvPr/>
          </p:nvSpPr>
          <p:spPr>
            <a:xfrm rot="10800000">
              <a:off x="6513415"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12"/>
            <p:cNvSpPr/>
            <p:nvPr/>
          </p:nvSpPr>
          <p:spPr>
            <a:xfrm rot="10800000">
              <a:off x="6367294"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9" name="Google Shape;3669;p12"/>
          <p:cNvGrpSpPr/>
          <p:nvPr/>
        </p:nvGrpSpPr>
        <p:grpSpPr>
          <a:xfrm rot="10800000">
            <a:off x="28739" y="28698"/>
            <a:ext cx="1286904" cy="5086302"/>
            <a:chOff x="6367294" y="28698"/>
            <a:chExt cx="1286904" cy="5086302"/>
          </a:xfrm>
        </p:grpSpPr>
        <p:sp>
          <p:nvSpPr>
            <p:cNvPr id="3670" name="Google Shape;3670;p12"/>
            <p:cNvSpPr/>
            <p:nvPr/>
          </p:nvSpPr>
          <p:spPr>
            <a:xfrm rot="10800000">
              <a:off x="7536331" y="613204"/>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12"/>
            <p:cNvSpPr/>
            <p:nvPr/>
          </p:nvSpPr>
          <p:spPr>
            <a:xfrm rot="10800000">
              <a:off x="7244066"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12"/>
            <p:cNvSpPr/>
            <p:nvPr/>
          </p:nvSpPr>
          <p:spPr>
            <a:xfrm rot="10800000">
              <a:off x="7244066"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12"/>
            <p:cNvSpPr/>
            <p:nvPr/>
          </p:nvSpPr>
          <p:spPr>
            <a:xfrm rot="10800000">
              <a:off x="6659535"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12"/>
            <p:cNvSpPr/>
            <p:nvPr/>
          </p:nvSpPr>
          <p:spPr>
            <a:xfrm rot="10800000">
              <a:off x="7536331"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12"/>
            <p:cNvSpPr/>
            <p:nvPr/>
          </p:nvSpPr>
          <p:spPr>
            <a:xfrm rot="10800000">
              <a:off x="7536331"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12"/>
            <p:cNvSpPr/>
            <p:nvPr/>
          </p:nvSpPr>
          <p:spPr>
            <a:xfrm rot="10800000">
              <a:off x="7536331"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12"/>
            <p:cNvSpPr/>
            <p:nvPr/>
          </p:nvSpPr>
          <p:spPr>
            <a:xfrm rot="10800000">
              <a:off x="7536331"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12"/>
            <p:cNvSpPr/>
            <p:nvPr/>
          </p:nvSpPr>
          <p:spPr>
            <a:xfrm rot="10800000">
              <a:off x="7536331" y="3828096"/>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12"/>
            <p:cNvSpPr/>
            <p:nvPr/>
          </p:nvSpPr>
          <p:spPr>
            <a:xfrm rot="10800000">
              <a:off x="7536331"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12"/>
            <p:cNvSpPr/>
            <p:nvPr/>
          </p:nvSpPr>
          <p:spPr>
            <a:xfrm rot="10800000">
              <a:off x="7536331" y="3535831"/>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12"/>
            <p:cNvSpPr/>
            <p:nvPr/>
          </p:nvSpPr>
          <p:spPr>
            <a:xfrm rot="10800000">
              <a:off x="7536331"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12"/>
            <p:cNvSpPr/>
            <p:nvPr/>
          </p:nvSpPr>
          <p:spPr>
            <a:xfrm rot="10800000">
              <a:off x="7536331"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12"/>
            <p:cNvSpPr/>
            <p:nvPr/>
          </p:nvSpPr>
          <p:spPr>
            <a:xfrm rot="10800000">
              <a:off x="7536331"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12"/>
            <p:cNvSpPr/>
            <p:nvPr/>
          </p:nvSpPr>
          <p:spPr>
            <a:xfrm rot="10800000">
              <a:off x="7536331"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12"/>
            <p:cNvSpPr/>
            <p:nvPr/>
          </p:nvSpPr>
          <p:spPr>
            <a:xfrm rot="10800000">
              <a:off x="7536331"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12"/>
            <p:cNvSpPr/>
            <p:nvPr/>
          </p:nvSpPr>
          <p:spPr>
            <a:xfrm rot="10800000">
              <a:off x="7536331" y="2366770"/>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12"/>
            <p:cNvSpPr/>
            <p:nvPr/>
          </p:nvSpPr>
          <p:spPr>
            <a:xfrm rot="10800000">
              <a:off x="7536331"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12"/>
            <p:cNvSpPr/>
            <p:nvPr/>
          </p:nvSpPr>
          <p:spPr>
            <a:xfrm rot="10800000">
              <a:off x="7536331"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12"/>
            <p:cNvSpPr/>
            <p:nvPr/>
          </p:nvSpPr>
          <p:spPr>
            <a:xfrm rot="10800000">
              <a:off x="7536331"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12"/>
            <p:cNvSpPr/>
            <p:nvPr/>
          </p:nvSpPr>
          <p:spPr>
            <a:xfrm rot="10800000">
              <a:off x="7536331"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12"/>
            <p:cNvSpPr/>
            <p:nvPr/>
          </p:nvSpPr>
          <p:spPr>
            <a:xfrm rot="10800000">
              <a:off x="7536331"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12"/>
            <p:cNvSpPr/>
            <p:nvPr/>
          </p:nvSpPr>
          <p:spPr>
            <a:xfrm rot="10800000">
              <a:off x="7536331"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12"/>
            <p:cNvSpPr/>
            <p:nvPr/>
          </p:nvSpPr>
          <p:spPr>
            <a:xfrm rot="10800000">
              <a:off x="7536331"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12"/>
            <p:cNvSpPr/>
            <p:nvPr/>
          </p:nvSpPr>
          <p:spPr>
            <a:xfrm rot="10800000">
              <a:off x="7536331"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12"/>
            <p:cNvSpPr/>
            <p:nvPr/>
          </p:nvSpPr>
          <p:spPr>
            <a:xfrm rot="10800000">
              <a:off x="7536331"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12"/>
            <p:cNvSpPr/>
            <p:nvPr/>
          </p:nvSpPr>
          <p:spPr>
            <a:xfrm rot="10800000">
              <a:off x="7536331"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12"/>
            <p:cNvSpPr/>
            <p:nvPr/>
          </p:nvSpPr>
          <p:spPr>
            <a:xfrm rot="10800000">
              <a:off x="7536331"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12"/>
            <p:cNvSpPr/>
            <p:nvPr/>
          </p:nvSpPr>
          <p:spPr>
            <a:xfrm rot="10800000">
              <a:off x="7536331"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12"/>
            <p:cNvSpPr/>
            <p:nvPr/>
          </p:nvSpPr>
          <p:spPr>
            <a:xfrm rot="10800000">
              <a:off x="7536331" y="2869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12"/>
            <p:cNvSpPr/>
            <p:nvPr/>
          </p:nvSpPr>
          <p:spPr>
            <a:xfrm rot="10800000">
              <a:off x="7390210" y="4851012"/>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12"/>
            <p:cNvSpPr/>
            <p:nvPr/>
          </p:nvSpPr>
          <p:spPr>
            <a:xfrm rot="10800000">
              <a:off x="7390210"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12"/>
            <p:cNvSpPr/>
            <p:nvPr/>
          </p:nvSpPr>
          <p:spPr>
            <a:xfrm rot="10800000">
              <a:off x="7390210" y="4412627"/>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12"/>
            <p:cNvSpPr/>
            <p:nvPr/>
          </p:nvSpPr>
          <p:spPr>
            <a:xfrm rot="10800000">
              <a:off x="7390210"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12"/>
            <p:cNvSpPr/>
            <p:nvPr/>
          </p:nvSpPr>
          <p:spPr>
            <a:xfrm rot="10800000">
              <a:off x="7390210" y="4120361"/>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12"/>
            <p:cNvSpPr/>
            <p:nvPr/>
          </p:nvSpPr>
          <p:spPr>
            <a:xfrm rot="10800000">
              <a:off x="7390210"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12"/>
            <p:cNvSpPr/>
            <p:nvPr/>
          </p:nvSpPr>
          <p:spPr>
            <a:xfrm rot="10800000">
              <a:off x="7390210" y="3535831"/>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12"/>
            <p:cNvSpPr/>
            <p:nvPr/>
          </p:nvSpPr>
          <p:spPr>
            <a:xfrm rot="10800000">
              <a:off x="7390210" y="3389711"/>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12"/>
            <p:cNvSpPr/>
            <p:nvPr/>
          </p:nvSpPr>
          <p:spPr>
            <a:xfrm rot="10800000">
              <a:off x="7390210" y="3243566"/>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12"/>
            <p:cNvSpPr/>
            <p:nvPr/>
          </p:nvSpPr>
          <p:spPr>
            <a:xfrm rot="10800000">
              <a:off x="7390210"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12"/>
            <p:cNvSpPr/>
            <p:nvPr/>
          </p:nvSpPr>
          <p:spPr>
            <a:xfrm rot="10800000">
              <a:off x="7390210" y="2805180"/>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12"/>
            <p:cNvSpPr/>
            <p:nvPr/>
          </p:nvSpPr>
          <p:spPr>
            <a:xfrm rot="10800000">
              <a:off x="7390210"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12"/>
            <p:cNvSpPr/>
            <p:nvPr/>
          </p:nvSpPr>
          <p:spPr>
            <a:xfrm rot="10800000">
              <a:off x="7390210"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12"/>
            <p:cNvSpPr/>
            <p:nvPr/>
          </p:nvSpPr>
          <p:spPr>
            <a:xfrm rot="10800000">
              <a:off x="7390210"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12"/>
            <p:cNvSpPr/>
            <p:nvPr/>
          </p:nvSpPr>
          <p:spPr>
            <a:xfrm rot="10800000">
              <a:off x="7390210"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12"/>
            <p:cNvSpPr/>
            <p:nvPr/>
          </p:nvSpPr>
          <p:spPr>
            <a:xfrm rot="10800000">
              <a:off x="7390210" y="2074529"/>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12"/>
            <p:cNvSpPr/>
            <p:nvPr/>
          </p:nvSpPr>
          <p:spPr>
            <a:xfrm rot="10800000">
              <a:off x="7390210"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12"/>
            <p:cNvSpPr/>
            <p:nvPr/>
          </p:nvSpPr>
          <p:spPr>
            <a:xfrm rot="10800000">
              <a:off x="7390210"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12"/>
            <p:cNvSpPr/>
            <p:nvPr/>
          </p:nvSpPr>
          <p:spPr>
            <a:xfrm rot="10800000">
              <a:off x="7390210" y="1343854"/>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12"/>
            <p:cNvSpPr/>
            <p:nvPr/>
          </p:nvSpPr>
          <p:spPr>
            <a:xfrm rot="10800000">
              <a:off x="7390210"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12"/>
            <p:cNvSpPr/>
            <p:nvPr/>
          </p:nvSpPr>
          <p:spPr>
            <a:xfrm rot="10800000">
              <a:off x="7390210"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12"/>
            <p:cNvSpPr/>
            <p:nvPr/>
          </p:nvSpPr>
          <p:spPr>
            <a:xfrm rot="10800000">
              <a:off x="7390210" y="75934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12"/>
            <p:cNvSpPr/>
            <p:nvPr/>
          </p:nvSpPr>
          <p:spPr>
            <a:xfrm rot="10800000">
              <a:off x="7390210" y="613204"/>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12"/>
            <p:cNvSpPr/>
            <p:nvPr/>
          </p:nvSpPr>
          <p:spPr>
            <a:xfrm rot="10800000">
              <a:off x="7390210" y="320938"/>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12"/>
            <p:cNvSpPr/>
            <p:nvPr/>
          </p:nvSpPr>
          <p:spPr>
            <a:xfrm rot="10800000">
              <a:off x="7390210"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12"/>
            <p:cNvSpPr/>
            <p:nvPr/>
          </p:nvSpPr>
          <p:spPr>
            <a:xfrm rot="10800000">
              <a:off x="7244066"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12"/>
            <p:cNvSpPr/>
            <p:nvPr/>
          </p:nvSpPr>
          <p:spPr>
            <a:xfrm rot="10800000">
              <a:off x="7244066"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12"/>
            <p:cNvSpPr/>
            <p:nvPr/>
          </p:nvSpPr>
          <p:spPr>
            <a:xfrm rot="10800000">
              <a:off x="7244066"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12"/>
            <p:cNvSpPr/>
            <p:nvPr/>
          </p:nvSpPr>
          <p:spPr>
            <a:xfrm rot="10800000">
              <a:off x="7244066"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12"/>
            <p:cNvSpPr/>
            <p:nvPr/>
          </p:nvSpPr>
          <p:spPr>
            <a:xfrm rot="10800000">
              <a:off x="7244066"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12"/>
            <p:cNvSpPr/>
            <p:nvPr/>
          </p:nvSpPr>
          <p:spPr>
            <a:xfrm rot="10800000">
              <a:off x="7244066"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12"/>
            <p:cNvSpPr/>
            <p:nvPr/>
          </p:nvSpPr>
          <p:spPr>
            <a:xfrm rot="10800000">
              <a:off x="7244066"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12"/>
            <p:cNvSpPr/>
            <p:nvPr/>
          </p:nvSpPr>
          <p:spPr>
            <a:xfrm rot="10800000">
              <a:off x="7244066"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12"/>
            <p:cNvSpPr/>
            <p:nvPr/>
          </p:nvSpPr>
          <p:spPr>
            <a:xfrm rot="10800000">
              <a:off x="7244066"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12"/>
            <p:cNvSpPr/>
            <p:nvPr/>
          </p:nvSpPr>
          <p:spPr>
            <a:xfrm rot="10800000">
              <a:off x="7244066"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12"/>
            <p:cNvSpPr/>
            <p:nvPr/>
          </p:nvSpPr>
          <p:spPr>
            <a:xfrm rot="10800000">
              <a:off x="7244066"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12"/>
            <p:cNvSpPr/>
            <p:nvPr/>
          </p:nvSpPr>
          <p:spPr>
            <a:xfrm rot="10800000">
              <a:off x="7244066"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12"/>
            <p:cNvSpPr/>
            <p:nvPr/>
          </p:nvSpPr>
          <p:spPr>
            <a:xfrm rot="10800000">
              <a:off x="7244066"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12"/>
            <p:cNvSpPr/>
            <p:nvPr/>
          </p:nvSpPr>
          <p:spPr>
            <a:xfrm rot="10800000">
              <a:off x="7244066"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12"/>
            <p:cNvSpPr/>
            <p:nvPr/>
          </p:nvSpPr>
          <p:spPr>
            <a:xfrm rot="10800000">
              <a:off x="7244066"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12"/>
            <p:cNvSpPr/>
            <p:nvPr/>
          </p:nvSpPr>
          <p:spPr>
            <a:xfrm rot="10800000">
              <a:off x="7244066"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12"/>
            <p:cNvSpPr/>
            <p:nvPr/>
          </p:nvSpPr>
          <p:spPr>
            <a:xfrm rot="10800000">
              <a:off x="7244066"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12"/>
            <p:cNvSpPr/>
            <p:nvPr/>
          </p:nvSpPr>
          <p:spPr>
            <a:xfrm rot="10800000">
              <a:off x="7244066"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12"/>
            <p:cNvSpPr/>
            <p:nvPr/>
          </p:nvSpPr>
          <p:spPr>
            <a:xfrm rot="10800000">
              <a:off x="7244066"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12"/>
            <p:cNvSpPr/>
            <p:nvPr/>
          </p:nvSpPr>
          <p:spPr>
            <a:xfrm rot="10800000">
              <a:off x="7244066"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12"/>
            <p:cNvSpPr/>
            <p:nvPr/>
          </p:nvSpPr>
          <p:spPr>
            <a:xfrm rot="10800000">
              <a:off x="7097945"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12"/>
            <p:cNvSpPr/>
            <p:nvPr/>
          </p:nvSpPr>
          <p:spPr>
            <a:xfrm rot="10800000">
              <a:off x="7097945"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12"/>
            <p:cNvSpPr/>
            <p:nvPr/>
          </p:nvSpPr>
          <p:spPr>
            <a:xfrm rot="10800000">
              <a:off x="7097945"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12"/>
            <p:cNvSpPr/>
            <p:nvPr/>
          </p:nvSpPr>
          <p:spPr>
            <a:xfrm rot="10800000">
              <a:off x="7097945"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12"/>
            <p:cNvSpPr/>
            <p:nvPr/>
          </p:nvSpPr>
          <p:spPr>
            <a:xfrm rot="10800000">
              <a:off x="7097945"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12"/>
            <p:cNvSpPr/>
            <p:nvPr/>
          </p:nvSpPr>
          <p:spPr>
            <a:xfrm rot="10800000">
              <a:off x="7097945"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12"/>
            <p:cNvSpPr/>
            <p:nvPr/>
          </p:nvSpPr>
          <p:spPr>
            <a:xfrm rot="10800000">
              <a:off x="7097945"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12"/>
            <p:cNvSpPr/>
            <p:nvPr/>
          </p:nvSpPr>
          <p:spPr>
            <a:xfrm rot="10800000">
              <a:off x="7097945"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12"/>
            <p:cNvSpPr/>
            <p:nvPr/>
          </p:nvSpPr>
          <p:spPr>
            <a:xfrm rot="10800000">
              <a:off x="7097945"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12"/>
            <p:cNvSpPr/>
            <p:nvPr/>
          </p:nvSpPr>
          <p:spPr>
            <a:xfrm rot="10800000">
              <a:off x="7097945"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12"/>
            <p:cNvSpPr/>
            <p:nvPr/>
          </p:nvSpPr>
          <p:spPr>
            <a:xfrm rot="10800000">
              <a:off x="7097945"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12"/>
            <p:cNvSpPr/>
            <p:nvPr/>
          </p:nvSpPr>
          <p:spPr>
            <a:xfrm rot="10800000">
              <a:off x="7097945"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12"/>
            <p:cNvSpPr/>
            <p:nvPr/>
          </p:nvSpPr>
          <p:spPr>
            <a:xfrm rot="10800000">
              <a:off x="7097945"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12"/>
            <p:cNvSpPr/>
            <p:nvPr/>
          </p:nvSpPr>
          <p:spPr>
            <a:xfrm rot="10800000">
              <a:off x="7097945"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12"/>
            <p:cNvSpPr/>
            <p:nvPr/>
          </p:nvSpPr>
          <p:spPr>
            <a:xfrm rot="10800000">
              <a:off x="7097945"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12"/>
            <p:cNvSpPr/>
            <p:nvPr/>
          </p:nvSpPr>
          <p:spPr>
            <a:xfrm rot="10800000">
              <a:off x="7097945"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12"/>
            <p:cNvSpPr/>
            <p:nvPr/>
          </p:nvSpPr>
          <p:spPr>
            <a:xfrm rot="10800000">
              <a:off x="7097945" y="174818"/>
              <a:ext cx="117867" cy="117867"/>
            </a:xfrm>
            <a:custGeom>
              <a:avLst/>
              <a:gdLst/>
              <a:ahLst/>
              <a:cxnLst/>
              <a:rect l="l" t="t" r="r" b="b"/>
              <a:pathLst>
                <a:path w="4856"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12"/>
            <p:cNvSpPr/>
            <p:nvPr/>
          </p:nvSpPr>
          <p:spPr>
            <a:xfrm rot="10800000">
              <a:off x="7097945"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12"/>
            <p:cNvSpPr/>
            <p:nvPr/>
          </p:nvSpPr>
          <p:spPr>
            <a:xfrm rot="10800000">
              <a:off x="6951800"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12"/>
            <p:cNvSpPr/>
            <p:nvPr/>
          </p:nvSpPr>
          <p:spPr>
            <a:xfrm rot="10800000">
              <a:off x="6951800" y="4704867"/>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12"/>
            <p:cNvSpPr/>
            <p:nvPr/>
          </p:nvSpPr>
          <p:spPr>
            <a:xfrm rot="10800000">
              <a:off x="6951800"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12"/>
            <p:cNvSpPr/>
            <p:nvPr/>
          </p:nvSpPr>
          <p:spPr>
            <a:xfrm rot="10800000">
              <a:off x="6951800"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12"/>
            <p:cNvSpPr/>
            <p:nvPr/>
          </p:nvSpPr>
          <p:spPr>
            <a:xfrm rot="10800000">
              <a:off x="6951800" y="3681951"/>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12"/>
            <p:cNvSpPr/>
            <p:nvPr/>
          </p:nvSpPr>
          <p:spPr>
            <a:xfrm rot="10800000">
              <a:off x="6951800"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12"/>
            <p:cNvSpPr/>
            <p:nvPr/>
          </p:nvSpPr>
          <p:spPr>
            <a:xfrm rot="10800000">
              <a:off x="6951800" y="2951301"/>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12"/>
            <p:cNvSpPr/>
            <p:nvPr/>
          </p:nvSpPr>
          <p:spPr>
            <a:xfrm rot="10800000">
              <a:off x="6951800"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12"/>
            <p:cNvSpPr/>
            <p:nvPr/>
          </p:nvSpPr>
          <p:spPr>
            <a:xfrm rot="10800000">
              <a:off x="6951800" y="222065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12"/>
            <p:cNvSpPr/>
            <p:nvPr/>
          </p:nvSpPr>
          <p:spPr>
            <a:xfrm rot="10800000">
              <a:off x="6951800" y="2074529"/>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12"/>
            <p:cNvSpPr/>
            <p:nvPr/>
          </p:nvSpPr>
          <p:spPr>
            <a:xfrm rot="10800000">
              <a:off x="6951800" y="1782264"/>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12"/>
            <p:cNvSpPr/>
            <p:nvPr/>
          </p:nvSpPr>
          <p:spPr>
            <a:xfrm rot="10800000">
              <a:off x="6951800"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12"/>
            <p:cNvSpPr/>
            <p:nvPr/>
          </p:nvSpPr>
          <p:spPr>
            <a:xfrm rot="10800000">
              <a:off x="6951800" y="1489999"/>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12"/>
            <p:cNvSpPr/>
            <p:nvPr/>
          </p:nvSpPr>
          <p:spPr>
            <a:xfrm rot="10800000">
              <a:off x="6951800" y="1197734"/>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12"/>
            <p:cNvSpPr/>
            <p:nvPr/>
          </p:nvSpPr>
          <p:spPr>
            <a:xfrm rot="10800000">
              <a:off x="6951800" y="1051613"/>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12"/>
            <p:cNvSpPr/>
            <p:nvPr/>
          </p:nvSpPr>
          <p:spPr>
            <a:xfrm rot="10800000">
              <a:off x="6951800" y="613204"/>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12"/>
            <p:cNvSpPr/>
            <p:nvPr/>
          </p:nvSpPr>
          <p:spPr>
            <a:xfrm rot="10800000">
              <a:off x="6951800" y="320938"/>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12"/>
            <p:cNvSpPr/>
            <p:nvPr/>
          </p:nvSpPr>
          <p:spPr>
            <a:xfrm rot="10800000">
              <a:off x="6951800"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12"/>
            <p:cNvSpPr/>
            <p:nvPr/>
          </p:nvSpPr>
          <p:spPr>
            <a:xfrm rot="10800000">
              <a:off x="6805680" y="4997133"/>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12"/>
            <p:cNvSpPr/>
            <p:nvPr/>
          </p:nvSpPr>
          <p:spPr>
            <a:xfrm rot="10800000">
              <a:off x="6805680" y="4558747"/>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12"/>
            <p:cNvSpPr/>
            <p:nvPr/>
          </p:nvSpPr>
          <p:spPr>
            <a:xfrm rot="10800000">
              <a:off x="6805680" y="4120361"/>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12"/>
            <p:cNvSpPr/>
            <p:nvPr/>
          </p:nvSpPr>
          <p:spPr>
            <a:xfrm rot="10800000">
              <a:off x="6805680" y="3535831"/>
              <a:ext cx="117867" cy="117867"/>
            </a:xfrm>
            <a:custGeom>
              <a:avLst/>
              <a:gdLst/>
              <a:ahLst/>
              <a:cxnLst/>
              <a:rect l="l" t="t" r="r" b="b"/>
              <a:pathLst>
                <a:path w="4856" h="4856" extrusionOk="0">
                  <a:moveTo>
                    <a:pt x="0" y="0"/>
                  </a:moveTo>
                  <a:lnTo>
                    <a:pt x="0"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12"/>
            <p:cNvSpPr/>
            <p:nvPr/>
          </p:nvSpPr>
          <p:spPr>
            <a:xfrm rot="10800000">
              <a:off x="6805680" y="2951301"/>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12"/>
            <p:cNvSpPr/>
            <p:nvPr/>
          </p:nvSpPr>
          <p:spPr>
            <a:xfrm rot="10800000">
              <a:off x="6805680" y="2220650"/>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12"/>
            <p:cNvSpPr/>
            <p:nvPr/>
          </p:nvSpPr>
          <p:spPr>
            <a:xfrm rot="10800000">
              <a:off x="6805680" y="1051613"/>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12"/>
            <p:cNvSpPr/>
            <p:nvPr/>
          </p:nvSpPr>
          <p:spPr>
            <a:xfrm rot="10800000">
              <a:off x="6805680" y="905469"/>
              <a:ext cx="117867" cy="117867"/>
            </a:xfrm>
            <a:custGeom>
              <a:avLst/>
              <a:gdLst/>
              <a:ahLst/>
              <a:cxnLst/>
              <a:rect l="l" t="t" r="r" b="b"/>
              <a:pathLst>
                <a:path w="4856" h="4856" extrusionOk="0">
                  <a:moveTo>
                    <a:pt x="0" y="0"/>
                  </a:moveTo>
                  <a:lnTo>
                    <a:pt x="0"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12"/>
            <p:cNvSpPr/>
            <p:nvPr/>
          </p:nvSpPr>
          <p:spPr>
            <a:xfrm rot="10800000">
              <a:off x="6805680" y="28698"/>
              <a:ext cx="117867" cy="117867"/>
            </a:xfrm>
            <a:custGeom>
              <a:avLst/>
              <a:gdLst/>
              <a:ahLst/>
              <a:cxnLst/>
              <a:rect l="l" t="t" r="r" b="b"/>
              <a:pathLst>
                <a:path w="4856" h="4856"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12"/>
            <p:cNvSpPr/>
            <p:nvPr/>
          </p:nvSpPr>
          <p:spPr>
            <a:xfrm rot="10800000">
              <a:off x="6659535"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12"/>
            <p:cNvSpPr/>
            <p:nvPr/>
          </p:nvSpPr>
          <p:spPr>
            <a:xfrm rot="10800000">
              <a:off x="6659535"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12"/>
            <p:cNvSpPr/>
            <p:nvPr/>
          </p:nvSpPr>
          <p:spPr>
            <a:xfrm rot="10800000">
              <a:off x="6659535"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12"/>
            <p:cNvSpPr/>
            <p:nvPr/>
          </p:nvSpPr>
          <p:spPr>
            <a:xfrm rot="10800000">
              <a:off x="6659535"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12"/>
            <p:cNvSpPr/>
            <p:nvPr/>
          </p:nvSpPr>
          <p:spPr>
            <a:xfrm rot="10800000">
              <a:off x="6659535"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12"/>
            <p:cNvSpPr/>
            <p:nvPr/>
          </p:nvSpPr>
          <p:spPr>
            <a:xfrm rot="10800000">
              <a:off x="6659535" y="905469"/>
              <a:ext cx="117892" cy="117867"/>
            </a:xfrm>
            <a:custGeom>
              <a:avLst/>
              <a:gdLst/>
              <a:ahLst/>
              <a:cxnLst/>
              <a:rect l="l" t="t" r="r" b="b"/>
              <a:pathLst>
                <a:path w="4857"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12"/>
            <p:cNvSpPr/>
            <p:nvPr/>
          </p:nvSpPr>
          <p:spPr>
            <a:xfrm rot="10800000">
              <a:off x="6659535" y="759348"/>
              <a:ext cx="117892" cy="117867"/>
            </a:xfrm>
            <a:custGeom>
              <a:avLst/>
              <a:gdLst/>
              <a:ahLst/>
              <a:cxnLst/>
              <a:rect l="l" t="t" r="r" b="b"/>
              <a:pathLst>
                <a:path w="4857"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12"/>
            <p:cNvSpPr/>
            <p:nvPr/>
          </p:nvSpPr>
          <p:spPr>
            <a:xfrm rot="10800000">
              <a:off x="6659535"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12"/>
            <p:cNvSpPr/>
            <p:nvPr/>
          </p:nvSpPr>
          <p:spPr>
            <a:xfrm rot="10800000">
              <a:off x="6513415"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12"/>
            <p:cNvSpPr/>
            <p:nvPr/>
          </p:nvSpPr>
          <p:spPr>
            <a:xfrm rot="10800000">
              <a:off x="6513415"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12"/>
            <p:cNvSpPr/>
            <p:nvPr/>
          </p:nvSpPr>
          <p:spPr>
            <a:xfrm rot="10800000">
              <a:off x="6513415"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12"/>
            <p:cNvSpPr/>
            <p:nvPr/>
          </p:nvSpPr>
          <p:spPr>
            <a:xfrm rot="10800000">
              <a:off x="6513415"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12"/>
            <p:cNvSpPr/>
            <p:nvPr/>
          </p:nvSpPr>
          <p:spPr>
            <a:xfrm rot="10800000">
              <a:off x="6513415"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12"/>
            <p:cNvSpPr/>
            <p:nvPr/>
          </p:nvSpPr>
          <p:spPr>
            <a:xfrm rot="10800000">
              <a:off x="6513415"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12"/>
            <p:cNvSpPr/>
            <p:nvPr/>
          </p:nvSpPr>
          <p:spPr>
            <a:xfrm rot="10800000">
              <a:off x="6367294"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12"/>
            <p:cNvSpPr/>
            <p:nvPr/>
          </p:nvSpPr>
          <p:spPr>
            <a:xfrm rot="10800000">
              <a:off x="6367294"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12"/>
            <p:cNvSpPr/>
            <p:nvPr/>
          </p:nvSpPr>
          <p:spPr>
            <a:xfrm rot="10800000">
              <a:off x="6367294"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12"/>
            <p:cNvSpPr/>
            <p:nvPr/>
          </p:nvSpPr>
          <p:spPr>
            <a:xfrm rot="10800000">
              <a:off x="7536331"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12"/>
            <p:cNvSpPr/>
            <p:nvPr/>
          </p:nvSpPr>
          <p:spPr>
            <a:xfrm rot="10800000">
              <a:off x="7536331" y="4851012"/>
              <a:ext cx="117867" cy="117867"/>
            </a:xfrm>
            <a:custGeom>
              <a:avLst/>
              <a:gdLst/>
              <a:ahLst/>
              <a:cxnLst/>
              <a:rect l="l" t="t" r="r" b="b"/>
              <a:pathLst>
                <a:path w="4856" h="4856" extrusionOk="0">
                  <a:moveTo>
                    <a:pt x="0" y="0"/>
                  </a:moveTo>
                  <a:lnTo>
                    <a:pt x="0" y="4856"/>
                  </a:lnTo>
                  <a:lnTo>
                    <a:pt x="4855" y="4856"/>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12"/>
            <p:cNvSpPr/>
            <p:nvPr/>
          </p:nvSpPr>
          <p:spPr>
            <a:xfrm rot="10800000">
              <a:off x="7536331" y="4412627"/>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12"/>
            <p:cNvSpPr/>
            <p:nvPr/>
          </p:nvSpPr>
          <p:spPr>
            <a:xfrm rot="10800000">
              <a:off x="7536331"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12"/>
            <p:cNvSpPr/>
            <p:nvPr/>
          </p:nvSpPr>
          <p:spPr>
            <a:xfrm rot="10800000">
              <a:off x="7536331"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12"/>
            <p:cNvSpPr/>
            <p:nvPr/>
          </p:nvSpPr>
          <p:spPr>
            <a:xfrm rot="10800000">
              <a:off x="7536331"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12"/>
            <p:cNvSpPr/>
            <p:nvPr/>
          </p:nvSpPr>
          <p:spPr>
            <a:xfrm rot="10800000">
              <a:off x="7536331"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12"/>
            <p:cNvSpPr/>
            <p:nvPr/>
          </p:nvSpPr>
          <p:spPr>
            <a:xfrm rot="10800000">
              <a:off x="7536331"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12"/>
            <p:cNvSpPr/>
            <p:nvPr/>
          </p:nvSpPr>
          <p:spPr>
            <a:xfrm rot="10800000">
              <a:off x="7390210"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12"/>
            <p:cNvSpPr/>
            <p:nvPr/>
          </p:nvSpPr>
          <p:spPr>
            <a:xfrm rot="10800000">
              <a:off x="7390210" y="3974217"/>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12"/>
            <p:cNvSpPr/>
            <p:nvPr/>
          </p:nvSpPr>
          <p:spPr>
            <a:xfrm rot="10800000">
              <a:off x="7390210"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12"/>
            <p:cNvSpPr/>
            <p:nvPr/>
          </p:nvSpPr>
          <p:spPr>
            <a:xfrm rot="10800000">
              <a:off x="7390210"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12"/>
            <p:cNvSpPr/>
            <p:nvPr/>
          </p:nvSpPr>
          <p:spPr>
            <a:xfrm rot="10800000">
              <a:off x="7390210"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12"/>
            <p:cNvSpPr/>
            <p:nvPr/>
          </p:nvSpPr>
          <p:spPr>
            <a:xfrm rot="10800000">
              <a:off x="7244066"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12"/>
            <p:cNvSpPr/>
            <p:nvPr/>
          </p:nvSpPr>
          <p:spPr>
            <a:xfrm rot="10800000">
              <a:off x="7244066"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12"/>
            <p:cNvSpPr/>
            <p:nvPr/>
          </p:nvSpPr>
          <p:spPr>
            <a:xfrm rot="10800000">
              <a:off x="7244066"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12"/>
            <p:cNvSpPr/>
            <p:nvPr/>
          </p:nvSpPr>
          <p:spPr>
            <a:xfrm rot="10800000">
              <a:off x="7244066"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12"/>
            <p:cNvSpPr/>
            <p:nvPr/>
          </p:nvSpPr>
          <p:spPr>
            <a:xfrm rot="10800000">
              <a:off x="7244066"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12"/>
            <p:cNvSpPr/>
            <p:nvPr/>
          </p:nvSpPr>
          <p:spPr>
            <a:xfrm rot="10800000">
              <a:off x="7097945"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12"/>
            <p:cNvSpPr/>
            <p:nvPr/>
          </p:nvSpPr>
          <p:spPr>
            <a:xfrm rot="10800000">
              <a:off x="6951800" y="3828096"/>
              <a:ext cx="117892" cy="117867"/>
            </a:xfrm>
            <a:custGeom>
              <a:avLst/>
              <a:gdLst/>
              <a:ahLst/>
              <a:cxnLst/>
              <a:rect l="l" t="t" r="r" b="b"/>
              <a:pathLst>
                <a:path w="4857" h="4856" extrusionOk="0">
                  <a:moveTo>
                    <a:pt x="1" y="0"/>
                  </a:moveTo>
                  <a:lnTo>
                    <a:pt x="1" y="4856"/>
                  </a:lnTo>
                  <a:lnTo>
                    <a:pt x="4856" y="4856"/>
                  </a:lnTo>
                  <a:lnTo>
                    <a:pt x="485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12"/>
            <p:cNvSpPr/>
            <p:nvPr/>
          </p:nvSpPr>
          <p:spPr>
            <a:xfrm rot="10800000">
              <a:off x="6951800" y="2659036"/>
              <a:ext cx="117892" cy="117892"/>
            </a:xfrm>
            <a:custGeom>
              <a:avLst/>
              <a:gdLst/>
              <a:ahLst/>
              <a:cxnLst/>
              <a:rect l="l" t="t" r="r" b="b"/>
              <a:pathLst>
                <a:path w="4857" h="4857"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12"/>
            <p:cNvSpPr/>
            <p:nvPr/>
          </p:nvSpPr>
          <p:spPr>
            <a:xfrm rot="10800000">
              <a:off x="6805680" y="320938"/>
              <a:ext cx="117867" cy="117892"/>
            </a:xfrm>
            <a:custGeom>
              <a:avLst/>
              <a:gdLst/>
              <a:ahLst/>
              <a:cxnLst/>
              <a:rect l="l" t="t" r="r" b="b"/>
              <a:pathLst>
                <a:path w="4856" h="4857" extrusionOk="0">
                  <a:moveTo>
                    <a:pt x="0" y="1"/>
                  </a:moveTo>
                  <a:lnTo>
                    <a:pt x="0"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12"/>
            <p:cNvSpPr/>
            <p:nvPr/>
          </p:nvSpPr>
          <p:spPr>
            <a:xfrm rot="10800000">
              <a:off x="6513415"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12"/>
            <p:cNvSpPr/>
            <p:nvPr/>
          </p:nvSpPr>
          <p:spPr>
            <a:xfrm rot="10800000">
              <a:off x="6367294"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1" name="Google Shape;3831;p1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526"/>
        <p:cNvGrpSpPr/>
        <p:nvPr/>
      </p:nvGrpSpPr>
      <p:grpSpPr>
        <a:xfrm>
          <a:off x="0" y="0"/>
          <a:ext cx="0" cy="0"/>
          <a:chOff x="0" y="0"/>
          <a:chExt cx="0" cy="0"/>
        </a:xfrm>
      </p:grpSpPr>
      <p:sp>
        <p:nvSpPr>
          <p:cNvPr id="527" name="Google Shape;527;p3"/>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28" name="Google Shape;528;p3"/>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2400"/>
              <a:buNone/>
              <a:defRPr>
                <a:solidFill>
                  <a:schemeClr val="accent2"/>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endParaRPr/>
          </a:p>
        </p:txBody>
      </p:sp>
      <p:grpSp>
        <p:nvGrpSpPr>
          <p:cNvPr id="529" name="Google Shape;529;p3"/>
          <p:cNvGrpSpPr/>
          <p:nvPr/>
        </p:nvGrpSpPr>
        <p:grpSpPr>
          <a:xfrm rot="10800000">
            <a:off x="8705367" y="28698"/>
            <a:ext cx="410132" cy="5086302"/>
            <a:chOff x="836200" y="238125"/>
            <a:chExt cx="422425" cy="5238750"/>
          </a:xfrm>
        </p:grpSpPr>
        <p:sp>
          <p:nvSpPr>
            <p:cNvPr id="530" name="Google Shape;530;p3"/>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0" name="Google Shape;610;p3"/>
          <p:cNvGrpSpPr/>
          <p:nvPr/>
        </p:nvGrpSpPr>
        <p:grpSpPr>
          <a:xfrm rot="10800000">
            <a:off x="6659535" y="28698"/>
            <a:ext cx="2309844" cy="5086302"/>
            <a:chOff x="986700" y="238125"/>
            <a:chExt cx="2379075" cy="5238750"/>
          </a:xfrm>
        </p:grpSpPr>
        <p:sp>
          <p:nvSpPr>
            <p:cNvPr id="611" name="Google Shape;611;p3"/>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3"/>
          <p:cNvGrpSpPr/>
          <p:nvPr/>
        </p:nvGrpSpPr>
        <p:grpSpPr>
          <a:xfrm rot="10800000">
            <a:off x="6367294" y="28698"/>
            <a:ext cx="2017554" cy="5086302"/>
            <a:chOff x="1588750" y="238125"/>
            <a:chExt cx="2078025" cy="5238750"/>
          </a:xfrm>
        </p:grpSpPr>
        <p:sp>
          <p:nvSpPr>
            <p:cNvPr id="731" name="Google Shape;731;p3"/>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3"/>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3"/>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3"/>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3"/>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3"/>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3"/>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0" name="Google Shape;940;p3"/>
          <p:cNvGrpSpPr/>
          <p:nvPr/>
        </p:nvGrpSpPr>
        <p:grpSpPr>
          <a:xfrm rot="10800000">
            <a:off x="6367294" y="28698"/>
            <a:ext cx="2309820" cy="5086302"/>
            <a:chOff x="1287725" y="238125"/>
            <a:chExt cx="2379050" cy="5238750"/>
          </a:xfrm>
        </p:grpSpPr>
        <p:sp>
          <p:nvSpPr>
            <p:cNvPr id="941" name="Google Shape;941;p3"/>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3"/>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3"/>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3"/>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3"/>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3"/>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3"/>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3"/>
        </a:solidFill>
        <a:effectLst/>
      </p:bgPr>
    </p:bg>
    <p:spTree>
      <p:nvGrpSpPr>
        <p:cNvPr id="1" name="Shape 1044"/>
        <p:cNvGrpSpPr/>
        <p:nvPr/>
      </p:nvGrpSpPr>
      <p:grpSpPr>
        <a:xfrm>
          <a:off x="0" y="0"/>
          <a:ext cx="0" cy="0"/>
          <a:chOff x="0" y="0"/>
          <a:chExt cx="0" cy="0"/>
        </a:xfrm>
      </p:grpSpPr>
      <p:sp>
        <p:nvSpPr>
          <p:cNvPr id="1045" name="Google Shape;1045;p4"/>
          <p:cNvSpPr txBox="1">
            <a:spLocks noGrp="1"/>
          </p:cNvSpPr>
          <p:nvPr>
            <p:ph type="body" idx="1"/>
          </p:nvPr>
        </p:nvSpPr>
        <p:spPr>
          <a:xfrm>
            <a:off x="1278575" y="739550"/>
            <a:ext cx="4281000" cy="3692400"/>
          </a:xfrm>
          <a:prstGeom prst="rect">
            <a:avLst/>
          </a:prstGeom>
        </p:spPr>
        <p:txBody>
          <a:bodyPr spcFirstLastPara="1" wrap="square" lIns="91425" tIns="91425" rIns="91425" bIns="91425" anchor="t" anchorCtr="0">
            <a:noAutofit/>
          </a:bodyPr>
          <a:lstStyle>
            <a:lvl1pPr marL="457200" lvl="0" indent="-419100" rtl="0">
              <a:spcBef>
                <a:spcPts val="600"/>
              </a:spcBef>
              <a:spcAft>
                <a:spcPts val="0"/>
              </a:spcAft>
              <a:buClr>
                <a:schemeClr val="lt1"/>
              </a:buClr>
              <a:buSzPts val="3000"/>
              <a:buChar char="▪"/>
              <a:defRPr sz="3000" i="1">
                <a:solidFill>
                  <a:schemeClr val="lt1"/>
                </a:solidFill>
              </a:defRPr>
            </a:lvl1pPr>
            <a:lvl2pPr marL="914400" lvl="1" indent="-419100" rtl="0">
              <a:spcBef>
                <a:spcPts val="0"/>
              </a:spcBef>
              <a:spcAft>
                <a:spcPts val="0"/>
              </a:spcAft>
              <a:buClr>
                <a:schemeClr val="lt1"/>
              </a:buClr>
              <a:buSzPts val="3000"/>
              <a:buChar char="▫"/>
              <a:defRPr sz="3000" i="1">
                <a:solidFill>
                  <a:schemeClr val="lt1"/>
                </a:solidFill>
              </a:defRPr>
            </a:lvl2pPr>
            <a:lvl3pPr marL="1371600" lvl="2" indent="-419100" rtl="0">
              <a:spcBef>
                <a:spcPts val="0"/>
              </a:spcBef>
              <a:spcAft>
                <a:spcPts val="0"/>
              </a:spcAft>
              <a:buClr>
                <a:schemeClr val="lt1"/>
              </a:buClr>
              <a:buSzPts val="3000"/>
              <a:buChar char="▫"/>
              <a:defRPr sz="3000" i="1">
                <a:solidFill>
                  <a:schemeClr val="lt1"/>
                </a:solidFill>
              </a:defRPr>
            </a:lvl3pPr>
            <a:lvl4pPr marL="1828800" lvl="3" indent="-419100" rtl="0">
              <a:spcBef>
                <a:spcPts val="0"/>
              </a:spcBef>
              <a:spcAft>
                <a:spcPts val="0"/>
              </a:spcAft>
              <a:buClr>
                <a:schemeClr val="lt1"/>
              </a:buClr>
              <a:buSzPts val="3000"/>
              <a:buChar char="▫"/>
              <a:defRPr sz="3000" i="1">
                <a:solidFill>
                  <a:schemeClr val="lt1"/>
                </a:solidFill>
              </a:defRPr>
            </a:lvl4pPr>
            <a:lvl5pPr marL="2286000" lvl="4" indent="-419100" rtl="0">
              <a:spcBef>
                <a:spcPts val="0"/>
              </a:spcBef>
              <a:spcAft>
                <a:spcPts val="0"/>
              </a:spcAft>
              <a:buClr>
                <a:schemeClr val="lt1"/>
              </a:buClr>
              <a:buSzPts val="3000"/>
              <a:buChar char="▫"/>
              <a:defRPr sz="3000" i="1">
                <a:solidFill>
                  <a:schemeClr val="lt1"/>
                </a:solidFill>
              </a:defRPr>
            </a:lvl5pPr>
            <a:lvl6pPr marL="2743200" lvl="5" indent="-419100" rtl="0">
              <a:spcBef>
                <a:spcPts val="0"/>
              </a:spcBef>
              <a:spcAft>
                <a:spcPts val="0"/>
              </a:spcAft>
              <a:buClr>
                <a:schemeClr val="lt1"/>
              </a:buClr>
              <a:buSzPts val="3000"/>
              <a:buChar char="▫"/>
              <a:defRPr sz="3000" i="1">
                <a:solidFill>
                  <a:schemeClr val="lt1"/>
                </a:solidFill>
              </a:defRPr>
            </a:lvl6pPr>
            <a:lvl7pPr marL="3200400" lvl="6" indent="-419100" rtl="0">
              <a:spcBef>
                <a:spcPts val="0"/>
              </a:spcBef>
              <a:spcAft>
                <a:spcPts val="0"/>
              </a:spcAft>
              <a:buClr>
                <a:schemeClr val="lt1"/>
              </a:buClr>
              <a:buSzPts val="3000"/>
              <a:buChar char="●"/>
              <a:defRPr sz="3000" i="1">
                <a:solidFill>
                  <a:schemeClr val="lt1"/>
                </a:solidFill>
              </a:defRPr>
            </a:lvl7pPr>
            <a:lvl8pPr marL="3657600" lvl="7" indent="-419100" rtl="0">
              <a:spcBef>
                <a:spcPts val="0"/>
              </a:spcBef>
              <a:spcAft>
                <a:spcPts val="0"/>
              </a:spcAft>
              <a:buClr>
                <a:schemeClr val="lt1"/>
              </a:buClr>
              <a:buSzPts val="3000"/>
              <a:buChar char="○"/>
              <a:defRPr sz="3000" i="1">
                <a:solidFill>
                  <a:schemeClr val="lt1"/>
                </a:solidFill>
              </a:defRPr>
            </a:lvl8pPr>
            <a:lvl9pPr marL="4114800" lvl="8" indent="-419100">
              <a:spcBef>
                <a:spcPts val="0"/>
              </a:spcBef>
              <a:spcAft>
                <a:spcPts val="0"/>
              </a:spcAft>
              <a:buClr>
                <a:schemeClr val="lt1"/>
              </a:buClr>
              <a:buSzPts val="3000"/>
              <a:buChar char="■"/>
              <a:defRPr sz="3000" i="1">
                <a:solidFill>
                  <a:schemeClr val="lt1"/>
                </a:solidFill>
              </a:defRPr>
            </a:lvl9pPr>
          </a:lstStyle>
          <a:p>
            <a:endParaRPr/>
          </a:p>
        </p:txBody>
      </p:sp>
      <p:sp>
        <p:nvSpPr>
          <p:cNvPr id="1046" name="Google Shape;1046;p4"/>
          <p:cNvSpPr txBox="1"/>
          <p:nvPr/>
        </p:nvSpPr>
        <p:spPr>
          <a:xfrm>
            <a:off x="659925" y="414075"/>
            <a:ext cx="7524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2000">
                <a:solidFill>
                  <a:schemeClr val="accent1"/>
                </a:solidFill>
                <a:latin typeface="Dosis"/>
                <a:ea typeface="Dosis"/>
                <a:cs typeface="Dosis"/>
                <a:sym typeface="Dosis"/>
              </a:rPr>
              <a:t>“</a:t>
            </a:r>
            <a:endParaRPr sz="12000">
              <a:solidFill>
                <a:schemeClr val="accent1"/>
              </a:solidFill>
              <a:latin typeface="Dosis"/>
              <a:ea typeface="Dosis"/>
              <a:cs typeface="Dosis"/>
              <a:sym typeface="Dosis"/>
            </a:endParaRPr>
          </a:p>
        </p:txBody>
      </p:sp>
      <p:sp>
        <p:nvSpPr>
          <p:cNvPr id="1047" name="Google Shape;1047;p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l" rtl="0">
              <a:spcBef>
                <a:spcPts val="0"/>
              </a:spcBef>
              <a:spcAft>
                <a:spcPts val="0"/>
              </a:spcAft>
              <a:buNone/>
            </a:pPr>
            <a:fld id="{00000000-1234-1234-1234-123412341234}" type="slidenum">
              <a:rPr lang="en"/>
              <a:t>‹#›</a:t>
            </a:fld>
            <a:endParaRPr/>
          </a:p>
        </p:txBody>
      </p:sp>
      <p:grpSp>
        <p:nvGrpSpPr>
          <p:cNvPr id="1048" name="Google Shape;1048;p4"/>
          <p:cNvGrpSpPr/>
          <p:nvPr/>
        </p:nvGrpSpPr>
        <p:grpSpPr>
          <a:xfrm rot="10800000">
            <a:off x="8705367" y="28698"/>
            <a:ext cx="410132" cy="5086302"/>
            <a:chOff x="836200" y="238125"/>
            <a:chExt cx="422425" cy="5238750"/>
          </a:xfrm>
        </p:grpSpPr>
        <p:sp>
          <p:nvSpPr>
            <p:cNvPr id="1049" name="Google Shape;1049;p4"/>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4"/>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4"/>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4"/>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4"/>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4"/>
          <p:cNvGrpSpPr/>
          <p:nvPr/>
        </p:nvGrpSpPr>
        <p:grpSpPr>
          <a:xfrm rot="10800000">
            <a:off x="6659535" y="28698"/>
            <a:ext cx="2309844" cy="5086302"/>
            <a:chOff x="986700" y="238125"/>
            <a:chExt cx="2379075" cy="5238750"/>
          </a:xfrm>
        </p:grpSpPr>
        <p:sp>
          <p:nvSpPr>
            <p:cNvPr id="1130" name="Google Shape;1130;p4"/>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9" name="Google Shape;1249;p4"/>
          <p:cNvGrpSpPr/>
          <p:nvPr/>
        </p:nvGrpSpPr>
        <p:grpSpPr>
          <a:xfrm rot="10800000">
            <a:off x="6367294" y="28698"/>
            <a:ext cx="2017554" cy="5086302"/>
            <a:chOff x="1588750" y="238125"/>
            <a:chExt cx="2078025" cy="5238750"/>
          </a:xfrm>
        </p:grpSpPr>
        <p:sp>
          <p:nvSpPr>
            <p:cNvPr id="1250" name="Google Shape;1250;p4"/>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9" name="Google Shape;1459;p4"/>
          <p:cNvGrpSpPr/>
          <p:nvPr/>
        </p:nvGrpSpPr>
        <p:grpSpPr>
          <a:xfrm rot="10800000">
            <a:off x="6367294" y="28698"/>
            <a:ext cx="2309820" cy="5086302"/>
            <a:chOff x="1287725" y="238125"/>
            <a:chExt cx="2379050" cy="5238750"/>
          </a:xfrm>
        </p:grpSpPr>
        <p:sp>
          <p:nvSpPr>
            <p:cNvPr id="1460" name="Google Shape;1460;p4"/>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563"/>
        <p:cNvGrpSpPr/>
        <p:nvPr/>
      </p:nvGrpSpPr>
      <p:grpSpPr>
        <a:xfrm>
          <a:off x="0" y="0"/>
          <a:ext cx="0" cy="0"/>
          <a:chOff x="0" y="0"/>
          <a:chExt cx="0" cy="0"/>
        </a:xfrm>
      </p:grpSpPr>
      <p:sp>
        <p:nvSpPr>
          <p:cNvPr id="1564" name="Google Shape;1564;p5"/>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65" name="Google Shape;1565;p5"/>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1566" name="Google Shape;1566;p5"/>
          <p:cNvGrpSpPr/>
          <p:nvPr/>
        </p:nvGrpSpPr>
        <p:grpSpPr>
          <a:xfrm rot="10800000">
            <a:off x="8851487" y="28707"/>
            <a:ext cx="264012" cy="5086302"/>
            <a:chOff x="5307800" y="238125"/>
            <a:chExt cx="271925" cy="5238750"/>
          </a:xfrm>
        </p:grpSpPr>
        <p:sp>
          <p:nvSpPr>
            <p:cNvPr id="1567" name="Google Shape;1567;p5"/>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4" name="Google Shape;1624;p5"/>
          <p:cNvGrpSpPr/>
          <p:nvPr/>
        </p:nvGrpSpPr>
        <p:grpSpPr>
          <a:xfrm rot="10800000">
            <a:off x="7828571" y="28707"/>
            <a:ext cx="1140783" cy="5086302"/>
            <a:chOff x="5458325" y="238125"/>
            <a:chExt cx="1174975" cy="5238750"/>
          </a:xfrm>
        </p:grpSpPr>
        <p:sp>
          <p:nvSpPr>
            <p:cNvPr id="1625" name="Google Shape;1625;p5"/>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7" name="Google Shape;1687;p5"/>
          <p:cNvGrpSpPr/>
          <p:nvPr/>
        </p:nvGrpSpPr>
        <p:grpSpPr>
          <a:xfrm rot="10800000">
            <a:off x="7682451" y="28707"/>
            <a:ext cx="994639" cy="4940182"/>
            <a:chOff x="5759350" y="388625"/>
            <a:chExt cx="1024450" cy="5088250"/>
          </a:xfrm>
        </p:grpSpPr>
        <p:sp>
          <p:nvSpPr>
            <p:cNvPr id="1688" name="Google Shape;1688;p5"/>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5"/>
          <p:cNvGrpSpPr/>
          <p:nvPr/>
        </p:nvGrpSpPr>
        <p:grpSpPr>
          <a:xfrm rot="10800000">
            <a:off x="7682451" y="28707"/>
            <a:ext cx="1140783" cy="5086302"/>
            <a:chOff x="5608825" y="238125"/>
            <a:chExt cx="1174975" cy="5238750"/>
          </a:xfrm>
        </p:grpSpPr>
        <p:sp>
          <p:nvSpPr>
            <p:cNvPr id="1790" name="Google Shape;1790;p5"/>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0" name="Google Shape;1840;p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841"/>
        <p:cNvGrpSpPr/>
        <p:nvPr/>
      </p:nvGrpSpPr>
      <p:grpSpPr>
        <a:xfrm>
          <a:off x="0" y="0"/>
          <a:ext cx="0" cy="0"/>
          <a:chOff x="0" y="0"/>
          <a:chExt cx="0" cy="0"/>
        </a:xfrm>
      </p:grpSpPr>
      <p:sp>
        <p:nvSpPr>
          <p:cNvPr id="1842" name="Google Shape;1842;p6"/>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43" name="Google Shape;1843;p6"/>
          <p:cNvSpPr txBox="1">
            <a:spLocks noGrp="1"/>
          </p:cNvSpPr>
          <p:nvPr>
            <p:ph type="body" idx="1"/>
          </p:nvPr>
        </p:nvSpPr>
        <p:spPr>
          <a:xfrm>
            <a:off x="718300"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4" name="Google Shape;1844;p6"/>
          <p:cNvSpPr txBox="1">
            <a:spLocks noGrp="1"/>
          </p:cNvSpPr>
          <p:nvPr>
            <p:ph type="body" idx="2"/>
          </p:nvPr>
        </p:nvSpPr>
        <p:spPr>
          <a:xfrm>
            <a:off x="4156071" y="1762650"/>
            <a:ext cx="3242400" cy="30870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5" name="Google Shape;1845;p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1846" name="Google Shape;1846;p6"/>
          <p:cNvGrpSpPr/>
          <p:nvPr/>
        </p:nvGrpSpPr>
        <p:grpSpPr>
          <a:xfrm rot="10800000">
            <a:off x="8851487" y="28707"/>
            <a:ext cx="264012" cy="5086302"/>
            <a:chOff x="5307800" y="238125"/>
            <a:chExt cx="271925" cy="5238750"/>
          </a:xfrm>
        </p:grpSpPr>
        <p:sp>
          <p:nvSpPr>
            <p:cNvPr id="1847" name="Google Shape;1847;p6"/>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4" name="Google Shape;1904;p6"/>
          <p:cNvGrpSpPr/>
          <p:nvPr/>
        </p:nvGrpSpPr>
        <p:grpSpPr>
          <a:xfrm rot="10800000">
            <a:off x="7828571" y="28707"/>
            <a:ext cx="1140783" cy="5086302"/>
            <a:chOff x="5458325" y="238125"/>
            <a:chExt cx="1174975" cy="5238750"/>
          </a:xfrm>
        </p:grpSpPr>
        <p:sp>
          <p:nvSpPr>
            <p:cNvPr id="1905" name="Google Shape;1905;p6"/>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7" name="Google Shape;1967;p6"/>
          <p:cNvGrpSpPr/>
          <p:nvPr/>
        </p:nvGrpSpPr>
        <p:grpSpPr>
          <a:xfrm rot="10800000">
            <a:off x="7682451" y="28707"/>
            <a:ext cx="994639" cy="4940182"/>
            <a:chOff x="5759350" y="388625"/>
            <a:chExt cx="1024450" cy="5088250"/>
          </a:xfrm>
        </p:grpSpPr>
        <p:sp>
          <p:nvSpPr>
            <p:cNvPr id="1968" name="Google Shape;1968;p6"/>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6"/>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9" name="Google Shape;2069;p6"/>
          <p:cNvGrpSpPr/>
          <p:nvPr/>
        </p:nvGrpSpPr>
        <p:grpSpPr>
          <a:xfrm rot="10800000">
            <a:off x="7682451" y="28707"/>
            <a:ext cx="1140783" cy="5086302"/>
            <a:chOff x="5608825" y="238125"/>
            <a:chExt cx="1174975" cy="5238750"/>
          </a:xfrm>
        </p:grpSpPr>
        <p:sp>
          <p:nvSpPr>
            <p:cNvPr id="2070" name="Google Shape;2070;p6"/>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6"/>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6"/>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6"/>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6"/>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6"/>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6"/>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6"/>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6"/>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6"/>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6"/>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6"/>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6"/>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6"/>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6"/>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6"/>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6"/>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6"/>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6"/>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6"/>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6"/>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6"/>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6"/>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120"/>
        <p:cNvGrpSpPr/>
        <p:nvPr/>
      </p:nvGrpSpPr>
      <p:grpSpPr>
        <a:xfrm>
          <a:off x="0" y="0"/>
          <a:ext cx="0" cy="0"/>
          <a:chOff x="0" y="0"/>
          <a:chExt cx="0" cy="0"/>
        </a:xfrm>
      </p:grpSpPr>
      <p:sp>
        <p:nvSpPr>
          <p:cNvPr id="2121" name="Google Shape;2121;p7"/>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2122" name="Google Shape;2122;p7"/>
          <p:cNvSpPr txBox="1">
            <a:spLocks noGrp="1"/>
          </p:cNvSpPr>
          <p:nvPr>
            <p:ph type="body" idx="1"/>
          </p:nvPr>
        </p:nvSpPr>
        <p:spPr>
          <a:xfrm>
            <a:off x="718300" y="1755475"/>
            <a:ext cx="2179200" cy="3094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3" name="Google Shape;2123;p7"/>
          <p:cNvSpPr txBox="1">
            <a:spLocks noGrp="1"/>
          </p:cNvSpPr>
          <p:nvPr>
            <p:ph type="body" idx="2"/>
          </p:nvPr>
        </p:nvSpPr>
        <p:spPr>
          <a:xfrm>
            <a:off x="3009263" y="1755475"/>
            <a:ext cx="2179200" cy="3094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4" name="Google Shape;2124;p7"/>
          <p:cNvSpPr txBox="1">
            <a:spLocks noGrp="1"/>
          </p:cNvSpPr>
          <p:nvPr>
            <p:ph type="body" idx="3"/>
          </p:nvPr>
        </p:nvSpPr>
        <p:spPr>
          <a:xfrm>
            <a:off x="5300226" y="1755475"/>
            <a:ext cx="2179200" cy="30942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125" name="Google Shape;2125;p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126" name="Google Shape;2126;p7"/>
          <p:cNvGrpSpPr/>
          <p:nvPr/>
        </p:nvGrpSpPr>
        <p:grpSpPr>
          <a:xfrm rot="10800000">
            <a:off x="8851487" y="28707"/>
            <a:ext cx="264012" cy="5086302"/>
            <a:chOff x="5307800" y="238125"/>
            <a:chExt cx="271925" cy="5238750"/>
          </a:xfrm>
        </p:grpSpPr>
        <p:sp>
          <p:nvSpPr>
            <p:cNvPr id="2127" name="Google Shape;2127;p7"/>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7"/>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7"/>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7"/>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7"/>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7"/>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7"/>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7"/>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7"/>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7"/>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7"/>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7"/>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7"/>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7"/>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7"/>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7"/>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7"/>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7"/>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7"/>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7"/>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7"/>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7"/>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7"/>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7"/>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7"/>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7"/>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7"/>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7"/>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7"/>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7"/>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7"/>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7"/>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7"/>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7"/>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7"/>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7"/>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7"/>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7"/>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7"/>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7"/>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7"/>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7"/>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7"/>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7"/>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7"/>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7"/>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7"/>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7"/>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7"/>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7"/>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7"/>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7"/>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7"/>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7"/>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7"/>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7"/>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7"/>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84" name="Google Shape;2184;p7"/>
          <p:cNvGrpSpPr/>
          <p:nvPr/>
        </p:nvGrpSpPr>
        <p:grpSpPr>
          <a:xfrm rot="10800000">
            <a:off x="7828571" y="28707"/>
            <a:ext cx="1140783" cy="5086302"/>
            <a:chOff x="5458325" y="238125"/>
            <a:chExt cx="1174975" cy="5238750"/>
          </a:xfrm>
        </p:grpSpPr>
        <p:sp>
          <p:nvSpPr>
            <p:cNvPr id="2185" name="Google Shape;2185;p7"/>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7"/>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7"/>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7"/>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7"/>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7"/>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7"/>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7"/>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7"/>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7"/>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7"/>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7"/>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7"/>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7"/>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7"/>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7"/>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7"/>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7"/>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7"/>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7"/>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7"/>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7"/>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7"/>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7"/>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7"/>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7"/>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7"/>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7"/>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7"/>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7"/>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7"/>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7"/>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7"/>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7"/>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7"/>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7"/>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7"/>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7"/>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7"/>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7"/>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7"/>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7"/>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7"/>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7"/>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7"/>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7"/>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7"/>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7"/>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7"/>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7"/>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7"/>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7"/>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7"/>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7"/>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7"/>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7"/>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7"/>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7"/>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7"/>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7"/>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7"/>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7"/>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7" name="Google Shape;2247;p7"/>
          <p:cNvGrpSpPr/>
          <p:nvPr/>
        </p:nvGrpSpPr>
        <p:grpSpPr>
          <a:xfrm rot="10800000">
            <a:off x="7682451" y="28707"/>
            <a:ext cx="994639" cy="4940182"/>
            <a:chOff x="5759350" y="388625"/>
            <a:chExt cx="1024450" cy="5088250"/>
          </a:xfrm>
        </p:grpSpPr>
        <p:sp>
          <p:nvSpPr>
            <p:cNvPr id="2248" name="Google Shape;2248;p7"/>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7"/>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7"/>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7"/>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7"/>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7"/>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7"/>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7"/>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7"/>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7"/>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7"/>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7"/>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7"/>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7"/>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7"/>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7"/>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7"/>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7"/>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7"/>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7"/>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7"/>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7"/>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7"/>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7"/>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7"/>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7"/>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7"/>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7"/>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7"/>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7"/>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7"/>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7"/>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7"/>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7"/>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7"/>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7"/>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7"/>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7"/>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7"/>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7"/>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7"/>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7"/>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7"/>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7"/>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7"/>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7"/>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7"/>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7"/>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7"/>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7"/>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7"/>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7"/>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7"/>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7"/>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7"/>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7"/>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7"/>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7"/>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7"/>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7"/>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7"/>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7"/>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7"/>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7"/>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7"/>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7"/>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7"/>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7"/>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7"/>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7"/>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7"/>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7"/>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7"/>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7"/>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7"/>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7"/>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7"/>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7"/>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7"/>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7"/>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7"/>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7"/>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7"/>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7"/>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7"/>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7"/>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7"/>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7"/>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7"/>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7"/>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7"/>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7"/>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7"/>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7"/>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7"/>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7"/>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7"/>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7"/>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7"/>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7"/>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7"/>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9" name="Google Shape;2349;p7"/>
          <p:cNvGrpSpPr/>
          <p:nvPr/>
        </p:nvGrpSpPr>
        <p:grpSpPr>
          <a:xfrm rot="10800000">
            <a:off x="7682451" y="28707"/>
            <a:ext cx="1140783" cy="5086302"/>
            <a:chOff x="5608825" y="238125"/>
            <a:chExt cx="1174975" cy="5238750"/>
          </a:xfrm>
        </p:grpSpPr>
        <p:sp>
          <p:nvSpPr>
            <p:cNvPr id="2350" name="Google Shape;2350;p7"/>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7"/>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7"/>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7"/>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7"/>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7"/>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7"/>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7"/>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7"/>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7"/>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7"/>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7"/>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7"/>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7"/>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7"/>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7"/>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7"/>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7"/>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7"/>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7"/>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7"/>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7"/>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7"/>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7"/>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7"/>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7"/>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7"/>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7"/>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7"/>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7"/>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7"/>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7"/>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7"/>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7"/>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7"/>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7"/>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7"/>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7"/>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7"/>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7"/>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7"/>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7"/>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7"/>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7"/>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7"/>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7"/>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7"/>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7"/>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7"/>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7"/>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00"/>
        <p:cNvGrpSpPr/>
        <p:nvPr/>
      </p:nvGrpSpPr>
      <p:grpSpPr>
        <a:xfrm>
          <a:off x="0" y="0"/>
          <a:ext cx="0" cy="0"/>
          <a:chOff x="0" y="0"/>
          <a:chExt cx="0" cy="0"/>
        </a:xfrm>
      </p:grpSpPr>
      <p:sp>
        <p:nvSpPr>
          <p:cNvPr id="2401" name="Google Shape;2401;p8"/>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02" name="Google Shape;2402;p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403" name="Google Shape;2403;p8"/>
          <p:cNvGrpSpPr/>
          <p:nvPr/>
        </p:nvGrpSpPr>
        <p:grpSpPr>
          <a:xfrm rot="10800000">
            <a:off x="8851487" y="28707"/>
            <a:ext cx="264012" cy="5086302"/>
            <a:chOff x="5307800" y="238125"/>
            <a:chExt cx="271925" cy="5238750"/>
          </a:xfrm>
        </p:grpSpPr>
        <p:sp>
          <p:nvSpPr>
            <p:cNvPr id="2404" name="Google Shape;2404;p8"/>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8"/>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8"/>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8"/>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8"/>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8"/>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8"/>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8"/>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8"/>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8"/>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8"/>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8"/>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8"/>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8"/>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8"/>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8"/>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8"/>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8"/>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8"/>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8"/>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8"/>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8"/>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8"/>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8"/>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8"/>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8"/>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8"/>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8"/>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8"/>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8"/>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8"/>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8"/>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8"/>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8"/>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8"/>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8"/>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8"/>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8"/>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8"/>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8"/>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8"/>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8"/>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8"/>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8"/>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8"/>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8"/>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8"/>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8"/>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8"/>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8"/>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8"/>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8"/>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8"/>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8"/>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8"/>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8"/>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8"/>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61" name="Google Shape;2461;p8"/>
          <p:cNvGrpSpPr/>
          <p:nvPr/>
        </p:nvGrpSpPr>
        <p:grpSpPr>
          <a:xfrm rot="10800000">
            <a:off x="7828571" y="28707"/>
            <a:ext cx="1140783" cy="5086302"/>
            <a:chOff x="5458325" y="238125"/>
            <a:chExt cx="1174975" cy="5238750"/>
          </a:xfrm>
        </p:grpSpPr>
        <p:sp>
          <p:nvSpPr>
            <p:cNvPr id="2462" name="Google Shape;2462;p8"/>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8"/>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8"/>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8"/>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8"/>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8"/>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8"/>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8"/>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8"/>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8"/>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8"/>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8"/>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8"/>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8"/>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8"/>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8"/>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8"/>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8"/>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8"/>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8"/>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8"/>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8"/>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8"/>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8"/>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8"/>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8"/>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8"/>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8"/>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8"/>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8"/>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8"/>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8"/>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8"/>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8"/>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8"/>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8"/>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8"/>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8"/>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8"/>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8"/>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8"/>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8"/>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8"/>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8"/>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8"/>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8"/>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8"/>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8"/>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8"/>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8"/>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8"/>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8"/>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8"/>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8"/>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8"/>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8"/>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8"/>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8"/>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8"/>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8"/>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8"/>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8"/>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24" name="Google Shape;2524;p8"/>
          <p:cNvGrpSpPr/>
          <p:nvPr/>
        </p:nvGrpSpPr>
        <p:grpSpPr>
          <a:xfrm rot="10800000">
            <a:off x="7682451" y="28707"/>
            <a:ext cx="994639" cy="4940182"/>
            <a:chOff x="5759350" y="388625"/>
            <a:chExt cx="1024450" cy="5088250"/>
          </a:xfrm>
        </p:grpSpPr>
        <p:sp>
          <p:nvSpPr>
            <p:cNvPr id="2525" name="Google Shape;2525;p8"/>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8"/>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8"/>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8"/>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8"/>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8"/>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8"/>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8"/>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8"/>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8"/>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8"/>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8"/>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8"/>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8"/>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8"/>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8"/>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8"/>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8"/>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8"/>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8"/>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8"/>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8"/>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8"/>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8"/>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8"/>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8"/>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8"/>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8"/>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8"/>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8"/>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8"/>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8"/>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8"/>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8"/>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8"/>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8"/>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8"/>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8"/>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8"/>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8"/>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8"/>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8"/>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8"/>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8"/>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8"/>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8"/>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8"/>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8"/>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8"/>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8"/>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8"/>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8"/>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8"/>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8"/>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8"/>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8"/>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8"/>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8"/>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8"/>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8"/>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8"/>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8"/>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8"/>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8"/>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8"/>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8"/>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8"/>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8"/>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8"/>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8"/>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8"/>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8"/>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8"/>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8"/>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8"/>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8"/>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8"/>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8"/>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8"/>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8"/>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8"/>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8"/>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8"/>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8"/>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8"/>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8"/>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8"/>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8"/>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8"/>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8"/>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8"/>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8"/>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8"/>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8"/>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8"/>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8"/>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8"/>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8"/>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8"/>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8"/>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8"/>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6" name="Google Shape;2626;p8"/>
          <p:cNvGrpSpPr/>
          <p:nvPr/>
        </p:nvGrpSpPr>
        <p:grpSpPr>
          <a:xfrm rot="10800000">
            <a:off x="7682451" y="28707"/>
            <a:ext cx="1140783" cy="5086302"/>
            <a:chOff x="5608825" y="238125"/>
            <a:chExt cx="1174975" cy="5238750"/>
          </a:xfrm>
        </p:grpSpPr>
        <p:sp>
          <p:nvSpPr>
            <p:cNvPr id="2627" name="Google Shape;2627;p8"/>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8"/>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8"/>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8"/>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8"/>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8"/>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8"/>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8"/>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8"/>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8"/>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8"/>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8"/>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8"/>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8"/>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8"/>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8"/>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8"/>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8"/>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8"/>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8"/>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8"/>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8"/>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8"/>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8"/>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8"/>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8"/>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8"/>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8"/>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8"/>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8"/>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8"/>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8"/>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8"/>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8"/>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8"/>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8"/>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8"/>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8"/>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8"/>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8"/>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8"/>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8"/>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8"/>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8"/>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8"/>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8"/>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8"/>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8"/>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8"/>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8"/>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677"/>
        <p:cNvGrpSpPr/>
        <p:nvPr/>
      </p:nvGrpSpPr>
      <p:grpSpPr>
        <a:xfrm>
          <a:off x="0" y="0"/>
          <a:ext cx="0" cy="0"/>
          <a:chOff x="0" y="0"/>
          <a:chExt cx="0" cy="0"/>
        </a:xfrm>
      </p:grpSpPr>
      <p:sp>
        <p:nvSpPr>
          <p:cNvPr id="2678" name="Google Shape;2678;p9"/>
          <p:cNvSpPr txBox="1">
            <a:spLocks noGrp="1"/>
          </p:cNvSpPr>
          <p:nvPr>
            <p:ph type="body" idx="1"/>
          </p:nvPr>
        </p:nvSpPr>
        <p:spPr>
          <a:xfrm>
            <a:off x="624925" y="4177700"/>
            <a:ext cx="6759300" cy="519600"/>
          </a:xfrm>
          <a:prstGeom prst="rect">
            <a:avLst/>
          </a:prstGeom>
        </p:spPr>
        <p:txBody>
          <a:bodyPr spcFirstLastPara="1" wrap="square" lIns="91425" tIns="91425" rIns="91425" bIns="91425" anchor="t" anchorCtr="0">
            <a:noAutofit/>
          </a:bodyPr>
          <a:lstStyle>
            <a:lvl1pPr marL="457200" lvl="0" indent="-228600">
              <a:spcBef>
                <a:spcPts val="360"/>
              </a:spcBef>
              <a:spcAft>
                <a:spcPts val="0"/>
              </a:spcAft>
              <a:buSzPts val="1800"/>
              <a:buNone/>
              <a:defRPr sz="1800"/>
            </a:lvl1pPr>
          </a:lstStyle>
          <a:p>
            <a:endParaRPr/>
          </a:p>
        </p:txBody>
      </p:sp>
      <p:sp>
        <p:nvSpPr>
          <p:cNvPr id="2679" name="Google Shape;2679;p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680" name="Google Shape;2680;p9"/>
          <p:cNvGrpSpPr/>
          <p:nvPr/>
        </p:nvGrpSpPr>
        <p:grpSpPr>
          <a:xfrm rot="10800000">
            <a:off x="8851487" y="28707"/>
            <a:ext cx="264012" cy="5086302"/>
            <a:chOff x="5307800" y="238125"/>
            <a:chExt cx="271925" cy="5238750"/>
          </a:xfrm>
        </p:grpSpPr>
        <p:sp>
          <p:nvSpPr>
            <p:cNvPr id="2681" name="Google Shape;2681;p9"/>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9"/>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9"/>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9"/>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9"/>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9"/>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9"/>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9"/>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9"/>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9"/>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9"/>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9"/>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9"/>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9"/>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9"/>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9"/>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9"/>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9"/>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9"/>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9"/>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9"/>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9"/>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9"/>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9"/>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9"/>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9"/>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9"/>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9"/>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9"/>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9"/>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9"/>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9"/>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9"/>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9"/>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9"/>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9"/>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9"/>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9"/>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9"/>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9"/>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9"/>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9"/>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9"/>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9"/>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9"/>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9"/>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9"/>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9"/>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9"/>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9"/>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9"/>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9"/>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9"/>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9"/>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9"/>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9"/>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9"/>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8" name="Google Shape;2738;p9"/>
          <p:cNvGrpSpPr/>
          <p:nvPr/>
        </p:nvGrpSpPr>
        <p:grpSpPr>
          <a:xfrm rot="10800000">
            <a:off x="7828571" y="28707"/>
            <a:ext cx="1140783" cy="5086302"/>
            <a:chOff x="5458325" y="238125"/>
            <a:chExt cx="1174975" cy="5238750"/>
          </a:xfrm>
        </p:grpSpPr>
        <p:sp>
          <p:nvSpPr>
            <p:cNvPr id="2739" name="Google Shape;2739;p9"/>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9"/>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9"/>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9"/>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9"/>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9"/>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9"/>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9"/>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9"/>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9"/>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9"/>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9"/>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9"/>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9"/>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9"/>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9"/>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9"/>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9"/>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9"/>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9"/>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9"/>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9"/>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9"/>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9"/>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9"/>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9"/>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9"/>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9"/>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9"/>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9"/>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9"/>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9"/>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9"/>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9"/>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9"/>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9"/>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9"/>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9"/>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9"/>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9"/>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9"/>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9"/>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9"/>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9"/>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9"/>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9"/>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9"/>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9"/>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9"/>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9"/>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9"/>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9"/>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9"/>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9"/>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9"/>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9"/>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9"/>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9"/>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9"/>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9"/>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9"/>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9"/>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1" name="Google Shape;2801;p9"/>
          <p:cNvGrpSpPr/>
          <p:nvPr/>
        </p:nvGrpSpPr>
        <p:grpSpPr>
          <a:xfrm rot="10800000">
            <a:off x="7682451" y="28707"/>
            <a:ext cx="994639" cy="4940182"/>
            <a:chOff x="5759350" y="388625"/>
            <a:chExt cx="1024450" cy="5088250"/>
          </a:xfrm>
        </p:grpSpPr>
        <p:sp>
          <p:nvSpPr>
            <p:cNvPr id="2802" name="Google Shape;2802;p9"/>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9"/>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9"/>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9"/>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9"/>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9"/>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9"/>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9"/>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9"/>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9"/>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9"/>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9"/>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9"/>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9"/>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9"/>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9"/>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9"/>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9"/>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9"/>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9"/>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9"/>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9"/>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9"/>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9"/>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9"/>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9"/>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9"/>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9"/>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9"/>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9"/>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9"/>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9"/>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9"/>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9"/>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9"/>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9"/>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9"/>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9"/>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9"/>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9"/>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9"/>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9"/>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9"/>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9"/>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9"/>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9"/>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9"/>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9"/>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9"/>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9"/>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9"/>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9"/>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9"/>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9"/>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9"/>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9"/>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9"/>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9"/>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9"/>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9"/>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9"/>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9"/>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9"/>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9"/>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9"/>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9"/>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9"/>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9"/>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9"/>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9"/>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9"/>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9"/>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9"/>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9"/>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9"/>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9"/>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9"/>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9"/>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9"/>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9"/>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9"/>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9"/>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9"/>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9"/>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9"/>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9"/>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9"/>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9"/>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9"/>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9"/>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9"/>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9"/>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9"/>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9"/>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9"/>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9"/>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9"/>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9"/>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9"/>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9"/>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9"/>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3" name="Google Shape;2903;p9"/>
          <p:cNvGrpSpPr/>
          <p:nvPr/>
        </p:nvGrpSpPr>
        <p:grpSpPr>
          <a:xfrm rot="10800000">
            <a:off x="7682451" y="28707"/>
            <a:ext cx="1140783" cy="5086302"/>
            <a:chOff x="5608825" y="238125"/>
            <a:chExt cx="1174975" cy="5238750"/>
          </a:xfrm>
        </p:grpSpPr>
        <p:sp>
          <p:nvSpPr>
            <p:cNvPr id="2904" name="Google Shape;2904;p9"/>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9"/>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9"/>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9"/>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9"/>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9"/>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9"/>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9"/>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9"/>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9"/>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9"/>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9"/>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916;p9"/>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9"/>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9"/>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9"/>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9"/>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9"/>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9"/>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9"/>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9"/>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9"/>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9"/>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9"/>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9"/>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9"/>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9"/>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9"/>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9"/>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9"/>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9"/>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9"/>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9"/>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9"/>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9"/>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9"/>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9"/>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9"/>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9"/>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9"/>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9"/>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9"/>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9"/>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9"/>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9"/>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9"/>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9"/>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9"/>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9"/>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9"/>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54"/>
        <p:cNvGrpSpPr/>
        <p:nvPr/>
      </p:nvGrpSpPr>
      <p:grpSpPr>
        <a:xfrm>
          <a:off x="0" y="0"/>
          <a:ext cx="0" cy="0"/>
          <a:chOff x="0" y="0"/>
          <a:chExt cx="0" cy="0"/>
        </a:xfrm>
      </p:grpSpPr>
      <p:sp>
        <p:nvSpPr>
          <p:cNvPr id="2955" name="Google Shape;2955;p1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grpSp>
        <p:nvGrpSpPr>
          <p:cNvPr id="2956" name="Google Shape;2956;p10"/>
          <p:cNvGrpSpPr/>
          <p:nvPr/>
        </p:nvGrpSpPr>
        <p:grpSpPr>
          <a:xfrm rot="10800000">
            <a:off x="8851487" y="28707"/>
            <a:ext cx="264012" cy="5086302"/>
            <a:chOff x="5307800" y="238125"/>
            <a:chExt cx="271925" cy="5238750"/>
          </a:xfrm>
        </p:grpSpPr>
        <p:sp>
          <p:nvSpPr>
            <p:cNvPr id="2957" name="Google Shape;2957;p10"/>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10"/>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10"/>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10"/>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10"/>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10"/>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10"/>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10"/>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10"/>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10"/>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10"/>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10"/>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10"/>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10"/>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10"/>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10"/>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10"/>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10"/>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10"/>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10"/>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10"/>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10"/>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10"/>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10"/>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10"/>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10"/>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10"/>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10"/>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10"/>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10"/>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10"/>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10"/>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0"/>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10"/>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10"/>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10"/>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10"/>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10"/>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0"/>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10"/>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10"/>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0"/>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10"/>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0"/>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0"/>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0"/>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10"/>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10"/>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10"/>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10"/>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10"/>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10"/>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10"/>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10"/>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10"/>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10"/>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10"/>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4" name="Google Shape;3014;p10"/>
          <p:cNvGrpSpPr/>
          <p:nvPr/>
        </p:nvGrpSpPr>
        <p:grpSpPr>
          <a:xfrm rot="10800000">
            <a:off x="7828571" y="28707"/>
            <a:ext cx="1140783" cy="5086302"/>
            <a:chOff x="5458325" y="238125"/>
            <a:chExt cx="1174975" cy="5238750"/>
          </a:xfrm>
        </p:grpSpPr>
        <p:sp>
          <p:nvSpPr>
            <p:cNvPr id="3015" name="Google Shape;3015;p10"/>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10"/>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10"/>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10"/>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10"/>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10"/>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10"/>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10"/>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10"/>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0"/>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0"/>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0"/>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0"/>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0"/>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0"/>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0"/>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0"/>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0"/>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0"/>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0"/>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0"/>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0"/>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0"/>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0"/>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0"/>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0"/>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0"/>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0"/>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0"/>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0"/>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0"/>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0"/>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0"/>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0"/>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0"/>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0"/>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0"/>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0"/>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10"/>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10"/>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10"/>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10"/>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10"/>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10"/>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10"/>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10"/>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10"/>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10"/>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10"/>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10"/>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10"/>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10"/>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10"/>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10"/>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10"/>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10"/>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10"/>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10"/>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10"/>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10"/>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10"/>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10"/>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7" name="Google Shape;3077;p10"/>
          <p:cNvGrpSpPr/>
          <p:nvPr/>
        </p:nvGrpSpPr>
        <p:grpSpPr>
          <a:xfrm rot="10800000">
            <a:off x="7682451" y="28707"/>
            <a:ext cx="994639" cy="4940182"/>
            <a:chOff x="5759350" y="388625"/>
            <a:chExt cx="1024450" cy="5088250"/>
          </a:xfrm>
        </p:grpSpPr>
        <p:sp>
          <p:nvSpPr>
            <p:cNvPr id="3078" name="Google Shape;3078;p10"/>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10"/>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10"/>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10"/>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10"/>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10"/>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10"/>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10"/>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10"/>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10"/>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10"/>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10"/>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10"/>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10"/>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10"/>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10"/>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10"/>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10"/>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10"/>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10"/>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10"/>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10"/>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10"/>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10"/>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10"/>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10"/>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10"/>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10"/>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10"/>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10"/>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10"/>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10"/>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10"/>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10"/>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10"/>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10"/>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10"/>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10"/>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10"/>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10"/>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10"/>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10"/>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10"/>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10"/>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10"/>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10"/>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10"/>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10"/>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10"/>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10"/>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10"/>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10"/>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10"/>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10"/>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10"/>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10"/>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10"/>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10"/>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10"/>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10"/>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10"/>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10"/>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10"/>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10"/>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10"/>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10"/>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10"/>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10"/>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10"/>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10"/>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10"/>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10"/>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10"/>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10"/>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10"/>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10"/>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10"/>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10"/>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10"/>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10"/>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10"/>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10"/>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10"/>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10"/>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10"/>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10"/>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10"/>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0"/>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0"/>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0"/>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10"/>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10"/>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10"/>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10"/>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10"/>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10"/>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10"/>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10"/>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10"/>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10"/>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10"/>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9" name="Google Shape;3179;p10"/>
          <p:cNvGrpSpPr/>
          <p:nvPr/>
        </p:nvGrpSpPr>
        <p:grpSpPr>
          <a:xfrm rot="10800000">
            <a:off x="7682451" y="28707"/>
            <a:ext cx="1140783" cy="5086302"/>
            <a:chOff x="5608825" y="238125"/>
            <a:chExt cx="1174975" cy="5238750"/>
          </a:xfrm>
        </p:grpSpPr>
        <p:sp>
          <p:nvSpPr>
            <p:cNvPr id="3180" name="Google Shape;3180;p10"/>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10"/>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10"/>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10"/>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10"/>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10"/>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10"/>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10"/>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10"/>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10"/>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10"/>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10"/>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10"/>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10"/>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10"/>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10"/>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10"/>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10"/>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10"/>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10"/>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10"/>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10"/>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10"/>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10"/>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10"/>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10"/>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10"/>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10"/>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10"/>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10"/>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10"/>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10"/>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10"/>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10"/>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10"/>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10"/>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10"/>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10"/>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10"/>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10"/>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10"/>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10"/>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10"/>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10"/>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10"/>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10"/>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10"/>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10"/>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10"/>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10"/>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1pPr>
            <a:lvl2pPr lvl="1">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2pPr>
            <a:lvl3pPr lvl="2">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3pPr>
            <a:lvl4pPr lvl="3">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4pPr>
            <a:lvl5pPr lvl="4">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5pPr>
            <a:lvl6pPr lvl="5">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6pPr>
            <a:lvl7pPr lvl="6">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7pPr>
            <a:lvl8pPr lvl="7">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8pPr>
            <a:lvl9pPr lvl="8">
              <a:spcBef>
                <a:spcPts val="0"/>
              </a:spcBef>
              <a:spcAft>
                <a:spcPts val="0"/>
              </a:spcAft>
              <a:buClr>
                <a:schemeClr val="dk2"/>
              </a:buClr>
              <a:buSzPts val="3600"/>
              <a:buFont typeface="Dosis ExtraLight"/>
              <a:buNone/>
              <a:defRPr sz="3600">
                <a:solidFill>
                  <a:schemeClr val="dk2"/>
                </a:solidFill>
                <a:latin typeface="Dosis ExtraLight"/>
                <a:ea typeface="Dosis ExtraLight"/>
                <a:cs typeface="Dosis ExtraLight"/>
                <a:sym typeface="Dosis ExtraLight"/>
              </a:defRPr>
            </a:lvl9pPr>
          </a:lstStyle>
          <a:p>
            <a:endParaRPr/>
          </a:p>
        </p:txBody>
      </p:sp>
      <p:sp>
        <p:nvSpPr>
          <p:cNvPr id="7" name="Google Shape;7;p1"/>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1pPr>
            <a:lvl2pPr marL="914400" lvl="1"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2pPr>
            <a:lvl3pPr marL="1371600" lvl="2" indent="-381000">
              <a:spcBef>
                <a:spcPts val="0"/>
              </a:spcBef>
              <a:spcAft>
                <a:spcPts val="0"/>
              </a:spcAft>
              <a:buClr>
                <a:schemeClr val="accent1"/>
              </a:buClr>
              <a:buSzPts val="2400"/>
              <a:buFont typeface="Titillium Web Light"/>
              <a:buChar char="▫"/>
              <a:defRPr sz="2400">
                <a:solidFill>
                  <a:schemeClr val="dk1"/>
                </a:solidFill>
                <a:latin typeface="Titillium Web Light"/>
                <a:ea typeface="Titillium Web Light"/>
                <a:cs typeface="Titillium Web Light"/>
                <a:sym typeface="Titillium Web Light"/>
              </a:defRPr>
            </a:lvl3pPr>
            <a:lvl4pPr marL="1828800" lvl="3"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4pPr>
            <a:lvl5pPr marL="2286000" lvl="4"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5pPr>
            <a:lvl6pPr marL="2743200" lvl="5"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6pPr>
            <a:lvl7pPr marL="3200400" lvl="6"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7pPr>
            <a:lvl8pPr marL="3657600" lvl="7"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8pPr>
            <a:lvl9pPr marL="4114800" lvl="8" indent="-381000">
              <a:spcBef>
                <a:spcPts val="0"/>
              </a:spcBef>
              <a:spcAft>
                <a:spcPts val="0"/>
              </a:spcAft>
              <a:buClr>
                <a:schemeClr val="dk1"/>
              </a:buClr>
              <a:buSzPts val="2400"/>
              <a:buFont typeface="Titillium Web Light"/>
              <a:buChar char="■"/>
              <a:defRPr sz="2400">
                <a:solidFill>
                  <a:schemeClr val="dk1"/>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chemeClr val="dk2"/>
                </a:solidFill>
                <a:latin typeface="Dosis ExtraLight"/>
                <a:ea typeface="Dosis ExtraLight"/>
                <a:cs typeface="Dosis ExtraLight"/>
                <a:sym typeface="Dosis ExtraLight"/>
              </a:defRPr>
            </a:lvl1pPr>
            <a:lvl2pPr lvl="1">
              <a:buNone/>
              <a:defRPr sz="1200">
                <a:solidFill>
                  <a:schemeClr val="dk2"/>
                </a:solidFill>
                <a:latin typeface="Dosis ExtraLight"/>
                <a:ea typeface="Dosis ExtraLight"/>
                <a:cs typeface="Dosis ExtraLight"/>
                <a:sym typeface="Dosis ExtraLight"/>
              </a:defRPr>
            </a:lvl2pPr>
            <a:lvl3pPr lvl="2">
              <a:buNone/>
              <a:defRPr sz="1200">
                <a:solidFill>
                  <a:schemeClr val="dk2"/>
                </a:solidFill>
                <a:latin typeface="Dosis ExtraLight"/>
                <a:ea typeface="Dosis ExtraLight"/>
                <a:cs typeface="Dosis ExtraLight"/>
                <a:sym typeface="Dosis ExtraLight"/>
              </a:defRPr>
            </a:lvl3pPr>
            <a:lvl4pPr lvl="3">
              <a:buNone/>
              <a:defRPr sz="1200">
                <a:solidFill>
                  <a:schemeClr val="dk2"/>
                </a:solidFill>
                <a:latin typeface="Dosis ExtraLight"/>
                <a:ea typeface="Dosis ExtraLight"/>
                <a:cs typeface="Dosis ExtraLight"/>
                <a:sym typeface="Dosis ExtraLight"/>
              </a:defRPr>
            </a:lvl4pPr>
            <a:lvl5pPr lvl="4">
              <a:buNone/>
              <a:defRPr sz="1200">
                <a:solidFill>
                  <a:schemeClr val="dk2"/>
                </a:solidFill>
                <a:latin typeface="Dosis ExtraLight"/>
                <a:ea typeface="Dosis ExtraLight"/>
                <a:cs typeface="Dosis ExtraLight"/>
                <a:sym typeface="Dosis ExtraLight"/>
              </a:defRPr>
            </a:lvl5pPr>
            <a:lvl6pPr lvl="5">
              <a:buNone/>
              <a:defRPr sz="1200">
                <a:solidFill>
                  <a:schemeClr val="dk2"/>
                </a:solidFill>
                <a:latin typeface="Dosis ExtraLight"/>
                <a:ea typeface="Dosis ExtraLight"/>
                <a:cs typeface="Dosis ExtraLight"/>
                <a:sym typeface="Dosis ExtraLight"/>
              </a:defRPr>
            </a:lvl6pPr>
            <a:lvl7pPr lvl="6">
              <a:buNone/>
              <a:defRPr sz="1200">
                <a:solidFill>
                  <a:schemeClr val="dk2"/>
                </a:solidFill>
                <a:latin typeface="Dosis ExtraLight"/>
                <a:ea typeface="Dosis ExtraLight"/>
                <a:cs typeface="Dosis ExtraLight"/>
                <a:sym typeface="Dosis ExtraLight"/>
              </a:defRPr>
            </a:lvl7pPr>
            <a:lvl8pPr lvl="7">
              <a:buNone/>
              <a:defRPr sz="1200">
                <a:solidFill>
                  <a:schemeClr val="dk2"/>
                </a:solidFill>
                <a:latin typeface="Dosis ExtraLight"/>
                <a:ea typeface="Dosis ExtraLight"/>
                <a:cs typeface="Dosis ExtraLight"/>
                <a:sym typeface="Dosis ExtraLight"/>
              </a:defRPr>
            </a:lvl8pPr>
            <a:lvl9pPr lvl="8">
              <a:buNone/>
              <a:defRPr sz="1200">
                <a:solidFill>
                  <a:schemeClr val="dk2"/>
                </a:solidFill>
                <a:latin typeface="Dosis ExtraLight"/>
                <a:ea typeface="Dosis ExtraLight"/>
                <a:cs typeface="Dosis ExtraLight"/>
                <a:sym typeface="Dosis ExtraLigh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hyperlink" Target="http://unsplash.com/"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www.impallari.com/dosis" TargetMode="External"/><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hyperlink" Target="http://www.campivisivi.net/titillium/"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ets/henryshan/starbucks" TargetMode="External"/><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Google Shape;3836;p13"/>
          <p:cNvSpPr txBox="1">
            <a:spLocks noGrp="1"/>
          </p:cNvSpPr>
          <p:nvPr>
            <p:ph type="ctrTitle"/>
          </p:nvPr>
        </p:nvSpPr>
        <p:spPr>
          <a:xfrm>
            <a:off x="769951" y="410178"/>
            <a:ext cx="5396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Starbucks</a:t>
            </a:r>
            <a:r>
              <a:rPr lang="en" dirty="0"/>
              <a:t>™ </a:t>
            </a:r>
            <a:br>
              <a:rPr lang="en" dirty="0"/>
            </a:br>
            <a:br>
              <a:rPr lang="en" dirty="0"/>
            </a:br>
            <a:r>
              <a:rPr lang="en" sz="4000" dirty="0"/>
              <a:t>Statistical Learning</a:t>
            </a:r>
            <a:br>
              <a:rPr lang="en" sz="4000" dirty="0"/>
            </a:br>
            <a:r>
              <a:rPr lang="en" sz="4000" dirty="0"/>
              <a:t>Project</a:t>
            </a:r>
            <a:br>
              <a:rPr lang="en" sz="2000" dirty="0"/>
            </a:br>
            <a:br>
              <a:rPr lang="en" sz="2000" dirty="0"/>
            </a:br>
            <a:r>
              <a:rPr lang="en" sz="2000" dirty="0"/>
              <a:t>Alberto Calabrese</a:t>
            </a:r>
            <a:br>
              <a:rPr lang="en" sz="2000" dirty="0"/>
            </a:br>
            <a:r>
              <a:rPr lang="en" sz="2000" dirty="0"/>
              <a:t>Eleonora </a:t>
            </a:r>
            <a:r>
              <a:rPr lang="en" sz="2000" dirty="0" err="1"/>
              <a:t>Mesaglio</a:t>
            </a:r>
            <a:br>
              <a:rPr lang="en" sz="2000" dirty="0"/>
            </a:br>
            <a:r>
              <a:rPr lang="en" sz="2000" dirty="0"/>
              <a:t>Greta </a:t>
            </a:r>
            <a:r>
              <a:rPr lang="en" sz="2000" dirty="0" err="1"/>
              <a:t>d’Amore</a:t>
            </a:r>
            <a:r>
              <a:rPr lang="en" sz="2000" dirty="0"/>
              <a:t> </a:t>
            </a:r>
            <a:r>
              <a:rPr lang="en" sz="2000" dirty="0" err="1"/>
              <a:t>Grelli</a:t>
            </a:r>
            <a:endParaRPr sz="2000" dirty="0"/>
          </a:p>
        </p:txBody>
      </p:sp>
      <p:pic>
        <p:nvPicPr>
          <p:cNvPr id="5" name="Picture 4">
            <a:extLst>
              <a:ext uri="{FF2B5EF4-FFF2-40B4-BE49-F238E27FC236}">
                <a16:creationId xmlns:a16="http://schemas.microsoft.com/office/drawing/2014/main" id="{9DC8874F-D94A-67EC-FFD6-426ED5EB139E}"/>
              </a:ext>
            </a:extLst>
          </p:cNvPr>
          <p:cNvPicPr>
            <a:picLocks noChangeAspect="1"/>
          </p:cNvPicPr>
          <p:nvPr/>
        </p:nvPicPr>
        <p:blipFill>
          <a:blip r:embed="rId3"/>
          <a:stretch>
            <a:fillRect/>
          </a:stretch>
        </p:blipFill>
        <p:spPr>
          <a:xfrm>
            <a:off x="4335118" y="410178"/>
            <a:ext cx="1119477" cy="111947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7" name="Google Shape;3897;p20"/>
          <p:cNvSpPr txBox="1">
            <a:spLocks noGrp="1"/>
          </p:cNvSpPr>
          <p:nvPr>
            <p:ph type="body" idx="1"/>
          </p:nvPr>
        </p:nvSpPr>
        <p:spPr>
          <a:xfrm>
            <a:off x="718300" y="1762650"/>
            <a:ext cx="3242400" cy="3087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White</a:t>
            </a:r>
            <a:endParaRPr b="1"/>
          </a:p>
          <a:p>
            <a:pPr marL="0" lvl="0" indent="0" algn="l" rtl="0">
              <a:spcBef>
                <a:spcPts val="600"/>
              </a:spcBef>
              <a:spcAft>
                <a:spcPts val="0"/>
              </a:spcAft>
              <a:buNone/>
            </a:pPr>
            <a:r>
              <a:rPr lang="en"/>
              <a:t>Is the color of milk and fresh snow, the color produced by the combination of all the colors of the visible spectrum.</a:t>
            </a:r>
            <a:endParaRPr/>
          </a:p>
        </p:txBody>
      </p:sp>
      <p:sp>
        <p:nvSpPr>
          <p:cNvPr id="3898" name="Google Shape;3898;p20"/>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 CAN ALSO SPLIT YOUR CONTENT</a:t>
            </a:r>
            <a:endParaRPr/>
          </a:p>
        </p:txBody>
      </p:sp>
      <p:sp>
        <p:nvSpPr>
          <p:cNvPr id="3899" name="Google Shape;3899;p20"/>
          <p:cNvSpPr txBox="1">
            <a:spLocks noGrp="1"/>
          </p:cNvSpPr>
          <p:nvPr>
            <p:ph type="body" idx="2"/>
          </p:nvPr>
        </p:nvSpPr>
        <p:spPr>
          <a:xfrm>
            <a:off x="4156071" y="1762650"/>
            <a:ext cx="3242400" cy="3087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Black</a:t>
            </a:r>
            <a:endParaRPr b="1"/>
          </a:p>
          <a:p>
            <a:pPr marL="0" lvl="0" indent="0" algn="l" rtl="0">
              <a:spcBef>
                <a:spcPts val="600"/>
              </a:spcBef>
              <a:spcAft>
                <a:spcPts val="0"/>
              </a:spcAft>
              <a:buNone/>
            </a:pPr>
            <a:r>
              <a:rPr lang="en"/>
              <a:t>Is the color of ebony and of outer space. It has been the symbolic color of elegance, solemnity and authority.</a:t>
            </a:r>
            <a:endParaRPr/>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04"/>
        <p:cNvGrpSpPr/>
        <p:nvPr/>
      </p:nvGrpSpPr>
      <p:grpSpPr>
        <a:xfrm>
          <a:off x="0" y="0"/>
          <a:ext cx="0" cy="0"/>
          <a:chOff x="0" y="0"/>
          <a:chExt cx="0" cy="0"/>
        </a:xfrm>
      </p:grpSpPr>
      <p:sp>
        <p:nvSpPr>
          <p:cNvPr id="3905" name="Google Shape;3905;p21"/>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 TWO OR THREE COLUMNS</a:t>
            </a:r>
            <a:endParaRPr/>
          </a:p>
        </p:txBody>
      </p:sp>
      <p:sp>
        <p:nvSpPr>
          <p:cNvPr id="3906" name="Google Shape;3906;p21"/>
          <p:cNvSpPr txBox="1">
            <a:spLocks noGrp="1"/>
          </p:cNvSpPr>
          <p:nvPr>
            <p:ph type="body" idx="1"/>
          </p:nvPr>
        </p:nvSpPr>
        <p:spPr>
          <a:xfrm>
            <a:off x="718300" y="1755475"/>
            <a:ext cx="2179200" cy="3094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a:t>Is the color of gold, butter and ripe lemons. In the spectrum of visible light, yellow is found between green and orange.</a:t>
            </a:r>
            <a:endParaRPr/>
          </a:p>
        </p:txBody>
      </p:sp>
      <p:sp>
        <p:nvSpPr>
          <p:cNvPr id="3907" name="Google Shape;3907;p21"/>
          <p:cNvSpPr txBox="1">
            <a:spLocks noGrp="1"/>
          </p:cNvSpPr>
          <p:nvPr>
            <p:ph type="body" idx="2"/>
          </p:nvPr>
        </p:nvSpPr>
        <p:spPr>
          <a:xfrm>
            <a:off x="3009263" y="1755475"/>
            <a:ext cx="2179200" cy="3094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3908" name="Google Shape;3908;p21"/>
          <p:cNvSpPr txBox="1">
            <a:spLocks noGrp="1"/>
          </p:cNvSpPr>
          <p:nvPr>
            <p:ph type="body" idx="3"/>
          </p:nvPr>
        </p:nvSpPr>
        <p:spPr>
          <a:xfrm>
            <a:off x="5300226" y="1755475"/>
            <a:ext cx="2179200" cy="3094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sp>
        <p:nvSpPr>
          <p:cNvPr id="3909" name="Google Shape;3909;p2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13"/>
        <p:cNvGrpSpPr/>
        <p:nvPr/>
      </p:nvGrpSpPr>
      <p:grpSpPr>
        <a:xfrm>
          <a:off x="0" y="0"/>
          <a:ext cx="0" cy="0"/>
          <a:chOff x="0" y="0"/>
          <a:chExt cx="0" cy="0"/>
        </a:xfrm>
      </p:grpSpPr>
      <p:sp>
        <p:nvSpPr>
          <p:cNvPr id="3914" name="Google Shape;3914;p22"/>
          <p:cNvSpPr txBox="1">
            <a:spLocks noGrp="1"/>
          </p:cNvSpPr>
          <p:nvPr>
            <p:ph type="title"/>
          </p:nvPr>
        </p:nvSpPr>
        <p:spPr>
          <a:xfrm>
            <a:off x="3528625" y="1653775"/>
            <a:ext cx="3906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 PICTURE IS WORTH A THOUSAND WORDS</a:t>
            </a:r>
            <a:endParaRPr/>
          </a:p>
        </p:txBody>
      </p:sp>
      <p:sp>
        <p:nvSpPr>
          <p:cNvPr id="3915" name="Google Shape;3915;p22"/>
          <p:cNvSpPr txBox="1">
            <a:spLocks noGrp="1"/>
          </p:cNvSpPr>
          <p:nvPr>
            <p:ph type="body" idx="1"/>
          </p:nvPr>
        </p:nvSpPr>
        <p:spPr>
          <a:xfrm>
            <a:off x="3528625" y="2419350"/>
            <a:ext cx="3906600" cy="2271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800"/>
              <a:t>A complex idea can be conveyed with just a single still image, namely making it possible to absorb large amounts of data quickly.</a:t>
            </a:r>
            <a:endParaRPr sz="1800"/>
          </a:p>
        </p:txBody>
      </p:sp>
      <p:pic>
        <p:nvPicPr>
          <p:cNvPr id="3916" name="Google Shape;3916;p22"/>
          <p:cNvPicPr preferRelativeResize="0"/>
          <p:nvPr/>
        </p:nvPicPr>
        <p:blipFill rotWithShape="1">
          <a:blip r:embed="rId3">
            <a:alphaModFix/>
          </a:blip>
          <a:srcRect l="21977" r="15991"/>
          <a:stretch/>
        </p:blipFill>
        <p:spPr>
          <a:xfrm>
            <a:off x="0" y="0"/>
            <a:ext cx="3190550" cy="5143500"/>
          </a:xfrm>
          <a:prstGeom prst="rect">
            <a:avLst/>
          </a:prstGeom>
          <a:noFill/>
          <a:ln>
            <a:noFill/>
          </a:ln>
        </p:spPr>
      </p:pic>
      <p:sp>
        <p:nvSpPr>
          <p:cNvPr id="3917" name="Google Shape;3917;p2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921"/>
        <p:cNvGrpSpPr/>
        <p:nvPr/>
      </p:nvGrpSpPr>
      <p:grpSpPr>
        <a:xfrm>
          <a:off x="0" y="0"/>
          <a:ext cx="0" cy="0"/>
          <a:chOff x="0" y="0"/>
          <a:chExt cx="0" cy="0"/>
        </a:xfrm>
      </p:grpSpPr>
      <p:sp>
        <p:nvSpPr>
          <p:cNvPr id="3922" name="Google Shape;3922;p23"/>
          <p:cNvSpPr txBox="1">
            <a:spLocks noGrp="1"/>
          </p:cNvSpPr>
          <p:nvPr>
            <p:ph type="title" idx="4294967295"/>
          </p:nvPr>
        </p:nvSpPr>
        <p:spPr>
          <a:xfrm>
            <a:off x="2194950" y="367325"/>
            <a:ext cx="4754100" cy="1380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FFFFFF"/>
                </a:solidFill>
                <a:highlight>
                  <a:srgbClr val="0B87A1"/>
                </a:highlight>
                <a:latin typeface="Titillium Web Light"/>
                <a:ea typeface="Titillium Web Light"/>
                <a:cs typeface="Titillium Web Light"/>
                <a:sym typeface="Titillium Web Light"/>
              </a:rPr>
              <a:t>Want big impact?</a:t>
            </a:r>
            <a:endParaRPr sz="2400">
              <a:solidFill>
                <a:srgbClr val="FFFFFF"/>
              </a:solidFill>
              <a:highlight>
                <a:srgbClr val="0B87A1"/>
              </a:highlight>
              <a:latin typeface="Titillium Web Light"/>
              <a:ea typeface="Titillium Web Light"/>
              <a:cs typeface="Titillium Web Light"/>
              <a:sym typeface="Titillium Web Light"/>
            </a:endParaRPr>
          </a:p>
          <a:p>
            <a:pPr marL="0" lvl="0" indent="0" algn="ctr" rtl="0">
              <a:spcBef>
                <a:spcPts val="0"/>
              </a:spcBef>
              <a:spcAft>
                <a:spcPts val="0"/>
              </a:spcAft>
              <a:buNone/>
            </a:pPr>
            <a:r>
              <a:rPr lang="en" sz="2400">
                <a:solidFill>
                  <a:srgbClr val="FFFFFF"/>
                </a:solidFill>
                <a:highlight>
                  <a:srgbClr val="0B87A1"/>
                </a:highlight>
                <a:latin typeface="Titillium Web Light"/>
                <a:ea typeface="Titillium Web Light"/>
                <a:cs typeface="Titillium Web Light"/>
                <a:sym typeface="Titillium Web Light"/>
              </a:rPr>
              <a:t>Use big image.</a:t>
            </a:r>
            <a:endParaRPr sz="2400">
              <a:solidFill>
                <a:srgbClr val="FFFFFF"/>
              </a:solidFill>
              <a:highlight>
                <a:srgbClr val="0B87A1"/>
              </a:highlight>
              <a:latin typeface="Titillium Web Light"/>
              <a:ea typeface="Titillium Web Light"/>
              <a:cs typeface="Titillium Web Light"/>
              <a:sym typeface="Titillium Web Light"/>
            </a:endParaRPr>
          </a:p>
        </p:txBody>
      </p:sp>
      <p:sp>
        <p:nvSpPr>
          <p:cNvPr id="3923" name="Google Shape;3923;p23"/>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27"/>
        <p:cNvGrpSpPr/>
        <p:nvPr/>
      </p:nvGrpSpPr>
      <p:grpSpPr>
        <a:xfrm>
          <a:off x="0" y="0"/>
          <a:ext cx="0" cy="0"/>
          <a:chOff x="0" y="0"/>
          <a:chExt cx="0" cy="0"/>
        </a:xfrm>
      </p:grpSpPr>
      <p:sp>
        <p:nvSpPr>
          <p:cNvPr id="3928" name="Google Shape;3928;p24"/>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USE CHARTS TO EXPLAIN YOUR IDEAS</a:t>
            </a:r>
            <a:endParaRPr/>
          </a:p>
        </p:txBody>
      </p:sp>
      <p:sp>
        <p:nvSpPr>
          <p:cNvPr id="3929" name="Google Shape;3929;p24"/>
          <p:cNvSpPr/>
          <p:nvPr/>
        </p:nvSpPr>
        <p:spPr>
          <a:xfrm>
            <a:off x="2657064" y="2037125"/>
            <a:ext cx="2133000" cy="2133000"/>
          </a:xfrm>
          <a:prstGeom prst="ellipse">
            <a:avLst/>
          </a:prstGeom>
          <a:noFill/>
          <a:ln w="76200" cap="flat" cmpd="sng">
            <a:solidFill>
              <a:srgbClr val="80BF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003B55"/>
                </a:solidFill>
                <a:latin typeface="Titillium Web Light"/>
                <a:ea typeface="Titillium Web Light"/>
                <a:cs typeface="Titillium Web Light"/>
                <a:sym typeface="Titillium Web Light"/>
              </a:rPr>
              <a:t>Gray</a:t>
            </a:r>
            <a:endParaRPr sz="1800">
              <a:solidFill>
                <a:srgbClr val="003B55"/>
              </a:solidFill>
              <a:latin typeface="Titillium Web Light"/>
              <a:ea typeface="Titillium Web Light"/>
              <a:cs typeface="Titillium Web Light"/>
              <a:sym typeface="Titillium Web Light"/>
            </a:endParaRPr>
          </a:p>
        </p:txBody>
      </p:sp>
      <p:sp>
        <p:nvSpPr>
          <p:cNvPr id="3930" name="Google Shape;3930;p24"/>
          <p:cNvSpPr/>
          <p:nvPr/>
        </p:nvSpPr>
        <p:spPr>
          <a:xfrm>
            <a:off x="834939" y="2037125"/>
            <a:ext cx="2133000" cy="2133000"/>
          </a:xfrm>
          <a:prstGeom prst="ellipse">
            <a:avLst/>
          </a:prstGeom>
          <a:noFill/>
          <a:ln w="76200" cap="flat" cmpd="sng">
            <a:solidFill>
              <a:srgbClr val="D3EBD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003B55"/>
                </a:solidFill>
                <a:latin typeface="Titillium Web Light"/>
                <a:ea typeface="Titillium Web Light"/>
                <a:cs typeface="Titillium Web Light"/>
                <a:sym typeface="Titillium Web Light"/>
              </a:rPr>
              <a:t>White</a:t>
            </a:r>
            <a:endParaRPr sz="1800">
              <a:solidFill>
                <a:srgbClr val="003B55"/>
              </a:solidFill>
              <a:latin typeface="Titillium Web Light"/>
              <a:ea typeface="Titillium Web Light"/>
              <a:cs typeface="Titillium Web Light"/>
              <a:sym typeface="Titillium Web Light"/>
            </a:endParaRPr>
          </a:p>
        </p:txBody>
      </p:sp>
      <p:sp>
        <p:nvSpPr>
          <p:cNvPr id="3931" name="Google Shape;3931;p24"/>
          <p:cNvSpPr/>
          <p:nvPr/>
        </p:nvSpPr>
        <p:spPr>
          <a:xfrm>
            <a:off x="4479189" y="2037125"/>
            <a:ext cx="2133000" cy="2133000"/>
          </a:xfrm>
          <a:prstGeom prst="ellipse">
            <a:avLst/>
          </a:prstGeom>
          <a:noFill/>
          <a:ln w="76200"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003B55"/>
                </a:solidFill>
                <a:latin typeface="Titillium Web Light"/>
                <a:ea typeface="Titillium Web Light"/>
                <a:cs typeface="Titillium Web Light"/>
                <a:sym typeface="Titillium Web Light"/>
              </a:rPr>
              <a:t>Black</a:t>
            </a:r>
            <a:endParaRPr sz="1800">
              <a:solidFill>
                <a:srgbClr val="003B55"/>
              </a:solidFill>
              <a:latin typeface="Titillium Web Light"/>
              <a:ea typeface="Titillium Web Light"/>
              <a:cs typeface="Titillium Web Light"/>
              <a:sym typeface="Titillium Web Light"/>
            </a:endParaRPr>
          </a:p>
        </p:txBody>
      </p:sp>
      <p:sp>
        <p:nvSpPr>
          <p:cNvPr id="3932" name="Google Shape;3932;p2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36"/>
        <p:cNvGrpSpPr/>
        <p:nvPr/>
      </p:nvGrpSpPr>
      <p:grpSpPr>
        <a:xfrm>
          <a:off x="0" y="0"/>
          <a:ext cx="0" cy="0"/>
          <a:chOff x="0" y="0"/>
          <a:chExt cx="0" cy="0"/>
        </a:xfrm>
      </p:grpSpPr>
      <p:sp>
        <p:nvSpPr>
          <p:cNvPr id="3937" name="Google Shape;3937;p25"/>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AND TABLES TO COMPARE DATA</a:t>
            </a:r>
            <a:endParaRPr/>
          </a:p>
        </p:txBody>
      </p:sp>
      <p:graphicFrame>
        <p:nvGraphicFramePr>
          <p:cNvPr id="3938" name="Google Shape;3938;p25"/>
          <p:cNvGraphicFramePr/>
          <p:nvPr/>
        </p:nvGraphicFramePr>
        <p:xfrm>
          <a:off x="841600" y="1945481"/>
          <a:ext cx="6212400" cy="2465500"/>
        </p:xfrm>
        <a:graphic>
          <a:graphicData uri="http://schemas.openxmlformats.org/drawingml/2006/table">
            <a:tbl>
              <a:tblPr>
                <a:noFill/>
                <a:tableStyleId>{0F24753E-8A85-4BEE-97E2-441CDA198357}</a:tableStyleId>
              </a:tblPr>
              <a:tblGrid>
                <a:gridCol w="1553100">
                  <a:extLst>
                    <a:ext uri="{9D8B030D-6E8A-4147-A177-3AD203B41FA5}">
                      <a16:colId xmlns:a16="http://schemas.microsoft.com/office/drawing/2014/main" val="20000"/>
                    </a:ext>
                  </a:extLst>
                </a:gridCol>
                <a:gridCol w="1553100">
                  <a:extLst>
                    <a:ext uri="{9D8B030D-6E8A-4147-A177-3AD203B41FA5}">
                      <a16:colId xmlns:a16="http://schemas.microsoft.com/office/drawing/2014/main" val="20001"/>
                    </a:ext>
                  </a:extLst>
                </a:gridCol>
                <a:gridCol w="1553100">
                  <a:extLst>
                    <a:ext uri="{9D8B030D-6E8A-4147-A177-3AD203B41FA5}">
                      <a16:colId xmlns:a16="http://schemas.microsoft.com/office/drawing/2014/main" val="20002"/>
                    </a:ext>
                  </a:extLst>
                </a:gridCol>
                <a:gridCol w="1553100">
                  <a:extLst>
                    <a:ext uri="{9D8B030D-6E8A-4147-A177-3AD203B41FA5}">
                      <a16:colId xmlns:a16="http://schemas.microsoft.com/office/drawing/2014/main" val="20003"/>
                    </a:ext>
                  </a:extLst>
                </a:gridCol>
              </a:tblGrid>
              <a:tr h="616375">
                <a:tc>
                  <a:txBody>
                    <a:bodyPr/>
                    <a:lstStyle/>
                    <a:p>
                      <a:pPr marL="0" lvl="0" indent="0" algn="l" rtl="0">
                        <a:spcBef>
                          <a:spcPts val="0"/>
                        </a:spcBef>
                        <a:spcAft>
                          <a:spcPts val="0"/>
                        </a:spcAft>
                        <a:buNone/>
                      </a:pPr>
                      <a:endParaRPr>
                        <a:solidFill>
                          <a:srgbClr val="FFFFFF"/>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0B87A1"/>
                      </a:solidFill>
                      <a:prstDash val="solid"/>
                      <a:round/>
                      <a:headEnd type="none" w="sm" len="sm"/>
                      <a:tailEnd type="none" w="sm" len="sm"/>
                    </a:lnB>
                    <a:solidFill>
                      <a:srgbClr val="80BFB7"/>
                    </a:solidFill>
                  </a:tcPr>
                </a:tc>
                <a:tc>
                  <a:txBody>
                    <a:bodyPr/>
                    <a:lstStyle/>
                    <a:p>
                      <a:pPr marL="0" lvl="0" indent="0" algn="ctr" rtl="0">
                        <a:spcBef>
                          <a:spcPts val="0"/>
                        </a:spcBef>
                        <a:spcAft>
                          <a:spcPts val="0"/>
                        </a:spcAft>
                        <a:buNone/>
                      </a:pPr>
                      <a:r>
                        <a:rPr lang="en" sz="1100">
                          <a:solidFill>
                            <a:srgbClr val="FFFFFF"/>
                          </a:solidFill>
                          <a:latin typeface="Titillium Web Light"/>
                          <a:ea typeface="Titillium Web Light"/>
                          <a:cs typeface="Titillium Web Light"/>
                          <a:sym typeface="Titillium Web Light"/>
                        </a:rPr>
                        <a:t>A</a:t>
                      </a:r>
                      <a:endParaRPr sz="1100">
                        <a:solidFill>
                          <a:srgbClr val="FFFFFF"/>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0B87A1"/>
                      </a:solidFill>
                      <a:prstDash val="solid"/>
                      <a:round/>
                      <a:headEnd type="none" w="sm" len="sm"/>
                      <a:tailEnd type="none" w="sm" len="sm"/>
                    </a:lnB>
                    <a:solidFill>
                      <a:srgbClr val="80BFB7"/>
                    </a:solidFill>
                  </a:tcPr>
                </a:tc>
                <a:tc>
                  <a:txBody>
                    <a:bodyPr/>
                    <a:lstStyle/>
                    <a:p>
                      <a:pPr marL="0" lvl="0" indent="0" algn="ctr" rtl="0">
                        <a:spcBef>
                          <a:spcPts val="0"/>
                        </a:spcBef>
                        <a:spcAft>
                          <a:spcPts val="0"/>
                        </a:spcAft>
                        <a:buNone/>
                      </a:pPr>
                      <a:r>
                        <a:rPr lang="en" sz="1100">
                          <a:solidFill>
                            <a:srgbClr val="FFFFFF"/>
                          </a:solidFill>
                          <a:latin typeface="Titillium Web Light"/>
                          <a:ea typeface="Titillium Web Light"/>
                          <a:cs typeface="Titillium Web Light"/>
                          <a:sym typeface="Titillium Web Light"/>
                        </a:rPr>
                        <a:t>B</a:t>
                      </a:r>
                      <a:endParaRPr sz="1100">
                        <a:solidFill>
                          <a:srgbClr val="FFFFFF"/>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0B87A1"/>
                      </a:solidFill>
                      <a:prstDash val="solid"/>
                      <a:round/>
                      <a:headEnd type="none" w="sm" len="sm"/>
                      <a:tailEnd type="none" w="sm" len="sm"/>
                    </a:lnB>
                    <a:solidFill>
                      <a:srgbClr val="80BFB7"/>
                    </a:solidFill>
                  </a:tcPr>
                </a:tc>
                <a:tc>
                  <a:txBody>
                    <a:bodyPr/>
                    <a:lstStyle/>
                    <a:p>
                      <a:pPr marL="0" lvl="0" indent="0" algn="ctr" rtl="0">
                        <a:spcBef>
                          <a:spcPts val="0"/>
                        </a:spcBef>
                        <a:spcAft>
                          <a:spcPts val="0"/>
                        </a:spcAft>
                        <a:buNone/>
                      </a:pPr>
                      <a:r>
                        <a:rPr lang="en" sz="1100">
                          <a:solidFill>
                            <a:srgbClr val="FFFFFF"/>
                          </a:solidFill>
                          <a:latin typeface="Titillium Web Light"/>
                          <a:ea typeface="Titillium Web Light"/>
                          <a:cs typeface="Titillium Web Light"/>
                          <a:sym typeface="Titillium Web Light"/>
                        </a:rPr>
                        <a:t>C</a:t>
                      </a:r>
                      <a:endParaRPr sz="1100">
                        <a:solidFill>
                          <a:srgbClr val="FFFFFF"/>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0B87A1"/>
                      </a:solidFill>
                      <a:prstDash val="solid"/>
                      <a:round/>
                      <a:headEnd type="none" w="sm" len="sm"/>
                      <a:tailEnd type="none" w="sm" len="sm"/>
                    </a:lnB>
                    <a:solidFill>
                      <a:srgbClr val="80BFB7"/>
                    </a:solidFill>
                  </a:tcPr>
                </a:tc>
                <a:extLst>
                  <a:ext uri="{0D108BD9-81ED-4DB2-BD59-A6C34878D82A}">
                    <a16:rowId xmlns:a16="http://schemas.microsoft.com/office/drawing/2014/main" val="10000"/>
                  </a:ext>
                </a:extLst>
              </a:tr>
              <a:tr h="616375">
                <a:tc>
                  <a:txBody>
                    <a:bodyPr/>
                    <a:lstStyle/>
                    <a:p>
                      <a:pPr marL="0" lvl="0" indent="0" algn="r" rtl="0">
                        <a:spcBef>
                          <a:spcPts val="0"/>
                        </a:spcBef>
                        <a:spcAft>
                          <a:spcPts val="0"/>
                        </a:spcAft>
                        <a:buNone/>
                      </a:pPr>
                      <a:r>
                        <a:rPr lang="en" sz="1100">
                          <a:solidFill>
                            <a:srgbClr val="0B87A1"/>
                          </a:solidFill>
                          <a:latin typeface="Titillium Web Light"/>
                          <a:ea typeface="Titillium Web Light"/>
                          <a:cs typeface="Titillium Web Light"/>
                          <a:sym typeface="Titillium Web Light"/>
                        </a:rPr>
                        <a:t>Yellow</a:t>
                      </a:r>
                      <a:endParaRPr sz="1100">
                        <a:solidFill>
                          <a:srgbClr val="0B87A1"/>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80BFB7"/>
                      </a:solidFill>
                      <a:prstDash val="solid"/>
                      <a:round/>
                      <a:headEnd type="none" w="sm" len="sm"/>
                      <a:tailEnd type="none" w="sm" len="sm"/>
                    </a:lnB>
                    <a:solidFill>
                      <a:srgbClr val="D3EBD5"/>
                    </a:solidFill>
                  </a:tcPr>
                </a:tc>
                <a:tc>
                  <a:txBody>
                    <a:bodyPr/>
                    <a:lstStyle/>
                    <a:p>
                      <a:pPr marL="0" lvl="0" indent="0" algn="ctr" rtl="0">
                        <a:spcBef>
                          <a:spcPts val="0"/>
                        </a:spcBef>
                        <a:spcAft>
                          <a:spcPts val="0"/>
                        </a:spcAft>
                        <a:buNone/>
                      </a:pPr>
                      <a:r>
                        <a:rPr lang="en" b="1">
                          <a:solidFill>
                            <a:srgbClr val="003B55"/>
                          </a:solidFill>
                          <a:latin typeface="Titillium Web"/>
                          <a:ea typeface="Titillium Web"/>
                          <a:cs typeface="Titillium Web"/>
                          <a:sym typeface="Titillium Web"/>
                        </a:rPr>
                        <a:t>10</a:t>
                      </a:r>
                      <a:endParaRPr b="1">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80BFB7"/>
                      </a:solidFill>
                      <a:prstDash val="solid"/>
                      <a:round/>
                      <a:headEnd type="none" w="sm" len="sm"/>
                      <a:tailEnd type="none" w="sm" len="sm"/>
                    </a:lnB>
                    <a:solidFill>
                      <a:srgbClr val="D3EBD5"/>
                    </a:solidFill>
                  </a:tcPr>
                </a:tc>
                <a:tc>
                  <a:txBody>
                    <a:bodyPr/>
                    <a:lstStyle/>
                    <a:p>
                      <a:pPr marL="0" lvl="0" indent="0" algn="ctr" rtl="0">
                        <a:spcBef>
                          <a:spcPts val="0"/>
                        </a:spcBef>
                        <a:spcAft>
                          <a:spcPts val="0"/>
                        </a:spcAft>
                        <a:buNone/>
                      </a:pPr>
                      <a:r>
                        <a:rPr lang="en" b="1">
                          <a:solidFill>
                            <a:srgbClr val="003B55"/>
                          </a:solidFill>
                          <a:latin typeface="Titillium Web"/>
                          <a:ea typeface="Titillium Web"/>
                          <a:cs typeface="Titillium Web"/>
                          <a:sym typeface="Titillium Web"/>
                        </a:rPr>
                        <a:t>20</a:t>
                      </a:r>
                      <a:endParaRPr b="1">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80BFB7"/>
                      </a:solidFill>
                      <a:prstDash val="solid"/>
                      <a:round/>
                      <a:headEnd type="none" w="sm" len="sm"/>
                      <a:tailEnd type="none" w="sm" len="sm"/>
                    </a:lnB>
                    <a:solidFill>
                      <a:srgbClr val="D3EBD5"/>
                    </a:solidFill>
                  </a:tcPr>
                </a:tc>
                <a:tc>
                  <a:txBody>
                    <a:bodyPr/>
                    <a:lstStyle/>
                    <a:p>
                      <a:pPr marL="0" lvl="0" indent="0" algn="ctr" rtl="0">
                        <a:spcBef>
                          <a:spcPts val="0"/>
                        </a:spcBef>
                        <a:spcAft>
                          <a:spcPts val="0"/>
                        </a:spcAft>
                        <a:buNone/>
                      </a:pPr>
                      <a:r>
                        <a:rPr lang="en" b="1">
                          <a:solidFill>
                            <a:srgbClr val="003B55"/>
                          </a:solidFill>
                          <a:latin typeface="Titillium Web"/>
                          <a:ea typeface="Titillium Web"/>
                          <a:cs typeface="Titillium Web"/>
                          <a:sym typeface="Titillium Web"/>
                        </a:rPr>
                        <a:t>7</a:t>
                      </a:r>
                      <a:endParaRPr b="1">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0B87A1"/>
                      </a:solidFill>
                      <a:prstDash val="solid"/>
                      <a:round/>
                      <a:headEnd type="none" w="sm" len="sm"/>
                      <a:tailEnd type="none" w="sm" len="sm"/>
                    </a:lnT>
                    <a:lnB w="9525" cap="flat" cmpd="sng">
                      <a:solidFill>
                        <a:srgbClr val="80BFB7"/>
                      </a:solidFill>
                      <a:prstDash val="solid"/>
                      <a:round/>
                      <a:headEnd type="none" w="sm" len="sm"/>
                      <a:tailEnd type="none" w="sm" len="sm"/>
                    </a:lnB>
                    <a:solidFill>
                      <a:srgbClr val="D3EBD5"/>
                    </a:solidFill>
                  </a:tcPr>
                </a:tc>
                <a:extLst>
                  <a:ext uri="{0D108BD9-81ED-4DB2-BD59-A6C34878D82A}">
                    <a16:rowId xmlns:a16="http://schemas.microsoft.com/office/drawing/2014/main" val="10001"/>
                  </a:ext>
                </a:extLst>
              </a:tr>
              <a:tr h="616375">
                <a:tc>
                  <a:txBody>
                    <a:bodyPr/>
                    <a:lstStyle/>
                    <a:p>
                      <a:pPr marL="0" lvl="0" indent="0" algn="r" rtl="0">
                        <a:spcBef>
                          <a:spcPts val="0"/>
                        </a:spcBef>
                        <a:spcAft>
                          <a:spcPts val="0"/>
                        </a:spcAft>
                        <a:buNone/>
                      </a:pPr>
                      <a:r>
                        <a:rPr lang="en" sz="1100">
                          <a:solidFill>
                            <a:srgbClr val="0B87A1"/>
                          </a:solidFill>
                          <a:latin typeface="Titillium Web Light"/>
                          <a:ea typeface="Titillium Web Light"/>
                          <a:cs typeface="Titillium Web Light"/>
                          <a:sym typeface="Titillium Web Light"/>
                        </a:rPr>
                        <a:t>Blue</a:t>
                      </a:r>
                      <a:endParaRPr sz="1100">
                        <a:solidFill>
                          <a:srgbClr val="0B87A1"/>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80BFB7"/>
                      </a:solidFill>
                      <a:prstDash val="solid"/>
                      <a:round/>
                      <a:headEnd type="none" w="sm" len="sm"/>
                      <a:tailEnd type="none" w="sm" len="sm"/>
                    </a:lnT>
                    <a:lnB w="9525" cap="flat" cmpd="sng">
                      <a:solidFill>
                        <a:srgbClr val="80BFB7"/>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003B55"/>
                          </a:solidFill>
                          <a:latin typeface="Titillium Web"/>
                          <a:ea typeface="Titillium Web"/>
                          <a:cs typeface="Titillium Web"/>
                          <a:sym typeface="Titillium Web"/>
                        </a:rPr>
                        <a:t>30</a:t>
                      </a:r>
                      <a:endParaRPr b="1">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80BFB7"/>
                      </a:solidFill>
                      <a:prstDash val="solid"/>
                      <a:round/>
                      <a:headEnd type="none" w="sm" len="sm"/>
                      <a:tailEnd type="none" w="sm" len="sm"/>
                    </a:lnT>
                    <a:lnB w="9525" cap="flat" cmpd="sng">
                      <a:solidFill>
                        <a:srgbClr val="80BFB7"/>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003B55"/>
                          </a:solidFill>
                          <a:latin typeface="Titillium Web"/>
                          <a:ea typeface="Titillium Web"/>
                          <a:cs typeface="Titillium Web"/>
                          <a:sym typeface="Titillium Web"/>
                        </a:rPr>
                        <a:t>15</a:t>
                      </a:r>
                      <a:endParaRPr b="1">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80BFB7"/>
                      </a:solidFill>
                      <a:prstDash val="solid"/>
                      <a:round/>
                      <a:headEnd type="none" w="sm" len="sm"/>
                      <a:tailEnd type="none" w="sm" len="sm"/>
                    </a:lnT>
                    <a:lnB w="9525" cap="flat" cmpd="sng">
                      <a:solidFill>
                        <a:srgbClr val="80BFB7"/>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003B55"/>
                          </a:solidFill>
                          <a:latin typeface="Titillium Web"/>
                          <a:ea typeface="Titillium Web"/>
                          <a:cs typeface="Titillium Web"/>
                          <a:sym typeface="Titillium Web"/>
                        </a:rPr>
                        <a:t>10</a:t>
                      </a:r>
                      <a:endParaRPr b="1">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80BFB7"/>
                      </a:solidFill>
                      <a:prstDash val="solid"/>
                      <a:round/>
                      <a:headEnd type="none" w="sm" len="sm"/>
                      <a:tailEnd type="none" w="sm" len="sm"/>
                    </a:lnT>
                    <a:lnB w="9525" cap="flat" cmpd="sng">
                      <a:solidFill>
                        <a:srgbClr val="80BFB7"/>
                      </a:solidFill>
                      <a:prstDash val="solid"/>
                      <a:round/>
                      <a:headEnd type="none" w="sm" len="sm"/>
                      <a:tailEnd type="none" w="sm" len="sm"/>
                    </a:lnB>
                  </a:tcPr>
                </a:tc>
                <a:extLst>
                  <a:ext uri="{0D108BD9-81ED-4DB2-BD59-A6C34878D82A}">
                    <a16:rowId xmlns:a16="http://schemas.microsoft.com/office/drawing/2014/main" val="10002"/>
                  </a:ext>
                </a:extLst>
              </a:tr>
              <a:tr h="616375">
                <a:tc>
                  <a:txBody>
                    <a:bodyPr/>
                    <a:lstStyle/>
                    <a:p>
                      <a:pPr marL="0" lvl="0" indent="0" algn="r" rtl="0">
                        <a:spcBef>
                          <a:spcPts val="0"/>
                        </a:spcBef>
                        <a:spcAft>
                          <a:spcPts val="0"/>
                        </a:spcAft>
                        <a:buNone/>
                      </a:pPr>
                      <a:r>
                        <a:rPr lang="en" sz="1100">
                          <a:solidFill>
                            <a:srgbClr val="0B87A1"/>
                          </a:solidFill>
                          <a:latin typeface="Titillium Web Light"/>
                          <a:ea typeface="Titillium Web Light"/>
                          <a:cs typeface="Titillium Web Light"/>
                          <a:sym typeface="Titillium Web Light"/>
                        </a:rPr>
                        <a:t>Orange</a:t>
                      </a:r>
                      <a:endParaRPr sz="1100">
                        <a:solidFill>
                          <a:srgbClr val="0B87A1"/>
                        </a:solidFill>
                        <a:latin typeface="Titillium Web Light"/>
                        <a:ea typeface="Titillium Web Light"/>
                        <a:cs typeface="Titillium Web Light"/>
                        <a:sym typeface="Titillium Web Light"/>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80BFB7"/>
                      </a:solidFill>
                      <a:prstDash val="solid"/>
                      <a:round/>
                      <a:headEnd type="none" w="sm" len="sm"/>
                      <a:tailEnd type="none" w="sm" len="sm"/>
                    </a:lnT>
                    <a:lnB w="9525" cap="flat" cmpd="sng">
                      <a:solidFill>
                        <a:srgbClr val="80BFB7"/>
                      </a:solidFill>
                      <a:prstDash val="solid"/>
                      <a:round/>
                      <a:headEnd type="none" w="sm" len="sm"/>
                      <a:tailEnd type="none" w="sm" len="sm"/>
                    </a:lnB>
                    <a:solidFill>
                      <a:srgbClr val="D3EBD5"/>
                    </a:solidFill>
                  </a:tcPr>
                </a:tc>
                <a:tc>
                  <a:txBody>
                    <a:bodyPr/>
                    <a:lstStyle/>
                    <a:p>
                      <a:pPr marL="0" lvl="0" indent="0" algn="ctr" rtl="0">
                        <a:spcBef>
                          <a:spcPts val="0"/>
                        </a:spcBef>
                        <a:spcAft>
                          <a:spcPts val="0"/>
                        </a:spcAft>
                        <a:buNone/>
                      </a:pPr>
                      <a:r>
                        <a:rPr lang="en" b="1">
                          <a:solidFill>
                            <a:srgbClr val="003B55"/>
                          </a:solidFill>
                          <a:latin typeface="Titillium Web"/>
                          <a:ea typeface="Titillium Web"/>
                          <a:cs typeface="Titillium Web"/>
                          <a:sym typeface="Titillium Web"/>
                        </a:rPr>
                        <a:t>5</a:t>
                      </a:r>
                      <a:endParaRPr b="1">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80BFB7"/>
                      </a:solidFill>
                      <a:prstDash val="solid"/>
                      <a:round/>
                      <a:headEnd type="none" w="sm" len="sm"/>
                      <a:tailEnd type="none" w="sm" len="sm"/>
                    </a:lnT>
                    <a:lnB w="9525" cap="flat" cmpd="sng">
                      <a:solidFill>
                        <a:srgbClr val="80BFB7"/>
                      </a:solidFill>
                      <a:prstDash val="solid"/>
                      <a:round/>
                      <a:headEnd type="none" w="sm" len="sm"/>
                      <a:tailEnd type="none" w="sm" len="sm"/>
                    </a:lnB>
                    <a:solidFill>
                      <a:srgbClr val="D3EBD5"/>
                    </a:solidFill>
                  </a:tcPr>
                </a:tc>
                <a:tc>
                  <a:txBody>
                    <a:bodyPr/>
                    <a:lstStyle/>
                    <a:p>
                      <a:pPr marL="0" lvl="0" indent="0" algn="ctr" rtl="0">
                        <a:spcBef>
                          <a:spcPts val="0"/>
                        </a:spcBef>
                        <a:spcAft>
                          <a:spcPts val="0"/>
                        </a:spcAft>
                        <a:buNone/>
                      </a:pPr>
                      <a:r>
                        <a:rPr lang="en" b="1">
                          <a:solidFill>
                            <a:srgbClr val="003B55"/>
                          </a:solidFill>
                          <a:latin typeface="Titillium Web"/>
                          <a:ea typeface="Titillium Web"/>
                          <a:cs typeface="Titillium Web"/>
                          <a:sym typeface="Titillium Web"/>
                        </a:rPr>
                        <a:t>24</a:t>
                      </a:r>
                      <a:endParaRPr b="1">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80BFB7"/>
                      </a:solidFill>
                      <a:prstDash val="solid"/>
                      <a:round/>
                      <a:headEnd type="none" w="sm" len="sm"/>
                      <a:tailEnd type="none" w="sm" len="sm"/>
                    </a:lnT>
                    <a:lnB w="9525" cap="flat" cmpd="sng">
                      <a:solidFill>
                        <a:srgbClr val="80BFB7"/>
                      </a:solidFill>
                      <a:prstDash val="solid"/>
                      <a:round/>
                      <a:headEnd type="none" w="sm" len="sm"/>
                      <a:tailEnd type="none" w="sm" len="sm"/>
                    </a:lnB>
                    <a:solidFill>
                      <a:srgbClr val="D3EBD5"/>
                    </a:solidFill>
                  </a:tcPr>
                </a:tc>
                <a:tc>
                  <a:txBody>
                    <a:bodyPr/>
                    <a:lstStyle/>
                    <a:p>
                      <a:pPr marL="0" lvl="0" indent="0" algn="ctr" rtl="0">
                        <a:spcBef>
                          <a:spcPts val="0"/>
                        </a:spcBef>
                        <a:spcAft>
                          <a:spcPts val="0"/>
                        </a:spcAft>
                        <a:buNone/>
                      </a:pPr>
                      <a:r>
                        <a:rPr lang="en" b="1">
                          <a:solidFill>
                            <a:srgbClr val="003B55"/>
                          </a:solidFill>
                          <a:latin typeface="Titillium Web"/>
                          <a:ea typeface="Titillium Web"/>
                          <a:cs typeface="Titillium Web"/>
                          <a:sym typeface="Titillium Web"/>
                        </a:rPr>
                        <a:t>16</a:t>
                      </a:r>
                      <a:endParaRPr b="1">
                        <a:solidFill>
                          <a:srgbClr val="003B55"/>
                        </a:solidFill>
                        <a:latin typeface="Titillium Web"/>
                        <a:ea typeface="Titillium Web"/>
                        <a:cs typeface="Titillium Web"/>
                        <a:sym typeface="Titillium Web"/>
                      </a:endParaRPr>
                    </a:p>
                  </a:txBody>
                  <a:tcPr marL="91425" marR="91425" marT="68575" marB="68575" anchor="ctr">
                    <a:lnL w="9525" cap="flat" cmpd="sng">
                      <a:solidFill>
                        <a:srgbClr val="80BFB7">
                          <a:alpha val="0"/>
                        </a:srgbClr>
                      </a:solidFill>
                      <a:prstDash val="solid"/>
                      <a:round/>
                      <a:headEnd type="none" w="sm" len="sm"/>
                      <a:tailEnd type="none" w="sm" len="sm"/>
                    </a:lnL>
                    <a:lnR w="9525" cap="flat" cmpd="sng">
                      <a:solidFill>
                        <a:srgbClr val="80BFB7">
                          <a:alpha val="0"/>
                        </a:srgbClr>
                      </a:solidFill>
                      <a:prstDash val="solid"/>
                      <a:round/>
                      <a:headEnd type="none" w="sm" len="sm"/>
                      <a:tailEnd type="none" w="sm" len="sm"/>
                    </a:lnR>
                    <a:lnT w="9525" cap="flat" cmpd="sng">
                      <a:solidFill>
                        <a:srgbClr val="80BFB7"/>
                      </a:solidFill>
                      <a:prstDash val="solid"/>
                      <a:round/>
                      <a:headEnd type="none" w="sm" len="sm"/>
                      <a:tailEnd type="none" w="sm" len="sm"/>
                    </a:lnT>
                    <a:lnB w="9525" cap="flat" cmpd="sng">
                      <a:solidFill>
                        <a:srgbClr val="80BFB7"/>
                      </a:solidFill>
                      <a:prstDash val="solid"/>
                      <a:round/>
                      <a:headEnd type="none" w="sm" len="sm"/>
                      <a:tailEnd type="none" w="sm" len="sm"/>
                    </a:lnB>
                    <a:solidFill>
                      <a:srgbClr val="D3EBD5"/>
                    </a:solidFill>
                  </a:tcPr>
                </a:tc>
                <a:extLst>
                  <a:ext uri="{0D108BD9-81ED-4DB2-BD59-A6C34878D82A}">
                    <a16:rowId xmlns:a16="http://schemas.microsoft.com/office/drawing/2014/main" val="10003"/>
                  </a:ext>
                </a:extLst>
              </a:tr>
            </a:tbl>
          </a:graphicData>
        </a:graphic>
      </p:graphicFrame>
      <p:sp>
        <p:nvSpPr>
          <p:cNvPr id="3939" name="Google Shape;3939;p2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43"/>
        <p:cNvGrpSpPr/>
        <p:nvPr/>
      </p:nvGrpSpPr>
      <p:grpSpPr>
        <a:xfrm>
          <a:off x="0" y="0"/>
          <a:ext cx="0" cy="0"/>
          <a:chOff x="0" y="0"/>
          <a:chExt cx="0" cy="0"/>
        </a:xfrm>
      </p:grpSpPr>
      <p:sp>
        <p:nvSpPr>
          <p:cNvPr id="3944" name="Google Shape;3944;p26"/>
          <p:cNvSpPr/>
          <p:nvPr/>
        </p:nvSpPr>
        <p:spPr>
          <a:xfrm>
            <a:off x="718300" y="1039554"/>
            <a:ext cx="7278052" cy="3467104"/>
          </a:xfrm>
          <a:custGeom>
            <a:avLst/>
            <a:gdLst/>
            <a:ahLst/>
            <a:cxnLst/>
            <a:rect l="l" t="t" r="r" b="b"/>
            <a:pathLst>
              <a:path w="285750" h="136125" extrusionOk="0">
                <a:moveTo>
                  <a:pt x="74830" y="1313"/>
                </a:moveTo>
                <a:lnTo>
                  <a:pt x="74352" y="1330"/>
                </a:lnTo>
                <a:lnTo>
                  <a:pt x="74864" y="1330"/>
                </a:lnTo>
                <a:lnTo>
                  <a:pt x="74830" y="1313"/>
                </a:lnTo>
                <a:close/>
                <a:moveTo>
                  <a:pt x="77830" y="1739"/>
                </a:moveTo>
                <a:lnTo>
                  <a:pt x="77830" y="1739"/>
                </a:lnTo>
                <a:lnTo>
                  <a:pt x="77830" y="1739"/>
                </a:lnTo>
                <a:close/>
                <a:moveTo>
                  <a:pt x="176011" y="1432"/>
                </a:moveTo>
                <a:lnTo>
                  <a:pt x="176114" y="1636"/>
                </a:lnTo>
                <a:lnTo>
                  <a:pt x="175500" y="1841"/>
                </a:lnTo>
                <a:lnTo>
                  <a:pt x="175807" y="1943"/>
                </a:lnTo>
                <a:lnTo>
                  <a:pt x="178875" y="1943"/>
                </a:lnTo>
                <a:lnTo>
                  <a:pt x="178773" y="1636"/>
                </a:lnTo>
                <a:lnTo>
                  <a:pt x="176011" y="1432"/>
                </a:lnTo>
                <a:close/>
                <a:moveTo>
                  <a:pt x="135102" y="1841"/>
                </a:moveTo>
                <a:lnTo>
                  <a:pt x="134898" y="1943"/>
                </a:lnTo>
                <a:lnTo>
                  <a:pt x="135102" y="2045"/>
                </a:lnTo>
                <a:lnTo>
                  <a:pt x="134489" y="2045"/>
                </a:lnTo>
                <a:lnTo>
                  <a:pt x="134795" y="2148"/>
                </a:lnTo>
                <a:lnTo>
                  <a:pt x="134489" y="2148"/>
                </a:lnTo>
                <a:lnTo>
                  <a:pt x="135920" y="2352"/>
                </a:lnTo>
                <a:lnTo>
                  <a:pt x="135307" y="2455"/>
                </a:lnTo>
                <a:lnTo>
                  <a:pt x="137148" y="2557"/>
                </a:lnTo>
                <a:lnTo>
                  <a:pt x="137148" y="2659"/>
                </a:lnTo>
                <a:lnTo>
                  <a:pt x="139500" y="2148"/>
                </a:lnTo>
                <a:lnTo>
                  <a:pt x="137148" y="2045"/>
                </a:lnTo>
                <a:lnTo>
                  <a:pt x="137250" y="1841"/>
                </a:lnTo>
                <a:lnTo>
                  <a:pt x="136739" y="1841"/>
                </a:lnTo>
                <a:lnTo>
                  <a:pt x="136739" y="2045"/>
                </a:lnTo>
                <a:lnTo>
                  <a:pt x="135102" y="1841"/>
                </a:lnTo>
                <a:close/>
                <a:moveTo>
                  <a:pt x="178466" y="2045"/>
                </a:moveTo>
                <a:lnTo>
                  <a:pt x="177443" y="2148"/>
                </a:lnTo>
                <a:lnTo>
                  <a:pt x="177136" y="2455"/>
                </a:lnTo>
                <a:lnTo>
                  <a:pt x="181534" y="2864"/>
                </a:lnTo>
                <a:lnTo>
                  <a:pt x="181534" y="2864"/>
                </a:lnTo>
                <a:lnTo>
                  <a:pt x="180716" y="2659"/>
                </a:lnTo>
                <a:lnTo>
                  <a:pt x="181023" y="2659"/>
                </a:lnTo>
                <a:lnTo>
                  <a:pt x="180818" y="2250"/>
                </a:lnTo>
                <a:lnTo>
                  <a:pt x="178466" y="2045"/>
                </a:lnTo>
                <a:close/>
                <a:moveTo>
                  <a:pt x="75068" y="3170"/>
                </a:moveTo>
                <a:lnTo>
                  <a:pt x="74870" y="3225"/>
                </a:lnTo>
                <a:lnTo>
                  <a:pt x="75022" y="3201"/>
                </a:lnTo>
                <a:lnTo>
                  <a:pt x="75022" y="3201"/>
                </a:lnTo>
                <a:lnTo>
                  <a:pt x="75068" y="3170"/>
                </a:lnTo>
                <a:close/>
                <a:moveTo>
                  <a:pt x="72920" y="1227"/>
                </a:moveTo>
                <a:lnTo>
                  <a:pt x="72102" y="1330"/>
                </a:lnTo>
                <a:lnTo>
                  <a:pt x="72511" y="1330"/>
                </a:lnTo>
                <a:lnTo>
                  <a:pt x="70977" y="1534"/>
                </a:lnTo>
                <a:lnTo>
                  <a:pt x="71591" y="1739"/>
                </a:lnTo>
                <a:lnTo>
                  <a:pt x="70364" y="1739"/>
                </a:lnTo>
                <a:lnTo>
                  <a:pt x="70568" y="1841"/>
                </a:lnTo>
                <a:lnTo>
                  <a:pt x="70057" y="1943"/>
                </a:lnTo>
                <a:lnTo>
                  <a:pt x="71080" y="2045"/>
                </a:lnTo>
                <a:lnTo>
                  <a:pt x="69648" y="2045"/>
                </a:lnTo>
                <a:lnTo>
                  <a:pt x="69750" y="2352"/>
                </a:lnTo>
                <a:lnTo>
                  <a:pt x="70670" y="2352"/>
                </a:lnTo>
                <a:lnTo>
                  <a:pt x="69545" y="2557"/>
                </a:lnTo>
                <a:lnTo>
                  <a:pt x="70568" y="2557"/>
                </a:lnTo>
                <a:lnTo>
                  <a:pt x="70466" y="2659"/>
                </a:lnTo>
                <a:lnTo>
                  <a:pt x="72102" y="2557"/>
                </a:lnTo>
                <a:lnTo>
                  <a:pt x="70773" y="2761"/>
                </a:lnTo>
                <a:lnTo>
                  <a:pt x="70466" y="2966"/>
                </a:lnTo>
                <a:lnTo>
                  <a:pt x="70159" y="3068"/>
                </a:lnTo>
                <a:lnTo>
                  <a:pt x="70977" y="3170"/>
                </a:lnTo>
                <a:lnTo>
                  <a:pt x="70364" y="3273"/>
                </a:lnTo>
                <a:lnTo>
                  <a:pt x="72102" y="3477"/>
                </a:lnTo>
                <a:lnTo>
                  <a:pt x="72102" y="3170"/>
                </a:lnTo>
                <a:lnTo>
                  <a:pt x="72307" y="3273"/>
                </a:lnTo>
                <a:lnTo>
                  <a:pt x="73330" y="3170"/>
                </a:lnTo>
                <a:lnTo>
                  <a:pt x="73227" y="3068"/>
                </a:lnTo>
                <a:lnTo>
                  <a:pt x="73739" y="2864"/>
                </a:lnTo>
                <a:lnTo>
                  <a:pt x="73432" y="3068"/>
                </a:lnTo>
                <a:lnTo>
                  <a:pt x="75580" y="2557"/>
                </a:lnTo>
                <a:lnTo>
                  <a:pt x="74557" y="2455"/>
                </a:lnTo>
                <a:lnTo>
                  <a:pt x="74659" y="2045"/>
                </a:lnTo>
                <a:lnTo>
                  <a:pt x="74966" y="1841"/>
                </a:lnTo>
                <a:lnTo>
                  <a:pt x="74352" y="1943"/>
                </a:lnTo>
                <a:lnTo>
                  <a:pt x="74455" y="2045"/>
                </a:lnTo>
                <a:lnTo>
                  <a:pt x="73534" y="1739"/>
                </a:lnTo>
                <a:lnTo>
                  <a:pt x="73534" y="1636"/>
                </a:lnTo>
                <a:lnTo>
                  <a:pt x="72920" y="1227"/>
                </a:lnTo>
                <a:close/>
                <a:moveTo>
                  <a:pt x="74870" y="3225"/>
                </a:moveTo>
                <a:lnTo>
                  <a:pt x="73227" y="3477"/>
                </a:lnTo>
                <a:lnTo>
                  <a:pt x="74301" y="3380"/>
                </a:lnTo>
                <a:lnTo>
                  <a:pt x="74301" y="3380"/>
                </a:lnTo>
                <a:lnTo>
                  <a:pt x="74870" y="3225"/>
                </a:lnTo>
                <a:close/>
                <a:moveTo>
                  <a:pt x="74352" y="3375"/>
                </a:moveTo>
                <a:lnTo>
                  <a:pt x="74301" y="3380"/>
                </a:lnTo>
                <a:lnTo>
                  <a:pt x="74301" y="3380"/>
                </a:lnTo>
                <a:lnTo>
                  <a:pt x="73943" y="3477"/>
                </a:lnTo>
                <a:lnTo>
                  <a:pt x="74352" y="3375"/>
                </a:lnTo>
                <a:close/>
                <a:moveTo>
                  <a:pt x="182148" y="2557"/>
                </a:moveTo>
                <a:lnTo>
                  <a:pt x="182250" y="2966"/>
                </a:lnTo>
                <a:lnTo>
                  <a:pt x="182148" y="3170"/>
                </a:lnTo>
                <a:lnTo>
                  <a:pt x="182045" y="3580"/>
                </a:lnTo>
                <a:lnTo>
                  <a:pt x="185114" y="3170"/>
                </a:lnTo>
                <a:lnTo>
                  <a:pt x="183682" y="2761"/>
                </a:lnTo>
                <a:lnTo>
                  <a:pt x="183170" y="2864"/>
                </a:lnTo>
                <a:lnTo>
                  <a:pt x="182966" y="2761"/>
                </a:lnTo>
                <a:lnTo>
                  <a:pt x="183068" y="2659"/>
                </a:lnTo>
                <a:lnTo>
                  <a:pt x="182455" y="2557"/>
                </a:lnTo>
                <a:lnTo>
                  <a:pt x="182455" y="2557"/>
                </a:lnTo>
                <a:lnTo>
                  <a:pt x="182557" y="2659"/>
                </a:lnTo>
                <a:lnTo>
                  <a:pt x="182148" y="2557"/>
                </a:lnTo>
                <a:close/>
                <a:moveTo>
                  <a:pt x="64739" y="2557"/>
                </a:moveTo>
                <a:lnTo>
                  <a:pt x="63614" y="2864"/>
                </a:lnTo>
                <a:lnTo>
                  <a:pt x="64023" y="2864"/>
                </a:lnTo>
                <a:lnTo>
                  <a:pt x="63716" y="2966"/>
                </a:lnTo>
                <a:lnTo>
                  <a:pt x="63716" y="2966"/>
                </a:lnTo>
                <a:lnTo>
                  <a:pt x="64432" y="2864"/>
                </a:lnTo>
                <a:lnTo>
                  <a:pt x="64125" y="2966"/>
                </a:lnTo>
                <a:lnTo>
                  <a:pt x="64534" y="3068"/>
                </a:lnTo>
                <a:lnTo>
                  <a:pt x="64125" y="3068"/>
                </a:lnTo>
                <a:lnTo>
                  <a:pt x="64330" y="3170"/>
                </a:lnTo>
                <a:lnTo>
                  <a:pt x="63511" y="3375"/>
                </a:lnTo>
                <a:lnTo>
                  <a:pt x="65352" y="3477"/>
                </a:lnTo>
                <a:lnTo>
                  <a:pt x="65352" y="3580"/>
                </a:lnTo>
                <a:lnTo>
                  <a:pt x="66068" y="3682"/>
                </a:lnTo>
                <a:lnTo>
                  <a:pt x="66273" y="3375"/>
                </a:lnTo>
                <a:lnTo>
                  <a:pt x="66580" y="3170"/>
                </a:lnTo>
                <a:lnTo>
                  <a:pt x="65966" y="2966"/>
                </a:lnTo>
                <a:lnTo>
                  <a:pt x="66068" y="2864"/>
                </a:lnTo>
                <a:lnTo>
                  <a:pt x="65148" y="2966"/>
                </a:lnTo>
                <a:lnTo>
                  <a:pt x="65148" y="2864"/>
                </a:lnTo>
                <a:lnTo>
                  <a:pt x="64739" y="2557"/>
                </a:lnTo>
                <a:close/>
                <a:moveTo>
                  <a:pt x="67705" y="2966"/>
                </a:moveTo>
                <a:lnTo>
                  <a:pt x="67295" y="3273"/>
                </a:lnTo>
                <a:lnTo>
                  <a:pt x="67705" y="3477"/>
                </a:lnTo>
                <a:lnTo>
                  <a:pt x="67398" y="3682"/>
                </a:lnTo>
                <a:lnTo>
                  <a:pt x="69136" y="3273"/>
                </a:lnTo>
                <a:lnTo>
                  <a:pt x="67705" y="2966"/>
                </a:lnTo>
                <a:close/>
                <a:moveTo>
                  <a:pt x="136943" y="3170"/>
                </a:moveTo>
                <a:lnTo>
                  <a:pt x="135818" y="3273"/>
                </a:lnTo>
                <a:lnTo>
                  <a:pt x="136841" y="3682"/>
                </a:lnTo>
                <a:lnTo>
                  <a:pt x="136432" y="3886"/>
                </a:lnTo>
                <a:lnTo>
                  <a:pt x="137557" y="3886"/>
                </a:lnTo>
                <a:lnTo>
                  <a:pt x="137352" y="3989"/>
                </a:lnTo>
                <a:lnTo>
                  <a:pt x="137761" y="4091"/>
                </a:lnTo>
                <a:lnTo>
                  <a:pt x="138784" y="3784"/>
                </a:lnTo>
                <a:lnTo>
                  <a:pt x="137659" y="3477"/>
                </a:lnTo>
                <a:lnTo>
                  <a:pt x="137761" y="3477"/>
                </a:lnTo>
                <a:lnTo>
                  <a:pt x="137148" y="3375"/>
                </a:lnTo>
                <a:lnTo>
                  <a:pt x="136943" y="3170"/>
                </a:lnTo>
                <a:close/>
                <a:moveTo>
                  <a:pt x="131114" y="2250"/>
                </a:moveTo>
                <a:lnTo>
                  <a:pt x="131114" y="2352"/>
                </a:lnTo>
                <a:lnTo>
                  <a:pt x="130295" y="2352"/>
                </a:lnTo>
                <a:lnTo>
                  <a:pt x="131318" y="2864"/>
                </a:lnTo>
                <a:lnTo>
                  <a:pt x="130705" y="2864"/>
                </a:lnTo>
                <a:lnTo>
                  <a:pt x="131625" y="3375"/>
                </a:lnTo>
                <a:lnTo>
                  <a:pt x="132648" y="3273"/>
                </a:lnTo>
                <a:lnTo>
                  <a:pt x="132545" y="3170"/>
                </a:lnTo>
                <a:lnTo>
                  <a:pt x="132545" y="3068"/>
                </a:lnTo>
                <a:lnTo>
                  <a:pt x="132955" y="3068"/>
                </a:lnTo>
                <a:lnTo>
                  <a:pt x="133261" y="3273"/>
                </a:lnTo>
                <a:lnTo>
                  <a:pt x="133875" y="3068"/>
                </a:lnTo>
                <a:lnTo>
                  <a:pt x="133670" y="3170"/>
                </a:lnTo>
                <a:lnTo>
                  <a:pt x="134080" y="3273"/>
                </a:lnTo>
                <a:lnTo>
                  <a:pt x="132443" y="3580"/>
                </a:lnTo>
                <a:lnTo>
                  <a:pt x="132750" y="3784"/>
                </a:lnTo>
                <a:lnTo>
                  <a:pt x="134080" y="3784"/>
                </a:lnTo>
                <a:lnTo>
                  <a:pt x="132545" y="4091"/>
                </a:lnTo>
                <a:lnTo>
                  <a:pt x="134284" y="4602"/>
                </a:lnTo>
                <a:lnTo>
                  <a:pt x="134386" y="4398"/>
                </a:lnTo>
                <a:lnTo>
                  <a:pt x="134284" y="4295"/>
                </a:lnTo>
                <a:lnTo>
                  <a:pt x="134898" y="3886"/>
                </a:lnTo>
                <a:lnTo>
                  <a:pt x="134898" y="3580"/>
                </a:lnTo>
                <a:lnTo>
                  <a:pt x="135205" y="3477"/>
                </a:lnTo>
                <a:lnTo>
                  <a:pt x="135511" y="3170"/>
                </a:lnTo>
                <a:lnTo>
                  <a:pt x="136432" y="3068"/>
                </a:lnTo>
                <a:lnTo>
                  <a:pt x="135920" y="2864"/>
                </a:lnTo>
                <a:lnTo>
                  <a:pt x="136023" y="2761"/>
                </a:lnTo>
                <a:lnTo>
                  <a:pt x="134795" y="2659"/>
                </a:lnTo>
                <a:lnTo>
                  <a:pt x="134795" y="2455"/>
                </a:lnTo>
                <a:lnTo>
                  <a:pt x="134182" y="2557"/>
                </a:lnTo>
                <a:lnTo>
                  <a:pt x="134386" y="2352"/>
                </a:lnTo>
                <a:lnTo>
                  <a:pt x="133261" y="2250"/>
                </a:lnTo>
                <a:lnTo>
                  <a:pt x="133261" y="2250"/>
                </a:lnTo>
                <a:lnTo>
                  <a:pt x="133568" y="2864"/>
                </a:lnTo>
                <a:lnTo>
                  <a:pt x="133568" y="2864"/>
                </a:lnTo>
                <a:lnTo>
                  <a:pt x="132750" y="2455"/>
                </a:lnTo>
                <a:lnTo>
                  <a:pt x="131318" y="2455"/>
                </a:lnTo>
                <a:lnTo>
                  <a:pt x="131932" y="2250"/>
                </a:lnTo>
                <a:close/>
                <a:moveTo>
                  <a:pt x="66682" y="4398"/>
                </a:moveTo>
                <a:lnTo>
                  <a:pt x="66784" y="4500"/>
                </a:lnTo>
                <a:lnTo>
                  <a:pt x="66477" y="4500"/>
                </a:lnTo>
                <a:lnTo>
                  <a:pt x="67091" y="4705"/>
                </a:lnTo>
                <a:lnTo>
                  <a:pt x="66784" y="4705"/>
                </a:lnTo>
                <a:lnTo>
                  <a:pt x="68232" y="4795"/>
                </a:lnTo>
                <a:lnTo>
                  <a:pt x="68232" y="4795"/>
                </a:lnTo>
                <a:lnTo>
                  <a:pt x="68625" y="4500"/>
                </a:lnTo>
                <a:lnTo>
                  <a:pt x="66682" y="4398"/>
                </a:lnTo>
                <a:close/>
                <a:moveTo>
                  <a:pt x="68232" y="4795"/>
                </a:moveTo>
                <a:lnTo>
                  <a:pt x="68216" y="4807"/>
                </a:lnTo>
                <a:lnTo>
                  <a:pt x="68324" y="4801"/>
                </a:lnTo>
                <a:lnTo>
                  <a:pt x="68324" y="4801"/>
                </a:lnTo>
                <a:lnTo>
                  <a:pt x="68232" y="4795"/>
                </a:lnTo>
                <a:close/>
                <a:moveTo>
                  <a:pt x="71489" y="4500"/>
                </a:moveTo>
                <a:lnTo>
                  <a:pt x="70568" y="4705"/>
                </a:lnTo>
                <a:lnTo>
                  <a:pt x="71080" y="4807"/>
                </a:lnTo>
                <a:lnTo>
                  <a:pt x="71489" y="4500"/>
                </a:lnTo>
                <a:close/>
                <a:moveTo>
                  <a:pt x="81102" y="205"/>
                </a:moveTo>
                <a:lnTo>
                  <a:pt x="81614" y="409"/>
                </a:lnTo>
                <a:lnTo>
                  <a:pt x="80386" y="307"/>
                </a:lnTo>
                <a:lnTo>
                  <a:pt x="80489" y="409"/>
                </a:lnTo>
                <a:lnTo>
                  <a:pt x="79773" y="409"/>
                </a:lnTo>
                <a:lnTo>
                  <a:pt x="79977" y="511"/>
                </a:lnTo>
                <a:lnTo>
                  <a:pt x="79466" y="511"/>
                </a:lnTo>
                <a:lnTo>
                  <a:pt x="80693" y="920"/>
                </a:lnTo>
                <a:lnTo>
                  <a:pt x="80693" y="920"/>
                </a:lnTo>
                <a:lnTo>
                  <a:pt x="79159" y="716"/>
                </a:lnTo>
                <a:lnTo>
                  <a:pt x="77011" y="716"/>
                </a:lnTo>
                <a:lnTo>
                  <a:pt x="77727" y="818"/>
                </a:lnTo>
                <a:lnTo>
                  <a:pt x="73841" y="1023"/>
                </a:lnTo>
                <a:lnTo>
                  <a:pt x="73943" y="1125"/>
                </a:lnTo>
                <a:lnTo>
                  <a:pt x="74864" y="1023"/>
                </a:lnTo>
                <a:lnTo>
                  <a:pt x="74864" y="1023"/>
                </a:lnTo>
                <a:lnTo>
                  <a:pt x="74250" y="1125"/>
                </a:lnTo>
                <a:lnTo>
                  <a:pt x="75989" y="1125"/>
                </a:lnTo>
                <a:lnTo>
                  <a:pt x="74659" y="1227"/>
                </a:lnTo>
                <a:lnTo>
                  <a:pt x="74830" y="1313"/>
                </a:lnTo>
                <a:lnTo>
                  <a:pt x="74830" y="1313"/>
                </a:lnTo>
                <a:lnTo>
                  <a:pt x="77216" y="1227"/>
                </a:lnTo>
                <a:lnTo>
                  <a:pt x="74557" y="1534"/>
                </a:lnTo>
                <a:lnTo>
                  <a:pt x="74557" y="1534"/>
                </a:lnTo>
                <a:lnTo>
                  <a:pt x="78034" y="1330"/>
                </a:lnTo>
                <a:lnTo>
                  <a:pt x="75784" y="1739"/>
                </a:lnTo>
                <a:lnTo>
                  <a:pt x="75784" y="1739"/>
                </a:lnTo>
                <a:lnTo>
                  <a:pt x="78341" y="1636"/>
                </a:lnTo>
                <a:lnTo>
                  <a:pt x="78341" y="1636"/>
                </a:lnTo>
                <a:lnTo>
                  <a:pt x="77830" y="1739"/>
                </a:lnTo>
                <a:lnTo>
                  <a:pt x="81818" y="1125"/>
                </a:lnTo>
                <a:lnTo>
                  <a:pt x="81818" y="1125"/>
                </a:lnTo>
                <a:lnTo>
                  <a:pt x="80386" y="1534"/>
                </a:lnTo>
                <a:lnTo>
                  <a:pt x="81409" y="1534"/>
                </a:lnTo>
                <a:lnTo>
                  <a:pt x="77523" y="1943"/>
                </a:lnTo>
                <a:lnTo>
                  <a:pt x="78648" y="2352"/>
                </a:lnTo>
                <a:lnTo>
                  <a:pt x="78648" y="2352"/>
                </a:lnTo>
                <a:lnTo>
                  <a:pt x="75375" y="2045"/>
                </a:lnTo>
                <a:lnTo>
                  <a:pt x="75375" y="2352"/>
                </a:lnTo>
                <a:lnTo>
                  <a:pt x="76193" y="2761"/>
                </a:lnTo>
                <a:lnTo>
                  <a:pt x="75682" y="2761"/>
                </a:lnTo>
                <a:lnTo>
                  <a:pt x="77216" y="2864"/>
                </a:lnTo>
                <a:lnTo>
                  <a:pt x="75022" y="3201"/>
                </a:lnTo>
                <a:lnTo>
                  <a:pt x="75022" y="3201"/>
                </a:lnTo>
                <a:lnTo>
                  <a:pt x="74761" y="3375"/>
                </a:lnTo>
                <a:lnTo>
                  <a:pt x="75170" y="3477"/>
                </a:lnTo>
                <a:lnTo>
                  <a:pt x="74148" y="3682"/>
                </a:lnTo>
                <a:lnTo>
                  <a:pt x="74045" y="3886"/>
                </a:lnTo>
                <a:lnTo>
                  <a:pt x="75989" y="3580"/>
                </a:lnTo>
                <a:lnTo>
                  <a:pt x="73739" y="3989"/>
                </a:lnTo>
                <a:lnTo>
                  <a:pt x="73432" y="3682"/>
                </a:lnTo>
                <a:lnTo>
                  <a:pt x="72716" y="3682"/>
                </a:lnTo>
                <a:lnTo>
                  <a:pt x="72818" y="4193"/>
                </a:lnTo>
                <a:lnTo>
                  <a:pt x="71489" y="4500"/>
                </a:lnTo>
                <a:lnTo>
                  <a:pt x="71489" y="4500"/>
                </a:lnTo>
                <a:lnTo>
                  <a:pt x="71489" y="4500"/>
                </a:lnTo>
                <a:lnTo>
                  <a:pt x="71284" y="4807"/>
                </a:lnTo>
                <a:lnTo>
                  <a:pt x="71898" y="4705"/>
                </a:lnTo>
                <a:lnTo>
                  <a:pt x="71898" y="4807"/>
                </a:lnTo>
                <a:lnTo>
                  <a:pt x="75784" y="4807"/>
                </a:lnTo>
                <a:lnTo>
                  <a:pt x="75477" y="5011"/>
                </a:lnTo>
                <a:lnTo>
                  <a:pt x="75477" y="5011"/>
                </a:lnTo>
                <a:lnTo>
                  <a:pt x="77318" y="4705"/>
                </a:lnTo>
                <a:lnTo>
                  <a:pt x="77727" y="4398"/>
                </a:lnTo>
                <a:lnTo>
                  <a:pt x="77114" y="4398"/>
                </a:lnTo>
                <a:lnTo>
                  <a:pt x="77216" y="4193"/>
                </a:lnTo>
                <a:lnTo>
                  <a:pt x="75682" y="4091"/>
                </a:lnTo>
                <a:lnTo>
                  <a:pt x="76193" y="4091"/>
                </a:lnTo>
                <a:lnTo>
                  <a:pt x="76091" y="3989"/>
                </a:lnTo>
                <a:lnTo>
                  <a:pt x="78341" y="3886"/>
                </a:lnTo>
                <a:lnTo>
                  <a:pt x="78545" y="3580"/>
                </a:lnTo>
                <a:lnTo>
                  <a:pt x="80489" y="3375"/>
                </a:lnTo>
                <a:lnTo>
                  <a:pt x="79977" y="3170"/>
                </a:lnTo>
                <a:lnTo>
                  <a:pt x="81205" y="3068"/>
                </a:lnTo>
                <a:lnTo>
                  <a:pt x="79159" y="2761"/>
                </a:lnTo>
                <a:lnTo>
                  <a:pt x="81614" y="2659"/>
                </a:lnTo>
                <a:lnTo>
                  <a:pt x="80386" y="2455"/>
                </a:lnTo>
                <a:lnTo>
                  <a:pt x="82534" y="2352"/>
                </a:lnTo>
                <a:lnTo>
                  <a:pt x="81920" y="2250"/>
                </a:lnTo>
                <a:lnTo>
                  <a:pt x="83966" y="2250"/>
                </a:lnTo>
                <a:lnTo>
                  <a:pt x="83864" y="2148"/>
                </a:lnTo>
                <a:lnTo>
                  <a:pt x="84375" y="2045"/>
                </a:lnTo>
                <a:lnTo>
                  <a:pt x="83557" y="2045"/>
                </a:lnTo>
                <a:lnTo>
                  <a:pt x="84682" y="1943"/>
                </a:lnTo>
                <a:lnTo>
                  <a:pt x="84580" y="1739"/>
                </a:lnTo>
                <a:lnTo>
                  <a:pt x="88466" y="1125"/>
                </a:lnTo>
                <a:lnTo>
                  <a:pt x="86216" y="1330"/>
                </a:lnTo>
                <a:lnTo>
                  <a:pt x="90920" y="614"/>
                </a:lnTo>
                <a:lnTo>
                  <a:pt x="89898" y="511"/>
                </a:lnTo>
                <a:lnTo>
                  <a:pt x="90000" y="409"/>
                </a:lnTo>
                <a:lnTo>
                  <a:pt x="89795" y="409"/>
                </a:lnTo>
                <a:lnTo>
                  <a:pt x="89898" y="307"/>
                </a:lnTo>
                <a:lnTo>
                  <a:pt x="89898" y="307"/>
                </a:lnTo>
                <a:lnTo>
                  <a:pt x="87136" y="409"/>
                </a:lnTo>
                <a:lnTo>
                  <a:pt x="88466" y="205"/>
                </a:lnTo>
                <a:lnTo>
                  <a:pt x="84682" y="205"/>
                </a:lnTo>
                <a:lnTo>
                  <a:pt x="84989" y="409"/>
                </a:lnTo>
                <a:lnTo>
                  <a:pt x="82739" y="205"/>
                </a:lnTo>
                <a:lnTo>
                  <a:pt x="83352" y="409"/>
                </a:lnTo>
                <a:lnTo>
                  <a:pt x="83352" y="409"/>
                </a:lnTo>
                <a:lnTo>
                  <a:pt x="81102" y="205"/>
                </a:lnTo>
                <a:close/>
                <a:moveTo>
                  <a:pt x="62898" y="4909"/>
                </a:moveTo>
                <a:lnTo>
                  <a:pt x="63205" y="5011"/>
                </a:lnTo>
                <a:lnTo>
                  <a:pt x="63205" y="4909"/>
                </a:lnTo>
                <a:close/>
                <a:moveTo>
                  <a:pt x="55227" y="3989"/>
                </a:moveTo>
                <a:lnTo>
                  <a:pt x="55330" y="4091"/>
                </a:lnTo>
                <a:lnTo>
                  <a:pt x="50318" y="5011"/>
                </a:lnTo>
                <a:lnTo>
                  <a:pt x="50523" y="5011"/>
                </a:lnTo>
                <a:lnTo>
                  <a:pt x="50318" y="5216"/>
                </a:lnTo>
                <a:lnTo>
                  <a:pt x="50318" y="5216"/>
                </a:lnTo>
                <a:lnTo>
                  <a:pt x="51545" y="5011"/>
                </a:lnTo>
                <a:lnTo>
                  <a:pt x="51443" y="5318"/>
                </a:lnTo>
                <a:lnTo>
                  <a:pt x="54102" y="4500"/>
                </a:lnTo>
                <a:lnTo>
                  <a:pt x="53591" y="4909"/>
                </a:lnTo>
                <a:lnTo>
                  <a:pt x="53591" y="4909"/>
                </a:lnTo>
                <a:lnTo>
                  <a:pt x="56045" y="4091"/>
                </a:lnTo>
                <a:lnTo>
                  <a:pt x="55227" y="3989"/>
                </a:lnTo>
                <a:close/>
                <a:moveTo>
                  <a:pt x="65761" y="4705"/>
                </a:moveTo>
                <a:lnTo>
                  <a:pt x="63818" y="4807"/>
                </a:lnTo>
                <a:lnTo>
                  <a:pt x="64227" y="4909"/>
                </a:lnTo>
                <a:lnTo>
                  <a:pt x="63920" y="4909"/>
                </a:lnTo>
                <a:lnTo>
                  <a:pt x="64330" y="5011"/>
                </a:lnTo>
                <a:lnTo>
                  <a:pt x="64023" y="5216"/>
                </a:lnTo>
                <a:lnTo>
                  <a:pt x="63205" y="5011"/>
                </a:lnTo>
                <a:lnTo>
                  <a:pt x="62898" y="5114"/>
                </a:lnTo>
                <a:lnTo>
                  <a:pt x="63000" y="5114"/>
                </a:lnTo>
                <a:lnTo>
                  <a:pt x="63102" y="5318"/>
                </a:lnTo>
                <a:lnTo>
                  <a:pt x="63102" y="5318"/>
                </a:lnTo>
                <a:lnTo>
                  <a:pt x="62489" y="5216"/>
                </a:lnTo>
                <a:lnTo>
                  <a:pt x="61875" y="5420"/>
                </a:lnTo>
                <a:lnTo>
                  <a:pt x="64125" y="5420"/>
                </a:lnTo>
                <a:lnTo>
                  <a:pt x="62898" y="5625"/>
                </a:lnTo>
                <a:lnTo>
                  <a:pt x="63102" y="5727"/>
                </a:lnTo>
                <a:lnTo>
                  <a:pt x="63000" y="5932"/>
                </a:lnTo>
                <a:lnTo>
                  <a:pt x="63000" y="5932"/>
                </a:lnTo>
                <a:lnTo>
                  <a:pt x="65148" y="5420"/>
                </a:lnTo>
                <a:lnTo>
                  <a:pt x="64943" y="5318"/>
                </a:lnTo>
                <a:lnTo>
                  <a:pt x="65761" y="4705"/>
                </a:lnTo>
                <a:close/>
                <a:moveTo>
                  <a:pt x="209148" y="5011"/>
                </a:moveTo>
                <a:lnTo>
                  <a:pt x="209455" y="5420"/>
                </a:lnTo>
                <a:lnTo>
                  <a:pt x="207102" y="5216"/>
                </a:lnTo>
                <a:lnTo>
                  <a:pt x="207409" y="5318"/>
                </a:lnTo>
                <a:lnTo>
                  <a:pt x="207205" y="5318"/>
                </a:lnTo>
                <a:lnTo>
                  <a:pt x="207716" y="5625"/>
                </a:lnTo>
                <a:lnTo>
                  <a:pt x="207511" y="5625"/>
                </a:lnTo>
                <a:lnTo>
                  <a:pt x="211705" y="5932"/>
                </a:lnTo>
                <a:lnTo>
                  <a:pt x="210170" y="5420"/>
                </a:lnTo>
                <a:lnTo>
                  <a:pt x="210170" y="5420"/>
                </a:lnTo>
                <a:lnTo>
                  <a:pt x="212420" y="5727"/>
                </a:lnTo>
                <a:lnTo>
                  <a:pt x="212318" y="5523"/>
                </a:lnTo>
                <a:lnTo>
                  <a:pt x="209148" y="5011"/>
                </a:lnTo>
                <a:close/>
                <a:moveTo>
                  <a:pt x="65148" y="5932"/>
                </a:moveTo>
                <a:lnTo>
                  <a:pt x="65966" y="6239"/>
                </a:lnTo>
                <a:lnTo>
                  <a:pt x="66989" y="5932"/>
                </a:lnTo>
                <a:close/>
                <a:moveTo>
                  <a:pt x="59523" y="4500"/>
                </a:moveTo>
                <a:lnTo>
                  <a:pt x="58193" y="4807"/>
                </a:lnTo>
                <a:lnTo>
                  <a:pt x="58295" y="5011"/>
                </a:lnTo>
                <a:lnTo>
                  <a:pt x="57886" y="5216"/>
                </a:lnTo>
                <a:lnTo>
                  <a:pt x="58193" y="5420"/>
                </a:lnTo>
                <a:lnTo>
                  <a:pt x="56455" y="5216"/>
                </a:lnTo>
                <a:lnTo>
                  <a:pt x="56659" y="5216"/>
                </a:lnTo>
                <a:lnTo>
                  <a:pt x="55739" y="4909"/>
                </a:lnTo>
                <a:lnTo>
                  <a:pt x="55841" y="4807"/>
                </a:lnTo>
                <a:lnTo>
                  <a:pt x="54716" y="4909"/>
                </a:lnTo>
                <a:lnTo>
                  <a:pt x="55227" y="5011"/>
                </a:lnTo>
                <a:lnTo>
                  <a:pt x="53795" y="5216"/>
                </a:lnTo>
                <a:lnTo>
                  <a:pt x="54818" y="5216"/>
                </a:lnTo>
                <a:lnTo>
                  <a:pt x="53182" y="5420"/>
                </a:lnTo>
                <a:lnTo>
                  <a:pt x="54511" y="5318"/>
                </a:lnTo>
                <a:lnTo>
                  <a:pt x="52466" y="5727"/>
                </a:lnTo>
                <a:lnTo>
                  <a:pt x="53386" y="5932"/>
                </a:lnTo>
                <a:lnTo>
                  <a:pt x="53693" y="5830"/>
                </a:lnTo>
                <a:lnTo>
                  <a:pt x="53898" y="5932"/>
                </a:lnTo>
                <a:lnTo>
                  <a:pt x="54307" y="5830"/>
                </a:lnTo>
                <a:lnTo>
                  <a:pt x="54409" y="5727"/>
                </a:lnTo>
                <a:lnTo>
                  <a:pt x="55227" y="5625"/>
                </a:lnTo>
                <a:lnTo>
                  <a:pt x="54614" y="5830"/>
                </a:lnTo>
                <a:lnTo>
                  <a:pt x="56455" y="5727"/>
                </a:lnTo>
                <a:lnTo>
                  <a:pt x="56455" y="5727"/>
                </a:lnTo>
                <a:lnTo>
                  <a:pt x="54102" y="6136"/>
                </a:lnTo>
                <a:lnTo>
                  <a:pt x="54102" y="6341"/>
                </a:lnTo>
                <a:lnTo>
                  <a:pt x="57784" y="5932"/>
                </a:lnTo>
                <a:lnTo>
                  <a:pt x="57682" y="5932"/>
                </a:lnTo>
                <a:lnTo>
                  <a:pt x="59625" y="5727"/>
                </a:lnTo>
                <a:lnTo>
                  <a:pt x="60443" y="5114"/>
                </a:lnTo>
                <a:lnTo>
                  <a:pt x="58909" y="5318"/>
                </a:lnTo>
                <a:lnTo>
                  <a:pt x="59216" y="5114"/>
                </a:lnTo>
                <a:lnTo>
                  <a:pt x="58909" y="5114"/>
                </a:lnTo>
                <a:lnTo>
                  <a:pt x="59523" y="4500"/>
                </a:lnTo>
                <a:close/>
                <a:moveTo>
                  <a:pt x="70057" y="4705"/>
                </a:moveTo>
                <a:lnTo>
                  <a:pt x="68324" y="4801"/>
                </a:lnTo>
                <a:lnTo>
                  <a:pt x="68324" y="4801"/>
                </a:lnTo>
                <a:lnTo>
                  <a:pt x="68420" y="4807"/>
                </a:lnTo>
                <a:lnTo>
                  <a:pt x="68420" y="5318"/>
                </a:lnTo>
                <a:lnTo>
                  <a:pt x="67909" y="5625"/>
                </a:lnTo>
                <a:lnTo>
                  <a:pt x="67807" y="5830"/>
                </a:lnTo>
                <a:lnTo>
                  <a:pt x="68420" y="6034"/>
                </a:lnTo>
                <a:lnTo>
                  <a:pt x="68318" y="6136"/>
                </a:lnTo>
                <a:lnTo>
                  <a:pt x="69955" y="6136"/>
                </a:lnTo>
                <a:lnTo>
                  <a:pt x="69648" y="6341"/>
                </a:lnTo>
                <a:lnTo>
                  <a:pt x="75580" y="6034"/>
                </a:lnTo>
                <a:lnTo>
                  <a:pt x="75068" y="5932"/>
                </a:lnTo>
                <a:lnTo>
                  <a:pt x="75580" y="5523"/>
                </a:lnTo>
                <a:lnTo>
                  <a:pt x="74966" y="5420"/>
                </a:lnTo>
                <a:lnTo>
                  <a:pt x="75068" y="5318"/>
                </a:lnTo>
                <a:lnTo>
                  <a:pt x="71898" y="5523"/>
                </a:lnTo>
                <a:lnTo>
                  <a:pt x="72000" y="5625"/>
                </a:lnTo>
                <a:lnTo>
                  <a:pt x="70261" y="5420"/>
                </a:lnTo>
                <a:lnTo>
                  <a:pt x="70159" y="5523"/>
                </a:lnTo>
                <a:lnTo>
                  <a:pt x="69750" y="5523"/>
                </a:lnTo>
                <a:lnTo>
                  <a:pt x="70261" y="5318"/>
                </a:lnTo>
                <a:lnTo>
                  <a:pt x="69239" y="4909"/>
                </a:lnTo>
                <a:lnTo>
                  <a:pt x="70568" y="4909"/>
                </a:lnTo>
                <a:lnTo>
                  <a:pt x="69443" y="4807"/>
                </a:lnTo>
                <a:lnTo>
                  <a:pt x="70057" y="4705"/>
                </a:lnTo>
                <a:close/>
                <a:moveTo>
                  <a:pt x="165273" y="4705"/>
                </a:moveTo>
                <a:lnTo>
                  <a:pt x="160773" y="4909"/>
                </a:lnTo>
                <a:lnTo>
                  <a:pt x="160875" y="5011"/>
                </a:lnTo>
                <a:lnTo>
                  <a:pt x="160364" y="5114"/>
                </a:lnTo>
                <a:lnTo>
                  <a:pt x="159341" y="5420"/>
                </a:lnTo>
                <a:lnTo>
                  <a:pt x="158727" y="5625"/>
                </a:lnTo>
                <a:lnTo>
                  <a:pt x="158830" y="5727"/>
                </a:lnTo>
                <a:lnTo>
                  <a:pt x="158216" y="5830"/>
                </a:lnTo>
                <a:lnTo>
                  <a:pt x="158727" y="5932"/>
                </a:lnTo>
                <a:lnTo>
                  <a:pt x="158318" y="6239"/>
                </a:lnTo>
                <a:lnTo>
                  <a:pt x="158727" y="6341"/>
                </a:lnTo>
                <a:lnTo>
                  <a:pt x="158318" y="6443"/>
                </a:lnTo>
                <a:lnTo>
                  <a:pt x="158114" y="6648"/>
                </a:lnTo>
                <a:lnTo>
                  <a:pt x="157602" y="6955"/>
                </a:lnTo>
                <a:lnTo>
                  <a:pt x="158114" y="7261"/>
                </a:lnTo>
                <a:lnTo>
                  <a:pt x="160057" y="7057"/>
                </a:lnTo>
                <a:lnTo>
                  <a:pt x="159750" y="6852"/>
                </a:lnTo>
                <a:lnTo>
                  <a:pt x="160159" y="6341"/>
                </a:lnTo>
                <a:lnTo>
                  <a:pt x="160875" y="6239"/>
                </a:lnTo>
                <a:lnTo>
                  <a:pt x="160875" y="6136"/>
                </a:lnTo>
                <a:lnTo>
                  <a:pt x="161182" y="6034"/>
                </a:lnTo>
                <a:lnTo>
                  <a:pt x="160977" y="5932"/>
                </a:lnTo>
                <a:lnTo>
                  <a:pt x="165273" y="4705"/>
                </a:lnTo>
                <a:close/>
                <a:moveTo>
                  <a:pt x="212114" y="6852"/>
                </a:moveTo>
                <a:lnTo>
                  <a:pt x="211500" y="7261"/>
                </a:lnTo>
                <a:lnTo>
                  <a:pt x="214057" y="7364"/>
                </a:lnTo>
                <a:lnTo>
                  <a:pt x="212114" y="6852"/>
                </a:lnTo>
                <a:close/>
                <a:moveTo>
                  <a:pt x="177955" y="7159"/>
                </a:moveTo>
                <a:lnTo>
                  <a:pt x="178568" y="7466"/>
                </a:lnTo>
                <a:lnTo>
                  <a:pt x="177852" y="7261"/>
                </a:lnTo>
                <a:lnTo>
                  <a:pt x="177955" y="7159"/>
                </a:lnTo>
                <a:close/>
                <a:moveTo>
                  <a:pt x="58602" y="6955"/>
                </a:moveTo>
                <a:lnTo>
                  <a:pt x="57375" y="7159"/>
                </a:lnTo>
                <a:lnTo>
                  <a:pt x="57784" y="7568"/>
                </a:lnTo>
                <a:lnTo>
                  <a:pt x="58602" y="7261"/>
                </a:lnTo>
                <a:lnTo>
                  <a:pt x="58602" y="6955"/>
                </a:lnTo>
                <a:close/>
                <a:moveTo>
                  <a:pt x="108307" y="7568"/>
                </a:moveTo>
                <a:lnTo>
                  <a:pt x="108211" y="7587"/>
                </a:lnTo>
                <a:lnTo>
                  <a:pt x="108211" y="7587"/>
                </a:lnTo>
                <a:lnTo>
                  <a:pt x="108381" y="7603"/>
                </a:lnTo>
                <a:lnTo>
                  <a:pt x="108381" y="7603"/>
                </a:lnTo>
                <a:lnTo>
                  <a:pt x="108307" y="7568"/>
                </a:lnTo>
                <a:close/>
                <a:moveTo>
                  <a:pt x="73636" y="7159"/>
                </a:moveTo>
                <a:lnTo>
                  <a:pt x="74659" y="7670"/>
                </a:lnTo>
                <a:lnTo>
                  <a:pt x="76193" y="7670"/>
                </a:lnTo>
                <a:lnTo>
                  <a:pt x="76193" y="7466"/>
                </a:lnTo>
                <a:lnTo>
                  <a:pt x="75989" y="7261"/>
                </a:lnTo>
                <a:lnTo>
                  <a:pt x="73636" y="7159"/>
                </a:lnTo>
                <a:close/>
                <a:moveTo>
                  <a:pt x="108381" y="7603"/>
                </a:moveTo>
                <a:lnTo>
                  <a:pt x="109841" y="8284"/>
                </a:lnTo>
                <a:lnTo>
                  <a:pt x="110250" y="7773"/>
                </a:lnTo>
                <a:lnTo>
                  <a:pt x="108381" y="7603"/>
                </a:lnTo>
                <a:close/>
                <a:moveTo>
                  <a:pt x="68011" y="6852"/>
                </a:moveTo>
                <a:lnTo>
                  <a:pt x="64227" y="7364"/>
                </a:lnTo>
                <a:lnTo>
                  <a:pt x="63511" y="8386"/>
                </a:lnTo>
                <a:lnTo>
                  <a:pt x="63511" y="8386"/>
                </a:lnTo>
                <a:lnTo>
                  <a:pt x="64534" y="8182"/>
                </a:lnTo>
                <a:lnTo>
                  <a:pt x="64739" y="7773"/>
                </a:lnTo>
                <a:lnTo>
                  <a:pt x="65352" y="7773"/>
                </a:lnTo>
                <a:lnTo>
                  <a:pt x="68011" y="6852"/>
                </a:lnTo>
                <a:close/>
                <a:moveTo>
                  <a:pt x="216716" y="8182"/>
                </a:moveTo>
                <a:lnTo>
                  <a:pt x="217227" y="8489"/>
                </a:lnTo>
                <a:lnTo>
                  <a:pt x="217330" y="8182"/>
                </a:lnTo>
                <a:close/>
                <a:moveTo>
                  <a:pt x="62080" y="6852"/>
                </a:moveTo>
                <a:lnTo>
                  <a:pt x="60852" y="7159"/>
                </a:lnTo>
                <a:lnTo>
                  <a:pt x="61568" y="7364"/>
                </a:lnTo>
                <a:lnTo>
                  <a:pt x="61057" y="7466"/>
                </a:lnTo>
                <a:lnTo>
                  <a:pt x="61057" y="7568"/>
                </a:lnTo>
                <a:lnTo>
                  <a:pt x="60341" y="7773"/>
                </a:lnTo>
                <a:lnTo>
                  <a:pt x="60034" y="7466"/>
                </a:lnTo>
                <a:lnTo>
                  <a:pt x="59420" y="7773"/>
                </a:lnTo>
                <a:lnTo>
                  <a:pt x="59727" y="8182"/>
                </a:lnTo>
                <a:lnTo>
                  <a:pt x="60136" y="8284"/>
                </a:lnTo>
                <a:lnTo>
                  <a:pt x="60443" y="8898"/>
                </a:lnTo>
                <a:lnTo>
                  <a:pt x="61159" y="8898"/>
                </a:lnTo>
                <a:lnTo>
                  <a:pt x="61364" y="8489"/>
                </a:lnTo>
                <a:lnTo>
                  <a:pt x="62182" y="8591"/>
                </a:lnTo>
                <a:lnTo>
                  <a:pt x="63205" y="7773"/>
                </a:lnTo>
                <a:lnTo>
                  <a:pt x="62795" y="7875"/>
                </a:lnTo>
                <a:lnTo>
                  <a:pt x="62795" y="7670"/>
                </a:lnTo>
                <a:lnTo>
                  <a:pt x="62898" y="7670"/>
                </a:lnTo>
                <a:lnTo>
                  <a:pt x="62182" y="7568"/>
                </a:lnTo>
                <a:lnTo>
                  <a:pt x="63409" y="7261"/>
                </a:lnTo>
                <a:lnTo>
                  <a:pt x="63205" y="7159"/>
                </a:lnTo>
                <a:lnTo>
                  <a:pt x="63511" y="6852"/>
                </a:lnTo>
                <a:close/>
                <a:moveTo>
                  <a:pt x="47250" y="6443"/>
                </a:moveTo>
                <a:lnTo>
                  <a:pt x="47148" y="6852"/>
                </a:lnTo>
                <a:lnTo>
                  <a:pt x="43977" y="8386"/>
                </a:lnTo>
                <a:lnTo>
                  <a:pt x="44284" y="8386"/>
                </a:lnTo>
                <a:lnTo>
                  <a:pt x="44898" y="8693"/>
                </a:lnTo>
                <a:lnTo>
                  <a:pt x="44795" y="9102"/>
                </a:lnTo>
                <a:lnTo>
                  <a:pt x="44795" y="9102"/>
                </a:lnTo>
                <a:lnTo>
                  <a:pt x="51955" y="7159"/>
                </a:lnTo>
                <a:lnTo>
                  <a:pt x="51545" y="6545"/>
                </a:lnTo>
                <a:lnTo>
                  <a:pt x="50318" y="6750"/>
                </a:lnTo>
                <a:lnTo>
                  <a:pt x="50420" y="6545"/>
                </a:lnTo>
                <a:lnTo>
                  <a:pt x="50011" y="6648"/>
                </a:lnTo>
                <a:lnTo>
                  <a:pt x="50216" y="6545"/>
                </a:lnTo>
                <a:lnTo>
                  <a:pt x="47250" y="6443"/>
                </a:lnTo>
                <a:close/>
                <a:moveTo>
                  <a:pt x="158625" y="7261"/>
                </a:moveTo>
                <a:lnTo>
                  <a:pt x="157602" y="7875"/>
                </a:lnTo>
                <a:lnTo>
                  <a:pt x="157500" y="8182"/>
                </a:lnTo>
                <a:lnTo>
                  <a:pt x="156989" y="8284"/>
                </a:lnTo>
                <a:lnTo>
                  <a:pt x="159034" y="9102"/>
                </a:lnTo>
                <a:lnTo>
                  <a:pt x="158830" y="9102"/>
                </a:lnTo>
                <a:lnTo>
                  <a:pt x="158830" y="9205"/>
                </a:lnTo>
                <a:lnTo>
                  <a:pt x="158727" y="9205"/>
                </a:lnTo>
                <a:lnTo>
                  <a:pt x="158727" y="9307"/>
                </a:lnTo>
                <a:lnTo>
                  <a:pt x="158625" y="9307"/>
                </a:lnTo>
                <a:lnTo>
                  <a:pt x="160773" y="9614"/>
                </a:lnTo>
                <a:lnTo>
                  <a:pt x="160773" y="9614"/>
                </a:lnTo>
                <a:lnTo>
                  <a:pt x="160568" y="9511"/>
                </a:lnTo>
                <a:lnTo>
                  <a:pt x="161489" y="9511"/>
                </a:lnTo>
                <a:lnTo>
                  <a:pt x="159239" y="8080"/>
                </a:lnTo>
                <a:lnTo>
                  <a:pt x="159341" y="7773"/>
                </a:lnTo>
                <a:lnTo>
                  <a:pt x="159545" y="7670"/>
                </a:lnTo>
                <a:lnTo>
                  <a:pt x="159545" y="7466"/>
                </a:lnTo>
                <a:lnTo>
                  <a:pt x="158625" y="7261"/>
                </a:lnTo>
                <a:close/>
                <a:moveTo>
                  <a:pt x="18920" y="9818"/>
                </a:moveTo>
                <a:lnTo>
                  <a:pt x="18511" y="9920"/>
                </a:lnTo>
                <a:lnTo>
                  <a:pt x="18511" y="9920"/>
                </a:lnTo>
                <a:lnTo>
                  <a:pt x="18637" y="9901"/>
                </a:lnTo>
                <a:lnTo>
                  <a:pt x="18637" y="9901"/>
                </a:lnTo>
                <a:lnTo>
                  <a:pt x="18920" y="9818"/>
                </a:lnTo>
                <a:close/>
                <a:moveTo>
                  <a:pt x="137352" y="10125"/>
                </a:moveTo>
                <a:lnTo>
                  <a:pt x="137352" y="10125"/>
                </a:lnTo>
                <a:lnTo>
                  <a:pt x="137352" y="10125"/>
                </a:lnTo>
                <a:close/>
                <a:moveTo>
                  <a:pt x="88977" y="9818"/>
                </a:moveTo>
                <a:lnTo>
                  <a:pt x="88670" y="10125"/>
                </a:lnTo>
                <a:lnTo>
                  <a:pt x="88466" y="10125"/>
                </a:lnTo>
                <a:lnTo>
                  <a:pt x="88364" y="10432"/>
                </a:lnTo>
                <a:lnTo>
                  <a:pt x="88875" y="10534"/>
                </a:lnTo>
                <a:lnTo>
                  <a:pt x="88568" y="10636"/>
                </a:lnTo>
                <a:lnTo>
                  <a:pt x="89489" y="10636"/>
                </a:lnTo>
                <a:lnTo>
                  <a:pt x="90000" y="10227"/>
                </a:lnTo>
                <a:lnTo>
                  <a:pt x="88977" y="9818"/>
                </a:lnTo>
                <a:close/>
                <a:moveTo>
                  <a:pt x="52466" y="7261"/>
                </a:moveTo>
                <a:lnTo>
                  <a:pt x="48170" y="8591"/>
                </a:lnTo>
                <a:lnTo>
                  <a:pt x="48784" y="8693"/>
                </a:lnTo>
                <a:lnTo>
                  <a:pt x="48375" y="8898"/>
                </a:lnTo>
                <a:lnTo>
                  <a:pt x="50216" y="8795"/>
                </a:lnTo>
                <a:lnTo>
                  <a:pt x="50216" y="8795"/>
                </a:lnTo>
                <a:lnTo>
                  <a:pt x="49705" y="8898"/>
                </a:lnTo>
                <a:lnTo>
                  <a:pt x="49807" y="8898"/>
                </a:lnTo>
                <a:lnTo>
                  <a:pt x="47761" y="9307"/>
                </a:lnTo>
                <a:lnTo>
                  <a:pt x="51545" y="9818"/>
                </a:lnTo>
                <a:lnTo>
                  <a:pt x="48273" y="9920"/>
                </a:lnTo>
                <a:lnTo>
                  <a:pt x="47557" y="10534"/>
                </a:lnTo>
                <a:lnTo>
                  <a:pt x="49193" y="10739"/>
                </a:lnTo>
                <a:lnTo>
                  <a:pt x="48989" y="11352"/>
                </a:lnTo>
                <a:lnTo>
                  <a:pt x="54102" y="10534"/>
                </a:lnTo>
                <a:lnTo>
                  <a:pt x="54102" y="10739"/>
                </a:lnTo>
                <a:lnTo>
                  <a:pt x="54818" y="10841"/>
                </a:lnTo>
                <a:lnTo>
                  <a:pt x="54614" y="10943"/>
                </a:lnTo>
                <a:lnTo>
                  <a:pt x="56148" y="11045"/>
                </a:lnTo>
                <a:lnTo>
                  <a:pt x="57170" y="10534"/>
                </a:lnTo>
                <a:lnTo>
                  <a:pt x="56250" y="10739"/>
                </a:lnTo>
                <a:lnTo>
                  <a:pt x="56455" y="10534"/>
                </a:lnTo>
                <a:lnTo>
                  <a:pt x="56352" y="10432"/>
                </a:lnTo>
                <a:lnTo>
                  <a:pt x="58295" y="10023"/>
                </a:lnTo>
                <a:lnTo>
                  <a:pt x="57989" y="9920"/>
                </a:lnTo>
                <a:lnTo>
                  <a:pt x="57989" y="9818"/>
                </a:lnTo>
                <a:lnTo>
                  <a:pt x="56864" y="9409"/>
                </a:lnTo>
                <a:lnTo>
                  <a:pt x="57682" y="7670"/>
                </a:lnTo>
                <a:lnTo>
                  <a:pt x="56455" y="7364"/>
                </a:lnTo>
                <a:lnTo>
                  <a:pt x="55739" y="8489"/>
                </a:lnTo>
                <a:lnTo>
                  <a:pt x="55023" y="8693"/>
                </a:lnTo>
                <a:lnTo>
                  <a:pt x="55023" y="8693"/>
                </a:lnTo>
                <a:lnTo>
                  <a:pt x="55227" y="7875"/>
                </a:lnTo>
                <a:lnTo>
                  <a:pt x="54614" y="7773"/>
                </a:lnTo>
                <a:lnTo>
                  <a:pt x="53591" y="8080"/>
                </a:lnTo>
                <a:lnTo>
                  <a:pt x="53693" y="7977"/>
                </a:lnTo>
                <a:lnTo>
                  <a:pt x="53182" y="8080"/>
                </a:lnTo>
                <a:lnTo>
                  <a:pt x="53182" y="8080"/>
                </a:lnTo>
                <a:lnTo>
                  <a:pt x="53898" y="7773"/>
                </a:lnTo>
                <a:lnTo>
                  <a:pt x="51750" y="7875"/>
                </a:lnTo>
                <a:lnTo>
                  <a:pt x="52466" y="7261"/>
                </a:lnTo>
                <a:close/>
                <a:moveTo>
                  <a:pt x="60341" y="10330"/>
                </a:moveTo>
                <a:lnTo>
                  <a:pt x="58602" y="10841"/>
                </a:lnTo>
                <a:lnTo>
                  <a:pt x="59114" y="11148"/>
                </a:lnTo>
                <a:lnTo>
                  <a:pt x="60136" y="11352"/>
                </a:lnTo>
                <a:lnTo>
                  <a:pt x="61159" y="11045"/>
                </a:lnTo>
                <a:lnTo>
                  <a:pt x="60239" y="10432"/>
                </a:lnTo>
                <a:lnTo>
                  <a:pt x="60341" y="10330"/>
                </a:lnTo>
                <a:close/>
                <a:moveTo>
                  <a:pt x="175193" y="11250"/>
                </a:moveTo>
                <a:lnTo>
                  <a:pt x="176114" y="11557"/>
                </a:lnTo>
                <a:lnTo>
                  <a:pt x="176114" y="12068"/>
                </a:lnTo>
                <a:lnTo>
                  <a:pt x="177136" y="12170"/>
                </a:lnTo>
                <a:lnTo>
                  <a:pt x="177136" y="12170"/>
                </a:lnTo>
                <a:lnTo>
                  <a:pt x="176011" y="12068"/>
                </a:lnTo>
                <a:lnTo>
                  <a:pt x="175193" y="11250"/>
                </a:lnTo>
                <a:close/>
                <a:moveTo>
                  <a:pt x="73023" y="11557"/>
                </a:moveTo>
                <a:lnTo>
                  <a:pt x="72307" y="12375"/>
                </a:lnTo>
                <a:lnTo>
                  <a:pt x="73432" y="12375"/>
                </a:lnTo>
                <a:lnTo>
                  <a:pt x="74148" y="11659"/>
                </a:lnTo>
                <a:lnTo>
                  <a:pt x="73023" y="11557"/>
                </a:lnTo>
                <a:close/>
                <a:moveTo>
                  <a:pt x="108409" y="13295"/>
                </a:moveTo>
                <a:lnTo>
                  <a:pt x="108716" y="13398"/>
                </a:lnTo>
                <a:lnTo>
                  <a:pt x="108818" y="13398"/>
                </a:lnTo>
                <a:lnTo>
                  <a:pt x="108409" y="13295"/>
                </a:lnTo>
                <a:close/>
                <a:moveTo>
                  <a:pt x="9205" y="13807"/>
                </a:moveTo>
                <a:lnTo>
                  <a:pt x="9102" y="13909"/>
                </a:lnTo>
                <a:lnTo>
                  <a:pt x="9205" y="13909"/>
                </a:lnTo>
                <a:lnTo>
                  <a:pt x="9205" y="13807"/>
                </a:lnTo>
                <a:close/>
                <a:moveTo>
                  <a:pt x="5420" y="11045"/>
                </a:moveTo>
                <a:lnTo>
                  <a:pt x="0" y="14420"/>
                </a:lnTo>
                <a:lnTo>
                  <a:pt x="511" y="14318"/>
                </a:lnTo>
                <a:lnTo>
                  <a:pt x="1227" y="13909"/>
                </a:lnTo>
                <a:lnTo>
                  <a:pt x="1227" y="13705"/>
                </a:lnTo>
                <a:lnTo>
                  <a:pt x="1739" y="13398"/>
                </a:lnTo>
                <a:lnTo>
                  <a:pt x="1636" y="13500"/>
                </a:lnTo>
                <a:lnTo>
                  <a:pt x="2352" y="13295"/>
                </a:lnTo>
                <a:lnTo>
                  <a:pt x="2148" y="13398"/>
                </a:lnTo>
                <a:lnTo>
                  <a:pt x="2761" y="13193"/>
                </a:lnTo>
                <a:lnTo>
                  <a:pt x="2761" y="13193"/>
                </a:lnTo>
                <a:lnTo>
                  <a:pt x="1636" y="14011"/>
                </a:lnTo>
                <a:lnTo>
                  <a:pt x="3273" y="14114"/>
                </a:lnTo>
                <a:lnTo>
                  <a:pt x="3068" y="14625"/>
                </a:lnTo>
                <a:lnTo>
                  <a:pt x="3375" y="15034"/>
                </a:lnTo>
                <a:lnTo>
                  <a:pt x="3989" y="14932"/>
                </a:lnTo>
                <a:lnTo>
                  <a:pt x="3682" y="15136"/>
                </a:lnTo>
                <a:lnTo>
                  <a:pt x="4295" y="14932"/>
                </a:lnTo>
                <a:lnTo>
                  <a:pt x="4193" y="15034"/>
                </a:lnTo>
                <a:lnTo>
                  <a:pt x="4193" y="15034"/>
                </a:lnTo>
                <a:lnTo>
                  <a:pt x="4602" y="14727"/>
                </a:lnTo>
                <a:lnTo>
                  <a:pt x="4500" y="14625"/>
                </a:lnTo>
                <a:lnTo>
                  <a:pt x="5523" y="14318"/>
                </a:lnTo>
                <a:lnTo>
                  <a:pt x="5318" y="14318"/>
                </a:lnTo>
                <a:lnTo>
                  <a:pt x="5830" y="14114"/>
                </a:lnTo>
                <a:lnTo>
                  <a:pt x="5727" y="14114"/>
                </a:lnTo>
                <a:lnTo>
                  <a:pt x="5727" y="13909"/>
                </a:lnTo>
                <a:lnTo>
                  <a:pt x="6136" y="14011"/>
                </a:lnTo>
                <a:lnTo>
                  <a:pt x="6750" y="14011"/>
                </a:lnTo>
                <a:lnTo>
                  <a:pt x="6852" y="13807"/>
                </a:lnTo>
                <a:lnTo>
                  <a:pt x="7159" y="13909"/>
                </a:lnTo>
                <a:lnTo>
                  <a:pt x="8386" y="13500"/>
                </a:lnTo>
                <a:lnTo>
                  <a:pt x="8080" y="13398"/>
                </a:lnTo>
                <a:lnTo>
                  <a:pt x="7977" y="13398"/>
                </a:lnTo>
                <a:lnTo>
                  <a:pt x="8080" y="13193"/>
                </a:lnTo>
                <a:lnTo>
                  <a:pt x="8080" y="12886"/>
                </a:lnTo>
                <a:lnTo>
                  <a:pt x="7364" y="12682"/>
                </a:lnTo>
                <a:lnTo>
                  <a:pt x="7364" y="12682"/>
                </a:lnTo>
                <a:lnTo>
                  <a:pt x="7568" y="12784"/>
                </a:lnTo>
                <a:lnTo>
                  <a:pt x="6852" y="12886"/>
                </a:lnTo>
                <a:lnTo>
                  <a:pt x="7261" y="12682"/>
                </a:lnTo>
                <a:lnTo>
                  <a:pt x="6341" y="12682"/>
                </a:lnTo>
                <a:lnTo>
                  <a:pt x="6034" y="12989"/>
                </a:lnTo>
                <a:lnTo>
                  <a:pt x="6034" y="13193"/>
                </a:lnTo>
                <a:lnTo>
                  <a:pt x="5625" y="13398"/>
                </a:lnTo>
                <a:lnTo>
                  <a:pt x="5625" y="13398"/>
                </a:lnTo>
                <a:lnTo>
                  <a:pt x="5932" y="13193"/>
                </a:lnTo>
                <a:lnTo>
                  <a:pt x="5523" y="13295"/>
                </a:lnTo>
                <a:lnTo>
                  <a:pt x="5523" y="13091"/>
                </a:lnTo>
                <a:lnTo>
                  <a:pt x="6545" y="12375"/>
                </a:lnTo>
                <a:lnTo>
                  <a:pt x="6136" y="12375"/>
                </a:lnTo>
                <a:lnTo>
                  <a:pt x="6648" y="12068"/>
                </a:lnTo>
                <a:lnTo>
                  <a:pt x="5830" y="11659"/>
                </a:lnTo>
                <a:lnTo>
                  <a:pt x="5932" y="11557"/>
                </a:lnTo>
                <a:lnTo>
                  <a:pt x="5727" y="11352"/>
                </a:lnTo>
                <a:lnTo>
                  <a:pt x="5523" y="11557"/>
                </a:lnTo>
                <a:lnTo>
                  <a:pt x="5523" y="11352"/>
                </a:lnTo>
                <a:lnTo>
                  <a:pt x="5625" y="11250"/>
                </a:lnTo>
                <a:lnTo>
                  <a:pt x="5420" y="11045"/>
                </a:lnTo>
                <a:close/>
                <a:moveTo>
                  <a:pt x="113011" y="13193"/>
                </a:moveTo>
                <a:lnTo>
                  <a:pt x="112807" y="13398"/>
                </a:lnTo>
                <a:lnTo>
                  <a:pt x="112500" y="13398"/>
                </a:lnTo>
                <a:lnTo>
                  <a:pt x="112193" y="13602"/>
                </a:lnTo>
                <a:lnTo>
                  <a:pt x="111682" y="13500"/>
                </a:lnTo>
                <a:lnTo>
                  <a:pt x="111682" y="13500"/>
                </a:lnTo>
                <a:lnTo>
                  <a:pt x="111784" y="13807"/>
                </a:lnTo>
                <a:lnTo>
                  <a:pt x="111170" y="13500"/>
                </a:lnTo>
                <a:lnTo>
                  <a:pt x="110864" y="13500"/>
                </a:lnTo>
                <a:lnTo>
                  <a:pt x="110864" y="13807"/>
                </a:lnTo>
                <a:lnTo>
                  <a:pt x="110250" y="13602"/>
                </a:lnTo>
                <a:lnTo>
                  <a:pt x="110148" y="14011"/>
                </a:lnTo>
                <a:lnTo>
                  <a:pt x="109739" y="14011"/>
                </a:lnTo>
                <a:lnTo>
                  <a:pt x="109636" y="14216"/>
                </a:lnTo>
                <a:lnTo>
                  <a:pt x="109432" y="14114"/>
                </a:lnTo>
                <a:lnTo>
                  <a:pt x="109534" y="14011"/>
                </a:lnTo>
                <a:lnTo>
                  <a:pt x="109330" y="13807"/>
                </a:lnTo>
                <a:lnTo>
                  <a:pt x="109534" y="13602"/>
                </a:lnTo>
                <a:lnTo>
                  <a:pt x="108716" y="13398"/>
                </a:lnTo>
                <a:lnTo>
                  <a:pt x="108511" y="13398"/>
                </a:lnTo>
                <a:lnTo>
                  <a:pt x="108716" y="13705"/>
                </a:lnTo>
                <a:lnTo>
                  <a:pt x="108102" y="13500"/>
                </a:lnTo>
                <a:lnTo>
                  <a:pt x="108102" y="13500"/>
                </a:lnTo>
                <a:lnTo>
                  <a:pt x="108205" y="13602"/>
                </a:lnTo>
                <a:lnTo>
                  <a:pt x="108102" y="13705"/>
                </a:lnTo>
                <a:lnTo>
                  <a:pt x="107898" y="13705"/>
                </a:lnTo>
                <a:lnTo>
                  <a:pt x="108205" y="13807"/>
                </a:lnTo>
                <a:lnTo>
                  <a:pt x="107693" y="13807"/>
                </a:lnTo>
                <a:lnTo>
                  <a:pt x="107795" y="14011"/>
                </a:lnTo>
                <a:lnTo>
                  <a:pt x="107386" y="14011"/>
                </a:lnTo>
                <a:lnTo>
                  <a:pt x="109125" y="14114"/>
                </a:lnTo>
                <a:lnTo>
                  <a:pt x="108614" y="14318"/>
                </a:lnTo>
                <a:lnTo>
                  <a:pt x="109125" y="14318"/>
                </a:lnTo>
                <a:lnTo>
                  <a:pt x="109125" y="14420"/>
                </a:lnTo>
                <a:lnTo>
                  <a:pt x="107898" y="14523"/>
                </a:lnTo>
                <a:lnTo>
                  <a:pt x="107795" y="14727"/>
                </a:lnTo>
                <a:lnTo>
                  <a:pt x="109227" y="14830"/>
                </a:lnTo>
                <a:lnTo>
                  <a:pt x="108818" y="15136"/>
                </a:lnTo>
                <a:lnTo>
                  <a:pt x="109227" y="15034"/>
                </a:lnTo>
                <a:lnTo>
                  <a:pt x="108307" y="15341"/>
                </a:lnTo>
                <a:lnTo>
                  <a:pt x="108716" y="15545"/>
                </a:lnTo>
                <a:lnTo>
                  <a:pt x="109432" y="15443"/>
                </a:lnTo>
                <a:lnTo>
                  <a:pt x="111375" y="15852"/>
                </a:lnTo>
                <a:lnTo>
                  <a:pt x="114648" y="14625"/>
                </a:lnTo>
                <a:lnTo>
                  <a:pt x="114648" y="14216"/>
                </a:lnTo>
                <a:lnTo>
                  <a:pt x="114034" y="13807"/>
                </a:lnTo>
                <a:lnTo>
                  <a:pt x="113830" y="13500"/>
                </a:lnTo>
                <a:lnTo>
                  <a:pt x="114239" y="13295"/>
                </a:lnTo>
                <a:lnTo>
                  <a:pt x="113011" y="13193"/>
                </a:lnTo>
                <a:close/>
                <a:moveTo>
                  <a:pt x="65557" y="13705"/>
                </a:moveTo>
                <a:lnTo>
                  <a:pt x="63102" y="15750"/>
                </a:lnTo>
                <a:lnTo>
                  <a:pt x="63818" y="15750"/>
                </a:lnTo>
                <a:lnTo>
                  <a:pt x="64023" y="16159"/>
                </a:lnTo>
                <a:lnTo>
                  <a:pt x="66309" y="15364"/>
                </a:lnTo>
                <a:lnTo>
                  <a:pt x="66309" y="15364"/>
                </a:lnTo>
                <a:lnTo>
                  <a:pt x="67091" y="15852"/>
                </a:lnTo>
                <a:lnTo>
                  <a:pt x="68114" y="15545"/>
                </a:lnTo>
                <a:lnTo>
                  <a:pt x="67091" y="15443"/>
                </a:lnTo>
                <a:lnTo>
                  <a:pt x="67295" y="14830"/>
                </a:lnTo>
                <a:lnTo>
                  <a:pt x="65659" y="14011"/>
                </a:lnTo>
                <a:lnTo>
                  <a:pt x="65557" y="13705"/>
                </a:lnTo>
                <a:close/>
                <a:moveTo>
                  <a:pt x="128864" y="16773"/>
                </a:moveTo>
                <a:lnTo>
                  <a:pt x="128455" y="16875"/>
                </a:lnTo>
                <a:lnTo>
                  <a:pt x="128455" y="16875"/>
                </a:lnTo>
                <a:lnTo>
                  <a:pt x="128785" y="16804"/>
                </a:lnTo>
                <a:lnTo>
                  <a:pt x="128785" y="16804"/>
                </a:lnTo>
                <a:lnTo>
                  <a:pt x="128864" y="16773"/>
                </a:lnTo>
                <a:close/>
                <a:moveTo>
                  <a:pt x="73227" y="6955"/>
                </a:moveTo>
                <a:lnTo>
                  <a:pt x="70773" y="7364"/>
                </a:lnTo>
                <a:lnTo>
                  <a:pt x="71080" y="7670"/>
                </a:lnTo>
                <a:lnTo>
                  <a:pt x="70159" y="7773"/>
                </a:lnTo>
                <a:lnTo>
                  <a:pt x="70466" y="8080"/>
                </a:lnTo>
                <a:lnTo>
                  <a:pt x="70466" y="8386"/>
                </a:lnTo>
                <a:lnTo>
                  <a:pt x="69443" y="8386"/>
                </a:lnTo>
                <a:lnTo>
                  <a:pt x="69955" y="8693"/>
                </a:lnTo>
                <a:lnTo>
                  <a:pt x="69545" y="9205"/>
                </a:lnTo>
                <a:lnTo>
                  <a:pt x="68318" y="9205"/>
                </a:lnTo>
                <a:lnTo>
                  <a:pt x="69545" y="8898"/>
                </a:lnTo>
                <a:lnTo>
                  <a:pt x="69136" y="8489"/>
                </a:lnTo>
                <a:lnTo>
                  <a:pt x="69443" y="7773"/>
                </a:lnTo>
                <a:lnTo>
                  <a:pt x="71284" y="6955"/>
                </a:lnTo>
                <a:lnTo>
                  <a:pt x="71284" y="6955"/>
                </a:lnTo>
                <a:lnTo>
                  <a:pt x="67193" y="8284"/>
                </a:lnTo>
                <a:lnTo>
                  <a:pt x="66682" y="8898"/>
                </a:lnTo>
                <a:lnTo>
                  <a:pt x="67909" y="9205"/>
                </a:lnTo>
                <a:lnTo>
                  <a:pt x="66477" y="9205"/>
                </a:lnTo>
                <a:lnTo>
                  <a:pt x="68114" y="9716"/>
                </a:lnTo>
                <a:lnTo>
                  <a:pt x="67909" y="9920"/>
                </a:lnTo>
                <a:lnTo>
                  <a:pt x="70875" y="10125"/>
                </a:lnTo>
                <a:lnTo>
                  <a:pt x="70875" y="10023"/>
                </a:lnTo>
                <a:lnTo>
                  <a:pt x="72205" y="10227"/>
                </a:lnTo>
                <a:lnTo>
                  <a:pt x="72614" y="9716"/>
                </a:lnTo>
                <a:lnTo>
                  <a:pt x="73534" y="9920"/>
                </a:lnTo>
                <a:lnTo>
                  <a:pt x="73432" y="10227"/>
                </a:lnTo>
                <a:lnTo>
                  <a:pt x="73841" y="10330"/>
                </a:lnTo>
                <a:lnTo>
                  <a:pt x="73636" y="10432"/>
                </a:lnTo>
                <a:lnTo>
                  <a:pt x="74148" y="10330"/>
                </a:lnTo>
                <a:lnTo>
                  <a:pt x="74250" y="10739"/>
                </a:lnTo>
                <a:lnTo>
                  <a:pt x="73432" y="11148"/>
                </a:lnTo>
                <a:lnTo>
                  <a:pt x="74685" y="10969"/>
                </a:lnTo>
                <a:lnTo>
                  <a:pt x="74761" y="11045"/>
                </a:lnTo>
                <a:lnTo>
                  <a:pt x="74557" y="11148"/>
                </a:lnTo>
                <a:lnTo>
                  <a:pt x="75375" y="11557"/>
                </a:lnTo>
                <a:lnTo>
                  <a:pt x="75477" y="12273"/>
                </a:lnTo>
                <a:lnTo>
                  <a:pt x="73534" y="13398"/>
                </a:lnTo>
                <a:lnTo>
                  <a:pt x="73636" y="13807"/>
                </a:lnTo>
                <a:lnTo>
                  <a:pt x="72000" y="14216"/>
                </a:lnTo>
                <a:lnTo>
                  <a:pt x="72000" y="14318"/>
                </a:lnTo>
                <a:lnTo>
                  <a:pt x="72000" y="14420"/>
                </a:lnTo>
                <a:lnTo>
                  <a:pt x="71898" y="14625"/>
                </a:lnTo>
                <a:lnTo>
                  <a:pt x="72000" y="14318"/>
                </a:lnTo>
                <a:lnTo>
                  <a:pt x="71080" y="14114"/>
                </a:lnTo>
                <a:lnTo>
                  <a:pt x="70057" y="14727"/>
                </a:lnTo>
                <a:lnTo>
                  <a:pt x="70977" y="15136"/>
                </a:lnTo>
                <a:lnTo>
                  <a:pt x="72307" y="14727"/>
                </a:lnTo>
                <a:lnTo>
                  <a:pt x="72818" y="14830"/>
                </a:lnTo>
                <a:lnTo>
                  <a:pt x="72716" y="15034"/>
                </a:lnTo>
                <a:lnTo>
                  <a:pt x="72716" y="15034"/>
                </a:lnTo>
                <a:lnTo>
                  <a:pt x="73330" y="14830"/>
                </a:lnTo>
                <a:lnTo>
                  <a:pt x="73125" y="15034"/>
                </a:lnTo>
                <a:lnTo>
                  <a:pt x="73739" y="15545"/>
                </a:lnTo>
                <a:lnTo>
                  <a:pt x="73636" y="15648"/>
                </a:lnTo>
                <a:lnTo>
                  <a:pt x="74148" y="15750"/>
                </a:lnTo>
                <a:lnTo>
                  <a:pt x="73636" y="15955"/>
                </a:lnTo>
                <a:lnTo>
                  <a:pt x="74250" y="16261"/>
                </a:lnTo>
                <a:lnTo>
                  <a:pt x="74045" y="16364"/>
                </a:lnTo>
                <a:lnTo>
                  <a:pt x="76909" y="17386"/>
                </a:lnTo>
                <a:lnTo>
                  <a:pt x="77318" y="17080"/>
                </a:lnTo>
                <a:lnTo>
                  <a:pt x="76398" y="16364"/>
                </a:lnTo>
                <a:lnTo>
                  <a:pt x="76500" y="16261"/>
                </a:lnTo>
                <a:lnTo>
                  <a:pt x="75989" y="15648"/>
                </a:lnTo>
                <a:lnTo>
                  <a:pt x="76705" y="15648"/>
                </a:lnTo>
                <a:lnTo>
                  <a:pt x="78034" y="16568"/>
                </a:lnTo>
                <a:lnTo>
                  <a:pt x="78239" y="16364"/>
                </a:lnTo>
                <a:lnTo>
                  <a:pt x="78545" y="16364"/>
                </a:lnTo>
                <a:lnTo>
                  <a:pt x="78545" y="15648"/>
                </a:lnTo>
                <a:lnTo>
                  <a:pt x="78955" y="15955"/>
                </a:lnTo>
                <a:lnTo>
                  <a:pt x="78955" y="15443"/>
                </a:lnTo>
                <a:lnTo>
                  <a:pt x="79057" y="15341"/>
                </a:lnTo>
                <a:lnTo>
                  <a:pt x="78750" y="15341"/>
                </a:lnTo>
                <a:lnTo>
                  <a:pt x="78545" y="15136"/>
                </a:lnTo>
                <a:lnTo>
                  <a:pt x="78955" y="14932"/>
                </a:lnTo>
                <a:lnTo>
                  <a:pt x="78648" y="14932"/>
                </a:lnTo>
                <a:lnTo>
                  <a:pt x="78955" y="14830"/>
                </a:lnTo>
                <a:lnTo>
                  <a:pt x="78648" y="14625"/>
                </a:lnTo>
                <a:lnTo>
                  <a:pt x="78034" y="14625"/>
                </a:lnTo>
                <a:lnTo>
                  <a:pt x="77830" y="14216"/>
                </a:lnTo>
                <a:lnTo>
                  <a:pt x="78034" y="14114"/>
                </a:lnTo>
                <a:lnTo>
                  <a:pt x="77523" y="14011"/>
                </a:lnTo>
                <a:lnTo>
                  <a:pt x="77727" y="13807"/>
                </a:lnTo>
                <a:lnTo>
                  <a:pt x="77318" y="13398"/>
                </a:lnTo>
                <a:lnTo>
                  <a:pt x="78341" y="13602"/>
                </a:lnTo>
                <a:lnTo>
                  <a:pt x="78136" y="13193"/>
                </a:lnTo>
                <a:lnTo>
                  <a:pt x="78545" y="13091"/>
                </a:lnTo>
                <a:lnTo>
                  <a:pt x="79466" y="13398"/>
                </a:lnTo>
                <a:lnTo>
                  <a:pt x="79159" y="13602"/>
                </a:lnTo>
                <a:lnTo>
                  <a:pt x="79159" y="13602"/>
                </a:lnTo>
                <a:lnTo>
                  <a:pt x="80284" y="13295"/>
                </a:lnTo>
                <a:lnTo>
                  <a:pt x="79466" y="13909"/>
                </a:lnTo>
                <a:lnTo>
                  <a:pt x="79568" y="14318"/>
                </a:lnTo>
                <a:lnTo>
                  <a:pt x="79977" y="14114"/>
                </a:lnTo>
                <a:lnTo>
                  <a:pt x="80182" y="14420"/>
                </a:lnTo>
                <a:lnTo>
                  <a:pt x="80489" y="14420"/>
                </a:lnTo>
                <a:lnTo>
                  <a:pt x="80693" y="13909"/>
                </a:lnTo>
                <a:lnTo>
                  <a:pt x="80489" y="13909"/>
                </a:lnTo>
                <a:lnTo>
                  <a:pt x="81818" y="13602"/>
                </a:lnTo>
                <a:lnTo>
                  <a:pt x="81511" y="13398"/>
                </a:lnTo>
                <a:lnTo>
                  <a:pt x="81716" y="13295"/>
                </a:lnTo>
                <a:lnTo>
                  <a:pt x="81614" y="13193"/>
                </a:lnTo>
                <a:lnTo>
                  <a:pt x="82023" y="13295"/>
                </a:lnTo>
                <a:lnTo>
                  <a:pt x="82023" y="12989"/>
                </a:lnTo>
                <a:lnTo>
                  <a:pt x="82227" y="12989"/>
                </a:lnTo>
                <a:lnTo>
                  <a:pt x="82227" y="12682"/>
                </a:lnTo>
                <a:lnTo>
                  <a:pt x="81000" y="12886"/>
                </a:lnTo>
                <a:lnTo>
                  <a:pt x="81716" y="12477"/>
                </a:lnTo>
                <a:lnTo>
                  <a:pt x="80591" y="12375"/>
                </a:lnTo>
                <a:lnTo>
                  <a:pt x="81307" y="12170"/>
                </a:lnTo>
                <a:lnTo>
                  <a:pt x="80591" y="11966"/>
                </a:lnTo>
                <a:lnTo>
                  <a:pt x="80795" y="11864"/>
                </a:lnTo>
                <a:lnTo>
                  <a:pt x="80284" y="12068"/>
                </a:lnTo>
                <a:lnTo>
                  <a:pt x="80386" y="11864"/>
                </a:lnTo>
                <a:lnTo>
                  <a:pt x="80080" y="11864"/>
                </a:lnTo>
                <a:lnTo>
                  <a:pt x="80182" y="11761"/>
                </a:lnTo>
                <a:lnTo>
                  <a:pt x="79670" y="11966"/>
                </a:lnTo>
                <a:lnTo>
                  <a:pt x="80080" y="11557"/>
                </a:lnTo>
                <a:lnTo>
                  <a:pt x="79670" y="11761"/>
                </a:lnTo>
                <a:lnTo>
                  <a:pt x="79466" y="11761"/>
                </a:lnTo>
                <a:lnTo>
                  <a:pt x="79568" y="11557"/>
                </a:lnTo>
                <a:lnTo>
                  <a:pt x="79773" y="11455"/>
                </a:lnTo>
                <a:lnTo>
                  <a:pt x="79057" y="11352"/>
                </a:lnTo>
                <a:lnTo>
                  <a:pt x="78955" y="11148"/>
                </a:lnTo>
                <a:lnTo>
                  <a:pt x="78239" y="11045"/>
                </a:lnTo>
                <a:lnTo>
                  <a:pt x="79466" y="10943"/>
                </a:lnTo>
                <a:lnTo>
                  <a:pt x="78648" y="10841"/>
                </a:lnTo>
                <a:lnTo>
                  <a:pt x="80284" y="10739"/>
                </a:lnTo>
                <a:lnTo>
                  <a:pt x="78648" y="10534"/>
                </a:lnTo>
                <a:lnTo>
                  <a:pt x="80080" y="10330"/>
                </a:lnTo>
                <a:lnTo>
                  <a:pt x="79670" y="10023"/>
                </a:lnTo>
                <a:lnTo>
                  <a:pt x="79057" y="10125"/>
                </a:lnTo>
                <a:lnTo>
                  <a:pt x="79364" y="9920"/>
                </a:lnTo>
                <a:lnTo>
                  <a:pt x="78443" y="10023"/>
                </a:lnTo>
                <a:lnTo>
                  <a:pt x="79568" y="9716"/>
                </a:lnTo>
                <a:lnTo>
                  <a:pt x="79466" y="9409"/>
                </a:lnTo>
                <a:lnTo>
                  <a:pt x="78750" y="9409"/>
                </a:lnTo>
                <a:lnTo>
                  <a:pt x="77625" y="10023"/>
                </a:lnTo>
                <a:lnTo>
                  <a:pt x="77420" y="9716"/>
                </a:lnTo>
                <a:lnTo>
                  <a:pt x="78545" y="9205"/>
                </a:lnTo>
                <a:lnTo>
                  <a:pt x="77216" y="9409"/>
                </a:lnTo>
                <a:lnTo>
                  <a:pt x="77216" y="9409"/>
                </a:lnTo>
                <a:lnTo>
                  <a:pt x="78341" y="8898"/>
                </a:lnTo>
                <a:lnTo>
                  <a:pt x="76500" y="8898"/>
                </a:lnTo>
                <a:lnTo>
                  <a:pt x="77011" y="8591"/>
                </a:lnTo>
                <a:lnTo>
                  <a:pt x="75886" y="9000"/>
                </a:lnTo>
                <a:lnTo>
                  <a:pt x="76398" y="8693"/>
                </a:lnTo>
                <a:lnTo>
                  <a:pt x="76091" y="8693"/>
                </a:lnTo>
                <a:lnTo>
                  <a:pt x="76807" y="8386"/>
                </a:lnTo>
                <a:lnTo>
                  <a:pt x="76807" y="8386"/>
                </a:lnTo>
                <a:lnTo>
                  <a:pt x="75580" y="8591"/>
                </a:lnTo>
                <a:lnTo>
                  <a:pt x="75580" y="8591"/>
                </a:lnTo>
                <a:lnTo>
                  <a:pt x="76500" y="8182"/>
                </a:lnTo>
                <a:lnTo>
                  <a:pt x="74761" y="7875"/>
                </a:lnTo>
                <a:lnTo>
                  <a:pt x="74761" y="7875"/>
                </a:lnTo>
                <a:lnTo>
                  <a:pt x="74864" y="8182"/>
                </a:lnTo>
                <a:lnTo>
                  <a:pt x="74045" y="8489"/>
                </a:lnTo>
                <a:lnTo>
                  <a:pt x="73739" y="8080"/>
                </a:lnTo>
                <a:lnTo>
                  <a:pt x="72511" y="8489"/>
                </a:lnTo>
                <a:lnTo>
                  <a:pt x="72818" y="8284"/>
                </a:lnTo>
                <a:lnTo>
                  <a:pt x="72716" y="8182"/>
                </a:lnTo>
                <a:lnTo>
                  <a:pt x="73125" y="7977"/>
                </a:lnTo>
                <a:lnTo>
                  <a:pt x="72614" y="8182"/>
                </a:lnTo>
                <a:lnTo>
                  <a:pt x="73534" y="7773"/>
                </a:lnTo>
                <a:lnTo>
                  <a:pt x="73227" y="6955"/>
                </a:lnTo>
                <a:close/>
                <a:moveTo>
                  <a:pt x="103500" y="0"/>
                </a:moveTo>
                <a:lnTo>
                  <a:pt x="103807" y="102"/>
                </a:lnTo>
                <a:lnTo>
                  <a:pt x="99205" y="205"/>
                </a:lnTo>
                <a:lnTo>
                  <a:pt x="101864" y="307"/>
                </a:lnTo>
                <a:lnTo>
                  <a:pt x="99614" y="409"/>
                </a:lnTo>
                <a:lnTo>
                  <a:pt x="100125" y="511"/>
                </a:lnTo>
                <a:lnTo>
                  <a:pt x="99818" y="818"/>
                </a:lnTo>
                <a:lnTo>
                  <a:pt x="97057" y="511"/>
                </a:lnTo>
                <a:lnTo>
                  <a:pt x="97057" y="818"/>
                </a:lnTo>
                <a:lnTo>
                  <a:pt x="94705" y="1023"/>
                </a:lnTo>
                <a:lnTo>
                  <a:pt x="94705" y="614"/>
                </a:lnTo>
                <a:lnTo>
                  <a:pt x="91841" y="818"/>
                </a:lnTo>
                <a:lnTo>
                  <a:pt x="92966" y="1227"/>
                </a:lnTo>
                <a:lnTo>
                  <a:pt x="90716" y="920"/>
                </a:lnTo>
                <a:lnTo>
                  <a:pt x="86625" y="1841"/>
                </a:lnTo>
                <a:lnTo>
                  <a:pt x="86932" y="2148"/>
                </a:lnTo>
                <a:lnTo>
                  <a:pt x="87955" y="2045"/>
                </a:lnTo>
                <a:lnTo>
                  <a:pt x="87955" y="2045"/>
                </a:lnTo>
                <a:lnTo>
                  <a:pt x="81818" y="3477"/>
                </a:lnTo>
                <a:lnTo>
                  <a:pt x="83148" y="3682"/>
                </a:lnTo>
                <a:lnTo>
                  <a:pt x="82841" y="3784"/>
                </a:lnTo>
                <a:lnTo>
                  <a:pt x="85091" y="3989"/>
                </a:lnTo>
                <a:lnTo>
                  <a:pt x="82023" y="4295"/>
                </a:lnTo>
                <a:lnTo>
                  <a:pt x="82125" y="4398"/>
                </a:lnTo>
                <a:lnTo>
                  <a:pt x="82125" y="4500"/>
                </a:lnTo>
                <a:lnTo>
                  <a:pt x="83557" y="4602"/>
                </a:lnTo>
                <a:lnTo>
                  <a:pt x="82534" y="4807"/>
                </a:lnTo>
                <a:lnTo>
                  <a:pt x="88568" y="5318"/>
                </a:lnTo>
                <a:lnTo>
                  <a:pt x="88568" y="5625"/>
                </a:lnTo>
                <a:lnTo>
                  <a:pt x="89489" y="6341"/>
                </a:lnTo>
                <a:lnTo>
                  <a:pt x="88670" y="6648"/>
                </a:lnTo>
                <a:lnTo>
                  <a:pt x="89386" y="6750"/>
                </a:lnTo>
                <a:lnTo>
                  <a:pt x="89182" y="7057"/>
                </a:lnTo>
                <a:lnTo>
                  <a:pt x="89386" y="7466"/>
                </a:lnTo>
                <a:lnTo>
                  <a:pt x="89386" y="7568"/>
                </a:lnTo>
                <a:lnTo>
                  <a:pt x="89591" y="7773"/>
                </a:lnTo>
                <a:lnTo>
                  <a:pt x="88977" y="7977"/>
                </a:lnTo>
                <a:lnTo>
                  <a:pt x="89080" y="8080"/>
                </a:lnTo>
                <a:lnTo>
                  <a:pt x="88773" y="8182"/>
                </a:lnTo>
                <a:lnTo>
                  <a:pt x="88773" y="8182"/>
                </a:lnTo>
                <a:lnTo>
                  <a:pt x="89386" y="8080"/>
                </a:lnTo>
                <a:lnTo>
                  <a:pt x="88568" y="8795"/>
                </a:lnTo>
                <a:lnTo>
                  <a:pt x="90102" y="8489"/>
                </a:lnTo>
                <a:lnTo>
                  <a:pt x="90102" y="8591"/>
                </a:lnTo>
                <a:lnTo>
                  <a:pt x="90205" y="8591"/>
                </a:lnTo>
                <a:lnTo>
                  <a:pt x="90205" y="8693"/>
                </a:lnTo>
                <a:lnTo>
                  <a:pt x="91023" y="8693"/>
                </a:lnTo>
                <a:lnTo>
                  <a:pt x="90000" y="9102"/>
                </a:lnTo>
                <a:lnTo>
                  <a:pt x="91227" y="9205"/>
                </a:lnTo>
                <a:lnTo>
                  <a:pt x="90716" y="9205"/>
                </a:lnTo>
                <a:lnTo>
                  <a:pt x="91023" y="9409"/>
                </a:lnTo>
                <a:lnTo>
                  <a:pt x="91227" y="9716"/>
                </a:lnTo>
                <a:lnTo>
                  <a:pt x="88875" y="9614"/>
                </a:lnTo>
                <a:lnTo>
                  <a:pt x="91330" y="10125"/>
                </a:lnTo>
                <a:lnTo>
                  <a:pt x="90511" y="10739"/>
                </a:lnTo>
                <a:lnTo>
                  <a:pt x="91023" y="10739"/>
                </a:lnTo>
                <a:lnTo>
                  <a:pt x="90511" y="10841"/>
                </a:lnTo>
                <a:lnTo>
                  <a:pt x="90205" y="11148"/>
                </a:lnTo>
                <a:lnTo>
                  <a:pt x="90511" y="11148"/>
                </a:lnTo>
                <a:lnTo>
                  <a:pt x="88568" y="11557"/>
                </a:lnTo>
                <a:lnTo>
                  <a:pt x="90102" y="11455"/>
                </a:lnTo>
                <a:lnTo>
                  <a:pt x="88057" y="12170"/>
                </a:lnTo>
                <a:lnTo>
                  <a:pt x="90102" y="11966"/>
                </a:lnTo>
                <a:lnTo>
                  <a:pt x="89898" y="12068"/>
                </a:lnTo>
                <a:lnTo>
                  <a:pt x="90205" y="12273"/>
                </a:lnTo>
                <a:lnTo>
                  <a:pt x="88261" y="12273"/>
                </a:lnTo>
                <a:lnTo>
                  <a:pt x="87955" y="12784"/>
                </a:lnTo>
                <a:lnTo>
                  <a:pt x="88773" y="12784"/>
                </a:lnTo>
                <a:lnTo>
                  <a:pt x="87648" y="13500"/>
                </a:lnTo>
                <a:lnTo>
                  <a:pt x="89489" y="12784"/>
                </a:lnTo>
                <a:lnTo>
                  <a:pt x="89489" y="12784"/>
                </a:lnTo>
                <a:lnTo>
                  <a:pt x="87750" y="13602"/>
                </a:lnTo>
                <a:lnTo>
                  <a:pt x="87852" y="13602"/>
                </a:lnTo>
                <a:lnTo>
                  <a:pt x="87750" y="14011"/>
                </a:lnTo>
                <a:lnTo>
                  <a:pt x="89182" y="13807"/>
                </a:lnTo>
                <a:lnTo>
                  <a:pt x="88261" y="14114"/>
                </a:lnTo>
                <a:lnTo>
                  <a:pt x="88057" y="15239"/>
                </a:lnTo>
                <a:lnTo>
                  <a:pt x="88773" y="14727"/>
                </a:lnTo>
                <a:lnTo>
                  <a:pt x="89080" y="14318"/>
                </a:lnTo>
                <a:lnTo>
                  <a:pt x="89489" y="15034"/>
                </a:lnTo>
                <a:lnTo>
                  <a:pt x="88466" y="15034"/>
                </a:lnTo>
                <a:lnTo>
                  <a:pt x="88364" y="15341"/>
                </a:lnTo>
                <a:lnTo>
                  <a:pt x="89080" y="15136"/>
                </a:lnTo>
                <a:lnTo>
                  <a:pt x="88977" y="15239"/>
                </a:lnTo>
                <a:lnTo>
                  <a:pt x="89182" y="15239"/>
                </a:lnTo>
                <a:lnTo>
                  <a:pt x="88261" y="15443"/>
                </a:lnTo>
                <a:lnTo>
                  <a:pt x="88568" y="16466"/>
                </a:lnTo>
                <a:lnTo>
                  <a:pt x="89080" y="16261"/>
                </a:lnTo>
                <a:lnTo>
                  <a:pt x="88568" y="16773"/>
                </a:lnTo>
                <a:lnTo>
                  <a:pt x="89386" y="17182"/>
                </a:lnTo>
                <a:lnTo>
                  <a:pt x="88977" y="17591"/>
                </a:lnTo>
                <a:lnTo>
                  <a:pt x="89386" y="18205"/>
                </a:lnTo>
                <a:lnTo>
                  <a:pt x="89795" y="18205"/>
                </a:lnTo>
                <a:lnTo>
                  <a:pt x="89386" y="18409"/>
                </a:lnTo>
                <a:lnTo>
                  <a:pt x="89795" y="18409"/>
                </a:lnTo>
                <a:lnTo>
                  <a:pt x="89795" y="18307"/>
                </a:lnTo>
                <a:lnTo>
                  <a:pt x="91227" y="18000"/>
                </a:lnTo>
                <a:lnTo>
                  <a:pt x="91023" y="18614"/>
                </a:lnTo>
                <a:lnTo>
                  <a:pt x="91943" y="18511"/>
                </a:lnTo>
                <a:lnTo>
                  <a:pt x="91943" y="18511"/>
                </a:lnTo>
                <a:lnTo>
                  <a:pt x="91330" y="18920"/>
                </a:lnTo>
                <a:lnTo>
                  <a:pt x="91330" y="18920"/>
                </a:lnTo>
                <a:lnTo>
                  <a:pt x="92148" y="18818"/>
                </a:lnTo>
                <a:lnTo>
                  <a:pt x="92148" y="19227"/>
                </a:lnTo>
                <a:lnTo>
                  <a:pt x="92455" y="19227"/>
                </a:lnTo>
                <a:lnTo>
                  <a:pt x="92250" y="19125"/>
                </a:lnTo>
                <a:lnTo>
                  <a:pt x="92966" y="18920"/>
                </a:lnTo>
                <a:lnTo>
                  <a:pt x="92455" y="18614"/>
                </a:lnTo>
                <a:lnTo>
                  <a:pt x="93375" y="18409"/>
                </a:lnTo>
                <a:lnTo>
                  <a:pt x="93989" y="17591"/>
                </a:lnTo>
                <a:lnTo>
                  <a:pt x="93784" y="17489"/>
                </a:lnTo>
                <a:lnTo>
                  <a:pt x="94091" y="17386"/>
                </a:lnTo>
                <a:lnTo>
                  <a:pt x="94295" y="16670"/>
                </a:lnTo>
                <a:lnTo>
                  <a:pt x="93784" y="16568"/>
                </a:lnTo>
                <a:lnTo>
                  <a:pt x="94807" y="16364"/>
                </a:lnTo>
                <a:lnTo>
                  <a:pt x="94500" y="16159"/>
                </a:lnTo>
                <a:lnTo>
                  <a:pt x="95830" y="15648"/>
                </a:lnTo>
                <a:lnTo>
                  <a:pt x="95830" y="15239"/>
                </a:lnTo>
                <a:lnTo>
                  <a:pt x="95216" y="15136"/>
                </a:lnTo>
                <a:lnTo>
                  <a:pt x="96136" y="15034"/>
                </a:lnTo>
                <a:lnTo>
                  <a:pt x="95830" y="14625"/>
                </a:lnTo>
                <a:lnTo>
                  <a:pt x="96955" y="14216"/>
                </a:lnTo>
                <a:lnTo>
                  <a:pt x="96545" y="14011"/>
                </a:lnTo>
                <a:lnTo>
                  <a:pt x="98489" y="13398"/>
                </a:lnTo>
                <a:lnTo>
                  <a:pt x="98182" y="13295"/>
                </a:lnTo>
                <a:lnTo>
                  <a:pt x="98795" y="13295"/>
                </a:lnTo>
                <a:lnTo>
                  <a:pt x="98386" y="13909"/>
                </a:lnTo>
                <a:lnTo>
                  <a:pt x="99205" y="13602"/>
                </a:lnTo>
                <a:lnTo>
                  <a:pt x="99307" y="13705"/>
                </a:lnTo>
                <a:lnTo>
                  <a:pt x="102580" y="11659"/>
                </a:lnTo>
                <a:lnTo>
                  <a:pt x="102682" y="11455"/>
                </a:lnTo>
                <a:lnTo>
                  <a:pt x="109125" y="10227"/>
                </a:lnTo>
                <a:lnTo>
                  <a:pt x="109023" y="10227"/>
                </a:lnTo>
                <a:lnTo>
                  <a:pt x="109636" y="10023"/>
                </a:lnTo>
                <a:lnTo>
                  <a:pt x="106159" y="10023"/>
                </a:lnTo>
                <a:lnTo>
                  <a:pt x="106977" y="9716"/>
                </a:lnTo>
                <a:lnTo>
                  <a:pt x="105239" y="9716"/>
                </a:lnTo>
                <a:lnTo>
                  <a:pt x="105852" y="9205"/>
                </a:lnTo>
                <a:lnTo>
                  <a:pt x="107386" y="9205"/>
                </a:lnTo>
                <a:lnTo>
                  <a:pt x="106773" y="8693"/>
                </a:lnTo>
                <a:lnTo>
                  <a:pt x="108409" y="9102"/>
                </a:lnTo>
                <a:lnTo>
                  <a:pt x="109023" y="9716"/>
                </a:lnTo>
                <a:lnTo>
                  <a:pt x="109636" y="9307"/>
                </a:lnTo>
                <a:lnTo>
                  <a:pt x="109636" y="9716"/>
                </a:lnTo>
                <a:lnTo>
                  <a:pt x="110148" y="9307"/>
                </a:lnTo>
                <a:lnTo>
                  <a:pt x="110148" y="8795"/>
                </a:lnTo>
                <a:lnTo>
                  <a:pt x="109739" y="9000"/>
                </a:lnTo>
                <a:lnTo>
                  <a:pt x="110148" y="8591"/>
                </a:lnTo>
                <a:lnTo>
                  <a:pt x="108205" y="8080"/>
                </a:lnTo>
                <a:lnTo>
                  <a:pt x="108511" y="7977"/>
                </a:lnTo>
                <a:lnTo>
                  <a:pt x="108307" y="7670"/>
                </a:lnTo>
                <a:lnTo>
                  <a:pt x="107284" y="7773"/>
                </a:lnTo>
                <a:lnTo>
                  <a:pt x="107284" y="7773"/>
                </a:lnTo>
                <a:lnTo>
                  <a:pt x="108211" y="7587"/>
                </a:lnTo>
                <a:lnTo>
                  <a:pt x="108211" y="7587"/>
                </a:lnTo>
                <a:lnTo>
                  <a:pt x="106875" y="7466"/>
                </a:lnTo>
                <a:lnTo>
                  <a:pt x="107489" y="7364"/>
                </a:lnTo>
                <a:lnTo>
                  <a:pt x="107080" y="7159"/>
                </a:lnTo>
                <a:lnTo>
                  <a:pt x="108716" y="7159"/>
                </a:lnTo>
                <a:lnTo>
                  <a:pt x="108307" y="6852"/>
                </a:lnTo>
                <a:lnTo>
                  <a:pt x="111375" y="7159"/>
                </a:lnTo>
                <a:lnTo>
                  <a:pt x="111068" y="6750"/>
                </a:lnTo>
                <a:lnTo>
                  <a:pt x="110352" y="6750"/>
                </a:lnTo>
                <a:lnTo>
                  <a:pt x="110352" y="6545"/>
                </a:lnTo>
                <a:lnTo>
                  <a:pt x="110659" y="6239"/>
                </a:lnTo>
                <a:lnTo>
                  <a:pt x="110557" y="6545"/>
                </a:lnTo>
                <a:lnTo>
                  <a:pt x="112295" y="6443"/>
                </a:lnTo>
                <a:lnTo>
                  <a:pt x="111989" y="6034"/>
                </a:lnTo>
                <a:lnTo>
                  <a:pt x="111273" y="6239"/>
                </a:lnTo>
                <a:lnTo>
                  <a:pt x="111273" y="5830"/>
                </a:lnTo>
                <a:lnTo>
                  <a:pt x="110557" y="5830"/>
                </a:lnTo>
                <a:lnTo>
                  <a:pt x="111784" y="5727"/>
                </a:lnTo>
                <a:lnTo>
                  <a:pt x="112091" y="5830"/>
                </a:lnTo>
                <a:lnTo>
                  <a:pt x="112193" y="5011"/>
                </a:lnTo>
                <a:lnTo>
                  <a:pt x="111375" y="4909"/>
                </a:lnTo>
                <a:lnTo>
                  <a:pt x="111068" y="4705"/>
                </a:lnTo>
                <a:lnTo>
                  <a:pt x="110659" y="4602"/>
                </a:lnTo>
                <a:lnTo>
                  <a:pt x="113011" y="4500"/>
                </a:lnTo>
                <a:lnTo>
                  <a:pt x="113216" y="4091"/>
                </a:lnTo>
                <a:lnTo>
                  <a:pt x="111989" y="3886"/>
                </a:lnTo>
                <a:lnTo>
                  <a:pt x="112807" y="3886"/>
                </a:lnTo>
                <a:lnTo>
                  <a:pt x="111580" y="3784"/>
                </a:lnTo>
                <a:lnTo>
                  <a:pt x="112091" y="3170"/>
                </a:lnTo>
                <a:lnTo>
                  <a:pt x="111989" y="3068"/>
                </a:lnTo>
                <a:lnTo>
                  <a:pt x="113114" y="2557"/>
                </a:lnTo>
                <a:lnTo>
                  <a:pt x="112909" y="2352"/>
                </a:lnTo>
                <a:lnTo>
                  <a:pt x="113216" y="1943"/>
                </a:lnTo>
                <a:lnTo>
                  <a:pt x="115261" y="1841"/>
                </a:lnTo>
                <a:lnTo>
                  <a:pt x="114750" y="1739"/>
                </a:lnTo>
                <a:lnTo>
                  <a:pt x="116284" y="1534"/>
                </a:lnTo>
                <a:lnTo>
                  <a:pt x="116080" y="1432"/>
                </a:lnTo>
                <a:lnTo>
                  <a:pt x="117818" y="1125"/>
                </a:lnTo>
                <a:lnTo>
                  <a:pt x="111273" y="1636"/>
                </a:lnTo>
                <a:lnTo>
                  <a:pt x="111273" y="1636"/>
                </a:lnTo>
                <a:lnTo>
                  <a:pt x="112398" y="1125"/>
                </a:lnTo>
                <a:lnTo>
                  <a:pt x="107898" y="818"/>
                </a:lnTo>
                <a:lnTo>
                  <a:pt x="112500" y="409"/>
                </a:lnTo>
                <a:lnTo>
                  <a:pt x="106977" y="205"/>
                </a:lnTo>
                <a:lnTo>
                  <a:pt x="110352" y="0"/>
                </a:lnTo>
                <a:close/>
                <a:moveTo>
                  <a:pt x="5114" y="22807"/>
                </a:moveTo>
                <a:lnTo>
                  <a:pt x="5069" y="22823"/>
                </a:lnTo>
                <a:lnTo>
                  <a:pt x="5069" y="22823"/>
                </a:lnTo>
                <a:lnTo>
                  <a:pt x="5011" y="22909"/>
                </a:lnTo>
                <a:lnTo>
                  <a:pt x="5114" y="22807"/>
                </a:lnTo>
                <a:close/>
                <a:moveTo>
                  <a:pt x="133057" y="23011"/>
                </a:moveTo>
                <a:lnTo>
                  <a:pt x="132955" y="23216"/>
                </a:lnTo>
                <a:lnTo>
                  <a:pt x="132443" y="23216"/>
                </a:lnTo>
                <a:lnTo>
                  <a:pt x="132955" y="23727"/>
                </a:lnTo>
                <a:lnTo>
                  <a:pt x="133261" y="23727"/>
                </a:lnTo>
                <a:lnTo>
                  <a:pt x="133568" y="23216"/>
                </a:lnTo>
                <a:lnTo>
                  <a:pt x="133057" y="23011"/>
                </a:lnTo>
                <a:close/>
                <a:moveTo>
                  <a:pt x="1125" y="23625"/>
                </a:moveTo>
                <a:lnTo>
                  <a:pt x="102" y="24034"/>
                </a:lnTo>
                <a:lnTo>
                  <a:pt x="1120" y="23634"/>
                </a:lnTo>
                <a:lnTo>
                  <a:pt x="1120" y="23634"/>
                </a:lnTo>
                <a:lnTo>
                  <a:pt x="1125" y="23625"/>
                </a:lnTo>
                <a:close/>
                <a:moveTo>
                  <a:pt x="102" y="24034"/>
                </a:moveTo>
                <a:lnTo>
                  <a:pt x="102" y="24034"/>
                </a:lnTo>
                <a:lnTo>
                  <a:pt x="102" y="24034"/>
                </a:lnTo>
                <a:close/>
                <a:moveTo>
                  <a:pt x="138170" y="24136"/>
                </a:moveTo>
                <a:lnTo>
                  <a:pt x="138375" y="24239"/>
                </a:lnTo>
                <a:lnTo>
                  <a:pt x="138477" y="24239"/>
                </a:lnTo>
                <a:lnTo>
                  <a:pt x="138170" y="24136"/>
                </a:lnTo>
                <a:close/>
                <a:moveTo>
                  <a:pt x="118534" y="23523"/>
                </a:moveTo>
                <a:lnTo>
                  <a:pt x="118636" y="23625"/>
                </a:lnTo>
                <a:lnTo>
                  <a:pt x="118330" y="23932"/>
                </a:lnTo>
                <a:lnTo>
                  <a:pt x="118330" y="23727"/>
                </a:lnTo>
                <a:lnTo>
                  <a:pt x="117818" y="23830"/>
                </a:lnTo>
                <a:lnTo>
                  <a:pt x="117511" y="24239"/>
                </a:lnTo>
                <a:lnTo>
                  <a:pt x="117920" y="24239"/>
                </a:lnTo>
                <a:lnTo>
                  <a:pt x="117614" y="24648"/>
                </a:lnTo>
                <a:lnTo>
                  <a:pt x="116489" y="24750"/>
                </a:lnTo>
                <a:lnTo>
                  <a:pt x="116591" y="24852"/>
                </a:lnTo>
                <a:lnTo>
                  <a:pt x="116591" y="25057"/>
                </a:lnTo>
                <a:lnTo>
                  <a:pt x="116795" y="24955"/>
                </a:lnTo>
                <a:lnTo>
                  <a:pt x="116693" y="25261"/>
                </a:lnTo>
                <a:lnTo>
                  <a:pt x="116386" y="25364"/>
                </a:lnTo>
                <a:lnTo>
                  <a:pt x="116386" y="25466"/>
                </a:lnTo>
                <a:lnTo>
                  <a:pt x="116591" y="25466"/>
                </a:lnTo>
                <a:lnTo>
                  <a:pt x="116591" y="25568"/>
                </a:lnTo>
                <a:lnTo>
                  <a:pt x="117307" y="25670"/>
                </a:lnTo>
                <a:lnTo>
                  <a:pt x="116489" y="26284"/>
                </a:lnTo>
                <a:lnTo>
                  <a:pt x="116489" y="26284"/>
                </a:lnTo>
                <a:lnTo>
                  <a:pt x="117409" y="26182"/>
                </a:lnTo>
                <a:lnTo>
                  <a:pt x="116489" y="26489"/>
                </a:lnTo>
                <a:lnTo>
                  <a:pt x="116591" y="26591"/>
                </a:lnTo>
                <a:lnTo>
                  <a:pt x="116080" y="26693"/>
                </a:lnTo>
                <a:lnTo>
                  <a:pt x="116489" y="26693"/>
                </a:lnTo>
                <a:lnTo>
                  <a:pt x="116080" y="27000"/>
                </a:lnTo>
                <a:lnTo>
                  <a:pt x="116693" y="27000"/>
                </a:lnTo>
                <a:lnTo>
                  <a:pt x="116284" y="27205"/>
                </a:lnTo>
                <a:lnTo>
                  <a:pt x="116284" y="27205"/>
                </a:lnTo>
                <a:lnTo>
                  <a:pt x="116693" y="27102"/>
                </a:lnTo>
                <a:lnTo>
                  <a:pt x="116489" y="27307"/>
                </a:lnTo>
                <a:lnTo>
                  <a:pt x="119250" y="26591"/>
                </a:lnTo>
                <a:lnTo>
                  <a:pt x="119148" y="26489"/>
                </a:lnTo>
                <a:lnTo>
                  <a:pt x="119455" y="24852"/>
                </a:lnTo>
                <a:lnTo>
                  <a:pt x="119352" y="24750"/>
                </a:lnTo>
                <a:lnTo>
                  <a:pt x="119966" y="24545"/>
                </a:lnTo>
                <a:lnTo>
                  <a:pt x="119864" y="24341"/>
                </a:lnTo>
                <a:lnTo>
                  <a:pt x="119659" y="24239"/>
                </a:lnTo>
                <a:lnTo>
                  <a:pt x="119455" y="23727"/>
                </a:lnTo>
                <a:lnTo>
                  <a:pt x="118636" y="23830"/>
                </a:lnTo>
                <a:lnTo>
                  <a:pt x="118841" y="23625"/>
                </a:lnTo>
                <a:lnTo>
                  <a:pt x="118534" y="23523"/>
                </a:lnTo>
                <a:close/>
                <a:moveTo>
                  <a:pt x="121398" y="20455"/>
                </a:moveTo>
                <a:lnTo>
                  <a:pt x="120477" y="20761"/>
                </a:lnTo>
                <a:lnTo>
                  <a:pt x="119966" y="21682"/>
                </a:lnTo>
                <a:lnTo>
                  <a:pt x="119761" y="22091"/>
                </a:lnTo>
                <a:lnTo>
                  <a:pt x="119864" y="22091"/>
                </a:lnTo>
                <a:lnTo>
                  <a:pt x="119557" y="22295"/>
                </a:lnTo>
                <a:lnTo>
                  <a:pt x="120273" y="22193"/>
                </a:lnTo>
                <a:lnTo>
                  <a:pt x="119966" y="23523"/>
                </a:lnTo>
                <a:lnTo>
                  <a:pt x="120170" y="23011"/>
                </a:lnTo>
                <a:lnTo>
                  <a:pt x="120580" y="22807"/>
                </a:lnTo>
                <a:lnTo>
                  <a:pt x="120682" y="23011"/>
                </a:lnTo>
                <a:lnTo>
                  <a:pt x="120375" y="24239"/>
                </a:lnTo>
                <a:lnTo>
                  <a:pt x="121807" y="23932"/>
                </a:lnTo>
                <a:lnTo>
                  <a:pt x="122011" y="25568"/>
                </a:lnTo>
                <a:lnTo>
                  <a:pt x="120580" y="26080"/>
                </a:lnTo>
                <a:lnTo>
                  <a:pt x="120580" y="26080"/>
                </a:lnTo>
                <a:lnTo>
                  <a:pt x="120989" y="25977"/>
                </a:lnTo>
                <a:lnTo>
                  <a:pt x="121091" y="26284"/>
                </a:lnTo>
                <a:lnTo>
                  <a:pt x="120068" y="27000"/>
                </a:lnTo>
                <a:lnTo>
                  <a:pt x="120989" y="27205"/>
                </a:lnTo>
                <a:lnTo>
                  <a:pt x="120886" y="27307"/>
                </a:lnTo>
                <a:lnTo>
                  <a:pt x="121602" y="27409"/>
                </a:lnTo>
                <a:lnTo>
                  <a:pt x="122216" y="27102"/>
                </a:lnTo>
                <a:lnTo>
                  <a:pt x="121602" y="27614"/>
                </a:lnTo>
                <a:lnTo>
                  <a:pt x="120989" y="27614"/>
                </a:lnTo>
                <a:lnTo>
                  <a:pt x="119761" y="28739"/>
                </a:lnTo>
                <a:lnTo>
                  <a:pt x="120068" y="28841"/>
                </a:lnTo>
                <a:lnTo>
                  <a:pt x="120375" y="28534"/>
                </a:lnTo>
                <a:lnTo>
                  <a:pt x="121091" y="28534"/>
                </a:lnTo>
                <a:lnTo>
                  <a:pt x="121807" y="28125"/>
                </a:lnTo>
                <a:lnTo>
                  <a:pt x="122625" y="28227"/>
                </a:lnTo>
                <a:lnTo>
                  <a:pt x="122523" y="28125"/>
                </a:lnTo>
                <a:lnTo>
                  <a:pt x="123136" y="28023"/>
                </a:lnTo>
                <a:lnTo>
                  <a:pt x="123034" y="27920"/>
                </a:lnTo>
                <a:lnTo>
                  <a:pt x="124773" y="27920"/>
                </a:lnTo>
                <a:lnTo>
                  <a:pt x="125182" y="27409"/>
                </a:lnTo>
                <a:lnTo>
                  <a:pt x="124466" y="27409"/>
                </a:lnTo>
                <a:lnTo>
                  <a:pt x="125080" y="26898"/>
                </a:lnTo>
                <a:lnTo>
                  <a:pt x="125284" y="25977"/>
                </a:lnTo>
                <a:lnTo>
                  <a:pt x="124159" y="25977"/>
                </a:lnTo>
                <a:lnTo>
                  <a:pt x="123648" y="25159"/>
                </a:lnTo>
                <a:lnTo>
                  <a:pt x="124261" y="25261"/>
                </a:lnTo>
                <a:lnTo>
                  <a:pt x="124261" y="25261"/>
                </a:lnTo>
                <a:lnTo>
                  <a:pt x="124057" y="24750"/>
                </a:lnTo>
                <a:lnTo>
                  <a:pt x="123239" y="24239"/>
                </a:lnTo>
                <a:lnTo>
                  <a:pt x="122932" y="23420"/>
                </a:lnTo>
                <a:lnTo>
                  <a:pt x="121295" y="22807"/>
                </a:lnTo>
                <a:lnTo>
                  <a:pt x="122011" y="22705"/>
                </a:lnTo>
                <a:lnTo>
                  <a:pt x="121705" y="22602"/>
                </a:lnTo>
                <a:lnTo>
                  <a:pt x="122318" y="22295"/>
                </a:lnTo>
                <a:lnTo>
                  <a:pt x="122830" y="21580"/>
                </a:lnTo>
                <a:lnTo>
                  <a:pt x="121091" y="21375"/>
                </a:lnTo>
                <a:lnTo>
                  <a:pt x="121295" y="21170"/>
                </a:lnTo>
                <a:lnTo>
                  <a:pt x="121193" y="21170"/>
                </a:lnTo>
                <a:lnTo>
                  <a:pt x="121807" y="20659"/>
                </a:lnTo>
                <a:lnTo>
                  <a:pt x="121398" y="20455"/>
                </a:lnTo>
                <a:close/>
                <a:moveTo>
                  <a:pt x="23830" y="27920"/>
                </a:moveTo>
                <a:lnTo>
                  <a:pt x="23523" y="28330"/>
                </a:lnTo>
                <a:lnTo>
                  <a:pt x="24034" y="28227"/>
                </a:lnTo>
                <a:lnTo>
                  <a:pt x="23932" y="28432"/>
                </a:lnTo>
                <a:lnTo>
                  <a:pt x="23523" y="28534"/>
                </a:lnTo>
                <a:lnTo>
                  <a:pt x="23625" y="28534"/>
                </a:lnTo>
                <a:lnTo>
                  <a:pt x="23420" y="28739"/>
                </a:lnTo>
                <a:lnTo>
                  <a:pt x="23830" y="28739"/>
                </a:lnTo>
                <a:lnTo>
                  <a:pt x="23932" y="28636"/>
                </a:lnTo>
                <a:lnTo>
                  <a:pt x="24034" y="28943"/>
                </a:lnTo>
                <a:lnTo>
                  <a:pt x="24443" y="29148"/>
                </a:lnTo>
                <a:lnTo>
                  <a:pt x="24034" y="29455"/>
                </a:lnTo>
                <a:lnTo>
                  <a:pt x="24443" y="29455"/>
                </a:lnTo>
                <a:lnTo>
                  <a:pt x="24341" y="29557"/>
                </a:lnTo>
                <a:lnTo>
                  <a:pt x="24545" y="29659"/>
                </a:lnTo>
                <a:lnTo>
                  <a:pt x="24341" y="29761"/>
                </a:lnTo>
                <a:lnTo>
                  <a:pt x="25261" y="29557"/>
                </a:lnTo>
                <a:lnTo>
                  <a:pt x="25057" y="30273"/>
                </a:lnTo>
                <a:lnTo>
                  <a:pt x="25057" y="30273"/>
                </a:lnTo>
                <a:lnTo>
                  <a:pt x="25875" y="30170"/>
                </a:lnTo>
                <a:lnTo>
                  <a:pt x="25466" y="28534"/>
                </a:lnTo>
                <a:lnTo>
                  <a:pt x="23830" y="27920"/>
                </a:lnTo>
                <a:close/>
                <a:moveTo>
                  <a:pt x="25875" y="30170"/>
                </a:moveTo>
                <a:lnTo>
                  <a:pt x="25875" y="30273"/>
                </a:lnTo>
                <a:lnTo>
                  <a:pt x="25977" y="30170"/>
                </a:lnTo>
                <a:close/>
                <a:moveTo>
                  <a:pt x="72102" y="30989"/>
                </a:moveTo>
                <a:lnTo>
                  <a:pt x="72146" y="31003"/>
                </a:lnTo>
                <a:lnTo>
                  <a:pt x="72146" y="31003"/>
                </a:lnTo>
                <a:lnTo>
                  <a:pt x="72205" y="30989"/>
                </a:lnTo>
                <a:close/>
                <a:moveTo>
                  <a:pt x="25568" y="31398"/>
                </a:moveTo>
                <a:lnTo>
                  <a:pt x="25364" y="31500"/>
                </a:lnTo>
                <a:lnTo>
                  <a:pt x="25364" y="31500"/>
                </a:lnTo>
                <a:lnTo>
                  <a:pt x="25466" y="31398"/>
                </a:lnTo>
                <a:close/>
                <a:moveTo>
                  <a:pt x="80386" y="31500"/>
                </a:moveTo>
                <a:lnTo>
                  <a:pt x="80386" y="31500"/>
                </a:lnTo>
                <a:lnTo>
                  <a:pt x="80386" y="31500"/>
                </a:lnTo>
                <a:close/>
                <a:moveTo>
                  <a:pt x="80693" y="27307"/>
                </a:moveTo>
                <a:lnTo>
                  <a:pt x="80182" y="27409"/>
                </a:lnTo>
                <a:lnTo>
                  <a:pt x="78136" y="29864"/>
                </a:lnTo>
                <a:lnTo>
                  <a:pt x="77625" y="29966"/>
                </a:lnTo>
                <a:lnTo>
                  <a:pt x="77318" y="30170"/>
                </a:lnTo>
                <a:lnTo>
                  <a:pt x="77420" y="30068"/>
                </a:lnTo>
                <a:lnTo>
                  <a:pt x="77011" y="30273"/>
                </a:lnTo>
                <a:lnTo>
                  <a:pt x="77727" y="30273"/>
                </a:lnTo>
                <a:lnTo>
                  <a:pt x="76705" y="30989"/>
                </a:lnTo>
                <a:lnTo>
                  <a:pt x="79466" y="30989"/>
                </a:lnTo>
                <a:lnTo>
                  <a:pt x="79159" y="31295"/>
                </a:lnTo>
                <a:lnTo>
                  <a:pt x="80284" y="31193"/>
                </a:lnTo>
                <a:lnTo>
                  <a:pt x="79261" y="32011"/>
                </a:lnTo>
                <a:lnTo>
                  <a:pt x="80489" y="31295"/>
                </a:lnTo>
                <a:lnTo>
                  <a:pt x="80386" y="31500"/>
                </a:lnTo>
                <a:lnTo>
                  <a:pt x="80795" y="30989"/>
                </a:lnTo>
                <a:lnTo>
                  <a:pt x="81000" y="31398"/>
                </a:lnTo>
                <a:lnTo>
                  <a:pt x="80591" y="32011"/>
                </a:lnTo>
                <a:lnTo>
                  <a:pt x="81102" y="31705"/>
                </a:lnTo>
                <a:lnTo>
                  <a:pt x="81000" y="32216"/>
                </a:lnTo>
                <a:lnTo>
                  <a:pt x="81000" y="32216"/>
                </a:lnTo>
                <a:lnTo>
                  <a:pt x="81409" y="32114"/>
                </a:lnTo>
                <a:lnTo>
                  <a:pt x="81920" y="31091"/>
                </a:lnTo>
                <a:lnTo>
                  <a:pt x="81511" y="31398"/>
                </a:lnTo>
                <a:lnTo>
                  <a:pt x="81920" y="30682"/>
                </a:lnTo>
                <a:lnTo>
                  <a:pt x="81205" y="31193"/>
                </a:lnTo>
                <a:lnTo>
                  <a:pt x="81205" y="31193"/>
                </a:lnTo>
                <a:lnTo>
                  <a:pt x="81307" y="30784"/>
                </a:lnTo>
                <a:lnTo>
                  <a:pt x="81102" y="30784"/>
                </a:lnTo>
                <a:lnTo>
                  <a:pt x="81920" y="30170"/>
                </a:lnTo>
                <a:lnTo>
                  <a:pt x="81920" y="30170"/>
                </a:lnTo>
                <a:lnTo>
                  <a:pt x="81000" y="30477"/>
                </a:lnTo>
                <a:lnTo>
                  <a:pt x="81409" y="30170"/>
                </a:lnTo>
                <a:lnTo>
                  <a:pt x="81205" y="30068"/>
                </a:lnTo>
                <a:lnTo>
                  <a:pt x="81307" y="29966"/>
                </a:lnTo>
                <a:lnTo>
                  <a:pt x="81102" y="30068"/>
                </a:lnTo>
                <a:lnTo>
                  <a:pt x="81716" y="29557"/>
                </a:lnTo>
                <a:lnTo>
                  <a:pt x="81000" y="29455"/>
                </a:lnTo>
                <a:lnTo>
                  <a:pt x="81102" y="29250"/>
                </a:lnTo>
                <a:lnTo>
                  <a:pt x="80284" y="29761"/>
                </a:lnTo>
                <a:lnTo>
                  <a:pt x="80489" y="29250"/>
                </a:lnTo>
                <a:lnTo>
                  <a:pt x="80489" y="29250"/>
                </a:lnTo>
                <a:lnTo>
                  <a:pt x="80284" y="29455"/>
                </a:lnTo>
                <a:lnTo>
                  <a:pt x="80386" y="29352"/>
                </a:lnTo>
                <a:lnTo>
                  <a:pt x="79773" y="29352"/>
                </a:lnTo>
                <a:lnTo>
                  <a:pt x="79977" y="29148"/>
                </a:lnTo>
                <a:lnTo>
                  <a:pt x="79773" y="29250"/>
                </a:lnTo>
                <a:lnTo>
                  <a:pt x="80386" y="28841"/>
                </a:lnTo>
                <a:lnTo>
                  <a:pt x="79261" y="29250"/>
                </a:lnTo>
                <a:lnTo>
                  <a:pt x="80489" y="27716"/>
                </a:lnTo>
                <a:lnTo>
                  <a:pt x="80591" y="27511"/>
                </a:lnTo>
                <a:lnTo>
                  <a:pt x="80898" y="27307"/>
                </a:lnTo>
                <a:close/>
                <a:moveTo>
                  <a:pt x="239523" y="32216"/>
                </a:moveTo>
                <a:lnTo>
                  <a:pt x="240239" y="32830"/>
                </a:lnTo>
                <a:lnTo>
                  <a:pt x="239727" y="32318"/>
                </a:lnTo>
                <a:lnTo>
                  <a:pt x="239523" y="32216"/>
                </a:lnTo>
                <a:close/>
                <a:moveTo>
                  <a:pt x="232875" y="24443"/>
                </a:moveTo>
                <a:lnTo>
                  <a:pt x="232773" y="24648"/>
                </a:lnTo>
                <a:lnTo>
                  <a:pt x="233591" y="25159"/>
                </a:lnTo>
                <a:lnTo>
                  <a:pt x="233489" y="25261"/>
                </a:lnTo>
                <a:lnTo>
                  <a:pt x="233386" y="25364"/>
                </a:lnTo>
                <a:lnTo>
                  <a:pt x="234511" y="27102"/>
                </a:lnTo>
                <a:lnTo>
                  <a:pt x="239216" y="32932"/>
                </a:lnTo>
                <a:lnTo>
                  <a:pt x="239114" y="32114"/>
                </a:lnTo>
                <a:lnTo>
                  <a:pt x="239523" y="32216"/>
                </a:lnTo>
                <a:lnTo>
                  <a:pt x="239523" y="32216"/>
                </a:lnTo>
                <a:lnTo>
                  <a:pt x="238193" y="31091"/>
                </a:lnTo>
                <a:lnTo>
                  <a:pt x="237784" y="29557"/>
                </a:lnTo>
                <a:lnTo>
                  <a:pt x="239318" y="30170"/>
                </a:lnTo>
                <a:lnTo>
                  <a:pt x="232875" y="24443"/>
                </a:lnTo>
                <a:close/>
                <a:moveTo>
                  <a:pt x="244841" y="33341"/>
                </a:moveTo>
                <a:lnTo>
                  <a:pt x="244330" y="33443"/>
                </a:lnTo>
                <a:lnTo>
                  <a:pt x="244432" y="33648"/>
                </a:lnTo>
                <a:lnTo>
                  <a:pt x="244125" y="34364"/>
                </a:lnTo>
                <a:lnTo>
                  <a:pt x="244125" y="34466"/>
                </a:lnTo>
                <a:lnTo>
                  <a:pt x="244330" y="33955"/>
                </a:lnTo>
                <a:lnTo>
                  <a:pt x="245045" y="33545"/>
                </a:lnTo>
                <a:lnTo>
                  <a:pt x="244841" y="33341"/>
                </a:lnTo>
                <a:close/>
                <a:moveTo>
                  <a:pt x="243409" y="34466"/>
                </a:moveTo>
                <a:lnTo>
                  <a:pt x="243409" y="35080"/>
                </a:lnTo>
                <a:lnTo>
                  <a:pt x="243614" y="35284"/>
                </a:lnTo>
                <a:lnTo>
                  <a:pt x="243920" y="34466"/>
                </a:lnTo>
                <a:close/>
                <a:moveTo>
                  <a:pt x="54102" y="29864"/>
                </a:moveTo>
                <a:lnTo>
                  <a:pt x="56352" y="30886"/>
                </a:lnTo>
                <a:lnTo>
                  <a:pt x="56045" y="31193"/>
                </a:lnTo>
                <a:lnTo>
                  <a:pt x="56250" y="31602"/>
                </a:lnTo>
                <a:lnTo>
                  <a:pt x="56045" y="31807"/>
                </a:lnTo>
                <a:lnTo>
                  <a:pt x="56250" y="32011"/>
                </a:lnTo>
                <a:lnTo>
                  <a:pt x="56045" y="32114"/>
                </a:lnTo>
                <a:lnTo>
                  <a:pt x="56148" y="32114"/>
                </a:lnTo>
                <a:lnTo>
                  <a:pt x="55943" y="32318"/>
                </a:lnTo>
                <a:lnTo>
                  <a:pt x="58193" y="32727"/>
                </a:lnTo>
                <a:lnTo>
                  <a:pt x="58091" y="32830"/>
                </a:lnTo>
                <a:lnTo>
                  <a:pt x="58500" y="32830"/>
                </a:lnTo>
                <a:lnTo>
                  <a:pt x="58500" y="32932"/>
                </a:lnTo>
                <a:lnTo>
                  <a:pt x="58909" y="33239"/>
                </a:lnTo>
                <a:lnTo>
                  <a:pt x="59114" y="34057"/>
                </a:lnTo>
                <a:lnTo>
                  <a:pt x="59216" y="34057"/>
                </a:lnTo>
                <a:lnTo>
                  <a:pt x="59216" y="34159"/>
                </a:lnTo>
                <a:lnTo>
                  <a:pt x="59011" y="34057"/>
                </a:lnTo>
                <a:lnTo>
                  <a:pt x="58807" y="34364"/>
                </a:lnTo>
                <a:lnTo>
                  <a:pt x="58091" y="34261"/>
                </a:lnTo>
                <a:lnTo>
                  <a:pt x="57989" y="34159"/>
                </a:lnTo>
                <a:lnTo>
                  <a:pt x="58193" y="33955"/>
                </a:lnTo>
                <a:lnTo>
                  <a:pt x="58091" y="33955"/>
                </a:lnTo>
                <a:lnTo>
                  <a:pt x="58091" y="33648"/>
                </a:lnTo>
                <a:lnTo>
                  <a:pt x="57682" y="33648"/>
                </a:lnTo>
                <a:lnTo>
                  <a:pt x="56250" y="35898"/>
                </a:lnTo>
                <a:lnTo>
                  <a:pt x="56045" y="34875"/>
                </a:lnTo>
                <a:lnTo>
                  <a:pt x="55330" y="35182"/>
                </a:lnTo>
                <a:lnTo>
                  <a:pt x="55330" y="35182"/>
                </a:lnTo>
                <a:lnTo>
                  <a:pt x="56352" y="33750"/>
                </a:lnTo>
                <a:lnTo>
                  <a:pt x="56250" y="33443"/>
                </a:lnTo>
                <a:lnTo>
                  <a:pt x="55330" y="33136"/>
                </a:lnTo>
                <a:lnTo>
                  <a:pt x="54409" y="34159"/>
                </a:lnTo>
                <a:lnTo>
                  <a:pt x="54614" y="33648"/>
                </a:lnTo>
                <a:lnTo>
                  <a:pt x="52568" y="36818"/>
                </a:lnTo>
                <a:lnTo>
                  <a:pt x="51545" y="37125"/>
                </a:lnTo>
                <a:lnTo>
                  <a:pt x="52773" y="34364"/>
                </a:lnTo>
                <a:lnTo>
                  <a:pt x="52364" y="34364"/>
                </a:lnTo>
                <a:lnTo>
                  <a:pt x="53693" y="32932"/>
                </a:lnTo>
                <a:lnTo>
                  <a:pt x="53693" y="33136"/>
                </a:lnTo>
                <a:lnTo>
                  <a:pt x="54102" y="32932"/>
                </a:lnTo>
                <a:lnTo>
                  <a:pt x="53898" y="33239"/>
                </a:lnTo>
                <a:lnTo>
                  <a:pt x="53898" y="33239"/>
                </a:lnTo>
                <a:lnTo>
                  <a:pt x="55125" y="32727"/>
                </a:lnTo>
                <a:lnTo>
                  <a:pt x="55534" y="32932"/>
                </a:lnTo>
                <a:lnTo>
                  <a:pt x="55636" y="32830"/>
                </a:lnTo>
                <a:lnTo>
                  <a:pt x="56250" y="32830"/>
                </a:lnTo>
                <a:lnTo>
                  <a:pt x="55534" y="32318"/>
                </a:lnTo>
                <a:lnTo>
                  <a:pt x="55739" y="32114"/>
                </a:lnTo>
                <a:lnTo>
                  <a:pt x="53693" y="32318"/>
                </a:lnTo>
                <a:lnTo>
                  <a:pt x="53591" y="32011"/>
                </a:lnTo>
                <a:lnTo>
                  <a:pt x="52977" y="32011"/>
                </a:lnTo>
                <a:lnTo>
                  <a:pt x="52977" y="31602"/>
                </a:lnTo>
                <a:lnTo>
                  <a:pt x="50830" y="32216"/>
                </a:lnTo>
                <a:lnTo>
                  <a:pt x="50830" y="31909"/>
                </a:lnTo>
                <a:lnTo>
                  <a:pt x="50011" y="32011"/>
                </a:lnTo>
                <a:lnTo>
                  <a:pt x="53489" y="30273"/>
                </a:lnTo>
                <a:lnTo>
                  <a:pt x="53489" y="30273"/>
                </a:lnTo>
                <a:lnTo>
                  <a:pt x="53693" y="30068"/>
                </a:lnTo>
                <a:lnTo>
                  <a:pt x="53898" y="30068"/>
                </a:lnTo>
                <a:lnTo>
                  <a:pt x="53591" y="30375"/>
                </a:lnTo>
                <a:lnTo>
                  <a:pt x="54102" y="30068"/>
                </a:lnTo>
                <a:lnTo>
                  <a:pt x="54102" y="29864"/>
                </a:lnTo>
                <a:close/>
                <a:moveTo>
                  <a:pt x="131932" y="36000"/>
                </a:moveTo>
                <a:lnTo>
                  <a:pt x="131830" y="36205"/>
                </a:lnTo>
                <a:lnTo>
                  <a:pt x="131216" y="36511"/>
                </a:lnTo>
                <a:lnTo>
                  <a:pt x="131318" y="36614"/>
                </a:lnTo>
                <a:lnTo>
                  <a:pt x="131318" y="37023"/>
                </a:lnTo>
                <a:lnTo>
                  <a:pt x="131830" y="37432"/>
                </a:lnTo>
                <a:lnTo>
                  <a:pt x="131932" y="36000"/>
                </a:lnTo>
                <a:close/>
                <a:moveTo>
                  <a:pt x="239216" y="33443"/>
                </a:moveTo>
                <a:lnTo>
                  <a:pt x="240341" y="35693"/>
                </a:lnTo>
                <a:lnTo>
                  <a:pt x="239625" y="35591"/>
                </a:lnTo>
                <a:lnTo>
                  <a:pt x="239625" y="36205"/>
                </a:lnTo>
                <a:lnTo>
                  <a:pt x="240750" y="37432"/>
                </a:lnTo>
                <a:lnTo>
                  <a:pt x="240750" y="37125"/>
                </a:lnTo>
                <a:lnTo>
                  <a:pt x="241159" y="37125"/>
                </a:lnTo>
                <a:lnTo>
                  <a:pt x="240239" y="36614"/>
                </a:lnTo>
                <a:lnTo>
                  <a:pt x="240341" y="36307"/>
                </a:lnTo>
                <a:lnTo>
                  <a:pt x="240750" y="36511"/>
                </a:lnTo>
                <a:lnTo>
                  <a:pt x="241364" y="36409"/>
                </a:lnTo>
                <a:lnTo>
                  <a:pt x="242795" y="36920"/>
                </a:lnTo>
                <a:lnTo>
                  <a:pt x="242693" y="36409"/>
                </a:lnTo>
                <a:lnTo>
                  <a:pt x="244023" y="35489"/>
                </a:lnTo>
                <a:lnTo>
                  <a:pt x="243716" y="35591"/>
                </a:lnTo>
                <a:lnTo>
                  <a:pt x="243205" y="35284"/>
                </a:lnTo>
                <a:lnTo>
                  <a:pt x="242898" y="34568"/>
                </a:lnTo>
                <a:lnTo>
                  <a:pt x="242284" y="34875"/>
                </a:lnTo>
                <a:lnTo>
                  <a:pt x="239216" y="33443"/>
                </a:lnTo>
                <a:close/>
                <a:moveTo>
                  <a:pt x="143693" y="38659"/>
                </a:moveTo>
                <a:lnTo>
                  <a:pt x="144000" y="38864"/>
                </a:lnTo>
                <a:lnTo>
                  <a:pt x="143740" y="38678"/>
                </a:lnTo>
                <a:lnTo>
                  <a:pt x="143740" y="38678"/>
                </a:lnTo>
                <a:lnTo>
                  <a:pt x="143693" y="38659"/>
                </a:lnTo>
                <a:close/>
                <a:moveTo>
                  <a:pt x="155250" y="31602"/>
                </a:moveTo>
                <a:lnTo>
                  <a:pt x="155148" y="31705"/>
                </a:lnTo>
                <a:lnTo>
                  <a:pt x="155659" y="31705"/>
                </a:lnTo>
                <a:lnTo>
                  <a:pt x="155148" y="32011"/>
                </a:lnTo>
                <a:lnTo>
                  <a:pt x="155148" y="32216"/>
                </a:lnTo>
                <a:lnTo>
                  <a:pt x="154636" y="32216"/>
                </a:lnTo>
                <a:lnTo>
                  <a:pt x="155250" y="32727"/>
                </a:lnTo>
                <a:lnTo>
                  <a:pt x="154943" y="32932"/>
                </a:lnTo>
                <a:lnTo>
                  <a:pt x="154739" y="33341"/>
                </a:lnTo>
                <a:lnTo>
                  <a:pt x="154023" y="33443"/>
                </a:lnTo>
                <a:lnTo>
                  <a:pt x="154125" y="33545"/>
                </a:lnTo>
                <a:lnTo>
                  <a:pt x="153920" y="33648"/>
                </a:lnTo>
                <a:lnTo>
                  <a:pt x="158318" y="36205"/>
                </a:lnTo>
                <a:lnTo>
                  <a:pt x="158318" y="37636"/>
                </a:lnTo>
                <a:lnTo>
                  <a:pt x="148398" y="37636"/>
                </a:lnTo>
                <a:lnTo>
                  <a:pt x="149011" y="38148"/>
                </a:lnTo>
                <a:lnTo>
                  <a:pt x="148193" y="38352"/>
                </a:lnTo>
                <a:lnTo>
                  <a:pt x="148398" y="38455"/>
                </a:lnTo>
                <a:lnTo>
                  <a:pt x="147477" y="38557"/>
                </a:lnTo>
                <a:lnTo>
                  <a:pt x="147273" y="38455"/>
                </a:lnTo>
                <a:lnTo>
                  <a:pt x="147273" y="38455"/>
                </a:lnTo>
                <a:lnTo>
                  <a:pt x="147375" y="38557"/>
                </a:lnTo>
                <a:lnTo>
                  <a:pt x="146761" y="38455"/>
                </a:lnTo>
                <a:lnTo>
                  <a:pt x="146045" y="38864"/>
                </a:lnTo>
                <a:lnTo>
                  <a:pt x="146045" y="38864"/>
                </a:lnTo>
                <a:lnTo>
                  <a:pt x="147580" y="37841"/>
                </a:lnTo>
                <a:lnTo>
                  <a:pt x="148091" y="37943"/>
                </a:lnTo>
                <a:lnTo>
                  <a:pt x="148091" y="37943"/>
                </a:lnTo>
                <a:lnTo>
                  <a:pt x="146864" y="36409"/>
                </a:lnTo>
                <a:lnTo>
                  <a:pt x="147682" y="34364"/>
                </a:lnTo>
                <a:lnTo>
                  <a:pt x="147886" y="33955"/>
                </a:lnTo>
                <a:lnTo>
                  <a:pt x="147886" y="34159"/>
                </a:lnTo>
                <a:lnTo>
                  <a:pt x="148295" y="33545"/>
                </a:lnTo>
                <a:lnTo>
                  <a:pt x="148193" y="33239"/>
                </a:lnTo>
                <a:lnTo>
                  <a:pt x="149523" y="32011"/>
                </a:lnTo>
                <a:lnTo>
                  <a:pt x="149830" y="32114"/>
                </a:lnTo>
                <a:lnTo>
                  <a:pt x="149625" y="31602"/>
                </a:lnTo>
                <a:lnTo>
                  <a:pt x="150443" y="32216"/>
                </a:lnTo>
                <a:lnTo>
                  <a:pt x="149625" y="32318"/>
                </a:lnTo>
                <a:lnTo>
                  <a:pt x="150341" y="32727"/>
                </a:lnTo>
                <a:lnTo>
                  <a:pt x="151159" y="32727"/>
                </a:lnTo>
                <a:lnTo>
                  <a:pt x="151261" y="33034"/>
                </a:lnTo>
                <a:lnTo>
                  <a:pt x="150545" y="33443"/>
                </a:lnTo>
                <a:lnTo>
                  <a:pt x="151466" y="33852"/>
                </a:lnTo>
                <a:lnTo>
                  <a:pt x="151466" y="34364"/>
                </a:lnTo>
                <a:lnTo>
                  <a:pt x="152080" y="34364"/>
                </a:lnTo>
                <a:lnTo>
                  <a:pt x="153102" y="33750"/>
                </a:lnTo>
                <a:lnTo>
                  <a:pt x="153614" y="33852"/>
                </a:lnTo>
                <a:lnTo>
                  <a:pt x="153818" y="33443"/>
                </a:lnTo>
                <a:lnTo>
                  <a:pt x="152795" y="33443"/>
                </a:lnTo>
                <a:lnTo>
                  <a:pt x="152386" y="32830"/>
                </a:lnTo>
                <a:lnTo>
                  <a:pt x="152591" y="32420"/>
                </a:lnTo>
                <a:lnTo>
                  <a:pt x="152489" y="32727"/>
                </a:lnTo>
                <a:lnTo>
                  <a:pt x="152489" y="32727"/>
                </a:lnTo>
                <a:lnTo>
                  <a:pt x="155250" y="31602"/>
                </a:lnTo>
                <a:close/>
                <a:moveTo>
                  <a:pt x="144000" y="38864"/>
                </a:moveTo>
                <a:lnTo>
                  <a:pt x="144000" y="38864"/>
                </a:lnTo>
                <a:lnTo>
                  <a:pt x="144000" y="38864"/>
                </a:lnTo>
                <a:close/>
                <a:moveTo>
                  <a:pt x="144000" y="38864"/>
                </a:moveTo>
                <a:lnTo>
                  <a:pt x="144000" y="38864"/>
                </a:lnTo>
                <a:lnTo>
                  <a:pt x="144000" y="38864"/>
                </a:lnTo>
                <a:close/>
                <a:moveTo>
                  <a:pt x="131011" y="37943"/>
                </a:moveTo>
                <a:lnTo>
                  <a:pt x="131011" y="38250"/>
                </a:lnTo>
                <a:lnTo>
                  <a:pt x="131216" y="39580"/>
                </a:lnTo>
                <a:lnTo>
                  <a:pt x="132136" y="39682"/>
                </a:lnTo>
                <a:lnTo>
                  <a:pt x="132136" y="37943"/>
                </a:lnTo>
                <a:close/>
                <a:moveTo>
                  <a:pt x="165580" y="31807"/>
                </a:moveTo>
                <a:lnTo>
                  <a:pt x="166091" y="32011"/>
                </a:lnTo>
                <a:lnTo>
                  <a:pt x="166295" y="31909"/>
                </a:lnTo>
                <a:lnTo>
                  <a:pt x="166705" y="31909"/>
                </a:lnTo>
                <a:lnTo>
                  <a:pt x="167420" y="33545"/>
                </a:lnTo>
                <a:lnTo>
                  <a:pt x="165886" y="33545"/>
                </a:lnTo>
                <a:lnTo>
                  <a:pt x="166193" y="34364"/>
                </a:lnTo>
                <a:lnTo>
                  <a:pt x="165273" y="34568"/>
                </a:lnTo>
                <a:lnTo>
                  <a:pt x="165682" y="34670"/>
                </a:lnTo>
                <a:lnTo>
                  <a:pt x="166398" y="35693"/>
                </a:lnTo>
                <a:lnTo>
                  <a:pt x="166705" y="35795"/>
                </a:lnTo>
                <a:lnTo>
                  <a:pt x="166909" y="36000"/>
                </a:lnTo>
                <a:lnTo>
                  <a:pt x="167420" y="36102"/>
                </a:lnTo>
                <a:lnTo>
                  <a:pt x="168136" y="37739"/>
                </a:lnTo>
                <a:lnTo>
                  <a:pt x="168136" y="36818"/>
                </a:lnTo>
                <a:lnTo>
                  <a:pt x="169670" y="37841"/>
                </a:lnTo>
                <a:lnTo>
                  <a:pt x="169466" y="38250"/>
                </a:lnTo>
                <a:lnTo>
                  <a:pt x="168239" y="37841"/>
                </a:lnTo>
                <a:lnTo>
                  <a:pt x="168648" y="39068"/>
                </a:lnTo>
                <a:lnTo>
                  <a:pt x="168955" y="38864"/>
                </a:lnTo>
                <a:lnTo>
                  <a:pt x="169159" y="39273"/>
                </a:lnTo>
                <a:lnTo>
                  <a:pt x="168852" y="39273"/>
                </a:lnTo>
                <a:lnTo>
                  <a:pt x="168852" y="39580"/>
                </a:lnTo>
                <a:lnTo>
                  <a:pt x="169261" y="39682"/>
                </a:lnTo>
                <a:lnTo>
                  <a:pt x="169773" y="42034"/>
                </a:lnTo>
                <a:lnTo>
                  <a:pt x="169977" y="42034"/>
                </a:lnTo>
                <a:lnTo>
                  <a:pt x="169773" y="42136"/>
                </a:lnTo>
                <a:lnTo>
                  <a:pt x="169773" y="42034"/>
                </a:lnTo>
                <a:lnTo>
                  <a:pt x="167420" y="42136"/>
                </a:lnTo>
                <a:lnTo>
                  <a:pt x="165580" y="41114"/>
                </a:lnTo>
                <a:lnTo>
                  <a:pt x="165375" y="39682"/>
                </a:lnTo>
                <a:lnTo>
                  <a:pt x="165375" y="39682"/>
                </a:lnTo>
                <a:lnTo>
                  <a:pt x="165477" y="39886"/>
                </a:lnTo>
                <a:lnTo>
                  <a:pt x="166295" y="38659"/>
                </a:lnTo>
                <a:lnTo>
                  <a:pt x="163227" y="35693"/>
                </a:lnTo>
                <a:lnTo>
                  <a:pt x="163227" y="35080"/>
                </a:lnTo>
                <a:lnTo>
                  <a:pt x="163125" y="35386"/>
                </a:lnTo>
                <a:lnTo>
                  <a:pt x="162307" y="34261"/>
                </a:lnTo>
                <a:lnTo>
                  <a:pt x="162409" y="34057"/>
                </a:lnTo>
                <a:lnTo>
                  <a:pt x="162511" y="34057"/>
                </a:lnTo>
                <a:lnTo>
                  <a:pt x="162614" y="33136"/>
                </a:lnTo>
                <a:lnTo>
                  <a:pt x="162818" y="33239"/>
                </a:lnTo>
                <a:lnTo>
                  <a:pt x="163636" y="32932"/>
                </a:lnTo>
                <a:lnTo>
                  <a:pt x="163534" y="32727"/>
                </a:lnTo>
                <a:lnTo>
                  <a:pt x="163943" y="32523"/>
                </a:lnTo>
                <a:lnTo>
                  <a:pt x="164045" y="32420"/>
                </a:lnTo>
                <a:lnTo>
                  <a:pt x="163943" y="32318"/>
                </a:lnTo>
                <a:lnTo>
                  <a:pt x="165580" y="31807"/>
                </a:lnTo>
                <a:close/>
                <a:moveTo>
                  <a:pt x="137352" y="40602"/>
                </a:moveTo>
                <a:lnTo>
                  <a:pt x="135511" y="40807"/>
                </a:lnTo>
                <a:lnTo>
                  <a:pt x="134898" y="40705"/>
                </a:lnTo>
                <a:lnTo>
                  <a:pt x="137045" y="42239"/>
                </a:lnTo>
                <a:lnTo>
                  <a:pt x="137148" y="41932"/>
                </a:lnTo>
                <a:lnTo>
                  <a:pt x="137045" y="41625"/>
                </a:lnTo>
                <a:lnTo>
                  <a:pt x="137352" y="40602"/>
                </a:lnTo>
                <a:close/>
                <a:moveTo>
                  <a:pt x="146659" y="43670"/>
                </a:moveTo>
                <a:lnTo>
                  <a:pt x="146148" y="43875"/>
                </a:lnTo>
                <a:lnTo>
                  <a:pt x="146250" y="43875"/>
                </a:lnTo>
                <a:lnTo>
                  <a:pt x="146659" y="43670"/>
                </a:lnTo>
                <a:close/>
                <a:moveTo>
                  <a:pt x="144409" y="43364"/>
                </a:moveTo>
                <a:lnTo>
                  <a:pt x="144307" y="43466"/>
                </a:lnTo>
                <a:lnTo>
                  <a:pt x="144307" y="43773"/>
                </a:lnTo>
                <a:lnTo>
                  <a:pt x="145330" y="44080"/>
                </a:lnTo>
                <a:lnTo>
                  <a:pt x="146148" y="43875"/>
                </a:lnTo>
                <a:lnTo>
                  <a:pt x="146045" y="43670"/>
                </a:lnTo>
                <a:lnTo>
                  <a:pt x="144716" y="43568"/>
                </a:lnTo>
                <a:lnTo>
                  <a:pt x="144818" y="43466"/>
                </a:lnTo>
                <a:lnTo>
                  <a:pt x="144409" y="43364"/>
                </a:lnTo>
                <a:close/>
                <a:moveTo>
                  <a:pt x="153614" y="43364"/>
                </a:moveTo>
                <a:lnTo>
                  <a:pt x="151773" y="43977"/>
                </a:lnTo>
                <a:lnTo>
                  <a:pt x="152489" y="44489"/>
                </a:lnTo>
                <a:lnTo>
                  <a:pt x="153307" y="44080"/>
                </a:lnTo>
                <a:lnTo>
                  <a:pt x="153614" y="43466"/>
                </a:lnTo>
                <a:lnTo>
                  <a:pt x="153614" y="43364"/>
                </a:lnTo>
                <a:close/>
                <a:moveTo>
                  <a:pt x="241568" y="37534"/>
                </a:moveTo>
                <a:lnTo>
                  <a:pt x="241261" y="37636"/>
                </a:lnTo>
                <a:lnTo>
                  <a:pt x="241670" y="37739"/>
                </a:lnTo>
                <a:lnTo>
                  <a:pt x="241466" y="38045"/>
                </a:lnTo>
                <a:lnTo>
                  <a:pt x="240955" y="37636"/>
                </a:lnTo>
                <a:lnTo>
                  <a:pt x="241057" y="37943"/>
                </a:lnTo>
                <a:lnTo>
                  <a:pt x="240955" y="38148"/>
                </a:lnTo>
                <a:lnTo>
                  <a:pt x="241261" y="38864"/>
                </a:lnTo>
                <a:lnTo>
                  <a:pt x="241159" y="38864"/>
                </a:lnTo>
                <a:lnTo>
                  <a:pt x="241875" y="40807"/>
                </a:lnTo>
                <a:lnTo>
                  <a:pt x="241670" y="41114"/>
                </a:lnTo>
                <a:lnTo>
                  <a:pt x="241466" y="41727"/>
                </a:lnTo>
                <a:lnTo>
                  <a:pt x="240955" y="42136"/>
                </a:lnTo>
                <a:lnTo>
                  <a:pt x="240443" y="41932"/>
                </a:lnTo>
                <a:lnTo>
                  <a:pt x="240545" y="41420"/>
                </a:lnTo>
                <a:lnTo>
                  <a:pt x="240545" y="41420"/>
                </a:lnTo>
                <a:lnTo>
                  <a:pt x="240136" y="41727"/>
                </a:lnTo>
                <a:lnTo>
                  <a:pt x="240341" y="43261"/>
                </a:lnTo>
                <a:lnTo>
                  <a:pt x="239727" y="43466"/>
                </a:lnTo>
                <a:lnTo>
                  <a:pt x="239420" y="43364"/>
                </a:lnTo>
                <a:lnTo>
                  <a:pt x="237477" y="43977"/>
                </a:lnTo>
                <a:lnTo>
                  <a:pt x="236761" y="45102"/>
                </a:lnTo>
                <a:lnTo>
                  <a:pt x="237886" y="45205"/>
                </a:lnTo>
                <a:lnTo>
                  <a:pt x="237784" y="44795"/>
                </a:lnTo>
                <a:lnTo>
                  <a:pt x="240341" y="44489"/>
                </a:lnTo>
                <a:lnTo>
                  <a:pt x="240239" y="44795"/>
                </a:lnTo>
                <a:lnTo>
                  <a:pt x="240955" y="45614"/>
                </a:lnTo>
                <a:lnTo>
                  <a:pt x="241670" y="44795"/>
                </a:lnTo>
                <a:lnTo>
                  <a:pt x="241261" y="44080"/>
                </a:lnTo>
                <a:lnTo>
                  <a:pt x="241568" y="44386"/>
                </a:lnTo>
                <a:lnTo>
                  <a:pt x="241568" y="44182"/>
                </a:lnTo>
                <a:lnTo>
                  <a:pt x="241670" y="44489"/>
                </a:lnTo>
                <a:lnTo>
                  <a:pt x="242693" y="44489"/>
                </a:lnTo>
                <a:lnTo>
                  <a:pt x="243102" y="43977"/>
                </a:lnTo>
                <a:lnTo>
                  <a:pt x="243307" y="43977"/>
                </a:lnTo>
                <a:lnTo>
                  <a:pt x="243409" y="43773"/>
                </a:lnTo>
                <a:lnTo>
                  <a:pt x="243614" y="43773"/>
                </a:lnTo>
                <a:lnTo>
                  <a:pt x="243511" y="43364"/>
                </a:lnTo>
                <a:lnTo>
                  <a:pt x="243818" y="43466"/>
                </a:lnTo>
                <a:lnTo>
                  <a:pt x="243818" y="43773"/>
                </a:lnTo>
                <a:lnTo>
                  <a:pt x="244023" y="44182"/>
                </a:lnTo>
                <a:lnTo>
                  <a:pt x="244432" y="43261"/>
                </a:lnTo>
                <a:lnTo>
                  <a:pt x="244023" y="42852"/>
                </a:lnTo>
                <a:lnTo>
                  <a:pt x="243205" y="40602"/>
                </a:lnTo>
                <a:lnTo>
                  <a:pt x="243511" y="40500"/>
                </a:lnTo>
                <a:lnTo>
                  <a:pt x="243409" y="39886"/>
                </a:lnTo>
                <a:lnTo>
                  <a:pt x="243409" y="39784"/>
                </a:lnTo>
                <a:lnTo>
                  <a:pt x="241568" y="37534"/>
                </a:lnTo>
                <a:close/>
                <a:moveTo>
                  <a:pt x="238909" y="44795"/>
                </a:moveTo>
                <a:lnTo>
                  <a:pt x="238807" y="45102"/>
                </a:lnTo>
                <a:lnTo>
                  <a:pt x="238398" y="45000"/>
                </a:lnTo>
                <a:lnTo>
                  <a:pt x="238295" y="45307"/>
                </a:lnTo>
                <a:lnTo>
                  <a:pt x="237989" y="45716"/>
                </a:lnTo>
                <a:lnTo>
                  <a:pt x="238398" y="45920"/>
                </a:lnTo>
                <a:lnTo>
                  <a:pt x="238705" y="46330"/>
                </a:lnTo>
                <a:lnTo>
                  <a:pt x="239523" y="45614"/>
                </a:lnTo>
                <a:lnTo>
                  <a:pt x="239830" y="45818"/>
                </a:lnTo>
                <a:lnTo>
                  <a:pt x="240034" y="45307"/>
                </a:lnTo>
                <a:lnTo>
                  <a:pt x="239625" y="44795"/>
                </a:lnTo>
                <a:close/>
                <a:moveTo>
                  <a:pt x="151875" y="47659"/>
                </a:moveTo>
                <a:lnTo>
                  <a:pt x="151773" y="47761"/>
                </a:lnTo>
                <a:lnTo>
                  <a:pt x="152080" y="47864"/>
                </a:lnTo>
                <a:lnTo>
                  <a:pt x="151875" y="47659"/>
                </a:lnTo>
                <a:close/>
                <a:moveTo>
                  <a:pt x="236455" y="45307"/>
                </a:moveTo>
                <a:lnTo>
                  <a:pt x="236045" y="45614"/>
                </a:lnTo>
                <a:lnTo>
                  <a:pt x="236045" y="45818"/>
                </a:lnTo>
                <a:lnTo>
                  <a:pt x="235943" y="45716"/>
                </a:lnTo>
                <a:lnTo>
                  <a:pt x="236352" y="46227"/>
                </a:lnTo>
                <a:lnTo>
                  <a:pt x="236045" y="46023"/>
                </a:lnTo>
                <a:lnTo>
                  <a:pt x="236352" y="46534"/>
                </a:lnTo>
                <a:lnTo>
                  <a:pt x="236659" y="46227"/>
                </a:lnTo>
                <a:lnTo>
                  <a:pt x="236455" y="46023"/>
                </a:lnTo>
                <a:lnTo>
                  <a:pt x="236659" y="46125"/>
                </a:lnTo>
                <a:lnTo>
                  <a:pt x="236966" y="46534"/>
                </a:lnTo>
                <a:lnTo>
                  <a:pt x="237068" y="47761"/>
                </a:lnTo>
                <a:lnTo>
                  <a:pt x="237580" y="47966"/>
                </a:lnTo>
                <a:lnTo>
                  <a:pt x="237580" y="47455"/>
                </a:lnTo>
                <a:lnTo>
                  <a:pt x="237784" y="48170"/>
                </a:lnTo>
                <a:lnTo>
                  <a:pt x="237886" y="47966"/>
                </a:lnTo>
                <a:lnTo>
                  <a:pt x="237886" y="47761"/>
                </a:lnTo>
                <a:lnTo>
                  <a:pt x="238193" y="47761"/>
                </a:lnTo>
                <a:lnTo>
                  <a:pt x="237886" y="45818"/>
                </a:lnTo>
                <a:lnTo>
                  <a:pt x="237580" y="45818"/>
                </a:lnTo>
                <a:lnTo>
                  <a:pt x="237477" y="45409"/>
                </a:lnTo>
                <a:lnTo>
                  <a:pt x="237273" y="45511"/>
                </a:lnTo>
                <a:lnTo>
                  <a:pt x="236864" y="45307"/>
                </a:lnTo>
                <a:close/>
                <a:moveTo>
                  <a:pt x="49602" y="49398"/>
                </a:moveTo>
                <a:lnTo>
                  <a:pt x="49705" y="49500"/>
                </a:lnTo>
                <a:lnTo>
                  <a:pt x="49655" y="49401"/>
                </a:lnTo>
                <a:lnTo>
                  <a:pt x="49655" y="49401"/>
                </a:lnTo>
                <a:lnTo>
                  <a:pt x="49602" y="49398"/>
                </a:lnTo>
                <a:close/>
                <a:moveTo>
                  <a:pt x="53489" y="53386"/>
                </a:moveTo>
                <a:lnTo>
                  <a:pt x="53485" y="53390"/>
                </a:lnTo>
                <a:lnTo>
                  <a:pt x="53485" y="53390"/>
                </a:lnTo>
                <a:lnTo>
                  <a:pt x="53489" y="53489"/>
                </a:lnTo>
                <a:lnTo>
                  <a:pt x="53489" y="53386"/>
                </a:lnTo>
                <a:close/>
                <a:moveTo>
                  <a:pt x="231648" y="54102"/>
                </a:moveTo>
                <a:lnTo>
                  <a:pt x="231239" y="54205"/>
                </a:lnTo>
                <a:lnTo>
                  <a:pt x="230625" y="55739"/>
                </a:lnTo>
                <a:lnTo>
                  <a:pt x="231648" y="57477"/>
                </a:lnTo>
                <a:lnTo>
                  <a:pt x="231852" y="54511"/>
                </a:lnTo>
                <a:lnTo>
                  <a:pt x="231648" y="54102"/>
                </a:lnTo>
                <a:close/>
                <a:moveTo>
                  <a:pt x="46432" y="57886"/>
                </a:moveTo>
                <a:lnTo>
                  <a:pt x="46432" y="57989"/>
                </a:lnTo>
                <a:lnTo>
                  <a:pt x="46636" y="57886"/>
                </a:lnTo>
                <a:close/>
                <a:moveTo>
                  <a:pt x="176216" y="59114"/>
                </a:moveTo>
                <a:lnTo>
                  <a:pt x="176216" y="59114"/>
                </a:lnTo>
                <a:lnTo>
                  <a:pt x="176216" y="59114"/>
                </a:lnTo>
                <a:close/>
                <a:moveTo>
                  <a:pt x="52057" y="56250"/>
                </a:moveTo>
                <a:lnTo>
                  <a:pt x="49193" y="57170"/>
                </a:lnTo>
                <a:lnTo>
                  <a:pt x="49091" y="57375"/>
                </a:lnTo>
                <a:lnTo>
                  <a:pt x="48682" y="57580"/>
                </a:lnTo>
                <a:lnTo>
                  <a:pt x="48989" y="57477"/>
                </a:lnTo>
                <a:lnTo>
                  <a:pt x="48989" y="57682"/>
                </a:lnTo>
                <a:lnTo>
                  <a:pt x="51443" y="56761"/>
                </a:lnTo>
                <a:lnTo>
                  <a:pt x="51443" y="56761"/>
                </a:lnTo>
                <a:lnTo>
                  <a:pt x="51239" y="56966"/>
                </a:lnTo>
                <a:lnTo>
                  <a:pt x="54205" y="57886"/>
                </a:lnTo>
                <a:lnTo>
                  <a:pt x="54307" y="58500"/>
                </a:lnTo>
                <a:lnTo>
                  <a:pt x="55330" y="58807"/>
                </a:lnTo>
                <a:lnTo>
                  <a:pt x="54818" y="59625"/>
                </a:lnTo>
                <a:lnTo>
                  <a:pt x="54818" y="59625"/>
                </a:lnTo>
                <a:lnTo>
                  <a:pt x="57068" y="59420"/>
                </a:lnTo>
                <a:lnTo>
                  <a:pt x="57170" y="59523"/>
                </a:lnTo>
                <a:lnTo>
                  <a:pt x="57886" y="59420"/>
                </a:lnTo>
                <a:lnTo>
                  <a:pt x="57886" y="59114"/>
                </a:lnTo>
                <a:lnTo>
                  <a:pt x="55739" y="58091"/>
                </a:lnTo>
                <a:lnTo>
                  <a:pt x="55534" y="57886"/>
                </a:lnTo>
                <a:lnTo>
                  <a:pt x="55330" y="57784"/>
                </a:lnTo>
                <a:lnTo>
                  <a:pt x="55534" y="57784"/>
                </a:lnTo>
                <a:lnTo>
                  <a:pt x="55125" y="57580"/>
                </a:lnTo>
                <a:lnTo>
                  <a:pt x="55227" y="57682"/>
                </a:lnTo>
                <a:lnTo>
                  <a:pt x="52057" y="56250"/>
                </a:lnTo>
                <a:close/>
                <a:moveTo>
                  <a:pt x="207307" y="59625"/>
                </a:moveTo>
                <a:lnTo>
                  <a:pt x="207307" y="59625"/>
                </a:lnTo>
                <a:lnTo>
                  <a:pt x="207307" y="59625"/>
                </a:lnTo>
                <a:close/>
                <a:moveTo>
                  <a:pt x="222648" y="59420"/>
                </a:moveTo>
                <a:lnTo>
                  <a:pt x="222648" y="59523"/>
                </a:lnTo>
                <a:lnTo>
                  <a:pt x="221625" y="59727"/>
                </a:lnTo>
                <a:lnTo>
                  <a:pt x="221727" y="59727"/>
                </a:lnTo>
                <a:lnTo>
                  <a:pt x="221216" y="60341"/>
                </a:lnTo>
                <a:lnTo>
                  <a:pt x="221727" y="61159"/>
                </a:lnTo>
                <a:lnTo>
                  <a:pt x="222750" y="60852"/>
                </a:lnTo>
                <a:lnTo>
                  <a:pt x="223159" y="59932"/>
                </a:lnTo>
                <a:lnTo>
                  <a:pt x="222648" y="59420"/>
                </a:lnTo>
                <a:close/>
                <a:moveTo>
                  <a:pt x="54511" y="60955"/>
                </a:moveTo>
                <a:lnTo>
                  <a:pt x="54205" y="61057"/>
                </a:lnTo>
                <a:lnTo>
                  <a:pt x="54614" y="61670"/>
                </a:lnTo>
                <a:lnTo>
                  <a:pt x="55023" y="61773"/>
                </a:lnTo>
                <a:lnTo>
                  <a:pt x="55534" y="61568"/>
                </a:lnTo>
                <a:lnTo>
                  <a:pt x="55943" y="61568"/>
                </a:lnTo>
                <a:lnTo>
                  <a:pt x="54511" y="60955"/>
                </a:lnTo>
                <a:close/>
                <a:moveTo>
                  <a:pt x="58602" y="59727"/>
                </a:moveTo>
                <a:lnTo>
                  <a:pt x="59114" y="60034"/>
                </a:lnTo>
                <a:lnTo>
                  <a:pt x="59114" y="60443"/>
                </a:lnTo>
                <a:lnTo>
                  <a:pt x="59420" y="60955"/>
                </a:lnTo>
                <a:lnTo>
                  <a:pt x="59114" y="61057"/>
                </a:lnTo>
                <a:lnTo>
                  <a:pt x="57784" y="60852"/>
                </a:lnTo>
                <a:lnTo>
                  <a:pt x="57580" y="61159"/>
                </a:lnTo>
                <a:lnTo>
                  <a:pt x="57989" y="61466"/>
                </a:lnTo>
                <a:lnTo>
                  <a:pt x="59420" y="61261"/>
                </a:lnTo>
                <a:lnTo>
                  <a:pt x="59932" y="61568"/>
                </a:lnTo>
                <a:lnTo>
                  <a:pt x="60239" y="61875"/>
                </a:lnTo>
                <a:lnTo>
                  <a:pt x="60545" y="61261"/>
                </a:lnTo>
                <a:lnTo>
                  <a:pt x="62693" y="61261"/>
                </a:lnTo>
                <a:lnTo>
                  <a:pt x="63000" y="60750"/>
                </a:lnTo>
                <a:lnTo>
                  <a:pt x="61977" y="60341"/>
                </a:lnTo>
                <a:lnTo>
                  <a:pt x="62284" y="60239"/>
                </a:lnTo>
                <a:lnTo>
                  <a:pt x="58602" y="59727"/>
                </a:lnTo>
                <a:close/>
                <a:moveTo>
                  <a:pt x="208739" y="63614"/>
                </a:moveTo>
                <a:lnTo>
                  <a:pt x="208739" y="63614"/>
                </a:lnTo>
                <a:lnTo>
                  <a:pt x="208739" y="63614"/>
                </a:lnTo>
                <a:close/>
                <a:moveTo>
                  <a:pt x="48989" y="64227"/>
                </a:moveTo>
                <a:lnTo>
                  <a:pt x="48989" y="64330"/>
                </a:lnTo>
                <a:lnTo>
                  <a:pt x="49091" y="64432"/>
                </a:lnTo>
                <a:lnTo>
                  <a:pt x="49091" y="64432"/>
                </a:lnTo>
                <a:lnTo>
                  <a:pt x="48989" y="64227"/>
                </a:lnTo>
                <a:close/>
                <a:moveTo>
                  <a:pt x="44182" y="66375"/>
                </a:moveTo>
                <a:lnTo>
                  <a:pt x="44386" y="66477"/>
                </a:lnTo>
                <a:lnTo>
                  <a:pt x="44386" y="66477"/>
                </a:lnTo>
                <a:lnTo>
                  <a:pt x="44284" y="66375"/>
                </a:lnTo>
                <a:close/>
                <a:moveTo>
                  <a:pt x="232261" y="60955"/>
                </a:moveTo>
                <a:lnTo>
                  <a:pt x="231955" y="61670"/>
                </a:lnTo>
                <a:lnTo>
                  <a:pt x="232159" y="63511"/>
                </a:lnTo>
                <a:lnTo>
                  <a:pt x="231648" y="63307"/>
                </a:lnTo>
                <a:lnTo>
                  <a:pt x="232364" y="64943"/>
                </a:lnTo>
                <a:lnTo>
                  <a:pt x="232568" y="64739"/>
                </a:lnTo>
                <a:lnTo>
                  <a:pt x="232977" y="65148"/>
                </a:lnTo>
                <a:lnTo>
                  <a:pt x="232773" y="65864"/>
                </a:lnTo>
                <a:lnTo>
                  <a:pt x="233591" y="65966"/>
                </a:lnTo>
                <a:lnTo>
                  <a:pt x="233795" y="65659"/>
                </a:lnTo>
                <a:lnTo>
                  <a:pt x="234716" y="66375"/>
                </a:lnTo>
                <a:lnTo>
                  <a:pt x="234409" y="65761"/>
                </a:lnTo>
                <a:lnTo>
                  <a:pt x="236045" y="67091"/>
                </a:lnTo>
                <a:lnTo>
                  <a:pt x="235432" y="65966"/>
                </a:lnTo>
                <a:lnTo>
                  <a:pt x="235739" y="65864"/>
                </a:lnTo>
                <a:lnTo>
                  <a:pt x="235125" y="65659"/>
                </a:lnTo>
                <a:lnTo>
                  <a:pt x="235125" y="65864"/>
                </a:lnTo>
                <a:lnTo>
                  <a:pt x="234511" y="65352"/>
                </a:lnTo>
                <a:lnTo>
                  <a:pt x="234205" y="65455"/>
                </a:lnTo>
                <a:lnTo>
                  <a:pt x="234307" y="65659"/>
                </a:lnTo>
                <a:lnTo>
                  <a:pt x="233284" y="64330"/>
                </a:lnTo>
                <a:lnTo>
                  <a:pt x="233489" y="63511"/>
                </a:lnTo>
                <a:lnTo>
                  <a:pt x="233795" y="63205"/>
                </a:lnTo>
                <a:lnTo>
                  <a:pt x="233591" y="61159"/>
                </a:lnTo>
                <a:lnTo>
                  <a:pt x="233284" y="61261"/>
                </a:lnTo>
                <a:lnTo>
                  <a:pt x="232261" y="60955"/>
                </a:lnTo>
                <a:close/>
                <a:moveTo>
                  <a:pt x="236045" y="67091"/>
                </a:moveTo>
                <a:lnTo>
                  <a:pt x="236045" y="67091"/>
                </a:lnTo>
                <a:lnTo>
                  <a:pt x="236045" y="67091"/>
                </a:lnTo>
                <a:close/>
                <a:moveTo>
                  <a:pt x="232670" y="66170"/>
                </a:moveTo>
                <a:lnTo>
                  <a:pt x="233693" y="67398"/>
                </a:lnTo>
                <a:lnTo>
                  <a:pt x="233693" y="66580"/>
                </a:lnTo>
                <a:lnTo>
                  <a:pt x="233080" y="66170"/>
                </a:lnTo>
                <a:close/>
                <a:moveTo>
                  <a:pt x="222750" y="67705"/>
                </a:moveTo>
                <a:lnTo>
                  <a:pt x="222750" y="67705"/>
                </a:lnTo>
                <a:lnTo>
                  <a:pt x="222750" y="67705"/>
                </a:lnTo>
                <a:close/>
                <a:moveTo>
                  <a:pt x="222750" y="67705"/>
                </a:moveTo>
                <a:lnTo>
                  <a:pt x="222737" y="67743"/>
                </a:lnTo>
                <a:lnTo>
                  <a:pt x="222750" y="67807"/>
                </a:lnTo>
                <a:lnTo>
                  <a:pt x="222750" y="67705"/>
                </a:lnTo>
                <a:close/>
                <a:moveTo>
                  <a:pt x="235330" y="67091"/>
                </a:moveTo>
                <a:lnTo>
                  <a:pt x="235330" y="67807"/>
                </a:lnTo>
                <a:lnTo>
                  <a:pt x="235739" y="67602"/>
                </a:lnTo>
                <a:lnTo>
                  <a:pt x="236148" y="67909"/>
                </a:lnTo>
                <a:lnTo>
                  <a:pt x="235534" y="67193"/>
                </a:lnTo>
                <a:lnTo>
                  <a:pt x="235330" y="67091"/>
                </a:lnTo>
                <a:close/>
                <a:moveTo>
                  <a:pt x="236250" y="67091"/>
                </a:moveTo>
                <a:lnTo>
                  <a:pt x="237068" y="68420"/>
                </a:lnTo>
                <a:lnTo>
                  <a:pt x="237682" y="68625"/>
                </a:lnTo>
                <a:lnTo>
                  <a:pt x="237784" y="68625"/>
                </a:lnTo>
                <a:lnTo>
                  <a:pt x="237170" y="67295"/>
                </a:lnTo>
                <a:lnTo>
                  <a:pt x="236250" y="67091"/>
                </a:lnTo>
                <a:close/>
                <a:moveTo>
                  <a:pt x="234307" y="67807"/>
                </a:moveTo>
                <a:lnTo>
                  <a:pt x="234205" y="67909"/>
                </a:lnTo>
                <a:lnTo>
                  <a:pt x="234409" y="68011"/>
                </a:lnTo>
                <a:lnTo>
                  <a:pt x="234409" y="69341"/>
                </a:lnTo>
                <a:lnTo>
                  <a:pt x="235330" y="68420"/>
                </a:lnTo>
                <a:lnTo>
                  <a:pt x="234307" y="67807"/>
                </a:lnTo>
                <a:close/>
                <a:moveTo>
                  <a:pt x="236455" y="68216"/>
                </a:moveTo>
                <a:lnTo>
                  <a:pt x="236557" y="68625"/>
                </a:lnTo>
                <a:lnTo>
                  <a:pt x="236864" y="68932"/>
                </a:lnTo>
                <a:lnTo>
                  <a:pt x="237170" y="69750"/>
                </a:lnTo>
                <a:lnTo>
                  <a:pt x="237170" y="69341"/>
                </a:lnTo>
                <a:lnTo>
                  <a:pt x="237273" y="69545"/>
                </a:lnTo>
                <a:lnTo>
                  <a:pt x="237273" y="69443"/>
                </a:lnTo>
                <a:lnTo>
                  <a:pt x="237273" y="69136"/>
                </a:lnTo>
                <a:lnTo>
                  <a:pt x="237170" y="68932"/>
                </a:lnTo>
                <a:lnTo>
                  <a:pt x="236966" y="68318"/>
                </a:lnTo>
                <a:lnTo>
                  <a:pt x="236761" y="68420"/>
                </a:lnTo>
                <a:lnTo>
                  <a:pt x="236455" y="68216"/>
                </a:lnTo>
                <a:close/>
                <a:moveTo>
                  <a:pt x="193091" y="69852"/>
                </a:moveTo>
                <a:lnTo>
                  <a:pt x="193295" y="70261"/>
                </a:lnTo>
                <a:lnTo>
                  <a:pt x="193160" y="69965"/>
                </a:lnTo>
                <a:lnTo>
                  <a:pt x="193091" y="69852"/>
                </a:lnTo>
                <a:close/>
                <a:moveTo>
                  <a:pt x="235636" y="68830"/>
                </a:moveTo>
                <a:lnTo>
                  <a:pt x="235227" y="69034"/>
                </a:lnTo>
                <a:lnTo>
                  <a:pt x="235125" y="69239"/>
                </a:lnTo>
                <a:lnTo>
                  <a:pt x="235227" y="69648"/>
                </a:lnTo>
                <a:lnTo>
                  <a:pt x="234818" y="69955"/>
                </a:lnTo>
                <a:lnTo>
                  <a:pt x="235636" y="70670"/>
                </a:lnTo>
                <a:lnTo>
                  <a:pt x="235636" y="68830"/>
                </a:lnTo>
                <a:close/>
                <a:moveTo>
                  <a:pt x="232057" y="68420"/>
                </a:moveTo>
                <a:lnTo>
                  <a:pt x="230318" y="71284"/>
                </a:lnTo>
                <a:lnTo>
                  <a:pt x="230318" y="71386"/>
                </a:lnTo>
                <a:lnTo>
                  <a:pt x="232261" y="69341"/>
                </a:lnTo>
                <a:lnTo>
                  <a:pt x="232057" y="68420"/>
                </a:lnTo>
                <a:close/>
                <a:moveTo>
                  <a:pt x="196568" y="70159"/>
                </a:moveTo>
                <a:lnTo>
                  <a:pt x="196364" y="71795"/>
                </a:lnTo>
                <a:lnTo>
                  <a:pt x="196364" y="72000"/>
                </a:lnTo>
                <a:lnTo>
                  <a:pt x="197591" y="73739"/>
                </a:lnTo>
                <a:lnTo>
                  <a:pt x="198102" y="72102"/>
                </a:lnTo>
                <a:lnTo>
                  <a:pt x="196875" y="70261"/>
                </a:lnTo>
                <a:lnTo>
                  <a:pt x="196568" y="70159"/>
                </a:lnTo>
                <a:close/>
                <a:moveTo>
                  <a:pt x="237580" y="70261"/>
                </a:moveTo>
                <a:lnTo>
                  <a:pt x="237580" y="70773"/>
                </a:lnTo>
                <a:lnTo>
                  <a:pt x="237068" y="70977"/>
                </a:lnTo>
                <a:lnTo>
                  <a:pt x="237068" y="71182"/>
                </a:lnTo>
                <a:lnTo>
                  <a:pt x="236761" y="71182"/>
                </a:lnTo>
                <a:lnTo>
                  <a:pt x="236659" y="71591"/>
                </a:lnTo>
                <a:lnTo>
                  <a:pt x="236250" y="71795"/>
                </a:lnTo>
                <a:lnTo>
                  <a:pt x="236148" y="71182"/>
                </a:lnTo>
                <a:lnTo>
                  <a:pt x="235739" y="71284"/>
                </a:lnTo>
                <a:lnTo>
                  <a:pt x="235432" y="71693"/>
                </a:lnTo>
                <a:lnTo>
                  <a:pt x="234818" y="71898"/>
                </a:lnTo>
                <a:lnTo>
                  <a:pt x="234818" y="72818"/>
                </a:lnTo>
                <a:lnTo>
                  <a:pt x="235227" y="72000"/>
                </a:lnTo>
                <a:lnTo>
                  <a:pt x="235636" y="72102"/>
                </a:lnTo>
                <a:lnTo>
                  <a:pt x="235943" y="72409"/>
                </a:lnTo>
                <a:lnTo>
                  <a:pt x="236045" y="72000"/>
                </a:lnTo>
                <a:lnTo>
                  <a:pt x="236455" y="72205"/>
                </a:lnTo>
                <a:lnTo>
                  <a:pt x="236557" y="73125"/>
                </a:lnTo>
                <a:lnTo>
                  <a:pt x="237580" y="73943"/>
                </a:lnTo>
                <a:lnTo>
                  <a:pt x="237682" y="73841"/>
                </a:lnTo>
                <a:lnTo>
                  <a:pt x="237682" y="74045"/>
                </a:lnTo>
                <a:lnTo>
                  <a:pt x="238091" y="73841"/>
                </a:lnTo>
                <a:lnTo>
                  <a:pt x="237784" y="73227"/>
                </a:lnTo>
                <a:lnTo>
                  <a:pt x="237989" y="72614"/>
                </a:lnTo>
                <a:lnTo>
                  <a:pt x="238295" y="72818"/>
                </a:lnTo>
                <a:lnTo>
                  <a:pt x="238500" y="73534"/>
                </a:lnTo>
                <a:lnTo>
                  <a:pt x="238500" y="73023"/>
                </a:lnTo>
                <a:lnTo>
                  <a:pt x="238807" y="72614"/>
                </a:lnTo>
                <a:lnTo>
                  <a:pt x="238500" y="71284"/>
                </a:lnTo>
                <a:lnTo>
                  <a:pt x="238398" y="71182"/>
                </a:lnTo>
                <a:lnTo>
                  <a:pt x="238500" y="70977"/>
                </a:lnTo>
                <a:lnTo>
                  <a:pt x="238295" y="70466"/>
                </a:lnTo>
                <a:lnTo>
                  <a:pt x="237580" y="70261"/>
                </a:lnTo>
                <a:close/>
                <a:moveTo>
                  <a:pt x="240443" y="77727"/>
                </a:moveTo>
                <a:lnTo>
                  <a:pt x="240034" y="78545"/>
                </a:lnTo>
                <a:lnTo>
                  <a:pt x="240136" y="80284"/>
                </a:lnTo>
                <a:lnTo>
                  <a:pt x="240852" y="81000"/>
                </a:lnTo>
                <a:lnTo>
                  <a:pt x="240341" y="79568"/>
                </a:lnTo>
                <a:lnTo>
                  <a:pt x="241261" y="79773"/>
                </a:lnTo>
                <a:lnTo>
                  <a:pt x="240750" y="79057"/>
                </a:lnTo>
                <a:lnTo>
                  <a:pt x="241057" y="78852"/>
                </a:lnTo>
                <a:lnTo>
                  <a:pt x="241057" y="78545"/>
                </a:lnTo>
                <a:lnTo>
                  <a:pt x="240136" y="78955"/>
                </a:lnTo>
                <a:lnTo>
                  <a:pt x="240443" y="78648"/>
                </a:lnTo>
                <a:lnTo>
                  <a:pt x="240443" y="78341"/>
                </a:lnTo>
                <a:lnTo>
                  <a:pt x="240341" y="78136"/>
                </a:lnTo>
                <a:lnTo>
                  <a:pt x="240443" y="77727"/>
                </a:lnTo>
                <a:close/>
                <a:moveTo>
                  <a:pt x="79875" y="80284"/>
                </a:moveTo>
                <a:lnTo>
                  <a:pt x="78136" y="80591"/>
                </a:lnTo>
                <a:lnTo>
                  <a:pt x="78136" y="81511"/>
                </a:lnTo>
                <a:lnTo>
                  <a:pt x="78443" y="81818"/>
                </a:lnTo>
                <a:lnTo>
                  <a:pt x="79466" y="81511"/>
                </a:lnTo>
                <a:lnTo>
                  <a:pt x="80080" y="80693"/>
                </a:lnTo>
                <a:lnTo>
                  <a:pt x="79875" y="80284"/>
                </a:lnTo>
                <a:close/>
                <a:moveTo>
                  <a:pt x="261102" y="82636"/>
                </a:moveTo>
                <a:lnTo>
                  <a:pt x="261000" y="82841"/>
                </a:lnTo>
                <a:lnTo>
                  <a:pt x="261205" y="82943"/>
                </a:lnTo>
                <a:lnTo>
                  <a:pt x="261307" y="82943"/>
                </a:lnTo>
                <a:lnTo>
                  <a:pt x="261102" y="82636"/>
                </a:lnTo>
                <a:close/>
                <a:moveTo>
                  <a:pt x="220500" y="81818"/>
                </a:moveTo>
                <a:lnTo>
                  <a:pt x="219784" y="81920"/>
                </a:lnTo>
                <a:lnTo>
                  <a:pt x="219886" y="82227"/>
                </a:lnTo>
                <a:lnTo>
                  <a:pt x="220295" y="82534"/>
                </a:lnTo>
                <a:lnTo>
                  <a:pt x="220295" y="82841"/>
                </a:lnTo>
                <a:lnTo>
                  <a:pt x="221011" y="83148"/>
                </a:lnTo>
                <a:lnTo>
                  <a:pt x="221114" y="82636"/>
                </a:lnTo>
                <a:lnTo>
                  <a:pt x="220500" y="81818"/>
                </a:lnTo>
                <a:close/>
                <a:moveTo>
                  <a:pt x="222034" y="82636"/>
                </a:moveTo>
                <a:lnTo>
                  <a:pt x="221830" y="83045"/>
                </a:lnTo>
                <a:lnTo>
                  <a:pt x="221830" y="83352"/>
                </a:lnTo>
                <a:lnTo>
                  <a:pt x="222341" y="83148"/>
                </a:lnTo>
                <a:lnTo>
                  <a:pt x="222034" y="82636"/>
                </a:lnTo>
                <a:close/>
                <a:moveTo>
                  <a:pt x="240443" y="83352"/>
                </a:moveTo>
                <a:lnTo>
                  <a:pt x="240239" y="83659"/>
                </a:lnTo>
                <a:lnTo>
                  <a:pt x="240239" y="83659"/>
                </a:lnTo>
                <a:lnTo>
                  <a:pt x="240545" y="83352"/>
                </a:lnTo>
                <a:close/>
                <a:moveTo>
                  <a:pt x="240852" y="82943"/>
                </a:moveTo>
                <a:lnTo>
                  <a:pt x="240545" y="83352"/>
                </a:lnTo>
                <a:lnTo>
                  <a:pt x="240750" y="83557"/>
                </a:lnTo>
                <a:lnTo>
                  <a:pt x="241261" y="83455"/>
                </a:lnTo>
                <a:lnTo>
                  <a:pt x="241670" y="83557"/>
                </a:lnTo>
                <a:lnTo>
                  <a:pt x="241977" y="83455"/>
                </a:lnTo>
                <a:lnTo>
                  <a:pt x="242898" y="83966"/>
                </a:lnTo>
                <a:lnTo>
                  <a:pt x="241568" y="82943"/>
                </a:lnTo>
                <a:close/>
                <a:moveTo>
                  <a:pt x="230011" y="72818"/>
                </a:moveTo>
                <a:lnTo>
                  <a:pt x="228989" y="74250"/>
                </a:lnTo>
                <a:lnTo>
                  <a:pt x="228989" y="74761"/>
                </a:lnTo>
                <a:lnTo>
                  <a:pt x="228477" y="74966"/>
                </a:lnTo>
                <a:lnTo>
                  <a:pt x="228477" y="74864"/>
                </a:lnTo>
                <a:lnTo>
                  <a:pt x="227557" y="75375"/>
                </a:lnTo>
                <a:lnTo>
                  <a:pt x="227045" y="76398"/>
                </a:lnTo>
                <a:lnTo>
                  <a:pt x="225409" y="77216"/>
                </a:lnTo>
                <a:lnTo>
                  <a:pt x="225307" y="77420"/>
                </a:lnTo>
                <a:lnTo>
                  <a:pt x="225205" y="77523"/>
                </a:lnTo>
                <a:lnTo>
                  <a:pt x="225205" y="78648"/>
                </a:lnTo>
                <a:lnTo>
                  <a:pt x="223670" y="77932"/>
                </a:lnTo>
                <a:lnTo>
                  <a:pt x="223159" y="78750"/>
                </a:lnTo>
                <a:lnTo>
                  <a:pt x="223261" y="78750"/>
                </a:lnTo>
                <a:lnTo>
                  <a:pt x="224182" y="83045"/>
                </a:lnTo>
                <a:lnTo>
                  <a:pt x="225511" y="83045"/>
                </a:lnTo>
                <a:lnTo>
                  <a:pt x="225818" y="83659"/>
                </a:lnTo>
                <a:lnTo>
                  <a:pt x="226023" y="83455"/>
                </a:lnTo>
                <a:lnTo>
                  <a:pt x="226330" y="83557"/>
                </a:lnTo>
                <a:lnTo>
                  <a:pt x="226739" y="83045"/>
                </a:lnTo>
                <a:lnTo>
                  <a:pt x="227352" y="83557"/>
                </a:lnTo>
                <a:lnTo>
                  <a:pt x="227966" y="83352"/>
                </a:lnTo>
                <a:lnTo>
                  <a:pt x="228068" y="83557"/>
                </a:lnTo>
                <a:lnTo>
                  <a:pt x="228375" y="84273"/>
                </a:lnTo>
                <a:lnTo>
                  <a:pt x="229398" y="83659"/>
                </a:lnTo>
                <a:lnTo>
                  <a:pt x="229705" y="83250"/>
                </a:lnTo>
                <a:lnTo>
                  <a:pt x="229602" y="83045"/>
                </a:lnTo>
                <a:lnTo>
                  <a:pt x="229807" y="82739"/>
                </a:lnTo>
                <a:lnTo>
                  <a:pt x="229705" y="81920"/>
                </a:lnTo>
                <a:lnTo>
                  <a:pt x="230216" y="81102"/>
                </a:lnTo>
                <a:lnTo>
                  <a:pt x="230523" y="81102"/>
                </a:lnTo>
                <a:lnTo>
                  <a:pt x="231239" y="78955"/>
                </a:lnTo>
                <a:lnTo>
                  <a:pt x="231852" y="79159"/>
                </a:lnTo>
                <a:lnTo>
                  <a:pt x="232159" y="79159"/>
                </a:lnTo>
                <a:lnTo>
                  <a:pt x="232057" y="78955"/>
                </a:lnTo>
                <a:lnTo>
                  <a:pt x="231136" y="77932"/>
                </a:lnTo>
                <a:lnTo>
                  <a:pt x="231034" y="77114"/>
                </a:lnTo>
                <a:lnTo>
                  <a:pt x="230932" y="77011"/>
                </a:lnTo>
                <a:lnTo>
                  <a:pt x="230420" y="76295"/>
                </a:lnTo>
                <a:lnTo>
                  <a:pt x="230830" y="76193"/>
                </a:lnTo>
                <a:lnTo>
                  <a:pt x="230932" y="76091"/>
                </a:lnTo>
                <a:lnTo>
                  <a:pt x="230932" y="75580"/>
                </a:lnTo>
                <a:lnTo>
                  <a:pt x="231750" y="75580"/>
                </a:lnTo>
                <a:lnTo>
                  <a:pt x="231443" y="74864"/>
                </a:lnTo>
                <a:lnTo>
                  <a:pt x="232261" y="74761"/>
                </a:lnTo>
                <a:lnTo>
                  <a:pt x="231136" y="73841"/>
                </a:lnTo>
                <a:lnTo>
                  <a:pt x="230727" y="73943"/>
                </a:lnTo>
                <a:lnTo>
                  <a:pt x="230420" y="72920"/>
                </a:lnTo>
                <a:lnTo>
                  <a:pt x="230011" y="73227"/>
                </a:lnTo>
                <a:lnTo>
                  <a:pt x="230011" y="72818"/>
                </a:lnTo>
                <a:close/>
                <a:moveTo>
                  <a:pt x="261307" y="82943"/>
                </a:moveTo>
                <a:lnTo>
                  <a:pt x="262841" y="84989"/>
                </a:lnTo>
                <a:lnTo>
                  <a:pt x="262330" y="83761"/>
                </a:lnTo>
                <a:lnTo>
                  <a:pt x="261307" y="82943"/>
                </a:lnTo>
                <a:close/>
                <a:moveTo>
                  <a:pt x="237682" y="78239"/>
                </a:moveTo>
                <a:lnTo>
                  <a:pt x="237170" y="78852"/>
                </a:lnTo>
                <a:lnTo>
                  <a:pt x="234614" y="78955"/>
                </a:lnTo>
                <a:lnTo>
                  <a:pt x="234409" y="78750"/>
                </a:lnTo>
                <a:lnTo>
                  <a:pt x="233489" y="79057"/>
                </a:lnTo>
                <a:lnTo>
                  <a:pt x="232977" y="79875"/>
                </a:lnTo>
                <a:lnTo>
                  <a:pt x="232977" y="80080"/>
                </a:lnTo>
                <a:lnTo>
                  <a:pt x="232875" y="80182"/>
                </a:lnTo>
                <a:lnTo>
                  <a:pt x="232977" y="80898"/>
                </a:lnTo>
                <a:lnTo>
                  <a:pt x="232875" y="80693"/>
                </a:lnTo>
                <a:lnTo>
                  <a:pt x="232057" y="83455"/>
                </a:lnTo>
                <a:lnTo>
                  <a:pt x="232364" y="83659"/>
                </a:lnTo>
                <a:lnTo>
                  <a:pt x="232568" y="83864"/>
                </a:lnTo>
                <a:lnTo>
                  <a:pt x="232670" y="85909"/>
                </a:lnTo>
                <a:lnTo>
                  <a:pt x="233386" y="85807"/>
                </a:lnTo>
                <a:lnTo>
                  <a:pt x="233591" y="82841"/>
                </a:lnTo>
                <a:lnTo>
                  <a:pt x="234409" y="84784"/>
                </a:lnTo>
                <a:lnTo>
                  <a:pt x="235636" y="84375"/>
                </a:lnTo>
                <a:lnTo>
                  <a:pt x="235125" y="83761"/>
                </a:lnTo>
                <a:lnTo>
                  <a:pt x="235227" y="83148"/>
                </a:lnTo>
                <a:lnTo>
                  <a:pt x="234409" y="82023"/>
                </a:lnTo>
                <a:lnTo>
                  <a:pt x="234614" y="82023"/>
                </a:lnTo>
                <a:lnTo>
                  <a:pt x="235739" y="81000"/>
                </a:lnTo>
                <a:lnTo>
                  <a:pt x="236148" y="81102"/>
                </a:lnTo>
                <a:lnTo>
                  <a:pt x="235739" y="80693"/>
                </a:lnTo>
                <a:lnTo>
                  <a:pt x="235739" y="80795"/>
                </a:lnTo>
                <a:lnTo>
                  <a:pt x="233591" y="81205"/>
                </a:lnTo>
                <a:lnTo>
                  <a:pt x="233284" y="80693"/>
                </a:lnTo>
                <a:lnTo>
                  <a:pt x="233182" y="80182"/>
                </a:lnTo>
                <a:lnTo>
                  <a:pt x="235943" y="79568"/>
                </a:lnTo>
                <a:lnTo>
                  <a:pt x="236455" y="79773"/>
                </a:lnTo>
                <a:lnTo>
                  <a:pt x="236966" y="79670"/>
                </a:lnTo>
                <a:lnTo>
                  <a:pt x="237580" y="79057"/>
                </a:lnTo>
                <a:lnTo>
                  <a:pt x="237682" y="78239"/>
                </a:lnTo>
                <a:close/>
                <a:moveTo>
                  <a:pt x="210580" y="74659"/>
                </a:moveTo>
                <a:lnTo>
                  <a:pt x="219068" y="86114"/>
                </a:lnTo>
                <a:lnTo>
                  <a:pt x="219068" y="85705"/>
                </a:lnTo>
                <a:lnTo>
                  <a:pt x="219989" y="86011"/>
                </a:lnTo>
                <a:lnTo>
                  <a:pt x="220398" y="83250"/>
                </a:lnTo>
                <a:lnTo>
                  <a:pt x="219273" y="82636"/>
                </a:lnTo>
                <a:lnTo>
                  <a:pt x="218966" y="81102"/>
                </a:lnTo>
                <a:lnTo>
                  <a:pt x="218352" y="80898"/>
                </a:lnTo>
                <a:lnTo>
                  <a:pt x="218148" y="80489"/>
                </a:lnTo>
                <a:lnTo>
                  <a:pt x="218455" y="79977"/>
                </a:lnTo>
                <a:lnTo>
                  <a:pt x="218045" y="79466"/>
                </a:lnTo>
                <a:lnTo>
                  <a:pt x="217330" y="79773"/>
                </a:lnTo>
                <a:lnTo>
                  <a:pt x="217739" y="79568"/>
                </a:lnTo>
                <a:lnTo>
                  <a:pt x="216102" y="77830"/>
                </a:lnTo>
                <a:lnTo>
                  <a:pt x="215795" y="78034"/>
                </a:lnTo>
                <a:lnTo>
                  <a:pt x="212625" y="74659"/>
                </a:lnTo>
                <a:close/>
                <a:moveTo>
                  <a:pt x="246170" y="85602"/>
                </a:moveTo>
                <a:lnTo>
                  <a:pt x="245864" y="85909"/>
                </a:lnTo>
                <a:lnTo>
                  <a:pt x="245761" y="86216"/>
                </a:lnTo>
                <a:lnTo>
                  <a:pt x="246273" y="86523"/>
                </a:lnTo>
                <a:lnTo>
                  <a:pt x="246375" y="86011"/>
                </a:lnTo>
                <a:lnTo>
                  <a:pt x="246170" y="85602"/>
                </a:lnTo>
                <a:close/>
                <a:moveTo>
                  <a:pt x="261818" y="84375"/>
                </a:moveTo>
                <a:lnTo>
                  <a:pt x="261716" y="84886"/>
                </a:lnTo>
                <a:lnTo>
                  <a:pt x="260693" y="85705"/>
                </a:lnTo>
                <a:lnTo>
                  <a:pt x="260386" y="85705"/>
                </a:lnTo>
                <a:lnTo>
                  <a:pt x="260284" y="85193"/>
                </a:lnTo>
                <a:lnTo>
                  <a:pt x="260080" y="85705"/>
                </a:lnTo>
                <a:lnTo>
                  <a:pt x="258648" y="85909"/>
                </a:lnTo>
                <a:lnTo>
                  <a:pt x="259773" y="86523"/>
                </a:lnTo>
                <a:lnTo>
                  <a:pt x="262125" y="85500"/>
                </a:lnTo>
                <a:lnTo>
                  <a:pt x="262023" y="85295"/>
                </a:lnTo>
                <a:lnTo>
                  <a:pt x="262227" y="85193"/>
                </a:lnTo>
                <a:lnTo>
                  <a:pt x="262432" y="84477"/>
                </a:lnTo>
                <a:lnTo>
                  <a:pt x="261818" y="84375"/>
                </a:lnTo>
                <a:close/>
                <a:moveTo>
                  <a:pt x="249239" y="87852"/>
                </a:moveTo>
                <a:lnTo>
                  <a:pt x="248727" y="88670"/>
                </a:lnTo>
                <a:lnTo>
                  <a:pt x="249648" y="88466"/>
                </a:lnTo>
                <a:lnTo>
                  <a:pt x="249239" y="87852"/>
                </a:lnTo>
                <a:close/>
                <a:moveTo>
                  <a:pt x="220500" y="86216"/>
                </a:moveTo>
                <a:lnTo>
                  <a:pt x="219682" y="86932"/>
                </a:lnTo>
                <a:lnTo>
                  <a:pt x="219784" y="87136"/>
                </a:lnTo>
                <a:lnTo>
                  <a:pt x="227250" y="88875"/>
                </a:lnTo>
                <a:lnTo>
                  <a:pt x="227761" y="88977"/>
                </a:lnTo>
                <a:lnTo>
                  <a:pt x="227761" y="88057"/>
                </a:lnTo>
                <a:lnTo>
                  <a:pt x="226330" y="87648"/>
                </a:lnTo>
                <a:lnTo>
                  <a:pt x="226125" y="87136"/>
                </a:lnTo>
                <a:lnTo>
                  <a:pt x="224591" y="86727"/>
                </a:lnTo>
                <a:lnTo>
                  <a:pt x="224284" y="87136"/>
                </a:lnTo>
                <a:lnTo>
                  <a:pt x="222648" y="87034"/>
                </a:lnTo>
                <a:lnTo>
                  <a:pt x="222239" y="86523"/>
                </a:lnTo>
                <a:lnTo>
                  <a:pt x="220500" y="86216"/>
                </a:lnTo>
                <a:close/>
                <a:moveTo>
                  <a:pt x="227761" y="88364"/>
                </a:moveTo>
                <a:lnTo>
                  <a:pt x="228273" y="89080"/>
                </a:lnTo>
                <a:lnTo>
                  <a:pt x="228886" y="88670"/>
                </a:lnTo>
                <a:lnTo>
                  <a:pt x="228375" y="88364"/>
                </a:lnTo>
                <a:close/>
                <a:moveTo>
                  <a:pt x="229398" y="88568"/>
                </a:moveTo>
                <a:lnTo>
                  <a:pt x="228989" y="88977"/>
                </a:lnTo>
                <a:lnTo>
                  <a:pt x="229705" y="89182"/>
                </a:lnTo>
                <a:lnTo>
                  <a:pt x="229807" y="88670"/>
                </a:lnTo>
                <a:lnTo>
                  <a:pt x="229398" y="88568"/>
                </a:lnTo>
                <a:close/>
                <a:moveTo>
                  <a:pt x="235432" y="88466"/>
                </a:moveTo>
                <a:lnTo>
                  <a:pt x="234920" y="88875"/>
                </a:lnTo>
                <a:lnTo>
                  <a:pt x="233182" y="88568"/>
                </a:lnTo>
                <a:lnTo>
                  <a:pt x="232670" y="88670"/>
                </a:lnTo>
                <a:lnTo>
                  <a:pt x="232670" y="89182"/>
                </a:lnTo>
                <a:lnTo>
                  <a:pt x="234716" y="88977"/>
                </a:lnTo>
                <a:lnTo>
                  <a:pt x="235330" y="88773"/>
                </a:lnTo>
                <a:lnTo>
                  <a:pt x="235534" y="88466"/>
                </a:lnTo>
                <a:close/>
                <a:moveTo>
                  <a:pt x="230932" y="88364"/>
                </a:moveTo>
                <a:lnTo>
                  <a:pt x="230727" y="88568"/>
                </a:lnTo>
                <a:lnTo>
                  <a:pt x="231034" y="88977"/>
                </a:lnTo>
                <a:lnTo>
                  <a:pt x="231034" y="88977"/>
                </a:lnTo>
                <a:lnTo>
                  <a:pt x="230420" y="88670"/>
                </a:lnTo>
                <a:lnTo>
                  <a:pt x="230011" y="89386"/>
                </a:lnTo>
                <a:lnTo>
                  <a:pt x="231341" y="88977"/>
                </a:lnTo>
                <a:lnTo>
                  <a:pt x="231750" y="89080"/>
                </a:lnTo>
                <a:lnTo>
                  <a:pt x="231648" y="88977"/>
                </a:lnTo>
                <a:lnTo>
                  <a:pt x="231750" y="88977"/>
                </a:lnTo>
                <a:lnTo>
                  <a:pt x="231648" y="88670"/>
                </a:lnTo>
                <a:lnTo>
                  <a:pt x="231239" y="88568"/>
                </a:lnTo>
                <a:lnTo>
                  <a:pt x="230932" y="88364"/>
                </a:lnTo>
                <a:close/>
                <a:moveTo>
                  <a:pt x="232670" y="89591"/>
                </a:moveTo>
                <a:lnTo>
                  <a:pt x="231750" y="89898"/>
                </a:lnTo>
                <a:lnTo>
                  <a:pt x="232670" y="90409"/>
                </a:lnTo>
                <a:lnTo>
                  <a:pt x="233284" y="90205"/>
                </a:lnTo>
                <a:lnTo>
                  <a:pt x="232670" y="89591"/>
                </a:lnTo>
                <a:close/>
                <a:moveTo>
                  <a:pt x="239420" y="88670"/>
                </a:moveTo>
                <a:lnTo>
                  <a:pt x="237989" y="88773"/>
                </a:lnTo>
                <a:lnTo>
                  <a:pt x="235943" y="90102"/>
                </a:lnTo>
                <a:lnTo>
                  <a:pt x="235943" y="90511"/>
                </a:lnTo>
                <a:lnTo>
                  <a:pt x="237068" y="90102"/>
                </a:lnTo>
                <a:lnTo>
                  <a:pt x="239420" y="88670"/>
                </a:lnTo>
                <a:close/>
                <a:moveTo>
                  <a:pt x="244636" y="80386"/>
                </a:moveTo>
                <a:lnTo>
                  <a:pt x="243205" y="81409"/>
                </a:lnTo>
                <a:lnTo>
                  <a:pt x="243920" y="81614"/>
                </a:lnTo>
                <a:lnTo>
                  <a:pt x="244125" y="82125"/>
                </a:lnTo>
                <a:lnTo>
                  <a:pt x="244432" y="82330"/>
                </a:lnTo>
                <a:lnTo>
                  <a:pt x="245761" y="82227"/>
                </a:lnTo>
                <a:lnTo>
                  <a:pt x="245557" y="82739"/>
                </a:lnTo>
                <a:lnTo>
                  <a:pt x="244023" y="82943"/>
                </a:lnTo>
                <a:lnTo>
                  <a:pt x="244534" y="83250"/>
                </a:lnTo>
                <a:lnTo>
                  <a:pt x="244739" y="84068"/>
                </a:lnTo>
                <a:lnTo>
                  <a:pt x="245659" y="83148"/>
                </a:lnTo>
                <a:lnTo>
                  <a:pt x="245761" y="83966"/>
                </a:lnTo>
                <a:lnTo>
                  <a:pt x="246580" y="84068"/>
                </a:lnTo>
                <a:lnTo>
                  <a:pt x="246784" y="84580"/>
                </a:lnTo>
                <a:lnTo>
                  <a:pt x="249648" y="85909"/>
                </a:lnTo>
                <a:lnTo>
                  <a:pt x="249443" y="86011"/>
                </a:lnTo>
                <a:lnTo>
                  <a:pt x="249648" y="86011"/>
                </a:lnTo>
                <a:lnTo>
                  <a:pt x="250261" y="87443"/>
                </a:lnTo>
                <a:lnTo>
                  <a:pt x="249852" y="87545"/>
                </a:lnTo>
                <a:lnTo>
                  <a:pt x="250057" y="88057"/>
                </a:lnTo>
                <a:lnTo>
                  <a:pt x="249852" y="88466"/>
                </a:lnTo>
                <a:lnTo>
                  <a:pt x="251080" y="88159"/>
                </a:lnTo>
                <a:lnTo>
                  <a:pt x="251080" y="88670"/>
                </a:lnTo>
                <a:lnTo>
                  <a:pt x="251693" y="89386"/>
                </a:lnTo>
                <a:lnTo>
                  <a:pt x="253534" y="89386"/>
                </a:lnTo>
                <a:lnTo>
                  <a:pt x="253841" y="88977"/>
                </a:lnTo>
                <a:lnTo>
                  <a:pt x="252920" y="88466"/>
                </a:lnTo>
                <a:lnTo>
                  <a:pt x="254455" y="88261"/>
                </a:lnTo>
                <a:lnTo>
                  <a:pt x="254455" y="88159"/>
                </a:lnTo>
                <a:lnTo>
                  <a:pt x="254557" y="88159"/>
                </a:lnTo>
                <a:lnTo>
                  <a:pt x="254250" y="87750"/>
                </a:lnTo>
                <a:lnTo>
                  <a:pt x="254864" y="87955"/>
                </a:lnTo>
                <a:lnTo>
                  <a:pt x="255375" y="87852"/>
                </a:lnTo>
                <a:lnTo>
                  <a:pt x="257625" y="90307"/>
                </a:lnTo>
                <a:lnTo>
                  <a:pt x="260080" y="91023"/>
                </a:lnTo>
                <a:lnTo>
                  <a:pt x="260080" y="90716"/>
                </a:lnTo>
                <a:lnTo>
                  <a:pt x="260489" y="90614"/>
                </a:lnTo>
                <a:lnTo>
                  <a:pt x="259670" y="90307"/>
                </a:lnTo>
                <a:lnTo>
                  <a:pt x="259670" y="90102"/>
                </a:lnTo>
                <a:lnTo>
                  <a:pt x="259159" y="89386"/>
                </a:lnTo>
                <a:lnTo>
                  <a:pt x="258648" y="89386"/>
                </a:lnTo>
                <a:lnTo>
                  <a:pt x="257318" y="87034"/>
                </a:lnTo>
                <a:lnTo>
                  <a:pt x="258136" y="86932"/>
                </a:lnTo>
                <a:lnTo>
                  <a:pt x="256500" y="85705"/>
                </a:lnTo>
                <a:lnTo>
                  <a:pt x="256398" y="84989"/>
                </a:lnTo>
                <a:lnTo>
                  <a:pt x="251898" y="82636"/>
                </a:lnTo>
                <a:lnTo>
                  <a:pt x="249545" y="81716"/>
                </a:lnTo>
                <a:lnTo>
                  <a:pt x="248727" y="81920"/>
                </a:lnTo>
                <a:lnTo>
                  <a:pt x="248727" y="82125"/>
                </a:lnTo>
                <a:lnTo>
                  <a:pt x="246989" y="83455"/>
                </a:lnTo>
                <a:lnTo>
                  <a:pt x="246375" y="82636"/>
                </a:lnTo>
                <a:lnTo>
                  <a:pt x="246273" y="82943"/>
                </a:lnTo>
                <a:lnTo>
                  <a:pt x="245864" y="80795"/>
                </a:lnTo>
                <a:lnTo>
                  <a:pt x="244636" y="80386"/>
                </a:lnTo>
                <a:close/>
                <a:moveTo>
                  <a:pt x="242693" y="91534"/>
                </a:moveTo>
                <a:lnTo>
                  <a:pt x="241977" y="91636"/>
                </a:lnTo>
                <a:lnTo>
                  <a:pt x="241977" y="91841"/>
                </a:lnTo>
                <a:lnTo>
                  <a:pt x="242386" y="92352"/>
                </a:lnTo>
                <a:lnTo>
                  <a:pt x="242693" y="91534"/>
                </a:lnTo>
                <a:close/>
                <a:moveTo>
                  <a:pt x="285750" y="96648"/>
                </a:moveTo>
                <a:lnTo>
                  <a:pt x="285545" y="96750"/>
                </a:lnTo>
                <a:lnTo>
                  <a:pt x="284420" y="97159"/>
                </a:lnTo>
                <a:lnTo>
                  <a:pt x="284216" y="97261"/>
                </a:lnTo>
                <a:lnTo>
                  <a:pt x="285239" y="97261"/>
                </a:lnTo>
                <a:lnTo>
                  <a:pt x="285750" y="96648"/>
                </a:lnTo>
                <a:close/>
                <a:moveTo>
                  <a:pt x="285648" y="97057"/>
                </a:moveTo>
                <a:lnTo>
                  <a:pt x="285239" y="97261"/>
                </a:lnTo>
                <a:lnTo>
                  <a:pt x="285545" y="97261"/>
                </a:lnTo>
                <a:lnTo>
                  <a:pt x="285648" y="97057"/>
                </a:lnTo>
                <a:close/>
                <a:moveTo>
                  <a:pt x="284011" y="98080"/>
                </a:moveTo>
                <a:lnTo>
                  <a:pt x="282886" y="98591"/>
                </a:lnTo>
                <a:lnTo>
                  <a:pt x="283807" y="98693"/>
                </a:lnTo>
                <a:lnTo>
                  <a:pt x="284114" y="98386"/>
                </a:lnTo>
                <a:lnTo>
                  <a:pt x="284011" y="98080"/>
                </a:lnTo>
                <a:close/>
                <a:moveTo>
                  <a:pt x="168852" y="92761"/>
                </a:moveTo>
                <a:lnTo>
                  <a:pt x="168136" y="92864"/>
                </a:lnTo>
                <a:lnTo>
                  <a:pt x="168136" y="93682"/>
                </a:lnTo>
                <a:lnTo>
                  <a:pt x="167318" y="94295"/>
                </a:lnTo>
                <a:lnTo>
                  <a:pt x="167318" y="95114"/>
                </a:lnTo>
                <a:lnTo>
                  <a:pt x="166807" y="95420"/>
                </a:lnTo>
                <a:lnTo>
                  <a:pt x="166705" y="95318"/>
                </a:lnTo>
                <a:lnTo>
                  <a:pt x="165886" y="96341"/>
                </a:lnTo>
                <a:lnTo>
                  <a:pt x="165375" y="96239"/>
                </a:lnTo>
                <a:lnTo>
                  <a:pt x="164966" y="96443"/>
                </a:lnTo>
                <a:lnTo>
                  <a:pt x="164761" y="96443"/>
                </a:lnTo>
                <a:lnTo>
                  <a:pt x="164045" y="96955"/>
                </a:lnTo>
                <a:lnTo>
                  <a:pt x="163330" y="105955"/>
                </a:lnTo>
                <a:lnTo>
                  <a:pt x="163943" y="106261"/>
                </a:lnTo>
                <a:lnTo>
                  <a:pt x="165477" y="105852"/>
                </a:lnTo>
                <a:lnTo>
                  <a:pt x="168750" y="96034"/>
                </a:lnTo>
                <a:lnTo>
                  <a:pt x="169159" y="96341"/>
                </a:lnTo>
                <a:lnTo>
                  <a:pt x="169364" y="96136"/>
                </a:lnTo>
                <a:lnTo>
                  <a:pt x="168852" y="92761"/>
                </a:lnTo>
                <a:close/>
                <a:moveTo>
                  <a:pt x="79364" y="112500"/>
                </a:moveTo>
                <a:lnTo>
                  <a:pt x="79057" y="112807"/>
                </a:lnTo>
                <a:lnTo>
                  <a:pt x="79057" y="113011"/>
                </a:lnTo>
                <a:lnTo>
                  <a:pt x="79364" y="112500"/>
                </a:lnTo>
                <a:close/>
                <a:moveTo>
                  <a:pt x="185114" y="3784"/>
                </a:moveTo>
                <a:lnTo>
                  <a:pt x="184091" y="4398"/>
                </a:lnTo>
                <a:lnTo>
                  <a:pt x="184909" y="4705"/>
                </a:lnTo>
                <a:lnTo>
                  <a:pt x="183273" y="4705"/>
                </a:lnTo>
                <a:lnTo>
                  <a:pt x="183989" y="5011"/>
                </a:lnTo>
                <a:lnTo>
                  <a:pt x="184193" y="5318"/>
                </a:lnTo>
                <a:lnTo>
                  <a:pt x="184193" y="5318"/>
                </a:lnTo>
                <a:lnTo>
                  <a:pt x="183784" y="5011"/>
                </a:lnTo>
                <a:lnTo>
                  <a:pt x="180102" y="5114"/>
                </a:lnTo>
                <a:lnTo>
                  <a:pt x="180920" y="5216"/>
                </a:lnTo>
                <a:lnTo>
                  <a:pt x="177341" y="5727"/>
                </a:lnTo>
                <a:lnTo>
                  <a:pt x="177545" y="5932"/>
                </a:lnTo>
                <a:lnTo>
                  <a:pt x="177341" y="6239"/>
                </a:lnTo>
                <a:lnTo>
                  <a:pt x="176830" y="6136"/>
                </a:lnTo>
                <a:lnTo>
                  <a:pt x="177955" y="6443"/>
                </a:lnTo>
                <a:lnTo>
                  <a:pt x="177239" y="6443"/>
                </a:lnTo>
                <a:lnTo>
                  <a:pt x="178568" y="6852"/>
                </a:lnTo>
                <a:lnTo>
                  <a:pt x="178057" y="7057"/>
                </a:lnTo>
                <a:lnTo>
                  <a:pt x="178261" y="6852"/>
                </a:lnTo>
                <a:lnTo>
                  <a:pt x="178261" y="6852"/>
                </a:lnTo>
                <a:lnTo>
                  <a:pt x="174477" y="7057"/>
                </a:lnTo>
                <a:lnTo>
                  <a:pt x="174682" y="7466"/>
                </a:lnTo>
                <a:lnTo>
                  <a:pt x="174989" y="7568"/>
                </a:lnTo>
                <a:lnTo>
                  <a:pt x="175091" y="7773"/>
                </a:lnTo>
                <a:lnTo>
                  <a:pt x="177648" y="8795"/>
                </a:lnTo>
                <a:lnTo>
                  <a:pt x="177852" y="9205"/>
                </a:lnTo>
                <a:lnTo>
                  <a:pt x="178261" y="9511"/>
                </a:lnTo>
                <a:lnTo>
                  <a:pt x="178169" y="9789"/>
                </a:lnTo>
                <a:lnTo>
                  <a:pt x="177852" y="9409"/>
                </a:lnTo>
                <a:lnTo>
                  <a:pt x="177545" y="9716"/>
                </a:lnTo>
                <a:lnTo>
                  <a:pt x="177034" y="8591"/>
                </a:lnTo>
                <a:lnTo>
                  <a:pt x="173352" y="8182"/>
                </a:lnTo>
                <a:lnTo>
                  <a:pt x="173352" y="8182"/>
                </a:lnTo>
                <a:lnTo>
                  <a:pt x="173966" y="8489"/>
                </a:lnTo>
                <a:lnTo>
                  <a:pt x="172636" y="8489"/>
                </a:lnTo>
                <a:lnTo>
                  <a:pt x="175193" y="9205"/>
                </a:lnTo>
                <a:lnTo>
                  <a:pt x="175193" y="9205"/>
                </a:lnTo>
                <a:lnTo>
                  <a:pt x="172432" y="8898"/>
                </a:lnTo>
                <a:lnTo>
                  <a:pt x="172432" y="8693"/>
                </a:lnTo>
                <a:lnTo>
                  <a:pt x="172227" y="8591"/>
                </a:lnTo>
                <a:lnTo>
                  <a:pt x="172227" y="8182"/>
                </a:lnTo>
                <a:lnTo>
                  <a:pt x="171307" y="7670"/>
                </a:lnTo>
                <a:lnTo>
                  <a:pt x="171307" y="7670"/>
                </a:lnTo>
                <a:lnTo>
                  <a:pt x="171716" y="8284"/>
                </a:lnTo>
                <a:lnTo>
                  <a:pt x="171102" y="8898"/>
                </a:lnTo>
                <a:lnTo>
                  <a:pt x="172227" y="9511"/>
                </a:lnTo>
                <a:lnTo>
                  <a:pt x="172330" y="10330"/>
                </a:lnTo>
                <a:lnTo>
                  <a:pt x="174886" y="11148"/>
                </a:lnTo>
                <a:lnTo>
                  <a:pt x="173966" y="11045"/>
                </a:lnTo>
                <a:lnTo>
                  <a:pt x="174170" y="12068"/>
                </a:lnTo>
                <a:lnTo>
                  <a:pt x="173966" y="12375"/>
                </a:lnTo>
                <a:lnTo>
                  <a:pt x="173966" y="12580"/>
                </a:lnTo>
                <a:lnTo>
                  <a:pt x="173250" y="13398"/>
                </a:lnTo>
                <a:lnTo>
                  <a:pt x="170898" y="12886"/>
                </a:lnTo>
                <a:lnTo>
                  <a:pt x="172023" y="12886"/>
                </a:lnTo>
                <a:lnTo>
                  <a:pt x="172125" y="13091"/>
                </a:lnTo>
                <a:lnTo>
                  <a:pt x="172636" y="12989"/>
                </a:lnTo>
                <a:lnTo>
                  <a:pt x="172330" y="12784"/>
                </a:lnTo>
                <a:lnTo>
                  <a:pt x="173045" y="11761"/>
                </a:lnTo>
                <a:lnTo>
                  <a:pt x="173045" y="11352"/>
                </a:lnTo>
                <a:lnTo>
                  <a:pt x="172330" y="11045"/>
                </a:lnTo>
                <a:lnTo>
                  <a:pt x="171307" y="9920"/>
                </a:lnTo>
                <a:lnTo>
                  <a:pt x="171307" y="9716"/>
                </a:lnTo>
                <a:lnTo>
                  <a:pt x="171102" y="9307"/>
                </a:lnTo>
                <a:lnTo>
                  <a:pt x="170284" y="8898"/>
                </a:lnTo>
                <a:lnTo>
                  <a:pt x="170182" y="7875"/>
                </a:lnTo>
                <a:lnTo>
                  <a:pt x="168545" y="7670"/>
                </a:lnTo>
                <a:lnTo>
                  <a:pt x="167727" y="8080"/>
                </a:lnTo>
                <a:lnTo>
                  <a:pt x="167625" y="8795"/>
                </a:lnTo>
                <a:lnTo>
                  <a:pt x="167114" y="9205"/>
                </a:lnTo>
                <a:lnTo>
                  <a:pt x="167727" y="9409"/>
                </a:lnTo>
                <a:lnTo>
                  <a:pt x="168034" y="10432"/>
                </a:lnTo>
                <a:lnTo>
                  <a:pt x="169875" y="10943"/>
                </a:lnTo>
                <a:lnTo>
                  <a:pt x="169568" y="11557"/>
                </a:lnTo>
                <a:lnTo>
                  <a:pt x="164148" y="10227"/>
                </a:lnTo>
                <a:lnTo>
                  <a:pt x="163636" y="10432"/>
                </a:lnTo>
                <a:lnTo>
                  <a:pt x="164352" y="10841"/>
                </a:lnTo>
                <a:lnTo>
                  <a:pt x="163841" y="11250"/>
                </a:lnTo>
                <a:lnTo>
                  <a:pt x="159648" y="11557"/>
                </a:lnTo>
                <a:lnTo>
                  <a:pt x="159648" y="11557"/>
                </a:lnTo>
                <a:lnTo>
                  <a:pt x="159955" y="11455"/>
                </a:lnTo>
                <a:lnTo>
                  <a:pt x="159852" y="11045"/>
                </a:lnTo>
                <a:lnTo>
                  <a:pt x="159750" y="11045"/>
                </a:lnTo>
                <a:lnTo>
                  <a:pt x="158830" y="11250"/>
                </a:lnTo>
                <a:lnTo>
                  <a:pt x="159136" y="11352"/>
                </a:lnTo>
                <a:lnTo>
                  <a:pt x="158830" y="11455"/>
                </a:lnTo>
                <a:lnTo>
                  <a:pt x="158625" y="11352"/>
                </a:lnTo>
                <a:lnTo>
                  <a:pt x="156682" y="11966"/>
                </a:lnTo>
                <a:lnTo>
                  <a:pt x="156886" y="12068"/>
                </a:lnTo>
                <a:lnTo>
                  <a:pt x="155250" y="12886"/>
                </a:lnTo>
                <a:lnTo>
                  <a:pt x="154330" y="12273"/>
                </a:lnTo>
                <a:lnTo>
                  <a:pt x="155352" y="11966"/>
                </a:lnTo>
                <a:lnTo>
                  <a:pt x="152898" y="11250"/>
                </a:lnTo>
                <a:lnTo>
                  <a:pt x="153614" y="11659"/>
                </a:lnTo>
                <a:lnTo>
                  <a:pt x="153614" y="12375"/>
                </a:lnTo>
                <a:lnTo>
                  <a:pt x="154227" y="12784"/>
                </a:lnTo>
                <a:lnTo>
                  <a:pt x="154227" y="13602"/>
                </a:lnTo>
                <a:lnTo>
                  <a:pt x="152795" y="13193"/>
                </a:lnTo>
                <a:lnTo>
                  <a:pt x="151466" y="14011"/>
                </a:lnTo>
                <a:lnTo>
                  <a:pt x="152080" y="14727"/>
                </a:lnTo>
                <a:lnTo>
                  <a:pt x="151568" y="14932"/>
                </a:lnTo>
                <a:lnTo>
                  <a:pt x="149625" y="14318"/>
                </a:lnTo>
                <a:lnTo>
                  <a:pt x="149420" y="14523"/>
                </a:lnTo>
                <a:lnTo>
                  <a:pt x="150545" y="15239"/>
                </a:lnTo>
                <a:lnTo>
                  <a:pt x="150341" y="15545"/>
                </a:lnTo>
                <a:lnTo>
                  <a:pt x="146864" y="13295"/>
                </a:lnTo>
                <a:lnTo>
                  <a:pt x="147068" y="13193"/>
                </a:lnTo>
                <a:lnTo>
                  <a:pt x="145636" y="12580"/>
                </a:lnTo>
                <a:lnTo>
                  <a:pt x="151057" y="13398"/>
                </a:lnTo>
                <a:lnTo>
                  <a:pt x="151977" y="12886"/>
                </a:lnTo>
                <a:lnTo>
                  <a:pt x="151875" y="12375"/>
                </a:lnTo>
                <a:lnTo>
                  <a:pt x="150648" y="11659"/>
                </a:lnTo>
                <a:lnTo>
                  <a:pt x="150750" y="11761"/>
                </a:lnTo>
                <a:lnTo>
                  <a:pt x="150750" y="11761"/>
                </a:lnTo>
                <a:lnTo>
                  <a:pt x="146455" y="10636"/>
                </a:lnTo>
                <a:lnTo>
                  <a:pt x="146045" y="10841"/>
                </a:lnTo>
                <a:lnTo>
                  <a:pt x="145841" y="10636"/>
                </a:lnTo>
                <a:lnTo>
                  <a:pt x="145841" y="10534"/>
                </a:lnTo>
                <a:lnTo>
                  <a:pt x="145227" y="10432"/>
                </a:lnTo>
                <a:lnTo>
                  <a:pt x="145739" y="10330"/>
                </a:lnTo>
                <a:lnTo>
                  <a:pt x="145023" y="10125"/>
                </a:lnTo>
                <a:lnTo>
                  <a:pt x="145023" y="10125"/>
                </a:lnTo>
                <a:lnTo>
                  <a:pt x="145125" y="10227"/>
                </a:lnTo>
                <a:lnTo>
                  <a:pt x="143591" y="10330"/>
                </a:lnTo>
                <a:lnTo>
                  <a:pt x="143489" y="10125"/>
                </a:lnTo>
                <a:lnTo>
                  <a:pt x="142875" y="9920"/>
                </a:lnTo>
                <a:lnTo>
                  <a:pt x="144102" y="9920"/>
                </a:lnTo>
                <a:lnTo>
                  <a:pt x="143080" y="9409"/>
                </a:lnTo>
                <a:lnTo>
                  <a:pt x="142466" y="9920"/>
                </a:lnTo>
                <a:lnTo>
                  <a:pt x="141955" y="9409"/>
                </a:lnTo>
                <a:lnTo>
                  <a:pt x="141443" y="9716"/>
                </a:lnTo>
                <a:lnTo>
                  <a:pt x="141341" y="9511"/>
                </a:lnTo>
                <a:lnTo>
                  <a:pt x="141136" y="9409"/>
                </a:lnTo>
                <a:lnTo>
                  <a:pt x="140727" y="9920"/>
                </a:lnTo>
                <a:lnTo>
                  <a:pt x="140830" y="9409"/>
                </a:lnTo>
                <a:lnTo>
                  <a:pt x="140318" y="9307"/>
                </a:lnTo>
                <a:lnTo>
                  <a:pt x="139398" y="10023"/>
                </a:lnTo>
                <a:lnTo>
                  <a:pt x="138886" y="9716"/>
                </a:lnTo>
                <a:lnTo>
                  <a:pt x="138068" y="9920"/>
                </a:lnTo>
                <a:lnTo>
                  <a:pt x="138477" y="10227"/>
                </a:lnTo>
                <a:lnTo>
                  <a:pt x="137864" y="10125"/>
                </a:lnTo>
                <a:lnTo>
                  <a:pt x="137557" y="10330"/>
                </a:lnTo>
                <a:lnTo>
                  <a:pt x="137761" y="10534"/>
                </a:lnTo>
                <a:lnTo>
                  <a:pt x="137352" y="10636"/>
                </a:lnTo>
                <a:lnTo>
                  <a:pt x="137352" y="10125"/>
                </a:lnTo>
                <a:lnTo>
                  <a:pt x="137045" y="10534"/>
                </a:lnTo>
                <a:lnTo>
                  <a:pt x="136330" y="10534"/>
                </a:lnTo>
                <a:lnTo>
                  <a:pt x="136636" y="10636"/>
                </a:lnTo>
                <a:lnTo>
                  <a:pt x="136125" y="10636"/>
                </a:lnTo>
                <a:lnTo>
                  <a:pt x="136125" y="10841"/>
                </a:lnTo>
                <a:lnTo>
                  <a:pt x="135818" y="10841"/>
                </a:lnTo>
                <a:lnTo>
                  <a:pt x="135716" y="11045"/>
                </a:lnTo>
                <a:lnTo>
                  <a:pt x="135102" y="11352"/>
                </a:lnTo>
                <a:lnTo>
                  <a:pt x="135818" y="11455"/>
                </a:lnTo>
                <a:lnTo>
                  <a:pt x="135307" y="11455"/>
                </a:lnTo>
                <a:lnTo>
                  <a:pt x="135102" y="11761"/>
                </a:lnTo>
                <a:lnTo>
                  <a:pt x="135102" y="11966"/>
                </a:lnTo>
                <a:lnTo>
                  <a:pt x="134795" y="11659"/>
                </a:lnTo>
                <a:lnTo>
                  <a:pt x="134386" y="11761"/>
                </a:lnTo>
                <a:lnTo>
                  <a:pt x="134591" y="11864"/>
                </a:lnTo>
                <a:lnTo>
                  <a:pt x="134080" y="12068"/>
                </a:lnTo>
                <a:lnTo>
                  <a:pt x="134386" y="12068"/>
                </a:lnTo>
                <a:lnTo>
                  <a:pt x="134693" y="12273"/>
                </a:lnTo>
                <a:lnTo>
                  <a:pt x="134693" y="12375"/>
                </a:lnTo>
                <a:lnTo>
                  <a:pt x="133875" y="12477"/>
                </a:lnTo>
                <a:lnTo>
                  <a:pt x="134591" y="12477"/>
                </a:lnTo>
                <a:lnTo>
                  <a:pt x="133364" y="12784"/>
                </a:lnTo>
                <a:lnTo>
                  <a:pt x="133568" y="12886"/>
                </a:lnTo>
                <a:lnTo>
                  <a:pt x="133057" y="13091"/>
                </a:lnTo>
                <a:lnTo>
                  <a:pt x="133670" y="13295"/>
                </a:lnTo>
                <a:lnTo>
                  <a:pt x="132852" y="13500"/>
                </a:lnTo>
                <a:lnTo>
                  <a:pt x="133057" y="13602"/>
                </a:lnTo>
                <a:lnTo>
                  <a:pt x="133057" y="14216"/>
                </a:lnTo>
                <a:lnTo>
                  <a:pt x="132750" y="14420"/>
                </a:lnTo>
                <a:lnTo>
                  <a:pt x="132545" y="14318"/>
                </a:lnTo>
                <a:lnTo>
                  <a:pt x="131932" y="14727"/>
                </a:lnTo>
                <a:lnTo>
                  <a:pt x="132239" y="14625"/>
                </a:lnTo>
                <a:lnTo>
                  <a:pt x="130909" y="15750"/>
                </a:lnTo>
                <a:lnTo>
                  <a:pt x="131114" y="15852"/>
                </a:lnTo>
                <a:lnTo>
                  <a:pt x="131830" y="15545"/>
                </a:lnTo>
                <a:lnTo>
                  <a:pt x="131727" y="15443"/>
                </a:lnTo>
                <a:lnTo>
                  <a:pt x="132136" y="15443"/>
                </a:lnTo>
                <a:lnTo>
                  <a:pt x="131932" y="15545"/>
                </a:lnTo>
                <a:lnTo>
                  <a:pt x="132136" y="15545"/>
                </a:lnTo>
                <a:lnTo>
                  <a:pt x="131727" y="15852"/>
                </a:lnTo>
                <a:lnTo>
                  <a:pt x="130091" y="15955"/>
                </a:lnTo>
                <a:lnTo>
                  <a:pt x="129886" y="16057"/>
                </a:lnTo>
                <a:lnTo>
                  <a:pt x="130193" y="16466"/>
                </a:lnTo>
                <a:lnTo>
                  <a:pt x="128864" y="16568"/>
                </a:lnTo>
                <a:lnTo>
                  <a:pt x="129886" y="16568"/>
                </a:lnTo>
                <a:lnTo>
                  <a:pt x="128785" y="16804"/>
                </a:lnTo>
                <a:lnTo>
                  <a:pt x="128785" y="16804"/>
                </a:lnTo>
                <a:lnTo>
                  <a:pt x="127841" y="17182"/>
                </a:lnTo>
                <a:lnTo>
                  <a:pt x="128966" y="17386"/>
                </a:lnTo>
                <a:lnTo>
                  <a:pt x="127739" y="17386"/>
                </a:lnTo>
                <a:lnTo>
                  <a:pt x="128045" y="18102"/>
                </a:lnTo>
                <a:lnTo>
                  <a:pt x="129477" y="17795"/>
                </a:lnTo>
                <a:lnTo>
                  <a:pt x="129580" y="18000"/>
                </a:lnTo>
                <a:lnTo>
                  <a:pt x="129273" y="18205"/>
                </a:lnTo>
                <a:lnTo>
                  <a:pt x="127739" y="18307"/>
                </a:lnTo>
                <a:lnTo>
                  <a:pt x="128250" y="18511"/>
                </a:lnTo>
                <a:lnTo>
                  <a:pt x="127943" y="18818"/>
                </a:lnTo>
                <a:lnTo>
                  <a:pt x="128250" y="19023"/>
                </a:lnTo>
                <a:lnTo>
                  <a:pt x="127943" y="19227"/>
                </a:lnTo>
                <a:lnTo>
                  <a:pt x="128045" y="19330"/>
                </a:lnTo>
                <a:lnTo>
                  <a:pt x="129170" y="18614"/>
                </a:lnTo>
                <a:lnTo>
                  <a:pt x="128864" y="19023"/>
                </a:lnTo>
                <a:lnTo>
                  <a:pt x="128557" y="19023"/>
                </a:lnTo>
                <a:lnTo>
                  <a:pt x="128659" y="19330"/>
                </a:lnTo>
                <a:lnTo>
                  <a:pt x="127943" y="19841"/>
                </a:lnTo>
                <a:lnTo>
                  <a:pt x="128864" y="19534"/>
                </a:lnTo>
                <a:lnTo>
                  <a:pt x="128557" y="19841"/>
                </a:lnTo>
                <a:lnTo>
                  <a:pt x="128864" y="20045"/>
                </a:lnTo>
                <a:lnTo>
                  <a:pt x="128250" y="20352"/>
                </a:lnTo>
                <a:lnTo>
                  <a:pt x="129068" y="20761"/>
                </a:lnTo>
                <a:lnTo>
                  <a:pt x="128966" y="20864"/>
                </a:lnTo>
                <a:lnTo>
                  <a:pt x="131011" y="20148"/>
                </a:lnTo>
                <a:lnTo>
                  <a:pt x="131114" y="19943"/>
                </a:lnTo>
                <a:lnTo>
                  <a:pt x="131727" y="19841"/>
                </a:lnTo>
                <a:lnTo>
                  <a:pt x="131727" y="19534"/>
                </a:lnTo>
                <a:lnTo>
                  <a:pt x="131830" y="19330"/>
                </a:lnTo>
                <a:lnTo>
                  <a:pt x="132034" y="19841"/>
                </a:lnTo>
                <a:lnTo>
                  <a:pt x="132443" y="20045"/>
                </a:lnTo>
                <a:lnTo>
                  <a:pt x="132443" y="20659"/>
                </a:lnTo>
                <a:lnTo>
                  <a:pt x="133670" y="22295"/>
                </a:lnTo>
                <a:lnTo>
                  <a:pt x="133670" y="22500"/>
                </a:lnTo>
                <a:lnTo>
                  <a:pt x="133773" y="22705"/>
                </a:lnTo>
                <a:lnTo>
                  <a:pt x="133466" y="22705"/>
                </a:lnTo>
                <a:lnTo>
                  <a:pt x="133875" y="23523"/>
                </a:lnTo>
                <a:lnTo>
                  <a:pt x="135000" y="23318"/>
                </a:lnTo>
                <a:lnTo>
                  <a:pt x="135205" y="22909"/>
                </a:lnTo>
                <a:lnTo>
                  <a:pt x="136023" y="22807"/>
                </a:lnTo>
                <a:lnTo>
                  <a:pt x="136432" y="20557"/>
                </a:lnTo>
                <a:lnTo>
                  <a:pt x="136636" y="20557"/>
                </a:lnTo>
                <a:lnTo>
                  <a:pt x="136023" y="20455"/>
                </a:lnTo>
                <a:lnTo>
                  <a:pt x="137761" y="19739"/>
                </a:lnTo>
                <a:lnTo>
                  <a:pt x="137250" y="19739"/>
                </a:lnTo>
                <a:lnTo>
                  <a:pt x="137966" y="19227"/>
                </a:lnTo>
                <a:lnTo>
                  <a:pt x="136636" y="18307"/>
                </a:lnTo>
                <a:lnTo>
                  <a:pt x="136432" y="17489"/>
                </a:lnTo>
                <a:lnTo>
                  <a:pt x="136636" y="17591"/>
                </a:lnTo>
                <a:lnTo>
                  <a:pt x="136636" y="17080"/>
                </a:lnTo>
                <a:lnTo>
                  <a:pt x="136432" y="16773"/>
                </a:lnTo>
                <a:lnTo>
                  <a:pt x="136943" y="16670"/>
                </a:lnTo>
                <a:lnTo>
                  <a:pt x="136841" y="16670"/>
                </a:lnTo>
                <a:lnTo>
                  <a:pt x="136739" y="16466"/>
                </a:lnTo>
                <a:lnTo>
                  <a:pt x="137148" y="16364"/>
                </a:lnTo>
                <a:lnTo>
                  <a:pt x="137045" y="16364"/>
                </a:lnTo>
                <a:lnTo>
                  <a:pt x="137455" y="16159"/>
                </a:lnTo>
                <a:lnTo>
                  <a:pt x="137352" y="16057"/>
                </a:lnTo>
                <a:lnTo>
                  <a:pt x="137864" y="15955"/>
                </a:lnTo>
                <a:lnTo>
                  <a:pt x="137864" y="15852"/>
                </a:lnTo>
                <a:lnTo>
                  <a:pt x="139091" y="15034"/>
                </a:lnTo>
                <a:lnTo>
                  <a:pt x="138784" y="14625"/>
                </a:lnTo>
                <a:lnTo>
                  <a:pt x="138886" y="14216"/>
                </a:lnTo>
                <a:lnTo>
                  <a:pt x="138989" y="14216"/>
                </a:lnTo>
                <a:lnTo>
                  <a:pt x="139193" y="14011"/>
                </a:lnTo>
                <a:lnTo>
                  <a:pt x="139398" y="14011"/>
                </a:lnTo>
                <a:lnTo>
                  <a:pt x="139295" y="13909"/>
                </a:lnTo>
                <a:lnTo>
                  <a:pt x="141034" y="13705"/>
                </a:lnTo>
                <a:lnTo>
                  <a:pt x="141545" y="14011"/>
                </a:lnTo>
                <a:lnTo>
                  <a:pt x="141648" y="14625"/>
                </a:lnTo>
                <a:lnTo>
                  <a:pt x="139807" y="15852"/>
                </a:lnTo>
                <a:lnTo>
                  <a:pt x="139807" y="15955"/>
                </a:lnTo>
                <a:lnTo>
                  <a:pt x="139295" y="16159"/>
                </a:lnTo>
                <a:lnTo>
                  <a:pt x="139602" y="18511"/>
                </a:lnTo>
                <a:lnTo>
                  <a:pt x="140523" y="18716"/>
                </a:lnTo>
                <a:lnTo>
                  <a:pt x="140523" y="18920"/>
                </a:lnTo>
                <a:lnTo>
                  <a:pt x="140727" y="18920"/>
                </a:lnTo>
                <a:lnTo>
                  <a:pt x="140830" y="19330"/>
                </a:lnTo>
                <a:lnTo>
                  <a:pt x="142977" y="18818"/>
                </a:lnTo>
                <a:lnTo>
                  <a:pt x="142875" y="18716"/>
                </a:lnTo>
                <a:lnTo>
                  <a:pt x="143386" y="18511"/>
                </a:lnTo>
                <a:lnTo>
                  <a:pt x="143284" y="18716"/>
                </a:lnTo>
                <a:lnTo>
                  <a:pt x="144731" y="18619"/>
                </a:lnTo>
                <a:lnTo>
                  <a:pt x="144731" y="18619"/>
                </a:lnTo>
                <a:lnTo>
                  <a:pt x="146045" y="19125"/>
                </a:lnTo>
                <a:lnTo>
                  <a:pt x="144920" y="19227"/>
                </a:lnTo>
                <a:lnTo>
                  <a:pt x="144818" y="19432"/>
                </a:lnTo>
                <a:lnTo>
                  <a:pt x="144614" y="19330"/>
                </a:lnTo>
                <a:lnTo>
                  <a:pt x="144511" y="19636"/>
                </a:lnTo>
                <a:lnTo>
                  <a:pt x="141750" y="19739"/>
                </a:lnTo>
                <a:lnTo>
                  <a:pt x="141341" y="20045"/>
                </a:lnTo>
                <a:lnTo>
                  <a:pt x="142261" y="20864"/>
                </a:lnTo>
                <a:lnTo>
                  <a:pt x="142261" y="21784"/>
                </a:lnTo>
                <a:lnTo>
                  <a:pt x="140318" y="21375"/>
                </a:lnTo>
                <a:lnTo>
                  <a:pt x="139909" y="22398"/>
                </a:lnTo>
                <a:lnTo>
                  <a:pt x="140011" y="23318"/>
                </a:lnTo>
                <a:lnTo>
                  <a:pt x="140114" y="23932"/>
                </a:lnTo>
                <a:lnTo>
                  <a:pt x="139807" y="23932"/>
                </a:lnTo>
                <a:lnTo>
                  <a:pt x="140011" y="23318"/>
                </a:lnTo>
                <a:lnTo>
                  <a:pt x="138886" y="24545"/>
                </a:lnTo>
                <a:lnTo>
                  <a:pt x="138375" y="24239"/>
                </a:lnTo>
                <a:lnTo>
                  <a:pt x="134693" y="24750"/>
                </a:lnTo>
                <a:lnTo>
                  <a:pt x="135307" y="25261"/>
                </a:lnTo>
                <a:lnTo>
                  <a:pt x="134795" y="25057"/>
                </a:lnTo>
                <a:lnTo>
                  <a:pt x="134693" y="24750"/>
                </a:lnTo>
                <a:lnTo>
                  <a:pt x="133773" y="24443"/>
                </a:lnTo>
                <a:lnTo>
                  <a:pt x="132852" y="24955"/>
                </a:lnTo>
                <a:lnTo>
                  <a:pt x="131625" y="24443"/>
                </a:lnTo>
                <a:lnTo>
                  <a:pt x="131625" y="24136"/>
                </a:lnTo>
                <a:lnTo>
                  <a:pt x="131318" y="23830"/>
                </a:lnTo>
                <a:lnTo>
                  <a:pt x="131420" y="23420"/>
                </a:lnTo>
                <a:lnTo>
                  <a:pt x="131727" y="23216"/>
                </a:lnTo>
                <a:lnTo>
                  <a:pt x="131625" y="23114"/>
                </a:lnTo>
                <a:lnTo>
                  <a:pt x="132341" y="22500"/>
                </a:lnTo>
                <a:lnTo>
                  <a:pt x="131932" y="22398"/>
                </a:lnTo>
                <a:lnTo>
                  <a:pt x="132034" y="21273"/>
                </a:lnTo>
                <a:lnTo>
                  <a:pt x="132034" y="21273"/>
                </a:lnTo>
                <a:lnTo>
                  <a:pt x="130602" y="21886"/>
                </a:lnTo>
                <a:lnTo>
                  <a:pt x="130602" y="22193"/>
                </a:lnTo>
                <a:lnTo>
                  <a:pt x="131011" y="22295"/>
                </a:lnTo>
                <a:lnTo>
                  <a:pt x="130705" y="22398"/>
                </a:lnTo>
                <a:lnTo>
                  <a:pt x="130295" y="22398"/>
                </a:lnTo>
                <a:lnTo>
                  <a:pt x="130295" y="23318"/>
                </a:lnTo>
                <a:lnTo>
                  <a:pt x="130909" y="24341"/>
                </a:lnTo>
                <a:lnTo>
                  <a:pt x="130807" y="24545"/>
                </a:lnTo>
                <a:lnTo>
                  <a:pt x="131625" y="25261"/>
                </a:lnTo>
                <a:lnTo>
                  <a:pt x="131011" y="25057"/>
                </a:lnTo>
                <a:lnTo>
                  <a:pt x="130705" y="25466"/>
                </a:lnTo>
                <a:lnTo>
                  <a:pt x="128864" y="25466"/>
                </a:lnTo>
                <a:lnTo>
                  <a:pt x="127739" y="26080"/>
                </a:lnTo>
                <a:lnTo>
                  <a:pt x="127432" y="27205"/>
                </a:lnTo>
                <a:lnTo>
                  <a:pt x="127227" y="27205"/>
                </a:lnTo>
                <a:lnTo>
                  <a:pt x="127534" y="27409"/>
                </a:lnTo>
                <a:lnTo>
                  <a:pt x="127534" y="27409"/>
                </a:lnTo>
                <a:lnTo>
                  <a:pt x="126818" y="27307"/>
                </a:lnTo>
                <a:lnTo>
                  <a:pt x="126818" y="27307"/>
                </a:lnTo>
                <a:lnTo>
                  <a:pt x="127432" y="27409"/>
                </a:lnTo>
                <a:lnTo>
                  <a:pt x="125386" y="28023"/>
                </a:lnTo>
                <a:lnTo>
                  <a:pt x="124977" y="28841"/>
                </a:lnTo>
                <a:lnTo>
                  <a:pt x="124261" y="29148"/>
                </a:lnTo>
                <a:lnTo>
                  <a:pt x="124466" y="29352"/>
                </a:lnTo>
                <a:lnTo>
                  <a:pt x="123239" y="29455"/>
                </a:lnTo>
                <a:lnTo>
                  <a:pt x="123136" y="29148"/>
                </a:lnTo>
                <a:lnTo>
                  <a:pt x="122727" y="29352"/>
                </a:lnTo>
                <a:lnTo>
                  <a:pt x="123034" y="30170"/>
                </a:lnTo>
                <a:lnTo>
                  <a:pt x="120375" y="30375"/>
                </a:lnTo>
                <a:lnTo>
                  <a:pt x="120784" y="30477"/>
                </a:lnTo>
                <a:lnTo>
                  <a:pt x="120477" y="30580"/>
                </a:lnTo>
                <a:lnTo>
                  <a:pt x="120682" y="30682"/>
                </a:lnTo>
                <a:lnTo>
                  <a:pt x="120375" y="30784"/>
                </a:lnTo>
                <a:lnTo>
                  <a:pt x="122011" y="31193"/>
                </a:lnTo>
                <a:lnTo>
                  <a:pt x="121909" y="31295"/>
                </a:lnTo>
                <a:lnTo>
                  <a:pt x="122114" y="31295"/>
                </a:lnTo>
                <a:lnTo>
                  <a:pt x="122114" y="31398"/>
                </a:lnTo>
                <a:lnTo>
                  <a:pt x="122727" y="31602"/>
                </a:lnTo>
                <a:lnTo>
                  <a:pt x="122420" y="31705"/>
                </a:lnTo>
                <a:lnTo>
                  <a:pt x="122523" y="32114"/>
                </a:lnTo>
                <a:lnTo>
                  <a:pt x="123239" y="32523"/>
                </a:lnTo>
                <a:lnTo>
                  <a:pt x="123341" y="33136"/>
                </a:lnTo>
                <a:lnTo>
                  <a:pt x="123136" y="33034"/>
                </a:lnTo>
                <a:lnTo>
                  <a:pt x="123750" y="33852"/>
                </a:lnTo>
                <a:lnTo>
                  <a:pt x="123750" y="33852"/>
                </a:lnTo>
                <a:lnTo>
                  <a:pt x="123239" y="33341"/>
                </a:lnTo>
                <a:lnTo>
                  <a:pt x="123136" y="34261"/>
                </a:lnTo>
                <a:lnTo>
                  <a:pt x="123239" y="34159"/>
                </a:lnTo>
                <a:lnTo>
                  <a:pt x="123239" y="34261"/>
                </a:lnTo>
                <a:lnTo>
                  <a:pt x="122830" y="35386"/>
                </a:lnTo>
                <a:lnTo>
                  <a:pt x="117409" y="35284"/>
                </a:lnTo>
                <a:lnTo>
                  <a:pt x="117307" y="35489"/>
                </a:lnTo>
                <a:lnTo>
                  <a:pt x="116898" y="35591"/>
                </a:lnTo>
                <a:lnTo>
                  <a:pt x="116693" y="36307"/>
                </a:lnTo>
                <a:lnTo>
                  <a:pt x="116898" y="36307"/>
                </a:lnTo>
                <a:lnTo>
                  <a:pt x="116898" y="36614"/>
                </a:lnTo>
                <a:lnTo>
                  <a:pt x="117000" y="36614"/>
                </a:lnTo>
                <a:lnTo>
                  <a:pt x="116182" y="40091"/>
                </a:lnTo>
                <a:lnTo>
                  <a:pt x="116795" y="39784"/>
                </a:lnTo>
                <a:lnTo>
                  <a:pt x="116386" y="40295"/>
                </a:lnTo>
                <a:lnTo>
                  <a:pt x="116687" y="40446"/>
                </a:lnTo>
                <a:lnTo>
                  <a:pt x="116687" y="40446"/>
                </a:lnTo>
                <a:lnTo>
                  <a:pt x="116489" y="41932"/>
                </a:lnTo>
                <a:lnTo>
                  <a:pt x="118330" y="41625"/>
                </a:lnTo>
                <a:lnTo>
                  <a:pt x="118739" y="42136"/>
                </a:lnTo>
                <a:lnTo>
                  <a:pt x="118841" y="42034"/>
                </a:lnTo>
                <a:lnTo>
                  <a:pt x="119455" y="42955"/>
                </a:lnTo>
                <a:lnTo>
                  <a:pt x="122420" y="42034"/>
                </a:lnTo>
                <a:lnTo>
                  <a:pt x="122727" y="41625"/>
                </a:lnTo>
                <a:lnTo>
                  <a:pt x="123545" y="41318"/>
                </a:lnTo>
                <a:lnTo>
                  <a:pt x="123852" y="40500"/>
                </a:lnTo>
                <a:lnTo>
                  <a:pt x="124261" y="40193"/>
                </a:lnTo>
                <a:lnTo>
                  <a:pt x="123955" y="39784"/>
                </a:lnTo>
                <a:lnTo>
                  <a:pt x="124773" y="38045"/>
                </a:lnTo>
                <a:lnTo>
                  <a:pt x="126818" y="36920"/>
                </a:lnTo>
                <a:lnTo>
                  <a:pt x="126818" y="35693"/>
                </a:lnTo>
                <a:lnTo>
                  <a:pt x="129682" y="35591"/>
                </a:lnTo>
                <a:lnTo>
                  <a:pt x="131318" y="34466"/>
                </a:lnTo>
                <a:lnTo>
                  <a:pt x="136943" y="38864"/>
                </a:lnTo>
                <a:lnTo>
                  <a:pt x="137250" y="38864"/>
                </a:lnTo>
                <a:lnTo>
                  <a:pt x="137761" y="40091"/>
                </a:lnTo>
                <a:lnTo>
                  <a:pt x="137557" y="40193"/>
                </a:lnTo>
                <a:lnTo>
                  <a:pt x="137352" y="40807"/>
                </a:lnTo>
                <a:lnTo>
                  <a:pt x="137761" y="41011"/>
                </a:lnTo>
                <a:lnTo>
                  <a:pt x="138170" y="39989"/>
                </a:lnTo>
                <a:lnTo>
                  <a:pt x="138580" y="39886"/>
                </a:lnTo>
                <a:lnTo>
                  <a:pt x="138477" y="39375"/>
                </a:lnTo>
                <a:lnTo>
                  <a:pt x="138068" y="39170"/>
                </a:lnTo>
                <a:lnTo>
                  <a:pt x="138375" y="38455"/>
                </a:lnTo>
                <a:lnTo>
                  <a:pt x="139602" y="38966"/>
                </a:lnTo>
                <a:lnTo>
                  <a:pt x="137455" y="37432"/>
                </a:lnTo>
                <a:lnTo>
                  <a:pt x="137557" y="37023"/>
                </a:lnTo>
                <a:lnTo>
                  <a:pt x="136432" y="36818"/>
                </a:lnTo>
                <a:lnTo>
                  <a:pt x="134182" y="34057"/>
                </a:lnTo>
                <a:lnTo>
                  <a:pt x="134284" y="33341"/>
                </a:lnTo>
                <a:lnTo>
                  <a:pt x="135307" y="33239"/>
                </a:lnTo>
                <a:lnTo>
                  <a:pt x="135205" y="33750"/>
                </a:lnTo>
                <a:lnTo>
                  <a:pt x="135716" y="33750"/>
                </a:lnTo>
                <a:lnTo>
                  <a:pt x="135818" y="33545"/>
                </a:lnTo>
                <a:lnTo>
                  <a:pt x="136841" y="34670"/>
                </a:lnTo>
                <a:lnTo>
                  <a:pt x="136534" y="34670"/>
                </a:lnTo>
                <a:lnTo>
                  <a:pt x="138784" y="36102"/>
                </a:lnTo>
                <a:lnTo>
                  <a:pt x="138170" y="35898"/>
                </a:lnTo>
                <a:lnTo>
                  <a:pt x="140420" y="37330"/>
                </a:lnTo>
                <a:lnTo>
                  <a:pt x="140420" y="38557"/>
                </a:lnTo>
                <a:lnTo>
                  <a:pt x="140318" y="38557"/>
                </a:lnTo>
                <a:lnTo>
                  <a:pt x="141955" y="39989"/>
                </a:lnTo>
                <a:lnTo>
                  <a:pt x="141648" y="39989"/>
                </a:lnTo>
                <a:lnTo>
                  <a:pt x="141955" y="40398"/>
                </a:lnTo>
                <a:lnTo>
                  <a:pt x="143080" y="40500"/>
                </a:lnTo>
                <a:lnTo>
                  <a:pt x="143489" y="40807"/>
                </a:lnTo>
                <a:lnTo>
                  <a:pt x="143489" y="40909"/>
                </a:lnTo>
                <a:lnTo>
                  <a:pt x="142159" y="40909"/>
                </a:lnTo>
                <a:lnTo>
                  <a:pt x="142773" y="42239"/>
                </a:lnTo>
                <a:lnTo>
                  <a:pt x="143284" y="42545"/>
                </a:lnTo>
                <a:lnTo>
                  <a:pt x="143898" y="42545"/>
                </a:lnTo>
                <a:lnTo>
                  <a:pt x="143489" y="41318"/>
                </a:lnTo>
                <a:lnTo>
                  <a:pt x="144102" y="41523"/>
                </a:lnTo>
                <a:lnTo>
                  <a:pt x="144102" y="41523"/>
                </a:lnTo>
                <a:lnTo>
                  <a:pt x="143591" y="41011"/>
                </a:lnTo>
                <a:lnTo>
                  <a:pt x="144205" y="41011"/>
                </a:lnTo>
                <a:lnTo>
                  <a:pt x="144409" y="40807"/>
                </a:lnTo>
                <a:lnTo>
                  <a:pt x="143182" y="39989"/>
                </a:lnTo>
                <a:lnTo>
                  <a:pt x="143591" y="39784"/>
                </a:lnTo>
                <a:lnTo>
                  <a:pt x="143386" y="39682"/>
                </a:lnTo>
                <a:lnTo>
                  <a:pt x="143591" y="39580"/>
                </a:lnTo>
                <a:lnTo>
                  <a:pt x="143693" y="39784"/>
                </a:lnTo>
                <a:lnTo>
                  <a:pt x="143591" y="39477"/>
                </a:lnTo>
                <a:lnTo>
                  <a:pt x="143080" y="38761"/>
                </a:lnTo>
                <a:lnTo>
                  <a:pt x="143284" y="38352"/>
                </a:lnTo>
                <a:lnTo>
                  <a:pt x="143740" y="38678"/>
                </a:lnTo>
                <a:lnTo>
                  <a:pt x="143740" y="38678"/>
                </a:lnTo>
                <a:lnTo>
                  <a:pt x="144205" y="38864"/>
                </a:lnTo>
                <a:lnTo>
                  <a:pt x="144102" y="38557"/>
                </a:lnTo>
                <a:lnTo>
                  <a:pt x="144511" y="38761"/>
                </a:lnTo>
                <a:lnTo>
                  <a:pt x="144000" y="38250"/>
                </a:lnTo>
                <a:lnTo>
                  <a:pt x="145636" y="38045"/>
                </a:lnTo>
                <a:lnTo>
                  <a:pt x="145943" y="38250"/>
                </a:lnTo>
                <a:lnTo>
                  <a:pt x="146557" y="38250"/>
                </a:lnTo>
                <a:lnTo>
                  <a:pt x="146045" y="38864"/>
                </a:lnTo>
                <a:lnTo>
                  <a:pt x="146864" y="39989"/>
                </a:lnTo>
                <a:lnTo>
                  <a:pt x="146761" y="40295"/>
                </a:lnTo>
                <a:lnTo>
                  <a:pt x="147068" y="40398"/>
                </a:lnTo>
                <a:lnTo>
                  <a:pt x="146659" y="40602"/>
                </a:lnTo>
                <a:lnTo>
                  <a:pt x="146455" y="40295"/>
                </a:lnTo>
                <a:lnTo>
                  <a:pt x="146352" y="40705"/>
                </a:lnTo>
                <a:lnTo>
                  <a:pt x="146864" y="40807"/>
                </a:lnTo>
                <a:lnTo>
                  <a:pt x="147477" y="41727"/>
                </a:lnTo>
                <a:lnTo>
                  <a:pt x="147375" y="41830"/>
                </a:lnTo>
                <a:lnTo>
                  <a:pt x="147273" y="41932"/>
                </a:lnTo>
                <a:lnTo>
                  <a:pt x="148091" y="41932"/>
                </a:lnTo>
                <a:lnTo>
                  <a:pt x="147477" y="42239"/>
                </a:lnTo>
                <a:lnTo>
                  <a:pt x="147989" y="42239"/>
                </a:lnTo>
                <a:lnTo>
                  <a:pt x="147989" y="42341"/>
                </a:lnTo>
                <a:lnTo>
                  <a:pt x="148602" y="42239"/>
                </a:lnTo>
                <a:lnTo>
                  <a:pt x="149523" y="42852"/>
                </a:lnTo>
                <a:lnTo>
                  <a:pt x="150136" y="42648"/>
                </a:lnTo>
                <a:lnTo>
                  <a:pt x="150341" y="42136"/>
                </a:lnTo>
                <a:lnTo>
                  <a:pt x="152080" y="42955"/>
                </a:lnTo>
                <a:lnTo>
                  <a:pt x="152898" y="42852"/>
                </a:lnTo>
                <a:lnTo>
                  <a:pt x="153511" y="42239"/>
                </a:lnTo>
                <a:lnTo>
                  <a:pt x="154227" y="42443"/>
                </a:lnTo>
                <a:lnTo>
                  <a:pt x="154636" y="42136"/>
                </a:lnTo>
                <a:lnTo>
                  <a:pt x="154023" y="47659"/>
                </a:lnTo>
                <a:lnTo>
                  <a:pt x="152489" y="48068"/>
                </a:lnTo>
                <a:lnTo>
                  <a:pt x="152080" y="47864"/>
                </a:lnTo>
                <a:lnTo>
                  <a:pt x="151773" y="47864"/>
                </a:lnTo>
                <a:lnTo>
                  <a:pt x="151773" y="47761"/>
                </a:lnTo>
                <a:lnTo>
                  <a:pt x="151261" y="47557"/>
                </a:lnTo>
                <a:lnTo>
                  <a:pt x="150648" y="47761"/>
                </a:lnTo>
                <a:lnTo>
                  <a:pt x="150955" y="47557"/>
                </a:lnTo>
                <a:lnTo>
                  <a:pt x="150955" y="47557"/>
                </a:lnTo>
                <a:lnTo>
                  <a:pt x="149114" y="48170"/>
                </a:lnTo>
                <a:lnTo>
                  <a:pt x="146148" y="47659"/>
                </a:lnTo>
                <a:lnTo>
                  <a:pt x="145739" y="47148"/>
                </a:lnTo>
                <a:lnTo>
                  <a:pt x="144102" y="46739"/>
                </a:lnTo>
                <a:lnTo>
                  <a:pt x="144000" y="46432"/>
                </a:lnTo>
                <a:lnTo>
                  <a:pt x="143489" y="46227"/>
                </a:lnTo>
                <a:lnTo>
                  <a:pt x="141955" y="46534"/>
                </a:lnTo>
                <a:lnTo>
                  <a:pt x="141443" y="47250"/>
                </a:lnTo>
                <a:lnTo>
                  <a:pt x="141648" y="48170"/>
                </a:lnTo>
                <a:lnTo>
                  <a:pt x="140114" y="48580"/>
                </a:lnTo>
                <a:lnTo>
                  <a:pt x="133773" y="45818"/>
                </a:lnTo>
                <a:lnTo>
                  <a:pt x="133875" y="45818"/>
                </a:lnTo>
                <a:lnTo>
                  <a:pt x="132750" y="44898"/>
                </a:lnTo>
                <a:lnTo>
                  <a:pt x="133568" y="43670"/>
                </a:lnTo>
                <a:lnTo>
                  <a:pt x="133159" y="43057"/>
                </a:lnTo>
                <a:lnTo>
                  <a:pt x="133466" y="41932"/>
                </a:lnTo>
                <a:lnTo>
                  <a:pt x="132852" y="42136"/>
                </a:lnTo>
                <a:lnTo>
                  <a:pt x="132852" y="41830"/>
                </a:lnTo>
                <a:lnTo>
                  <a:pt x="132545" y="41727"/>
                </a:lnTo>
                <a:lnTo>
                  <a:pt x="132545" y="41625"/>
                </a:lnTo>
                <a:lnTo>
                  <a:pt x="130807" y="42136"/>
                </a:lnTo>
                <a:lnTo>
                  <a:pt x="130295" y="41830"/>
                </a:lnTo>
                <a:lnTo>
                  <a:pt x="122318" y="43977"/>
                </a:lnTo>
                <a:lnTo>
                  <a:pt x="121602" y="43670"/>
                </a:lnTo>
                <a:lnTo>
                  <a:pt x="120477" y="43875"/>
                </a:lnTo>
                <a:lnTo>
                  <a:pt x="119659" y="43057"/>
                </a:lnTo>
                <a:lnTo>
                  <a:pt x="115568" y="48477"/>
                </a:lnTo>
                <a:lnTo>
                  <a:pt x="115773" y="48784"/>
                </a:lnTo>
                <a:lnTo>
                  <a:pt x="114034" y="50932"/>
                </a:lnTo>
                <a:lnTo>
                  <a:pt x="112909" y="51239"/>
                </a:lnTo>
                <a:lnTo>
                  <a:pt x="109943" y="55739"/>
                </a:lnTo>
                <a:lnTo>
                  <a:pt x="109943" y="55739"/>
                </a:lnTo>
                <a:lnTo>
                  <a:pt x="110148" y="55534"/>
                </a:lnTo>
                <a:lnTo>
                  <a:pt x="110148" y="55534"/>
                </a:lnTo>
                <a:lnTo>
                  <a:pt x="108920" y="58602"/>
                </a:lnTo>
                <a:lnTo>
                  <a:pt x="109432" y="58807"/>
                </a:lnTo>
                <a:lnTo>
                  <a:pt x="109432" y="60034"/>
                </a:lnTo>
                <a:lnTo>
                  <a:pt x="109636" y="59932"/>
                </a:lnTo>
                <a:lnTo>
                  <a:pt x="109330" y="63716"/>
                </a:lnTo>
                <a:lnTo>
                  <a:pt x="108409" y="64841"/>
                </a:lnTo>
                <a:lnTo>
                  <a:pt x="109023" y="65659"/>
                </a:lnTo>
                <a:lnTo>
                  <a:pt x="109227" y="65557"/>
                </a:lnTo>
                <a:lnTo>
                  <a:pt x="109227" y="66170"/>
                </a:lnTo>
                <a:lnTo>
                  <a:pt x="110250" y="66170"/>
                </a:lnTo>
                <a:lnTo>
                  <a:pt x="109330" y="66375"/>
                </a:lnTo>
                <a:lnTo>
                  <a:pt x="109227" y="66273"/>
                </a:lnTo>
                <a:lnTo>
                  <a:pt x="109023" y="67091"/>
                </a:lnTo>
                <a:lnTo>
                  <a:pt x="109023" y="67091"/>
                </a:lnTo>
                <a:lnTo>
                  <a:pt x="109227" y="66989"/>
                </a:lnTo>
                <a:lnTo>
                  <a:pt x="109739" y="67909"/>
                </a:lnTo>
                <a:lnTo>
                  <a:pt x="110557" y="67705"/>
                </a:lnTo>
                <a:lnTo>
                  <a:pt x="110557" y="67705"/>
                </a:lnTo>
                <a:lnTo>
                  <a:pt x="110148" y="67909"/>
                </a:lnTo>
                <a:lnTo>
                  <a:pt x="110557" y="68114"/>
                </a:lnTo>
                <a:lnTo>
                  <a:pt x="110148" y="68318"/>
                </a:lnTo>
                <a:lnTo>
                  <a:pt x="110250" y="68318"/>
                </a:lnTo>
                <a:lnTo>
                  <a:pt x="110455" y="68523"/>
                </a:lnTo>
                <a:lnTo>
                  <a:pt x="110352" y="68727"/>
                </a:lnTo>
                <a:lnTo>
                  <a:pt x="110557" y="68625"/>
                </a:lnTo>
                <a:lnTo>
                  <a:pt x="110659" y="68932"/>
                </a:lnTo>
                <a:lnTo>
                  <a:pt x="110864" y="69034"/>
                </a:lnTo>
                <a:lnTo>
                  <a:pt x="110966" y="68932"/>
                </a:lnTo>
                <a:lnTo>
                  <a:pt x="111375" y="69648"/>
                </a:lnTo>
                <a:lnTo>
                  <a:pt x="111784" y="69852"/>
                </a:lnTo>
                <a:lnTo>
                  <a:pt x="111784" y="70261"/>
                </a:lnTo>
                <a:lnTo>
                  <a:pt x="112295" y="70875"/>
                </a:lnTo>
                <a:lnTo>
                  <a:pt x="112193" y="71182"/>
                </a:lnTo>
                <a:lnTo>
                  <a:pt x="112500" y="71182"/>
                </a:lnTo>
                <a:lnTo>
                  <a:pt x="112193" y="71284"/>
                </a:lnTo>
                <a:lnTo>
                  <a:pt x="117511" y="75477"/>
                </a:lnTo>
                <a:lnTo>
                  <a:pt x="119557" y="74761"/>
                </a:lnTo>
                <a:lnTo>
                  <a:pt x="119250" y="74761"/>
                </a:lnTo>
                <a:lnTo>
                  <a:pt x="120477" y="74659"/>
                </a:lnTo>
                <a:lnTo>
                  <a:pt x="119966" y="74659"/>
                </a:lnTo>
                <a:lnTo>
                  <a:pt x="121295" y="74557"/>
                </a:lnTo>
                <a:lnTo>
                  <a:pt x="121398" y="74761"/>
                </a:lnTo>
                <a:lnTo>
                  <a:pt x="127534" y="73227"/>
                </a:lnTo>
                <a:lnTo>
                  <a:pt x="127330" y="73432"/>
                </a:lnTo>
                <a:lnTo>
                  <a:pt x="129170" y="74455"/>
                </a:lnTo>
                <a:lnTo>
                  <a:pt x="129170" y="74761"/>
                </a:lnTo>
                <a:lnTo>
                  <a:pt x="129068" y="74761"/>
                </a:lnTo>
                <a:lnTo>
                  <a:pt x="129886" y="75477"/>
                </a:lnTo>
                <a:lnTo>
                  <a:pt x="130091" y="75477"/>
                </a:lnTo>
                <a:lnTo>
                  <a:pt x="130398" y="75580"/>
                </a:lnTo>
                <a:lnTo>
                  <a:pt x="130295" y="75170"/>
                </a:lnTo>
                <a:lnTo>
                  <a:pt x="130398" y="75477"/>
                </a:lnTo>
                <a:lnTo>
                  <a:pt x="130602" y="75170"/>
                </a:lnTo>
                <a:lnTo>
                  <a:pt x="131420" y="75375"/>
                </a:lnTo>
                <a:lnTo>
                  <a:pt x="131625" y="74966"/>
                </a:lnTo>
                <a:lnTo>
                  <a:pt x="132341" y="75784"/>
                </a:lnTo>
                <a:lnTo>
                  <a:pt x="132955" y="75886"/>
                </a:lnTo>
                <a:lnTo>
                  <a:pt x="132852" y="79466"/>
                </a:lnTo>
                <a:lnTo>
                  <a:pt x="132648" y="79568"/>
                </a:lnTo>
                <a:lnTo>
                  <a:pt x="133261" y="79875"/>
                </a:lnTo>
                <a:lnTo>
                  <a:pt x="133057" y="79977"/>
                </a:lnTo>
                <a:lnTo>
                  <a:pt x="132648" y="79670"/>
                </a:lnTo>
                <a:lnTo>
                  <a:pt x="132443" y="80591"/>
                </a:lnTo>
                <a:lnTo>
                  <a:pt x="132034" y="80693"/>
                </a:lnTo>
                <a:lnTo>
                  <a:pt x="132852" y="81716"/>
                </a:lnTo>
                <a:lnTo>
                  <a:pt x="132852" y="81716"/>
                </a:lnTo>
                <a:lnTo>
                  <a:pt x="132341" y="81409"/>
                </a:lnTo>
                <a:lnTo>
                  <a:pt x="132750" y="82023"/>
                </a:lnTo>
                <a:lnTo>
                  <a:pt x="132648" y="82023"/>
                </a:lnTo>
                <a:lnTo>
                  <a:pt x="133261" y="82636"/>
                </a:lnTo>
                <a:lnTo>
                  <a:pt x="132955" y="82534"/>
                </a:lnTo>
                <a:lnTo>
                  <a:pt x="135205" y="85909"/>
                </a:lnTo>
                <a:lnTo>
                  <a:pt x="136023" y="86114"/>
                </a:lnTo>
                <a:lnTo>
                  <a:pt x="135307" y="86318"/>
                </a:lnTo>
                <a:lnTo>
                  <a:pt x="135920" y="89284"/>
                </a:lnTo>
                <a:lnTo>
                  <a:pt x="136023" y="89182"/>
                </a:lnTo>
                <a:lnTo>
                  <a:pt x="136432" y="92557"/>
                </a:lnTo>
                <a:lnTo>
                  <a:pt x="134795" y="96648"/>
                </a:lnTo>
                <a:lnTo>
                  <a:pt x="137045" y="103602"/>
                </a:lnTo>
                <a:lnTo>
                  <a:pt x="136943" y="103602"/>
                </a:lnTo>
                <a:lnTo>
                  <a:pt x="140011" y="115364"/>
                </a:lnTo>
                <a:lnTo>
                  <a:pt x="146148" y="114955"/>
                </a:lnTo>
                <a:lnTo>
                  <a:pt x="146557" y="114648"/>
                </a:lnTo>
                <a:lnTo>
                  <a:pt x="147068" y="114648"/>
                </a:lnTo>
                <a:lnTo>
                  <a:pt x="152693" y="109125"/>
                </a:lnTo>
                <a:lnTo>
                  <a:pt x="153205" y="106977"/>
                </a:lnTo>
                <a:lnTo>
                  <a:pt x="153102" y="107080"/>
                </a:lnTo>
                <a:lnTo>
                  <a:pt x="153205" y="106875"/>
                </a:lnTo>
                <a:lnTo>
                  <a:pt x="153205" y="106977"/>
                </a:lnTo>
                <a:lnTo>
                  <a:pt x="155659" y="104523"/>
                </a:lnTo>
                <a:lnTo>
                  <a:pt x="155659" y="102784"/>
                </a:lnTo>
                <a:lnTo>
                  <a:pt x="155557" y="103091"/>
                </a:lnTo>
                <a:lnTo>
                  <a:pt x="155045" y="100330"/>
                </a:lnTo>
                <a:lnTo>
                  <a:pt x="160670" y="95932"/>
                </a:lnTo>
                <a:lnTo>
                  <a:pt x="160875" y="91125"/>
                </a:lnTo>
                <a:lnTo>
                  <a:pt x="160057" y="90307"/>
                </a:lnTo>
                <a:lnTo>
                  <a:pt x="159955" y="87136"/>
                </a:lnTo>
                <a:lnTo>
                  <a:pt x="159341" y="86523"/>
                </a:lnTo>
                <a:lnTo>
                  <a:pt x="161284" y="82125"/>
                </a:lnTo>
                <a:lnTo>
                  <a:pt x="161693" y="82023"/>
                </a:lnTo>
                <a:lnTo>
                  <a:pt x="170591" y="69341"/>
                </a:lnTo>
                <a:lnTo>
                  <a:pt x="170386" y="69136"/>
                </a:lnTo>
                <a:lnTo>
                  <a:pt x="170284" y="69341"/>
                </a:lnTo>
                <a:lnTo>
                  <a:pt x="170182" y="67807"/>
                </a:lnTo>
                <a:lnTo>
                  <a:pt x="164557" y="69341"/>
                </a:lnTo>
                <a:lnTo>
                  <a:pt x="162511" y="68114"/>
                </a:lnTo>
                <a:lnTo>
                  <a:pt x="163330" y="67602"/>
                </a:lnTo>
                <a:lnTo>
                  <a:pt x="162920" y="66784"/>
                </a:lnTo>
                <a:lnTo>
                  <a:pt x="162920" y="66886"/>
                </a:lnTo>
                <a:lnTo>
                  <a:pt x="159955" y="64125"/>
                </a:lnTo>
                <a:lnTo>
                  <a:pt x="159955" y="64534"/>
                </a:lnTo>
                <a:lnTo>
                  <a:pt x="157193" y="58295"/>
                </a:lnTo>
                <a:lnTo>
                  <a:pt x="157193" y="58295"/>
                </a:lnTo>
                <a:lnTo>
                  <a:pt x="157295" y="58398"/>
                </a:lnTo>
                <a:lnTo>
                  <a:pt x="156375" y="56761"/>
                </a:lnTo>
                <a:lnTo>
                  <a:pt x="155966" y="56557"/>
                </a:lnTo>
                <a:lnTo>
                  <a:pt x="155659" y="56148"/>
                </a:lnTo>
                <a:lnTo>
                  <a:pt x="155864" y="55432"/>
                </a:lnTo>
                <a:lnTo>
                  <a:pt x="152591" y="49193"/>
                </a:lnTo>
                <a:lnTo>
                  <a:pt x="152591" y="49193"/>
                </a:lnTo>
                <a:lnTo>
                  <a:pt x="153716" y="51136"/>
                </a:lnTo>
                <a:lnTo>
                  <a:pt x="154330" y="50830"/>
                </a:lnTo>
                <a:lnTo>
                  <a:pt x="154739" y="49602"/>
                </a:lnTo>
                <a:lnTo>
                  <a:pt x="154534" y="51136"/>
                </a:lnTo>
                <a:lnTo>
                  <a:pt x="158727" y="56557"/>
                </a:lnTo>
                <a:lnTo>
                  <a:pt x="158625" y="56557"/>
                </a:lnTo>
                <a:lnTo>
                  <a:pt x="162614" y="64330"/>
                </a:lnTo>
                <a:lnTo>
                  <a:pt x="162511" y="64227"/>
                </a:lnTo>
                <a:lnTo>
                  <a:pt x="162511" y="64227"/>
                </a:lnTo>
                <a:lnTo>
                  <a:pt x="163330" y="66989"/>
                </a:lnTo>
                <a:lnTo>
                  <a:pt x="171102" y="63818"/>
                </a:lnTo>
                <a:lnTo>
                  <a:pt x="171102" y="63409"/>
                </a:lnTo>
                <a:lnTo>
                  <a:pt x="173557" y="62489"/>
                </a:lnTo>
                <a:lnTo>
                  <a:pt x="173659" y="61977"/>
                </a:lnTo>
                <a:lnTo>
                  <a:pt x="174580" y="61568"/>
                </a:lnTo>
                <a:lnTo>
                  <a:pt x="174989" y="60750"/>
                </a:lnTo>
                <a:lnTo>
                  <a:pt x="175807" y="60443"/>
                </a:lnTo>
                <a:lnTo>
                  <a:pt x="175705" y="59625"/>
                </a:lnTo>
                <a:lnTo>
                  <a:pt x="176114" y="58807"/>
                </a:lnTo>
                <a:lnTo>
                  <a:pt x="176216" y="59114"/>
                </a:lnTo>
                <a:lnTo>
                  <a:pt x="177341" y="57170"/>
                </a:lnTo>
                <a:lnTo>
                  <a:pt x="174273" y="54920"/>
                </a:lnTo>
                <a:lnTo>
                  <a:pt x="173864" y="52977"/>
                </a:lnTo>
                <a:lnTo>
                  <a:pt x="172330" y="55023"/>
                </a:lnTo>
                <a:lnTo>
                  <a:pt x="170080" y="55330"/>
                </a:lnTo>
                <a:lnTo>
                  <a:pt x="169875" y="55023"/>
                </a:lnTo>
                <a:lnTo>
                  <a:pt x="169568" y="55023"/>
                </a:lnTo>
                <a:lnTo>
                  <a:pt x="169670" y="54818"/>
                </a:lnTo>
                <a:lnTo>
                  <a:pt x="169466" y="54716"/>
                </a:lnTo>
                <a:lnTo>
                  <a:pt x="169670" y="54000"/>
                </a:lnTo>
                <a:lnTo>
                  <a:pt x="169466" y="53284"/>
                </a:lnTo>
                <a:lnTo>
                  <a:pt x="169057" y="53795"/>
                </a:lnTo>
                <a:lnTo>
                  <a:pt x="169057" y="54511"/>
                </a:lnTo>
                <a:lnTo>
                  <a:pt x="168239" y="53182"/>
                </a:lnTo>
                <a:lnTo>
                  <a:pt x="168341" y="53182"/>
                </a:lnTo>
                <a:lnTo>
                  <a:pt x="168239" y="52568"/>
                </a:lnTo>
                <a:lnTo>
                  <a:pt x="168341" y="52568"/>
                </a:lnTo>
                <a:lnTo>
                  <a:pt x="165886" y="49807"/>
                </a:lnTo>
                <a:lnTo>
                  <a:pt x="166193" y="49602"/>
                </a:lnTo>
                <a:lnTo>
                  <a:pt x="165989" y="49193"/>
                </a:lnTo>
                <a:lnTo>
                  <a:pt x="166398" y="49295"/>
                </a:lnTo>
                <a:lnTo>
                  <a:pt x="166807" y="48682"/>
                </a:lnTo>
                <a:lnTo>
                  <a:pt x="166807" y="48784"/>
                </a:lnTo>
                <a:lnTo>
                  <a:pt x="171409" y="52568"/>
                </a:lnTo>
                <a:lnTo>
                  <a:pt x="172943" y="52466"/>
                </a:lnTo>
                <a:lnTo>
                  <a:pt x="173557" y="52057"/>
                </a:lnTo>
                <a:lnTo>
                  <a:pt x="174273" y="52364"/>
                </a:lnTo>
                <a:lnTo>
                  <a:pt x="174580" y="53182"/>
                </a:lnTo>
                <a:lnTo>
                  <a:pt x="177545" y="54000"/>
                </a:lnTo>
                <a:lnTo>
                  <a:pt x="177648" y="53898"/>
                </a:lnTo>
                <a:lnTo>
                  <a:pt x="177750" y="54000"/>
                </a:lnTo>
                <a:lnTo>
                  <a:pt x="182761" y="53898"/>
                </a:lnTo>
                <a:lnTo>
                  <a:pt x="182557" y="53795"/>
                </a:lnTo>
                <a:lnTo>
                  <a:pt x="182557" y="53795"/>
                </a:lnTo>
                <a:lnTo>
                  <a:pt x="182864" y="53898"/>
                </a:lnTo>
                <a:lnTo>
                  <a:pt x="182966" y="53898"/>
                </a:lnTo>
                <a:lnTo>
                  <a:pt x="184091" y="55432"/>
                </a:lnTo>
                <a:lnTo>
                  <a:pt x="184500" y="55636"/>
                </a:lnTo>
                <a:lnTo>
                  <a:pt x="184500" y="55534"/>
                </a:lnTo>
                <a:lnTo>
                  <a:pt x="185114" y="55534"/>
                </a:lnTo>
                <a:lnTo>
                  <a:pt x="184909" y="56045"/>
                </a:lnTo>
                <a:lnTo>
                  <a:pt x="185727" y="56557"/>
                </a:lnTo>
                <a:lnTo>
                  <a:pt x="186750" y="56250"/>
                </a:lnTo>
                <a:lnTo>
                  <a:pt x="185727" y="57068"/>
                </a:lnTo>
                <a:lnTo>
                  <a:pt x="185420" y="57068"/>
                </a:lnTo>
                <a:lnTo>
                  <a:pt x="187568" y="58602"/>
                </a:lnTo>
                <a:lnTo>
                  <a:pt x="188386" y="58193"/>
                </a:lnTo>
                <a:lnTo>
                  <a:pt x="188284" y="57170"/>
                </a:lnTo>
                <a:lnTo>
                  <a:pt x="188898" y="57170"/>
                </a:lnTo>
                <a:lnTo>
                  <a:pt x="188693" y="57682"/>
                </a:lnTo>
                <a:lnTo>
                  <a:pt x="189205" y="57682"/>
                </a:lnTo>
                <a:lnTo>
                  <a:pt x="188795" y="57989"/>
                </a:lnTo>
                <a:lnTo>
                  <a:pt x="188898" y="57989"/>
                </a:lnTo>
                <a:lnTo>
                  <a:pt x="189307" y="60239"/>
                </a:lnTo>
                <a:lnTo>
                  <a:pt x="189205" y="60239"/>
                </a:lnTo>
                <a:lnTo>
                  <a:pt x="189205" y="60545"/>
                </a:lnTo>
                <a:lnTo>
                  <a:pt x="189307" y="60341"/>
                </a:lnTo>
                <a:lnTo>
                  <a:pt x="190636" y="64227"/>
                </a:lnTo>
                <a:lnTo>
                  <a:pt x="190534" y="64227"/>
                </a:lnTo>
                <a:lnTo>
                  <a:pt x="193160" y="69965"/>
                </a:lnTo>
                <a:lnTo>
                  <a:pt x="194216" y="71693"/>
                </a:lnTo>
                <a:lnTo>
                  <a:pt x="195955" y="70568"/>
                </a:lnTo>
                <a:lnTo>
                  <a:pt x="195545" y="70261"/>
                </a:lnTo>
                <a:lnTo>
                  <a:pt x="195852" y="69443"/>
                </a:lnTo>
                <a:lnTo>
                  <a:pt x="196364" y="69239"/>
                </a:lnTo>
                <a:lnTo>
                  <a:pt x="196568" y="66375"/>
                </a:lnTo>
                <a:lnTo>
                  <a:pt x="196466" y="66170"/>
                </a:lnTo>
                <a:lnTo>
                  <a:pt x="196261" y="63920"/>
                </a:lnTo>
                <a:lnTo>
                  <a:pt x="196875" y="63818"/>
                </a:lnTo>
                <a:lnTo>
                  <a:pt x="200455" y="59830"/>
                </a:lnTo>
                <a:lnTo>
                  <a:pt x="200250" y="59932"/>
                </a:lnTo>
                <a:lnTo>
                  <a:pt x="200250" y="59932"/>
                </a:lnTo>
                <a:lnTo>
                  <a:pt x="201580" y="58705"/>
                </a:lnTo>
                <a:lnTo>
                  <a:pt x="201477" y="58091"/>
                </a:lnTo>
                <a:lnTo>
                  <a:pt x="202398" y="57580"/>
                </a:lnTo>
                <a:lnTo>
                  <a:pt x="202295" y="57068"/>
                </a:lnTo>
                <a:lnTo>
                  <a:pt x="202500" y="57580"/>
                </a:lnTo>
                <a:lnTo>
                  <a:pt x="202705" y="57682"/>
                </a:lnTo>
                <a:lnTo>
                  <a:pt x="202909" y="57273"/>
                </a:lnTo>
                <a:lnTo>
                  <a:pt x="203114" y="57886"/>
                </a:lnTo>
                <a:lnTo>
                  <a:pt x="203216" y="57682"/>
                </a:lnTo>
                <a:lnTo>
                  <a:pt x="203420" y="57784"/>
                </a:lnTo>
                <a:lnTo>
                  <a:pt x="203420" y="57784"/>
                </a:lnTo>
                <a:lnTo>
                  <a:pt x="203216" y="57477"/>
                </a:lnTo>
                <a:lnTo>
                  <a:pt x="203318" y="57273"/>
                </a:lnTo>
                <a:lnTo>
                  <a:pt x="203625" y="57682"/>
                </a:lnTo>
                <a:lnTo>
                  <a:pt x="203625" y="57170"/>
                </a:lnTo>
                <a:lnTo>
                  <a:pt x="203830" y="57682"/>
                </a:lnTo>
                <a:lnTo>
                  <a:pt x="204136" y="56966"/>
                </a:lnTo>
                <a:lnTo>
                  <a:pt x="204136" y="57375"/>
                </a:lnTo>
                <a:lnTo>
                  <a:pt x="204341" y="57273"/>
                </a:lnTo>
                <a:lnTo>
                  <a:pt x="204341" y="57580"/>
                </a:lnTo>
                <a:lnTo>
                  <a:pt x="204648" y="57170"/>
                </a:lnTo>
                <a:lnTo>
                  <a:pt x="204545" y="56250"/>
                </a:lnTo>
                <a:lnTo>
                  <a:pt x="204239" y="55943"/>
                </a:lnTo>
                <a:lnTo>
                  <a:pt x="204443" y="55943"/>
                </a:lnTo>
                <a:lnTo>
                  <a:pt x="204443" y="55739"/>
                </a:lnTo>
                <a:lnTo>
                  <a:pt x="205773" y="57068"/>
                </a:lnTo>
                <a:lnTo>
                  <a:pt x="206795" y="59216"/>
                </a:lnTo>
                <a:lnTo>
                  <a:pt x="206795" y="58909"/>
                </a:lnTo>
                <a:lnTo>
                  <a:pt x="207102" y="59011"/>
                </a:lnTo>
                <a:lnTo>
                  <a:pt x="207307" y="59625"/>
                </a:lnTo>
                <a:lnTo>
                  <a:pt x="207307" y="59420"/>
                </a:lnTo>
                <a:lnTo>
                  <a:pt x="207818" y="59523"/>
                </a:lnTo>
                <a:lnTo>
                  <a:pt x="208125" y="60136"/>
                </a:lnTo>
                <a:lnTo>
                  <a:pt x="207716" y="60136"/>
                </a:lnTo>
                <a:lnTo>
                  <a:pt x="208125" y="60648"/>
                </a:lnTo>
                <a:lnTo>
                  <a:pt x="208125" y="60239"/>
                </a:lnTo>
                <a:lnTo>
                  <a:pt x="208432" y="60750"/>
                </a:lnTo>
                <a:lnTo>
                  <a:pt x="208330" y="60750"/>
                </a:lnTo>
                <a:lnTo>
                  <a:pt x="208739" y="63614"/>
                </a:lnTo>
                <a:lnTo>
                  <a:pt x="209148" y="63102"/>
                </a:lnTo>
                <a:lnTo>
                  <a:pt x="209148" y="63716"/>
                </a:lnTo>
                <a:lnTo>
                  <a:pt x="209352" y="63409"/>
                </a:lnTo>
                <a:lnTo>
                  <a:pt x="210170" y="63409"/>
                </a:lnTo>
                <a:lnTo>
                  <a:pt x="210477" y="63205"/>
                </a:lnTo>
                <a:lnTo>
                  <a:pt x="210477" y="62795"/>
                </a:lnTo>
                <a:lnTo>
                  <a:pt x="210886" y="62898"/>
                </a:lnTo>
                <a:lnTo>
                  <a:pt x="210989" y="62182"/>
                </a:lnTo>
                <a:lnTo>
                  <a:pt x="211807" y="63000"/>
                </a:lnTo>
                <a:lnTo>
                  <a:pt x="212318" y="64943"/>
                </a:lnTo>
                <a:lnTo>
                  <a:pt x="212216" y="64943"/>
                </a:lnTo>
                <a:lnTo>
                  <a:pt x="212523" y="65966"/>
                </a:lnTo>
                <a:lnTo>
                  <a:pt x="212625" y="65659"/>
                </a:lnTo>
                <a:lnTo>
                  <a:pt x="213239" y="69750"/>
                </a:lnTo>
                <a:lnTo>
                  <a:pt x="213341" y="69545"/>
                </a:lnTo>
                <a:lnTo>
                  <a:pt x="213136" y="71386"/>
                </a:lnTo>
                <a:lnTo>
                  <a:pt x="218045" y="78545"/>
                </a:lnTo>
                <a:lnTo>
                  <a:pt x="218455" y="78545"/>
                </a:lnTo>
                <a:lnTo>
                  <a:pt x="218557" y="78341"/>
                </a:lnTo>
                <a:lnTo>
                  <a:pt x="218864" y="78341"/>
                </a:lnTo>
                <a:lnTo>
                  <a:pt x="217739" y="74659"/>
                </a:lnTo>
                <a:lnTo>
                  <a:pt x="215182" y="72307"/>
                </a:lnTo>
                <a:lnTo>
                  <a:pt x="215284" y="72614"/>
                </a:lnTo>
                <a:lnTo>
                  <a:pt x="214875" y="72102"/>
                </a:lnTo>
                <a:lnTo>
                  <a:pt x="215182" y="72307"/>
                </a:lnTo>
                <a:lnTo>
                  <a:pt x="214875" y="71284"/>
                </a:lnTo>
                <a:lnTo>
                  <a:pt x="214773" y="71386"/>
                </a:lnTo>
                <a:lnTo>
                  <a:pt x="213852" y="69852"/>
                </a:lnTo>
                <a:lnTo>
                  <a:pt x="214364" y="66580"/>
                </a:lnTo>
                <a:lnTo>
                  <a:pt x="214261" y="66375"/>
                </a:lnTo>
                <a:lnTo>
                  <a:pt x="215080" y="66273"/>
                </a:lnTo>
                <a:lnTo>
                  <a:pt x="215080" y="66784"/>
                </a:lnTo>
                <a:lnTo>
                  <a:pt x="216409" y="67398"/>
                </a:lnTo>
                <a:lnTo>
                  <a:pt x="216409" y="67295"/>
                </a:lnTo>
                <a:lnTo>
                  <a:pt x="216716" y="67602"/>
                </a:lnTo>
                <a:lnTo>
                  <a:pt x="216716" y="67500"/>
                </a:lnTo>
                <a:lnTo>
                  <a:pt x="217023" y="68011"/>
                </a:lnTo>
                <a:lnTo>
                  <a:pt x="217125" y="67909"/>
                </a:lnTo>
                <a:lnTo>
                  <a:pt x="217330" y="68625"/>
                </a:lnTo>
                <a:lnTo>
                  <a:pt x="217636" y="68625"/>
                </a:lnTo>
                <a:lnTo>
                  <a:pt x="217739" y="69034"/>
                </a:lnTo>
                <a:lnTo>
                  <a:pt x="219068" y="69648"/>
                </a:lnTo>
                <a:lnTo>
                  <a:pt x="218966" y="71182"/>
                </a:lnTo>
                <a:lnTo>
                  <a:pt x="218966" y="71182"/>
                </a:lnTo>
                <a:lnTo>
                  <a:pt x="219886" y="70568"/>
                </a:lnTo>
                <a:lnTo>
                  <a:pt x="219886" y="69750"/>
                </a:lnTo>
                <a:lnTo>
                  <a:pt x="220500" y="70159"/>
                </a:lnTo>
                <a:lnTo>
                  <a:pt x="220091" y="69545"/>
                </a:lnTo>
                <a:lnTo>
                  <a:pt x="220602" y="69852"/>
                </a:lnTo>
                <a:lnTo>
                  <a:pt x="220398" y="69443"/>
                </a:lnTo>
                <a:lnTo>
                  <a:pt x="222545" y="68318"/>
                </a:lnTo>
                <a:lnTo>
                  <a:pt x="222737" y="67743"/>
                </a:lnTo>
                <a:lnTo>
                  <a:pt x="222648" y="67295"/>
                </a:lnTo>
                <a:lnTo>
                  <a:pt x="222750" y="67295"/>
                </a:lnTo>
                <a:lnTo>
                  <a:pt x="222750" y="66886"/>
                </a:lnTo>
                <a:lnTo>
                  <a:pt x="222852" y="67091"/>
                </a:lnTo>
                <a:lnTo>
                  <a:pt x="222545" y="65864"/>
                </a:lnTo>
                <a:lnTo>
                  <a:pt x="219375" y="61773"/>
                </a:lnTo>
                <a:lnTo>
                  <a:pt x="219477" y="61773"/>
                </a:lnTo>
                <a:lnTo>
                  <a:pt x="218659" y="60239"/>
                </a:lnTo>
                <a:lnTo>
                  <a:pt x="219170" y="58398"/>
                </a:lnTo>
                <a:lnTo>
                  <a:pt x="219682" y="58500"/>
                </a:lnTo>
                <a:lnTo>
                  <a:pt x="220602" y="57477"/>
                </a:lnTo>
                <a:lnTo>
                  <a:pt x="221216" y="57989"/>
                </a:lnTo>
                <a:lnTo>
                  <a:pt x="221625" y="57682"/>
                </a:lnTo>
                <a:lnTo>
                  <a:pt x="221830" y="57886"/>
                </a:lnTo>
                <a:lnTo>
                  <a:pt x="221830" y="58500"/>
                </a:lnTo>
                <a:lnTo>
                  <a:pt x="222239" y="59011"/>
                </a:lnTo>
                <a:lnTo>
                  <a:pt x="222136" y="59011"/>
                </a:lnTo>
                <a:lnTo>
                  <a:pt x="222545" y="59114"/>
                </a:lnTo>
                <a:lnTo>
                  <a:pt x="222239" y="58500"/>
                </a:lnTo>
                <a:lnTo>
                  <a:pt x="222443" y="58091"/>
                </a:lnTo>
                <a:lnTo>
                  <a:pt x="224080" y="57477"/>
                </a:lnTo>
                <a:lnTo>
                  <a:pt x="224591" y="57477"/>
                </a:lnTo>
                <a:lnTo>
                  <a:pt x="224693" y="57170"/>
                </a:lnTo>
                <a:lnTo>
                  <a:pt x="225102" y="57068"/>
                </a:lnTo>
                <a:lnTo>
                  <a:pt x="224795" y="56455"/>
                </a:lnTo>
                <a:lnTo>
                  <a:pt x="225000" y="56250"/>
                </a:lnTo>
                <a:lnTo>
                  <a:pt x="225716" y="57068"/>
                </a:lnTo>
                <a:lnTo>
                  <a:pt x="226023" y="56659"/>
                </a:lnTo>
                <a:lnTo>
                  <a:pt x="226125" y="56761"/>
                </a:lnTo>
                <a:lnTo>
                  <a:pt x="226534" y="56659"/>
                </a:lnTo>
                <a:lnTo>
                  <a:pt x="226739" y="56659"/>
                </a:lnTo>
                <a:lnTo>
                  <a:pt x="226739" y="56557"/>
                </a:lnTo>
                <a:lnTo>
                  <a:pt x="227352" y="56455"/>
                </a:lnTo>
                <a:lnTo>
                  <a:pt x="227761" y="55739"/>
                </a:lnTo>
                <a:lnTo>
                  <a:pt x="228170" y="55739"/>
                </a:lnTo>
                <a:lnTo>
                  <a:pt x="228375" y="55534"/>
                </a:lnTo>
                <a:lnTo>
                  <a:pt x="228477" y="54920"/>
                </a:lnTo>
                <a:lnTo>
                  <a:pt x="229807" y="54000"/>
                </a:lnTo>
                <a:lnTo>
                  <a:pt x="229705" y="53386"/>
                </a:lnTo>
                <a:lnTo>
                  <a:pt x="229193" y="53182"/>
                </a:lnTo>
                <a:lnTo>
                  <a:pt x="229807" y="52977"/>
                </a:lnTo>
                <a:lnTo>
                  <a:pt x="229398" y="52466"/>
                </a:lnTo>
                <a:lnTo>
                  <a:pt x="229602" y="52466"/>
                </a:lnTo>
                <a:lnTo>
                  <a:pt x="229807" y="52670"/>
                </a:lnTo>
                <a:lnTo>
                  <a:pt x="230318" y="50932"/>
                </a:lnTo>
                <a:lnTo>
                  <a:pt x="230727" y="50932"/>
                </a:lnTo>
                <a:lnTo>
                  <a:pt x="230523" y="50318"/>
                </a:lnTo>
                <a:lnTo>
                  <a:pt x="230625" y="50318"/>
                </a:lnTo>
                <a:lnTo>
                  <a:pt x="230318" y="50114"/>
                </a:lnTo>
                <a:lnTo>
                  <a:pt x="230727" y="50114"/>
                </a:lnTo>
                <a:lnTo>
                  <a:pt x="230625" y="49602"/>
                </a:lnTo>
                <a:lnTo>
                  <a:pt x="230318" y="49705"/>
                </a:lnTo>
                <a:lnTo>
                  <a:pt x="230625" y="49295"/>
                </a:lnTo>
                <a:lnTo>
                  <a:pt x="229807" y="48886"/>
                </a:lnTo>
                <a:lnTo>
                  <a:pt x="229295" y="49091"/>
                </a:lnTo>
                <a:lnTo>
                  <a:pt x="228886" y="48989"/>
                </a:lnTo>
                <a:lnTo>
                  <a:pt x="230011" y="48273"/>
                </a:lnTo>
                <a:lnTo>
                  <a:pt x="229909" y="47966"/>
                </a:lnTo>
                <a:lnTo>
                  <a:pt x="228682" y="47148"/>
                </a:lnTo>
                <a:lnTo>
                  <a:pt x="228170" y="47250"/>
                </a:lnTo>
                <a:lnTo>
                  <a:pt x="228477" y="47045"/>
                </a:lnTo>
                <a:lnTo>
                  <a:pt x="229807" y="47455"/>
                </a:lnTo>
                <a:lnTo>
                  <a:pt x="226227" y="44080"/>
                </a:lnTo>
                <a:lnTo>
                  <a:pt x="226739" y="43057"/>
                </a:lnTo>
                <a:lnTo>
                  <a:pt x="226534" y="42750"/>
                </a:lnTo>
                <a:lnTo>
                  <a:pt x="226534" y="42750"/>
                </a:lnTo>
                <a:lnTo>
                  <a:pt x="226739" y="42955"/>
                </a:lnTo>
                <a:lnTo>
                  <a:pt x="227045" y="42545"/>
                </a:lnTo>
                <a:lnTo>
                  <a:pt x="226943" y="42341"/>
                </a:lnTo>
                <a:lnTo>
                  <a:pt x="228170" y="41932"/>
                </a:lnTo>
                <a:lnTo>
                  <a:pt x="228170" y="41523"/>
                </a:lnTo>
                <a:lnTo>
                  <a:pt x="225920" y="41216"/>
                </a:lnTo>
                <a:lnTo>
                  <a:pt x="225511" y="41830"/>
                </a:lnTo>
                <a:lnTo>
                  <a:pt x="225000" y="41625"/>
                </a:lnTo>
                <a:lnTo>
                  <a:pt x="224898" y="41216"/>
                </a:lnTo>
                <a:lnTo>
                  <a:pt x="223159" y="39989"/>
                </a:lnTo>
                <a:lnTo>
                  <a:pt x="224182" y="39580"/>
                </a:lnTo>
                <a:lnTo>
                  <a:pt x="224284" y="38966"/>
                </a:lnTo>
                <a:lnTo>
                  <a:pt x="224898" y="38659"/>
                </a:lnTo>
                <a:lnTo>
                  <a:pt x="225000" y="38250"/>
                </a:lnTo>
                <a:lnTo>
                  <a:pt x="225614" y="37943"/>
                </a:lnTo>
                <a:lnTo>
                  <a:pt x="226227" y="38557"/>
                </a:lnTo>
                <a:lnTo>
                  <a:pt x="226023" y="39477"/>
                </a:lnTo>
                <a:lnTo>
                  <a:pt x="226432" y="39477"/>
                </a:lnTo>
                <a:lnTo>
                  <a:pt x="226432" y="39784"/>
                </a:lnTo>
                <a:lnTo>
                  <a:pt x="226125" y="39989"/>
                </a:lnTo>
                <a:lnTo>
                  <a:pt x="226534" y="39989"/>
                </a:lnTo>
                <a:lnTo>
                  <a:pt x="226636" y="39886"/>
                </a:lnTo>
                <a:lnTo>
                  <a:pt x="228273" y="38864"/>
                </a:lnTo>
                <a:lnTo>
                  <a:pt x="228682" y="39273"/>
                </a:lnTo>
                <a:lnTo>
                  <a:pt x="228784" y="39068"/>
                </a:lnTo>
                <a:lnTo>
                  <a:pt x="229500" y="39580"/>
                </a:lnTo>
                <a:lnTo>
                  <a:pt x="229602" y="40091"/>
                </a:lnTo>
                <a:lnTo>
                  <a:pt x="229909" y="40193"/>
                </a:lnTo>
                <a:lnTo>
                  <a:pt x="229500" y="40807"/>
                </a:lnTo>
                <a:lnTo>
                  <a:pt x="230011" y="40807"/>
                </a:lnTo>
                <a:lnTo>
                  <a:pt x="229807" y="41011"/>
                </a:lnTo>
                <a:lnTo>
                  <a:pt x="230114" y="41114"/>
                </a:lnTo>
                <a:lnTo>
                  <a:pt x="230216" y="41216"/>
                </a:lnTo>
                <a:lnTo>
                  <a:pt x="230420" y="41114"/>
                </a:lnTo>
                <a:lnTo>
                  <a:pt x="230523" y="40909"/>
                </a:lnTo>
                <a:lnTo>
                  <a:pt x="231955" y="42136"/>
                </a:lnTo>
                <a:lnTo>
                  <a:pt x="231341" y="42136"/>
                </a:lnTo>
                <a:lnTo>
                  <a:pt x="232670" y="44182"/>
                </a:lnTo>
                <a:lnTo>
                  <a:pt x="232568" y="44284"/>
                </a:lnTo>
                <a:lnTo>
                  <a:pt x="232670" y="44386"/>
                </a:lnTo>
                <a:lnTo>
                  <a:pt x="232466" y="44386"/>
                </a:lnTo>
                <a:lnTo>
                  <a:pt x="232875" y="44795"/>
                </a:lnTo>
                <a:lnTo>
                  <a:pt x="233080" y="44591"/>
                </a:lnTo>
                <a:lnTo>
                  <a:pt x="233182" y="44284"/>
                </a:lnTo>
                <a:lnTo>
                  <a:pt x="233489" y="44489"/>
                </a:lnTo>
                <a:lnTo>
                  <a:pt x="233386" y="44284"/>
                </a:lnTo>
                <a:lnTo>
                  <a:pt x="233591" y="44284"/>
                </a:lnTo>
                <a:lnTo>
                  <a:pt x="233693" y="44080"/>
                </a:lnTo>
                <a:lnTo>
                  <a:pt x="234205" y="44182"/>
                </a:lnTo>
                <a:lnTo>
                  <a:pt x="234614" y="43875"/>
                </a:lnTo>
                <a:lnTo>
                  <a:pt x="234614" y="42955"/>
                </a:lnTo>
                <a:lnTo>
                  <a:pt x="231034" y="39170"/>
                </a:lnTo>
                <a:lnTo>
                  <a:pt x="232261" y="38045"/>
                </a:lnTo>
                <a:lnTo>
                  <a:pt x="232057" y="36205"/>
                </a:lnTo>
                <a:lnTo>
                  <a:pt x="232057" y="36205"/>
                </a:lnTo>
                <a:lnTo>
                  <a:pt x="232364" y="36307"/>
                </a:lnTo>
                <a:lnTo>
                  <a:pt x="232670" y="35591"/>
                </a:lnTo>
                <a:lnTo>
                  <a:pt x="232977" y="35591"/>
                </a:lnTo>
                <a:lnTo>
                  <a:pt x="234102" y="36102"/>
                </a:lnTo>
                <a:lnTo>
                  <a:pt x="235739" y="30273"/>
                </a:lnTo>
                <a:lnTo>
                  <a:pt x="232670" y="25773"/>
                </a:lnTo>
                <a:lnTo>
                  <a:pt x="232670" y="25466"/>
                </a:lnTo>
                <a:lnTo>
                  <a:pt x="229909" y="24545"/>
                </a:lnTo>
                <a:lnTo>
                  <a:pt x="230420" y="25159"/>
                </a:lnTo>
                <a:lnTo>
                  <a:pt x="230318" y="25364"/>
                </a:lnTo>
                <a:lnTo>
                  <a:pt x="230114" y="24955"/>
                </a:lnTo>
                <a:lnTo>
                  <a:pt x="230114" y="25159"/>
                </a:lnTo>
                <a:lnTo>
                  <a:pt x="229500" y="25261"/>
                </a:lnTo>
                <a:lnTo>
                  <a:pt x="229602" y="24955"/>
                </a:lnTo>
                <a:lnTo>
                  <a:pt x="228886" y="24648"/>
                </a:lnTo>
                <a:lnTo>
                  <a:pt x="229193" y="25057"/>
                </a:lnTo>
                <a:lnTo>
                  <a:pt x="226841" y="23830"/>
                </a:lnTo>
                <a:lnTo>
                  <a:pt x="228068" y="21068"/>
                </a:lnTo>
                <a:lnTo>
                  <a:pt x="227864" y="20761"/>
                </a:lnTo>
                <a:lnTo>
                  <a:pt x="228170" y="20455"/>
                </a:lnTo>
                <a:lnTo>
                  <a:pt x="228170" y="20045"/>
                </a:lnTo>
                <a:lnTo>
                  <a:pt x="231034" y="19841"/>
                </a:lnTo>
                <a:lnTo>
                  <a:pt x="231034" y="19636"/>
                </a:lnTo>
                <a:lnTo>
                  <a:pt x="232875" y="19841"/>
                </a:lnTo>
                <a:lnTo>
                  <a:pt x="232568" y="19534"/>
                </a:lnTo>
                <a:lnTo>
                  <a:pt x="232875" y="19636"/>
                </a:lnTo>
                <a:lnTo>
                  <a:pt x="232670" y="19432"/>
                </a:lnTo>
                <a:lnTo>
                  <a:pt x="233898" y="19534"/>
                </a:lnTo>
                <a:lnTo>
                  <a:pt x="233795" y="19636"/>
                </a:lnTo>
                <a:lnTo>
                  <a:pt x="235432" y="19841"/>
                </a:lnTo>
                <a:lnTo>
                  <a:pt x="234716" y="19943"/>
                </a:lnTo>
                <a:lnTo>
                  <a:pt x="236250" y="19943"/>
                </a:lnTo>
                <a:lnTo>
                  <a:pt x="236250" y="19841"/>
                </a:lnTo>
                <a:lnTo>
                  <a:pt x="236966" y="19943"/>
                </a:lnTo>
                <a:lnTo>
                  <a:pt x="237068" y="19841"/>
                </a:lnTo>
                <a:lnTo>
                  <a:pt x="237580" y="19841"/>
                </a:lnTo>
                <a:lnTo>
                  <a:pt x="236557" y="19636"/>
                </a:lnTo>
                <a:lnTo>
                  <a:pt x="236148" y="18818"/>
                </a:lnTo>
                <a:lnTo>
                  <a:pt x="236352" y="17489"/>
                </a:lnTo>
                <a:lnTo>
                  <a:pt x="238602" y="17693"/>
                </a:lnTo>
                <a:lnTo>
                  <a:pt x="239011" y="18205"/>
                </a:lnTo>
                <a:lnTo>
                  <a:pt x="239216" y="18102"/>
                </a:lnTo>
                <a:lnTo>
                  <a:pt x="239625" y="18511"/>
                </a:lnTo>
                <a:lnTo>
                  <a:pt x="239932" y="18409"/>
                </a:lnTo>
                <a:lnTo>
                  <a:pt x="240341" y="17591"/>
                </a:lnTo>
                <a:lnTo>
                  <a:pt x="240239" y="17489"/>
                </a:lnTo>
                <a:lnTo>
                  <a:pt x="240648" y="17693"/>
                </a:lnTo>
                <a:lnTo>
                  <a:pt x="239727" y="16773"/>
                </a:lnTo>
                <a:lnTo>
                  <a:pt x="241364" y="16875"/>
                </a:lnTo>
                <a:lnTo>
                  <a:pt x="240648" y="16875"/>
                </a:lnTo>
                <a:lnTo>
                  <a:pt x="241875" y="18307"/>
                </a:lnTo>
                <a:lnTo>
                  <a:pt x="241261" y="18614"/>
                </a:lnTo>
                <a:lnTo>
                  <a:pt x="241261" y="19432"/>
                </a:lnTo>
                <a:lnTo>
                  <a:pt x="241159" y="19534"/>
                </a:lnTo>
                <a:lnTo>
                  <a:pt x="241057" y="20966"/>
                </a:lnTo>
                <a:lnTo>
                  <a:pt x="240648" y="20966"/>
                </a:lnTo>
                <a:lnTo>
                  <a:pt x="240750" y="21170"/>
                </a:lnTo>
                <a:lnTo>
                  <a:pt x="240443" y="21273"/>
                </a:lnTo>
                <a:lnTo>
                  <a:pt x="240852" y="21784"/>
                </a:lnTo>
                <a:lnTo>
                  <a:pt x="240852" y="22398"/>
                </a:lnTo>
                <a:lnTo>
                  <a:pt x="246784" y="27716"/>
                </a:lnTo>
                <a:lnTo>
                  <a:pt x="247091" y="26898"/>
                </a:lnTo>
                <a:lnTo>
                  <a:pt x="246273" y="25773"/>
                </a:lnTo>
                <a:lnTo>
                  <a:pt x="246273" y="25773"/>
                </a:lnTo>
                <a:lnTo>
                  <a:pt x="246580" y="25977"/>
                </a:lnTo>
                <a:lnTo>
                  <a:pt x="247398" y="25773"/>
                </a:lnTo>
                <a:lnTo>
                  <a:pt x="246477" y="24852"/>
                </a:lnTo>
                <a:lnTo>
                  <a:pt x="246580" y="24341"/>
                </a:lnTo>
                <a:lnTo>
                  <a:pt x="247193" y="24341"/>
                </a:lnTo>
                <a:lnTo>
                  <a:pt x="246068" y="22705"/>
                </a:lnTo>
                <a:lnTo>
                  <a:pt x="246170" y="22398"/>
                </a:lnTo>
                <a:lnTo>
                  <a:pt x="246375" y="22807"/>
                </a:lnTo>
                <a:lnTo>
                  <a:pt x="246784" y="22705"/>
                </a:lnTo>
                <a:lnTo>
                  <a:pt x="245045" y="21170"/>
                </a:lnTo>
                <a:lnTo>
                  <a:pt x="244330" y="21068"/>
                </a:lnTo>
                <a:lnTo>
                  <a:pt x="244432" y="21273"/>
                </a:lnTo>
                <a:lnTo>
                  <a:pt x="243614" y="20761"/>
                </a:lnTo>
                <a:lnTo>
                  <a:pt x="243307" y="19943"/>
                </a:lnTo>
                <a:lnTo>
                  <a:pt x="243409" y="19943"/>
                </a:lnTo>
                <a:lnTo>
                  <a:pt x="242898" y="19227"/>
                </a:lnTo>
                <a:lnTo>
                  <a:pt x="244023" y="19227"/>
                </a:lnTo>
                <a:lnTo>
                  <a:pt x="243818" y="19023"/>
                </a:lnTo>
                <a:lnTo>
                  <a:pt x="244330" y="18716"/>
                </a:lnTo>
                <a:lnTo>
                  <a:pt x="244943" y="19227"/>
                </a:lnTo>
                <a:lnTo>
                  <a:pt x="244943" y="18920"/>
                </a:lnTo>
                <a:lnTo>
                  <a:pt x="245250" y="18716"/>
                </a:lnTo>
                <a:lnTo>
                  <a:pt x="247807" y="19125"/>
                </a:lnTo>
                <a:lnTo>
                  <a:pt x="247398" y="18716"/>
                </a:lnTo>
                <a:lnTo>
                  <a:pt x="247909" y="18102"/>
                </a:lnTo>
                <a:lnTo>
                  <a:pt x="247807" y="18000"/>
                </a:lnTo>
                <a:lnTo>
                  <a:pt x="247909" y="17898"/>
                </a:lnTo>
                <a:lnTo>
                  <a:pt x="248011" y="17898"/>
                </a:lnTo>
                <a:lnTo>
                  <a:pt x="247807" y="17693"/>
                </a:lnTo>
                <a:lnTo>
                  <a:pt x="248011" y="17795"/>
                </a:lnTo>
                <a:lnTo>
                  <a:pt x="248011" y="17489"/>
                </a:lnTo>
                <a:lnTo>
                  <a:pt x="249545" y="16773"/>
                </a:lnTo>
                <a:lnTo>
                  <a:pt x="249136" y="16568"/>
                </a:lnTo>
                <a:lnTo>
                  <a:pt x="251182" y="16977"/>
                </a:lnTo>
                <a:lnTo>
                  <a:pt x="251080" y="16670"/>
                </a:lnTo>
                <a:lnTo>
                  <a:pt x="249443" y="15852"/>
                </a:lnTo>
                <a:lnTo>
                  <a:pt x="249443" y="15852"/>
                </a:lnTo>
                <a:lnTo>
                  <a:pt x="249545" y="15955"/>
                </a:lnTo>
                <a:lnTo>
                  <a:pt x="249545" y="15955"/>
                </a:lnTo>
                <a:lnTo>
                  <a:pt x="249136" y="15750"/>
                </a:lnTo>
                <a:lnTo>
                  <a:pt x="249239" y="15750"/>
                </a:lnTo>
                <a:lnTo>
                  <a:pt x="248011" y="15034"/>
                </a:lnTo>
                <a:lnTo>
                  <a:pt x="248114" y="15239"/>
                </a:lnTo>
                <a:lnTo>
                  <a:pt x="245045" y="14830"/>
                </a:lnTo>
                <a:lnTo>
                  <a:pt x="246682" y="14625"/>
                </a:lnTo>
                <a:lnTo>
                  <a:pt x="245761" y="14420"/>
                </a:lnTo>
                <a:lnTo>
                  <a:pt x="248318" y="14420"/>
                </a:lnTo>
                <a:lnTo>
                  <a:pt x="237375" y="10125"/>
                </a:lnTo>
                <a:lnTo>
                  <a:pt x="237477" y="10227"/>
                </a:lnTo>
                <a:lnTo>
                  <a:pt x="235330" y="10023"/>
                </a:lnTo>
                <a:lnTo>
                  <a:pt x="236864" y="11148"/>
                </a:lnTo>
                <a:lnTo>
                  <a:pt x="236864" y="11148"/>
                </a:lnTo>
                <a:lnTo>
                  <a:pt x="234000" y="10330"/>
                </a:lnTo>
                <a:lnTo>
                  <a:pt x="233795" y="10432"/>
                </a:lnTo>
                <a:lnTo>
                  <a:pt x="230523" y="10432"/>
                </a:lnTo>
                <a:lnTo>
                  <a:pt x="231136" y="11352"/>
                </a:lnTo>
                <a:lnTo>
                  <a:pt x="231136" y="11352"/>
                </a:lnTo>
                <a:lnTo>
                  <a:pt x="222034" y="9205"/>
                </a:lnTo>
                <a:lnTo>
                  <a:pt x="222239" y="9205"/>
                </a:lnTo>
                <a:lnTo>
                  <a:pt x="219375" y="8591"/>
                </a:lnTo>
                <a:lnTo>
                  <a:pt x="219886" y="8489"/>
                </a:lnTo>
                <a:lnTo>
                  <a:pt x="217636" y="8080"/>
                </a:lnTo>
                <a:lnTo>
                  <a:pt x="217330" y="8591"/>
                </a:lnTo>
                <a:lnTo>
                  <a:pt x="216614" y="8489"/>
                </a:lnTo>
                <a:lnTo>
                  <a:pt x="217023" y="8489"/>
                </a:lnTo>
                <a:lnTo>
                  <a:pt x="216716" y="8182"/>
                </a:lnTo>
                <a:lnTo>
                  <a:pt x="215693" y="8182"/>
                </a:lnTo>
                <a:lnTo>
                  <a:pt x="216920" y="8080"/>
                </a:lnTo>
                <a:lnTo>
                  <a:pt x="212727" y="7670"/>
                </a:lnTo>
                <a:lnTo>
                  <a:pt x="213341" y="7875"/>
                </a:lnTo>
                <a:lnTo>
                  <a:pt x="212420" y="8080"/>
                </a:lnTo>
                <a:lnTo>
                  <a:pt x="213239" y="8182"/>
                </a:lnTo>
                <a:lnTo>
                  <a:pt x="213034" y="8284"/>
                </a:lnTo>
                <a:lnTo>
                  <a:pt x="212932" y="8386"/>
                </a:lnTo>
                <a:lnTo>
                  <a:pt x="213852" y="8795"/>
                </a:lnTo>
                <a:lnTo>
                  <a:pt x="212830" y="8795"/>
                </a:lnTo>
                <a:lnTo>
                  <a:pt x="213034" y="9000"/>
                </a:lnTo>
                <a:lnTo>
                  <a:pt x="212830" y="9000"/>
                </a:lnTo>
                <a:lnTo>
                  <a:pt x="213034" y="9102"/>
                </a:lnTo>
                <a:lnTo>
                  <a:pt x="210886" y="8693"/>
                </a:lnTo>
                <a:lnTo>
                  <a:pt x="210580" y="8898"/>
                </a:lnTo>
                <a:lnTo>
                  <a:pt x="208739" y="8591"/>
                </a:lnTo>
                <a:lnTo>
                  <a:pt x="209045" y="9000"/>
                </a:lnTo>
                <a:lnTo>
                  <a:pt x="209045" y="9409"/>
                </a:lnTo>
                <a:lnTo>
                  <a:pt x="208534" y="9307"/>
                </a:lnTo>
                <a:lnTo>
                  <a:pt x="206591" y="8693"/>
                </a:lnTo>
                <a:lnTo>
                  <a:pt x="206898" y="8591"/>
                </a:lnTo>
                <a:lnTo>
                  <a:pt x="205057" y="8080"/>
                </a:lnTo>
                <a:lnTo>
                  <a:pt x="206386" y="8284"/>
                </a:lnTo>
                <a:lnTo>
                  <a:pt x="205364" y="7977"/>
                </a:lnTo>
                <a:lnTo>
                  <a:pt x="205773" y="7773"/>
                </a:lnTo>
                <a:lnTo>
                  <a:pt x="201068" y="7057"/>
                </a:lnTo>
                <a:lnTo>
                  <a:pt x="201682" y="7364"/>
                </a:lnTo>
                <a:lnTo>
                  <a:pt x="201170" y="7568"/>
                </a:lnTo>
                <a:lnTo>
                  <a:pt x="201477" y="7670"/>
                </a:lnTo>
                <a:lnTo>
                  <a:pt x="198205" y="7159"/>
                </a:lnTo>
                <a:lnTo>
                  <a:pt x="195034" y="7159"/>
                </a:lnTo>
                <a:lnTo>
                  <a:pt x="195443" y="7261"/>
                </a:lnTo>
                <a:lnTo>
                  <a:pt x="195545" y="7568"/>
                </a:lnTo>
                <a:lnTo>
                  <a:pt x="195955" y="7875"/>
                </a:lnTo>
                <a:lnTo>
                  <a:pt x="195545" y="7670"/>
                </a:lnTo>
                <a:lnTo>
                  <a:pt x="195545" y="7568"/>
                </a:lnTo>
                <a:lnTo>
                  <a:pt x="194830" y="7159"/>
                </a:lnTo>
                <a:lnTo>
                  <a:pt x="194830" y="6955"/>
                </a:lnTo>
                <a:lnTo>
                  <a:pt x="194216" y="6750"/>
                </a:lnTo>
                <a:lnTo>
                  <a:pt x="194011" y="6955"/>
                </a:lnTo>
                <a:lnTo>
                  <a:pt x="193193" y="6750"/>
                </a:lnTo>
                <a:lnTo>
                  <a:pt x="193295" y="6750"/>
                </a:lnTo>
                <a:lnTo>
                  <a:pt x="192989" y="6648"/>
                </a:lnTo>
                <a:lnTo>
                  <a:pt x="193091" y="6750"/>
                </a:lnTo>
                <a:lnTo>
                  <a:pt x="192375" y="6955"/>
                </a:lnTo>
                <a:lnTo>
                  <a:pt x="193193" y="6955"/>
                </a:lnTo>
                <a:lnTo>
                  <a:pt x="190432" y="7773"/>
                </a:lnTo>
                <a:lnTo>
                  <a:pt x="191966" y="6648"/>
                </a:lnTo>
                <a:lnTo>
                  <a:pt x="191966" y="6443"/>
                </a:lnTo>
                <a:lnTo>
                  <a:pt x="193193" y="5830"/>
                </a:lnTo>
                <a:lnTo>
                  <a:pt x="192068" y="5216"/>
                </a:lnTo>
                <a:lnTo>
                  <a:pt x="192068" y="5216"/>
                </a:lnTo>
                <a:lnTo>
                  <a:pt x="192989" y="5523"/>
                </a:lnTo>
                <a:lnTo>
                  <a:pt x="191966" y="4909"/>
                </a:lnTo>
                <a:lnTo>
                  <a:pt x="191966" y="5114"/>
                </a:lnTo>
                <a:lnTo>
                  <a:pt x="188489" y="4602"/>
                </a:lnTo>
                <a:lnTo>
                  <a:pt x="188489" y="4602"/>
                </a:lnTo>
                <a:lnTo>
                  <a:pt x="188591" y="4705"/>
                </a:lnTo>
                <a:lnTo>
                  <a:pt x="187670" y="4705"/>
                </a:lnTo>
                <a:lnTo>
                  <a:pt x="187977" y="4398"/>
                </a:lnTo>
                <a:lnTo>
                  <a:pt x="185830" y="4295"/>
                </a:lnTo>
                <a:lnTo>
                  <a:pt x="186648" y="4091"/>
                </a:lnTo>
                <a:lnTo>
                  <a:pt x="185114" y="3784"/>
                </a:lnTo>
                <a:close/>
                <a:moveTo>
                  <a:pt x="252818" y="91125"/>
                </a:moveTo>
                <a:lnTo>
                  <a:pt x="252307" y="92455"/>
                </a:lnTo>
                <a:lnTo>
                  <a:pt x="252205" y="92352"/>
                </a:lnTo>
                <a:lnTo>
                  <a:pt x="252000" y="92966"/>
                </a:lnTo>
                <a:lnTo>
                  <a:pt x="252102" y="93170"/>
                </a:lnTo>
                <a:lnTo>
                  <a:pt x="250364" y="97875"/>
                </a:lnTo>
                <a:lnTo>
                  <a:pt x="249341" y="98080"/>
                </a:lnTo>
                <a:lnTo>
                  <a:pt x="246375" y="95727"/>
                </a:lnTo>
                <a:lnTo>
                  <a:pt x="246170" y="95011"/>
                </a:lnTo>
                <a:lnTo>
                  <a:pt x="246886" y="93580"/>
                </a:lnTo>
                <a:lnTo>
                  <a:pt x="247091" y="93682"/>
                </a:lnTo>
                <a:lnTo>
                  <a:pt x="247705" y="92761"/>
                </a:lnTo>
                <a:lnTo>
                  <a:pt x="247193" y="92455"/>
                </a:lnTo>
                <a:lnTo>
                  <a:pt x="247091" y="92864"/>
                </a:lnTo>
                <a:lnTo>
                  <a:pt x="246784" y="92352"/>
                </a:lnTo>
                <a:lnTo>
                  <a:pt x="246886" y="92148"/>
                </a:lnTo>
                <a:lnTo>
                  <a:pt x="246886" y="92148"/>
                </a:lnTo>
                <a:lnTo>
                  <a:pt x="246170" y="92557"/>
                </a:lnTo>
                <a:lnTo>
                  <a:pt x="244227" y="91841"/>
                </a:lnTo>
                <a:lnTo>
                  <a:pt x="244023" y="91841"/>
                </a:lnTo>
                <a:lnTo>
                  <a:pt x="243716" y="91534"/>
                </a:lnTo>
                <a:lnTo>
                  <a:pt x="243307" y="91534"/>
                </a:lnTo>
                <a:lnTo>
                  <a:pt x="243818" y="91841"/>
                </a:lnTo>
                <a:lnTo>
                  <a:pt x="243920" y="92455"/>
                </a:lnTo>
                <a:lnTo>
                  <a:pt x="243614" y="92659"/>
                </a:lnTo>
                <a:lnTo>
                  <a:pt x="242591" y="92455"/>
                </a:lnTo>
                <a:lnTo>
                  <a:pt x="242182" y="92966"/>
                </a:lnTo>
                <a:lnTo>
                  <a:pt x="241977" y="92864"/>
                </a:lnTo>
                <a:lnTo>
                  <a:pt x="241977" y="93068"/>
                </a:lnTo>
                <a:lnTo>
                  <a:pt x="241773" y="93068"/>
                </a:lnTo>
                <a:lnTo>
                  <a:pt x="241466" y="93375"/>
                </a:lnTo>
                <a:lnTo>
                  <a:pt x="241466" y="93784"/>
                </a:lnTo>
                <a:lnTo>
                  <a:pt x="241159" y="93989"/>
                </a:lnTo>
                <a:lnTo>
                  <a:pt x="240852" y="95011"/>
                </a:lnTo>
                <a:lnTo>
                  <a:pt x="240955" y="95318"/>
                </a:lnTo>
                <a:lnTo>
                  <a:pt x="240750" y="95625"/>
                </a:lnTo>
                <a:lnTo>
                  <a:pt x="239420" y="95727"/>
                </a:lnTo>
                <a:lnTo>
                  <a:pt x="239318" y="95727"/>
                </a:lnTo>
                <a:lnTo>
                  <a:pt x="239318" y="95011"/>
                </a:lnTo>
                <a:lnTo>
                  <a:pt x="238500" y="94193"/>
                </a:lnTo>
                <a:lnTo>
                  <a:pt x="238295" y="94500"/>
                </a:lnTo>
                <a:lnTo>
                  <a:pt x="237784" y="94602"/>
                </a:lnTo>
                <a:lnTo>
                  <a:pt x="237375" y="95114"/>
                </a:lnTo>
                <a:lnTo>
                  <a:pt x="237273" y="95011"/>
                </a:lnTo>
                <a:lnTo>
                  <a:pt x="237273" y="94705"/>
                </a:lnTo>
                <a:lnTo>
                  <a:pt x="236557" y="95932"/>
                </a:lnTo>
                <a:lnTo>
                  <a:pt x="236250" y="95727"/>
                </a:lnTo>
                <a:lnTo>
                  <a:pt x="235943" y="96443"/>
                </a:lnTo>
                <a:lnTo>
                  <a:pt x="236148" y="96341"/>
                </a:lnTo>
                <a:lnTo>
                  <a:pt x="236045" y="96545"/>
                </a:lnTo>
                <a:lnTo>
                  <a:pt x="235841" y="96648"/>
                </a:lnTo>
                <a:lnTo>
                  <a:pt x="236148" y="96955"/>
                </a:lnTo>
                <a:lnTo>
                  <a:pt x="235023" y="97057"/>
                </a:lnTo>
                <a:lnTo>
                  <a:pt x="235125" y="97670"/>
                </a:lnTo>
                <a:lnTo>
                  <a:pt x="234818" y="98080"/>
                </a:lnTo>
                <a:lnTo>
                  <a:pt x="234614" y="97364"/>
                </a:lnTo>
                <a:lnTo>
                  <a:pt x="234307" y="97159"/>
                </a:lnTo>
                <a:lnTo>
                  <a:pt x="233795" y="97568"/>
                </a:lnTo>
                <a:lnTo>
                  <a:pt x="233489" y="98795"/>
                </a:lnTo>
                <a:lnTo>
                  <a:pt x="225511" y="103193"/>
                </a:lnTo>
                <a:lnTo>
                  <a:pt x="225614" y="102477"/>
                </a:lnTo>
                <a:lnTo>
                  <a:pt x="224591" y="105034"/>
                </a:lnTo>
                <a:lnTo>
                  <a:pt x="224795" y="106466"/>
                </a:lnTo>
                <a:lnTo>
                  <a:pt x="224386" y="106977"/>
                </a:lnTo>
                <a:lnTo>
                  <a:pt x="224386" y="107386"/>
                </a:lnTo>
                <a:lnTo>
                  <a:pt x="224080" y="106875"/>
                </a:lnTo>
                <a:lnTo>
                  <a:pt x="223977" y="106977"/>
                </a:lnTo>
                <a:lnTo>
                  <a:pt x="223875" y="106977"/>
                </a:lnTo>
                <a:lnTo>
                  <a:pt x="224284" y="113318"/>
                </a:lnTo>
                <a:lnTo>
                  <a:pt x="222955" y="115261"/>
                </a:lnTo>
                <a:lnTo>
                  <a:pt x="223159" y="115364"/>
                </a:lnTo>
                <a:lnTo>
                  <a:pt x="223568" y="115773"/>
                </a:lnTo>
                <a:lnTo>
                  <a:pt x="228989" y="114852"/>
                </a:lnTo>
                <a:lnTo>
                  <a:pt x="229193" y="114955"/>
                </a:lnTo>
                <a:lnTo>
                  <a:pt x="237068" y="112500"/>
                </a:lnTo>
                <a:lnTo>
                  <a:pt x="239932" y="113216"/>
                </a:lnTo>
                <a:lnTo>
                  <a:pt x="240136" y="113523"/>
                </a:lnTo>
                <a:lnTo>
                  <a:pt x="240034" y="113727"/>
                </a:lnTo>
                <a:lnTo>
                  <a:pt x="240341" y="115364"/>
                </a:lnTo>
                <a:lnTo>
                  <a:pt x="240034" y="115568"/>
                </a:lnTo>
                <a:lnTo>
                  <a:pt x="240341" y="115977"/>
                </a:lnTo>
                <a:lnTo>
                  <a:pt x="240648" y="115977"/>
                </a:lnTo>
                <a:lnTo>
                  <a:pt x="240648" y="115670"/>
                </a:lnTo>
                <a:lnTo>
                  <a:pt x="243205" y="113523"/>
                </a:lnTo>
                <a:lnTo>
                  <a:pt x="241261" y="116284"/>
                </a:lnTo>
                <a:lnTo>
                  <a:pt x="242795" y="115159"/>
                </a:lnTo>
                <a:lnTo>
                  <a:pt x="242795" y="115977"/>
                </a:lnTo>
                <a:lnTo>
                  <a:pt x="242182" y="116693"/>
                </a:lnTo>
                <a:lnTo>
                  <a:pt x="242182" y="116693"/>
                </a:lnTo>
                <a:lnTo>
                  <a:pt x="242898" y="116489"/>
                </a:lnTo>
                <a:lnTo>
                  <a:pt x="243000" y="116591"/>
                </a:lnTo>
                <a:lnTo>
                  <a:pt x="243102" y="116591"/>
                </a:lnTo>
                <a:lnTo>
                  <a:pt x="243102" y="116693"/>
                </a:lnTo>
                <a:lnTo>
                  <a:pt x="243000" y="116591"/>
                </a:lnTo>
                <a:lnTo>
                  <a:pt x="242898" y="116591"/>
                </a:lnTo>
                <a:lnTo>
                  <a:pt x="243000" y="119148"/>
                </a:lnTo>
                <a:lnTo>
                  <a:pt x="244739" y="119864"/>
                </a:lnTo>
                <a:lnTo>
                  <a:pt x="246273" y="119352"/>
                </a:lnTo>
                <a:lnTo>
                  <a:pt x="246170" y="119352"/>
                </a:lnTo>
                <a:lnTo>
                  <a:pt x="246784" y="119148"/>
                </a:lnTo>
                <a:lnTo>
                  <a:pt x="246784" y="119148"/>
                </a:lnTo>
                <a:lnTo>
                  <a:pt x="246273" y="119557"/>
                </a:lnTo>
                <a:lnTo>
                  <a:pt x="246989" y="119557"/>
                </a:lnTo>
                <a:lnTo>
                  <a:pt x="246784" y="119761"/>
                </a:lnTo>
                <a:lnTo>
                  <a:pt x="247193" y="120375"/>
                </a:lnTo>
                <a:lnTo>
                  <a:pt x="247500" y="120068"/>
                </a:lnTo>
                <a:lnTo>
                  <a:pt x="247295" y="120068"/>
                </a:lnTo>
                <a:lnTo>
                  <a:pt x="254148" y="115057"/>
                </a:lnTo>
                <a:lnTo>
                  <a:pt x="254045" y="114955"/>
                </a:lnTo>
                <a:lnTo>
                  <a:pt x="258648" y="109432"/>
                </a:lnTo>
                <a:lnTo>
                  <a:pt x="259261" y="106773"/>
                </a:lnTo>
                <a:lnTo>
                  <a:pt x="258648" y="104932"/>
                </a:lnTo>
                <a:lnTo>
                  <a:pt x="258034" y="104420"/>
                </a:lnTo>
                <a:lnTo>
                  <a:pt x="257932" y="103193"/>
                </a:lnTo>
                <a:lnTo>
                  <a:pt x="257318" y="103193"/>
                </a:lnTo>
                <a:lnTo>
                  <a:pt x="257318" y="103091"/>
                </a:lnTo>
                <a:lnTo>
                  <a:pt x="257114" y="103091"/>
                </a:lnTo>
                <a:lnTo>
                  <a:pt x="256909" y="101148"/>
                </a:lnTo>
                <a:lnTo>
                  <a:pt x="254966" y="99614"/>
                </a:lnTo>
                <a:lnTo>
                  <a:pt x="254761" y="95318"/>
                </a:lnTo>
                <a:lnTo>
                  <a:pt x="254250" y="94807"/>
                </a:lnTo>
                <a:lnTo>
                  <a:pt x="253739" y="94909"/>
                </a:lnTo>
                <a:lnTo>
                  <a:pt x="252920" y="91227"/>
                </a:lnTo>
                <a:lnTo>
                  <a:pt x="252818" y="91125"/>
                </a:lnTo>
                <a:close/>
                <a:moveTo>
                  <a:pt x="272352" y="115466"/>
                </a:moveTo>
                <a:lnTo>
                  <a:pt x="272352" y="116591"/>
                </a:lnTo>
                <a:lnTo>
                  <a:pt x="272659" y="116386"/>
                </a:lnTo>
                <a:lnTo>
                  <a:pt x="272352" y="116693"/>
                </a:lnTo>
                <a:lnTo>
                  <a:pt x="272352" y="117511"/>
                </a:lnTo>
                <a:lnTo>
                  <a:pt x="272557" y="117000"/>
                </a:lnTo>
                <a:lnTo>
                  <a:pt x="272557" y="117307"/>
                </a:lnTo>
                <a:lnTo>
                  <a:pt x="272659" y="117205"/>
                </a:lnTo>
                <a:lnTo>
                  <a:pt x="272455" y="117716"/>
                </a:lnTo>
                <a:lnTo>
                  <a:pt x="272352" y="117614"/>
                </a:lnTo>
                <a:lnTo>
                  <a:pt x="272352" y="118125"/>
                </a:lnTo>
                <a:lnTo>
                  <a:pt x="272659" y="118227"/>
                </a:lnTo>
                <a:lnTo>
                  <a:pt x="272352" y="118330"/>
                </a:lnTo>
                <a:lnTo>
                  <a:pt x="272352" y="118227"/>
                </a:lnTo>
                <a:lnTo>
                  <a:pt x="270920" y="120170"/>
                </a:lnTo>
                <a:lnTo>
                  <a:pt x="270205" y="120477"/>
                </a:lnTo>
                <a:lnTo>
                  <a:pt x="270716" y="121398"/>
                </a:lnTo>
                <a:lnTo>
                  <a:pt x="269386" y="122523"/>
                </a:lnTo>
                <a:lnTo>
                  <a:pt x="269591" y="122420"/>
                </a:lnTo>
                <a:lnTo>
                  <a:pt x="269489" y="122625"/>
                </a:lnTo>
                <a:lnTo>
                  <a:pt x="270102" y="122625"/>
                </a:lnTo>
                <a:lnTo>
                  <a:pt x="275216" y="118739"/>
                </a:lnTo>
                <a:lnTo>
                  <a:pt x="274091" y="119148"/>
                </a:lnTo>
                <a:lnTo>
                  <a:pt x="273273" y="118739"/>
                </a:lnTo>
                <a:lnTo>
                  <a:pt x="273580" y="117818"/>
                </a:lnTo>
                <a:lnTo>
                  <a:pt x="273477" y="117818"/>
                </a:lnTo>
                <a:lnTo>
                  <a:pt x="273477" y="117614"/>
                </a:lnTo>
                <a:lnTo>
                  <a:pt x="273170" y="118330"/>
                </a:lnTo>
                <a:lnTo>
                  <a:pt x="272659" y="117920"/>
                </a:lnTo>
                <a:lnTo>
                  <a:pt x="273273" y="116284"/>
                </a:lnTo>
                <a:lnTo>
                  <a:pt x="273068" y="116386"/>
                </a:lnTo>
                <a:lnTo>
                  <a:pt x="272761" y="115875"/>
                </a:lnTo>
                <a:lnTo>
                  <a:pt x="272557" y="115977"/>
                </a:lnTo>
                <a:lnTo>
                  <a:pt x="272557" y="115977"/>
                </a:lnTo>
                <a:lnTo>
                  <a:pt x="272659" y="115466"/>
                </a:lnTo>
                <a:close/>
                <a:moveTo>
                  <a:pt x="246959" y="123166"/>
                </a:moveTo>
                <a:lnTo>
                  <a:pt x="246901" y="123224"/>
                </a:lnTo>
                <a:lnTo>
                  <a:pt x="246901" y="123224"/>
                </a:lnTo>
                <a:lnTo>
                  <a:pt x="246959" y="123166"/>
                </a:lnTo>
                <a:close/>
                <a:moveTo>
                  <a:pt x="246901" y="123224"/>
                </a:moveTo>
                <a:lnTo>
                  <a:pt x="246886" y="123239"/>
                </a:lnTo>
                <a:lnTo>
                  <a:pt x="246784" y="123443"/>
                </a:lnTo>
                <a:lnTo>
                  <a:pt x="246784" y="123443"/>
                </a:lnTo>
                <a:lnTo>
                  <a:pt x="246901" y="123224"/>
                </a:lnTo>
                <a:close/>
                <a:moveTo>
                  <a:pt x="244841" y="121807"/>
                </a:moveTo>
                <a:lnTo>
                  <a:pt x="244330" y="123341"/>
                </a:lnTo>
                <a:lnTo>
                  <a:pt x="244432" y="123341"/>
                </a:lnTo>
                <a:lnTo>
                  <a:pt x="244330" y="123648"/>
                </a:lnTo>
                <a:lnTo>
                  <a:pt x="244227" y="123443"/>
                </a:lnTo>
                <a:lnTo>
                  <a:pt x="244330" y="124466"/>
                </a:lnTo>
                <a:lnTo>
                  <a:pt x="244023" y="124670"/>
                </a:lnTo>
                <a:lnTo>
                  <a:pt x="244739" y="124670"/>
                </a:lnTo>
                <a:lnTo>
                  <a:pt x="245659" y="123955"/>
                </a:lnTo>
                <a:lnTo>
                  <a:pt x="245557" y="124159"/>
                </a:lnTo>
                <a:lnTo>
                  <a:pt x="245557" y="124159"/>
                </a:lnTo>
                <a:lnTo>
                  <a:pt x="245966" y="124057"/>
                </a:lnTo>
                <a:lnTo>
                  <a:pt x="245761" y="124364"/>
                </a:lnTo>
                <a:lnTo>
                  <a:pt x="246901" y="123224"/>
                </a:lnTo>
                <a:lnTo>
                  <a:pt x="247602" y="121909"/>
                </a:lnTo>
                <a:lnTo>
                  <a:pt x="246375" y="122318"/>
                </a:lnTo>
                <a:lnTo>
                  <a:pt x="244841" y="121807"/>
                </a:lnTo>
                <a:close/>
                <a:moveTo>
                  <a:pt x="265623" y="124957"/>
                </a:moveTo>
                <a:lnTo>
                  <a:pt x="265500" y="124977"/>
                </a:lnTo>
                <a:lnTo>
                  <a:pt x="265705" y="124977"/>
                </a:lnTo>
                <a:lnTo>
                  <a:pt x="265623" y="124957"/>
                </a:lnTo>
                <a:close/>
                <a:moveTo>
                  <a:pt x="268568" y="121705"/>
                </a:moveTo>
                <a:lnTo>
                  <a:pt x="265091" y="124057"/>
                </a:lnTo>
                <a:lnTo>
                  <a:pt x="265193" y="123852"/>
                </a:lnTo>
                <a:lnTo>
                  <a:pt x="265193" y="123852"/>
                </a:lnTo>
                <a:lnTo>
                  <a:pt x="264784" y="124159"/>
                </a:lnTo>
                <a:lnTo>
                  <a:pt x="264580" y="124261"/>
                </a:lnTo>
                <a:lnTo>
                  <a:pt x="264375" y="124261"/>
                </a:lnTo>
                <a:lnTo>
                  <a:pt x="264375" y="124364"/>
                </a:lnTo>
                <a:lnTo>
                  <a:pt x="260489" y="126102"/>
                </a:lnTo>
                <a:lnTo>
                  <a:pt x="260489" y="126102"/>
                </a:lnTo>
                <a:lnTo>
                  <a:pt x="260591" y="126000"/>
                </a:lnTo>
                <a:lnTo>
                  <a:pt x="259466" y="126818"/>
                </a:lnTo>
                <a:lnTo>
                  <a:pt x="259670" y="126818"/>
                </a:lnTo>
                <a:lnTo>
                  <a:pt x="259364" y="126920"/>
                </a:lnTo>
                <a:lnTo>
                  <a:pt x="259568" y="126920"/>
                </a:lnTo>
                <a:lnTo>
                  <a:pt x="259063" y="127173"/>
                </a:lnTo>
                <a:lnTo>
                  <a:pt x="259063" y="127173"/>
                </a:lnTo>
                <a:lnTo>
                  <a:pt x="259159" y="127125"/>
                </a:lnTo>
                <a:lnTo>
                  <a:pt x="258955" y="127330"/>
                </a:lnTo>
                <a:lnTo>
                  <a:pt x="259261" y="127227"/>
                </a:lnTo>
                <a:lnTo>
                  <a:pt x="258955" y="127432"/>
                </a:lnTo>
                <a:lnTo>
                  <a:pt x="259670" y="127636"/>
                </a:lnTo>
                <a:lnTo>
                  <a:pt x="259875" y="127841"/>
                </a:lnTo>
                <a:lnTo>
                  <a:pt x="265295" y="124875"/>
                </a:lnTo>
                <a:lnTo>
                  <a:pt x="265623" y="124957"/>
                </a:lnTo>
                <a:lnTo>
                  <a:pt x="265623" y="124957"/>
                </a:lnTo>
                <a:lnTo>
                  <a:pt x="266114" y="124875"/>
                </a:lnTo>
                <a:lnTo>
                  <a:pt x="266011" y="124670"/>
                </a:lnTo>
                <a:lnTo>
                  <a:pt x="265909" y="124670"/>
                </a:lnTo>
                <a:lnTo>
                  <a:pt x="269284" y="122318"/>
                </a:lnTo>
                <a:lnTo>
                  <a:pt x="268875" y="122420"/>
                </a:lnTo>
                <a:lnTo>
                  <a:pt x="268875" y="122420"/>
                </a:lnTo>
                <a:lnTo>
                  <a:pt x="269080" y="122318"/>
                </a:lnTo>
                <a:lnTo>
                  <a:pt x="269284" y="122216"/>
                </a:lnTo>
                <a:lnTo>
                  <a:pt x="269284" y="122216"/>
                </a:lnTo>
                <a:lnTo>
                  <a:pt x="268670" y="122420"/>
                </a:lnTo>
                <a:lnTo>
                  <a:pt x="269080" y="122114"/>
                </a:lnTo>
                <a:lnTo>
                  <a:pt x="268159" y="122420"/>
                </a:lnTo>
                <a:lnTo>
                  <a:pt x="268261" y="122011"/>
                </a:lnTo>
                <a:lnTo>
                  <a:pt x="268568" y="121705"/>
                </a:lnTo>
                <a:close/>
                <a:moveTo>
                  <a:pt x="76909" y="132648"/>
                </a:moveTo>
                <a:lnTo>
                  <a:pt x="77216" y="132852"/>
                </a:lnTo>
                <a:lnTo>
                  <a:pt x="77011" y="132955"/>
                </a:lnTo>
                <a:lnTo>
                  <a:pt x="77216" y="133057"/>
                </a:lnTo>
                <a:lnTo>
                  <a:pt x="76807" y="133261"/>
                </a:lnTo>
                <a:lnTo>
                  <a:pt x="77625" y="133057"/>
                </a:lnTo>
                <a:lnTo>
                  <a:pt x="77830" y="132750"/>
                </a:lnTo>
                <a:lnTo>
                  <a:pt x="76909" y="132648"/>
                </a:lnTo>
                <a:close/>
                <a:moveTo>
                  <a:pt x="78136" y="132545"/>
                </a:moveTo>
                <a:lnTo>
                  <a:pt x="78136" y="133261"/>
                </a:lnTo>
                <a:lnTo>
                  <a:pt x="78648" y="133364"/>
                </a:lnTo>
                <a:lnTo>
                  <a:pt x="78545" y="133159"/>
                </a:lnTo>
                <a:lnTo>
                  <a:pt x="78852" y="133057"/>
                </a:lnTo>
                <a:lnTo>
                  <a:pt x="78955" y="132852"/>
                </a:lnTo>
                <a:lnTo>
                  <a:pt x="79057" y="132750"/>
                </a:lnTo>
                <a:lnTo>
                  <a:pt x="78750" y="132852"/>
                </a:lnTo>
                <a:lnTo>
                  <a:pt x="78443" y="132648"/>
                </a:lnTo>
                <a:lnTo>
                  <a:pt x="78545" y="132648"/>
                </a:lnTo>
                <a:lnTo>
                  <a:pt x="78136" y="132545"/>
                </a:lnTo>
                <a:close/>
                <a:moveTo>
                  <a:pt x="78136" y="133261"/>
                </a:moveTo>
                <a:lnTo>
                  <a:pt x="78136" y="133568"/>
                </a:lnTo>
                <a:lnTo>
                  <a:pt x="78341" y="133364"/>
                </a:lnTo>
                <a:lnTo>
                  <a:pt x="78136" y="133261"/>
                </a:lnTo>
                <a:close/>
                <a:moveTo>
                  <a:pt x="68830" y="133875"/>
                </a:moveTo>
                <a:lnTo>
                  <a:pt x="67970" y="133970"/>
                </a:lnTo>
                <a:lnTo>
                  <a:pt x="67970" y="133970"/>
                </a:lnTo>
                <a:lnTo>
                  <a:pt x="68114" y="133875"/>
                </a:lnTo>
                <a:close/>
                <a:moveTo>
                  <a:pt x="63920" y="8386"/>
                </a:moveTo>
                <a:lnTo>
                  <a:pt x="62795" y="8795"/>
                </a:lnTo>
                <a:lnTo>
                  <a:pt x="63000" y="8795"/>
                </a:lnTo>
                <a:lnTo>
                  <a:pt x="62182" y="9000"/>
                </a:lnTo>
                <a:lnTo>
                  <a:pt x="61568" y="10330"/>
                </a:lnTo>
                <a:lnTo>
                  <a:pt x="62693" y="10534"/>
                </a:lnTo>
                <a:lnTo>
                  <a:pt x="62693" y="10636"/>
                </a:lnTo>
                <a:lnTo>
                  <a:pt x="62386" y="10739"/>
                </a:lnTo>
                <a:lnTo>
                  <a:pt x="62591" y="10636"/>
                </a:lnTo>
                <a:lnTo>
                  <a:pt x="61977" y="10841"/>
                </a:lnTo>
                <a:lnTo>
                  <a:pt x="62080" y="10841"/>
                </a:lnTo>
                <a:lnTo>
                  <a:pt x="61568" y="11148"/>
                </a:lnTo>
                <a:lnTo>
                  <a:pt x="62182" y="11250"/>
                </a:lnTo>
                <a:lnTo>
                  <a:pt x="60136" y="12068"/>
                </a:lnTo>
                <a:lnTo>
                  <a:pt x="59727" y="12784"/>
                </a:lnTo>
                <a:lnTo>
                  <a:pt x="59216" y="12784"/>
                </a:lnTo>
                <a:lnTo>
                  <a:pt x="59216" y="13091"/>
                </a:lnTo>
                <a:lnTo>
                  <a:pt x="59114" y="12682"/>
                </a:lnTo>
                <a:lnTo>
                  <a:pt x="59420" y="12682"/>
                </a:lnTo>
                <a:lnTo>
                  <a:pt x="59727" y="12477"/>
                </a:lnTo>
                <a:lnTo>
                  <a:pt x="59420" y="12477"/>
                </a:lnTo>
                <a:lnTo>
                  <a:pt x="60239" y="11557"/>
                </a:lnTo>
                <a:lnTo>
                  <a:pt x="59523" y="11761"/>
                </a:lnTo>
                <a:lnTo>
                  <a:pt x="59523" y="11761"/>
                </a:lnTo>
                <a:lnTo>
                  <a:pt x="59932" y="11557"/>
                </a:lnTo>
                <a:lnTo>
                  <a:pt x="59523" y="11557"/>
                </a:lnTo>
                <a:lnTo>
                  <a:pt x="59420" y="11352"/>
                </a:lnTo>
                <a:lnTo>
                  <a:pt x="58602" y="11455"/>
                </a:lnTo>
                <a:lnTo>
                  <a:pt x="58500" y="11864"/>
                </a:lnTo>
                <a:lnTo>
                  <a:pt x="59114" y="11966"/>
                </a:lnTo>
                <a:lnTo>
                  <a:pt x="58500" y="12068"/>
                </a:lnTo>
                <a:lnTo>
                  <a:pt x="58295" y="11761"/>
                </a:lnTo>
                <a:lnTo>
                  <a:pt x="58295" y="11966"/>
                </a:lnTo>
                <a:lnTo>
                  <a:pt x="54307" y="11557"/>
                </a:lnTo>
                <a:lnTo>
                  <a:pt x="53795" y="11045"/>
                </a:lnTo>
                <a:lnTo>
                  <a:pt x="51750" y="11557"/>
                </a:lnTo>
                <a:lnTo>
                  <a:pt x="54000" y="11250"/>
                </a:lnTo>
                <a:lnTo>
                  <a:pt x="54000" y="11250"/>
                </a:lnTo>
                <a:lnTo>
                  <a:pt x="52057" y="11966"/>
                </a:lnTo>
                <a:lnTo>
                  <a:pt x="51239" y="13193"/>
                </a:lnTo>
                <a:lnTo>
                  <a:pt x="50932" y="12068"/>
                </a:lnTo>
                <a:lnTo>
                  <a:pt x="50727" y="11966"/>
                </a:lnTo>
                <a:lnTo>
                  <a:pt x="50625" y="11864"/>
                </a:lnTo>
                <a:lnTo>
                  <a:pt x="46943" y="11864"/>
                </a:lnTo>
                <a:lnTo>
                  <a:pt x="48375" y="11455"/>
                </a:lnTo>
                <a:lnTo>
                  <a:pt x="42341" y="10636"/>
                </a:lnTo>
                <a:lnTo>
                  <a:pt x="42852" y="10330"/>
                </a:lnTo>
                <a:lnTo>
                  <a:pt x="43057" y="9920"/>
                </a:lnTo>
                <a:lnTo>
                  <a:pt x="42545" y="10023"/>
                </a:lnTo>
                <a:lnTo>
                  <a:pt x="42750" y="10125"/>
                </a:lnTo>
                <a:lnTo>
                  <a:pt x="41420" y="10636"/>
                </a:lnTo>
                <a:lnTo>
                  <a:pt x="41420" y="9920"/>
                </a:lnTo>
                <a:lnTo>
                  <a:pt x="40909" y="9716"/>
                </a:lnTo>
                <a:lnTo>
                  <a:pt x="40909" y="9716"/>
                </a:lnTo>
                <a:lnTo>
                  <a:pt x="41011" y="9818"/>
                </a:lnTo>
                <a:lnTo>
                  <a:pt x="41114" y="9818"/>
                </a:lnTo>
                <a:lnTo>
                  <a:pt x="39580" y="10330"/>
                </a:lnTo>
                <a:lnTo>
                  <a:pt x="39989" y="10125"/>
                </a:lnTo>
                <a:lnTo>
                  <a:pt x="37841" y="10739"/>
                </a:lnTo>
                <a:lnTo>
                  <a:pt x="38045" y="10534"/>
                </a:lnTo>
                <a:lnTo>
                  <a:pt x="37739" y="10636"/>
                </a:lnTo>
                <a:lnTo>
                  <a:pt x="37841" y="10636"/>
                </a:lnTo>
                <a:lnTo>
                  <a:pt x="36409" y="11045"/>
                </a:lnTo>
                <a:lnTo>
                  <a:pt x="36102" y="11045"/>
                </a:lnTo>
                <a:lnTo>
                  <a:pt x="35898" y="11148"/>
                </a:lnTo>
                <a:lnTo>
                  <a:pt x="35898" y="11045"/>
                </a:lnTo>
                <a:lnTo>
                  <a:pt x="36102" y="11045"/>
                </a:lnTo>
                <a:lnTo>
                  <a:pt x="39682" y="9920"/>
                </a:lnTo>
                <a:lnTo>
                  <a:pt x="37330" y="10330"/>
                </a:lnTo>
                <a:lnTo>
                  <a:pt x="37432" y="10330"/>
                </a:lnTo>
                <a:lnTo>
                  <a:pt x="35795" y="10739"/>
                </a:lnTo>
                <a:lnTo>
                  <a:pt x="36307" y="10534"/>
                </a:lnTo>
                <a:lnTo>
                  <a:pt x="34466" y="10841"/>
                </a:lnTo>
                <a:lnTo>
                  <a:pt x="34670" y="10943"/>
                </a:lnTo>
                <a:lnTo>
                  <a:pt x="34364" y="11045"/>
                </a:lnTo>
                <a:lnTo>
                  <a:pt x="34568" y="11148"/>
                </a:lnTo>
                <a:lnTo>
                  <a:pt x="25466" y="9716"/>
                </a:lnTo>
                <a:lnTo>
                  <a:pt x="25773" y="9614"/>
                </a:lnTo>
                <a:lnTo>
                  <a:pt x="25466" y="9614"/>
                </a:lnTo>
                <a:lnTo>
                  <a:pt x="25466" y="9511"/>
                </a:lnTo>
                <a:lnTo>
                  <a:pt x="25364" y="9511"/>
                </a:lnTo>
                <a:lnTo>
                  <a:pt x="25773" y="9409"/>
                </a:lnTo>
                <a:lnTo>
                  <a:pt x="24239" y="9307"/>
                </a:lnTo>
                <a:lnTo>
                  <a:pt x="24341" y="9205"/>
                </a:lnTo>
                <a:lnTo>
                  <a:pt x="23318" y="9409"/>
                </a:lnTo>
                <a:lnTo>
                  <a:pt x="23318" y="9307"/>
                </a:lnTo>
                <a:lnTo>
                  <a:pt x="24034" y="9102"/>
                </a:lnTo>
                <a:lnTo>
                  <a:pt x="23625" y="9000"/>
                </a:lnTo>
                <a:lnTo>
                  <a:pt x="23727" y="8898"/>
                </a:lnTo>
                <a:lnTo>
                  <a:pt x="23727" y="8898"/>
                </a:lnTo>
                <a:lnTo>
                  <a:pt x="21068" y="9409"/>
                </a:lnTo>
                <a:lnTo>
                  <a:pt x="21068" y="9409"/>
                </a:lnTo>
                <a:lnTo>
                  <a:pt x="21273" y="9307"/>
                </a:lnTo>
                <a:lnTo>
                  <a:pt x="20455" y="9511"/>
                </a:lnTo>
                <a:lnTo>
                  <a:pt x="20761" y="9614"/>
                </a:lnTo>
                <a:lnTo>
                  <a:pt x="20148" y="9818"/>
                </a:lnTo>
                <a:lnTo>
                  <a:pt x="20045" y="9818"/>
                </a:lnTo>
                <a:lnTo>
                  <a:pt x="20455" y="9614"/>
                </a:lnTo>
                <a:lnTo>
                  <a:pt x="18637" y="9901"/>
                </a:lnTo>
                <a:lnTo>
                  <a:pt x="18637" y="9901"/>
                </a:lnTo>
                <a:lnTo>
                  <a:pt x="13295" y="11455"/>
                </a:lnTo>
                <a:lnTo>
                  <a:pt x="13398" y="11455"/>
                </a:lnTo>
                <a:lnTo>
                  <a:pt x="13193" y="11557"/>
                </a:lnTo>
                <a:lnTo>
                  <a:pt x="14011" y="12273"/>
                </a:lnTo>
                <a:lnTo>
                  <a:pt x="13909" y="12682"/>
                </a:lnTo>
                <a:lnTo>
                  <a:pt x="14625" y="12580"/>
                </a:lnTo>
                <a:lnTo>
                  <a:pt x="14625" y="12580"/>
                </a:lnTo>
                <a:lnTo>
                  <a:pt x="14523" y="12682"/>
                </a:lnTo>
                <a:lnTo>
                  <a:pt x="14932" y="12682"/>
                </a:lnTo>
                <a:lnTo>
                  <a:pt x="14523" y="12989"/>
                </a:lnTo>
                <a:lnTo>
                  <a:pt x="15341" y="13091"/>
                </a:lnTo>
                <a:lnTo>
                  <a:pt x="14727" y="13193"/>
                </a:lnTo>
                <a:lnTo>
                  <a:pt x="14523" y="12989"/>
                </a:lnTo>
                <a:lnTo>
                  <a:pt x="14420" y="12886"/>
                </a:lnTo>
                <a:lnTo>
                  <a:pt x="14420" y="12784"/>
                </a:lnTo>
                <a:lnTo>
                  <a:pt x="14114" y="12989"/>
                </a:lnTo>
                <a:lnTo>
                  <a:pt x="14114" y="13295"/>
                </a:lnTo>
                <a:lnTo>
                  <a:pt x="14523" y="13295"/>
                </a:lnTo>
                <a:lnTo>
                  <a:pt x="14420" y="13398"/>
                </a:lnTo>
                <a:lnTo>
                  <a:pt x="12375" y="13398"/>
                </a:lnTo>
                <a:lnTo>
                  <a:pt x="12886" y="13091"/>
                </a:lnTo>
                <a:lnTo>
                  <a:pt x="11250" y="13398"/>
                </a:lnTo>
                <a:lnTo>
                  <a:pt x="11352" y="13398"/>
                </a:lnTo>
                <a:lnTo>
                  <a:pt x="9205" y="13909"/>
                </a:lnTo>
                <a:lnTo>
                  <a:pt x="9818" y="14216"/>
                </a:lnTo>
                <a:lnTo>
                  <a:pt x="9102" y="14318"/>
                </a:lnTo>
                <a:lnTo>
                  <a:pt x="9205" y="14523"/>
                </a:lnTo>
                <a:lnTo>
                  <a:pt x="9102" y="14932"/>
                </a:lnTo>
                <a:lnTo>
                  <a:pt x="11045" y="14932"/>
                </a:lnTo>
                <a:lnTo>
                  <a:pt x="11045" y="15034"/>
                </a:lnTo>
                <a:lnTo>
                  <a:pt x="12580" y="14625"/>
                </a:lnTo>
                <a:lnTo>
                  <a:pt x="12784" y="14830"/>
                </a:lnTo>
                <a:lnTo>
                  <a:pt x="12068" y="15034"/>
                </a:lnTo>
                <a:lnTo>
                  <a:pt x="11659" y="15648"/>
                </a:lnTo>
                <a:lnTo>
                  <a:pt x="10534" y="15852"/>
                </a:lnTo>
                <a:lnTo>
                  <a:pt x="8795" y="16261"/>
                </a:lnTo>
                <a:lnTo>
                  <a:pt x="8489" y="16159"/>
                </a:lnTo>
                <a:lnTo>
                  <a:pt x="7745" y="16624"/>
                </a:lnTo>
                <a:lnTo>
                  <a:pt x="7745" y="16624"/>
                </a:lnTo>
                <a:lnTo>
                  <a:pt x="5727" y="17489"/>
                </a:lnTo>
                <a:lnTo>
                  <a:pt x="5830" y="17489"/>
                </a:lnTo>
                <a:lnTo>
                  <a:pt x="5420" y="17693"/>
                </a:lnTo>
                <a:lnTo>
                  <a:pt x="5625" y="17693"/>
                </a:lnTo>
                <a:lnTo>
                  <a:pt x="5318" y="17898"/>
                </a:lnTo>
                <a:lnTo>
                  <a:pt x="5420" y="17898"/>
                </a:lnTo>
                <a:lnTo>
                  <a:pt x="5318" y="18102"/>
                </a:lnTo>
                <a:lnTo>
                  <a:pt x="5318" y="18102"/>
                </a:lnTo>
                <a:lnTo>
                  <a:pt x="5727" y="17898"/>
                </a:lnTo>
                <a:lnTo>
                  <a:pt x="5625" y="18000"/>
                </a:lnTo>
                <a:lnTo>
                  <a:pt x="5727" y="18000"/>
                </a:lnTo>
                <a:lnTo>
                  <a:pt x="5625" y="18102"/>
                </a:lnTo>
                <a:lnTo>
                  <a:pt x="5830" y="18102"/>
                </a:lnTo>
                <a:lnTo>
                  <a:pt x="5420" y="18205"/>
                </a:lnTo>
                <a:lnTo>
                  <a:pt x="6545" y="18307"/>
                </a:lnTo>
                <a:lnTo>
                  <a:pt x="6239" y="18307"/>
                </a:lnTo>
                <a:lnTo>
                  <a:pt x="6443" y="18409"/>
                </a:lnTo>
                <a:lnTo>
                  <a:pt x="6034" y="18614"/>
                </a:lnTo>
                <a:lnTo>
                  <a:pt x="6034" y="18614"/>
                </a:lnTo>
                <a:lnTo>
                  <a:pt x="6136" y="18409"/>
                </a:lnTo>
                <a:lnTo>
                  <a:pt x="5625" y="18511"/>
                </a:lnTo>
                <a:lnTo>
                  <a:pt x="5625" y="18307"/>
                </a:lnTo>
                <a:lnTo>
                  <a:pt x="4807" y="18614"/>
                </a:lnTo>
                <a:lnTo>
                  <a:pt x="5011" y="18614"/>
                </a:lnTo>
                <a:lnTo>
                  <a:pt x="5011" y="19227"/>
                </a:lnTo>
                <a:lnTo>
                  <a:pt x="7466" y="18511"/>
                </a:lnTo>
                <a:lnTo>
                  <a:pt x="7466" y="18511"/>
                </a:lnTo>
                <a:lnTo>
                  <a:pt x="5727" y="19943"/>
                </a:lnTo>
                <a:lnTo>
                  <a:pt x="5932" y="19943"/>
                </a:lnTo>
                <a:lnTo>
                  <a:pt x="5011" y="20352"/>
                </a:lnTo>
                <a:lnTo>
                  <a:pt x="6750" y="20045"/>
                </a:lnTo>
                <a:lnTo>
                  <a:pt x="7159" y="20352"/>
                </a:lnTo>
                <a:lnTo>
                  <a:pt x="8386" y="20045"/>
                </a:lnTo>
                <a:lnTo>
                  <a:pt x="8386" y="20045"/>
                </a:lnTo>
                <a:lnTo>
                  <a:pt x="7875" y="20352"/>
                </a:lnTo>
                <a:lnTo>
                  <a:pt x="7875" y="20352"/>
                </a:lnTo>
                <a:lnTo>
                  <a:pt x="9511" y="19943"/>
                </a:lnTo>
                <a:lnTo>
                  <a:pt x="8080" y="20761"/>
                </a:lnTo>
                <a:lnTo>
                  <a:pt x="8182" y="20864"/>
                </a:lnTo>
                <a:lnTo>
                  <a:pt x="5523" y="22193"/>
                </a:lnTo>
                <a:lnTo>
                  <a:pt x="5523" y="22091"/>
                </a:lnTo>
                <a:lnTo>
                  <a:pt x="3375" y="22909"/>
                </a:lnTo>
                <a:lnTo>
                  <a:pt x="3375" y="23114"/>
                </a:lnTo>
                <a:lnTo>
                  <a:pt x="3170" y="23011"/>
                </a:lnTo>
                <a:lnTo>
                  <a:pt x="2966" y="23114"/>
                </a:lnTo>
                <a:lnTo>
                  <a:pt x="2966" y="23114"/>
                </a:lnTo>
                <a:lnTo>
                  <a:pt x="3170" y="22909"/>
                </a:lnTo>
                <a:lnTo>
                  <a:pt x="2864" y="23011"/>
                </a:lnTo>
                <a:lnTo>
                  <a:pt x="2864" y="23011"/>
                </a:lnTo>
                <a:lnTo>
                  <a:pt x="2966" y="22909"/>
                </a:lnTo>
                <a:lnTo>
                  <a:pt x="1120" y="23634"/>
                </a:lnTo>
                <a:lnTo>
                  <a:pt x="1120" y="23634"/>
                </a:lnTo>
                <a:lnTo>
                  <a:pt x="1023" y="23830"/>
                </a:lnTo>
                <a:lnTo>
                  <a:pt x="2276" y="23472"/>
                </a:lnTo>
                <a:lnTo>
                  <a:pt x="2276" y="23472"/>
                </a:lnTo>
                <a:lnTo>
                  <a:pt x="3886" y="23114"/>
                </a:lnTo>
                <a:lnTo>
                  <a:pt x="3682" y="23318"/>
                </a:lnTo>
                <a:lnTo>
                  <a:pt x="5069" y="22823"/>
                </a:lnTo>
                <a:lnTo>
                  <a:pt x="5069" y="22823"/>
                </a:lnTo>
                <a:lnTo>
                  <a:pt x="5216" y="22602"/>
                </a:lnTo>
                <a:lnTo>
                  <a:pt x="5932" y="22398"/>
                </a:lnTo>
                <a:lnTo>
                  <a:pt x="5830" y="22398"/>
                </a:lnTo>
                <a:lnTo>
                  <a:pt x="10534" y="20761"/>
                </a:lnTo>
                <a:lnTo>
                  <a:pt x="10432" y="20761"/>
                </a:lnTo>
                <a:lnTo>
                  <a:pt x="11352" y="20352"/>
                </a:lnTo>
                <a:lnTo>
                  <a:pt x="11455" y="19943"/>
                </a:lnTo>
                <a:lnTo>
                  <a:pt x="12580" y="19330"/>
                </a:lnTo>
                <a:lnTo>
                  <a:pt x="12580" y="19432"/>
                </a:lnTo>
                <a:lnTo>
                  <a:pt x="12886" y="19330"/>
                </a:lnTo>
                <a:lnTo>
                  <a:pt x="12886" y="19227"/>
                </a:lnTo>
                <a:lnTo>
                  <a:pt x="17386" y="17693"/>
                </a:lnTo>
                <a:lnTo>
                  <a:pt x="16568" y="18102"/>
                </a:lnTo>
                <a:lnTo>
                  <a:pt x="16875" y="18205"/>
                </a:lnTo>
                <a:lnTo>
                  <a:pt x="16875" y="18307"/>
                </a:lnTo>
                <a:lnTo>
                  <a:pt x="14011" y="19125"/>
                </a:lnTo>
                <a:lnTo>
                  <a:pt x="14318" y="19330"/>
                </a:lnTo>
                <a:lnTo>
                  <a:pt x="13193" y="19841"/>
                </a:lnTo>
                <a:lnTo>
                  <a:pt x="15443" y="19227"/>
                </a:lnTo>
                <a:lnTo>
                  <a:pt x="15443" y="19227"/>
                </a:lnTo>
                <a:lnTo>
                  <a:pt x="15341" y="19330"/>
                </a:lnTo>
                <a:lnTo>
                  <a:pt x="15852" y="19023"/>
                </a:lnTo>
                <a:lnTo>
                  <a:pt x="15852" y="19125"/>
                </a:lnTo>
                <a:lnTo>
                  <a:pt x="17284" y="18614"/>
                </a:lnTo>
                <a:lnTo>
                  <a:pt x="16875" y="18614"/>
                </a:lnTo>
                <a:lnTo>
                  <a:pt x="17284" y="18409"/>
                </a:lnTo>
                <a:lnTo>
                  <a:pt x="17182" y="18409"/>
                </a:lnTo>
                <a:lnTo>
                  <a:pt x="17554" y="18186"/>
                </a:lnTo>
                <a:lnTo>
                  <a:pt x="17554" y="18186"/>
                </a:lnTo>
                <a:lnTo>
                  <a:pt x="18205" y="18000"/>
                </a:lnTo>
                <a:lnTo>
                  <a:pt x="18205" y="18000"/>
                </a:lnTo>
                <a:lnTo>
                  <a:pt x="17795" y="18307"/>
                </a:lnTo>
                <a:lnTo>
                  <a:pt x="19125" y="18102"/>
                </a:lnTo>
                <a:lnTo>
                  <a:pt x="18614" y="18409"/>
                </a:lnTo>
                <a:lnTo>
                  <a:pt x="18818" y="18409"/>
                </a:lnTo>
                <a:lnTo>
                  <a:pt x="18818" y="18511"/>
                </a:lnTo>
                <a:lnTo>
                  <a:pt x="19125" y="18511"/>
                </a:lnTo>
                <a:lnTo>
                  <a:pt x="18818" y="18716"/>
                </a:lnTo>
                <a:lnTo>
                  <a:pt x="19227" y="18716"/>
                </a:lnTo>
                <a:lnTo>
                  <a:pt x="19841" y="18511"/>
                </a:lnTo>
                <a:lnTo>
                  <a:pt x="19432" y="18920"/>
                </a:lnTo>
                <a:lnTo>
                  <a:pt x="19636" y="19125"/>
                </a:lnTo>
                <a:lnTo>
                  <a:pt x="21682" y="19023"/>
                </a:lnTo>
                <a:lnTo>
                  <a:pt x="21682" y="19023"/>
                </a:lnTo>
                <a:lnTo>
                  <a:pt x="21477" y="19227"/>
                </a:lnTo>
                <a:lnTo>
                  <a:pt x="23216" y="19227"/>
                </a:lnTo>
                <a:lnTo>
                  <a:pt x="22295" y="19534"/>
                </a:lnTo>
                <a:lnTo>
                  <a:pt x="22909" y="19943"/>
                </a:lnTo>
                <a:lnTo>
                  <a:pt x="22807" y="19943"/>
                </a:lnTo>
                <a:lnTo>
                  <a:pt x="23216" y="20659"/>
                </a:lnTo>
                <a:lnTo>
                  <a:pt x="23830" y="20659"/>
                </a:lnTo>
                <a:lnTo>
                  <a:pt x="23830" y="20455"/>
                </a:lnTo>
                <a:lnTo>
                  <a:pt x="24034" y="20352"/>
                </a:lnTo>
                <a:lnTo>
                  <a:pt x="23625" y="20148"/>
                </a:lnTo>
                <a:lnTo>
                  <a:pt x="24545" y="20045"/>
                </a:lnTo>
                <a:lnTo>
                  <a:pt x="24443" y="20148"/>
                </a:lnTo>
                <a:lnTo>
                  <a:pt x="24648" y="20148"/>
                </a:lnTo>
                <a:lnTo>
                  <a:pt x="24136" y="20659"/>
                </a:lnTo>
                <a:lnTo>
                  <a:pt x="24545" y="20761"/>
                </a:lnTo>
                <a:lnTo>
                  <a:pt x="25466" y="19636"/>
                </a:lnTo>
                <a:lnTo>
                  <a:pt x="24955" y="20557"/>
                </a:lnTo>
                <a:lnTo>
                  <a:pt x="25159" y="20761"/>
                </a:lnTo>
                <a:lnTo>
                  <a:pt x="25670" y="20557"/>
                </a:lnTo>
                <a:lnTo>
                  <a:pt x="25159" y="20966"/>
                </a:lnTo>
                <a:lnTo>
                  <a:pt x="25568" y="21170"/>
                </a:lnTo>
                <a:lnTo>
                  <a:pt x="24750" y="21784"/>
                </a:lnTo>
                <a:lnTo>
                  <a:pt x="25159" y="21886"/>
                </a:lnTo>
                <a:lnTo>
                  <a:pt x="25159" y="22193"/>
                </a:lnTo>
                <a:lnTo>
                  <a:pt x="25057" y="22295"/>
                </a:lnTo>
                <a:lnTo>
                  <a:pt x="25364" y="22705"/>
                </a:lnTo>
                <a:lnTo>
                  <a:pt x="24648" y="23114"/>
                </a:lnTo>
                <a:lnTo>
                  <a:pt x="24545" y="23420"/>
                </a:lnTo>
                <a:lnTo>
                  <a:pt x="25670" y="22807"/>
                </a:lnTo>
                <a:lnTo>
                  <a:pt x="24750" y="24136"/>
                </a:lnTo>
                <a:lnTo>
                  <a:pt x="26284" y="23011"/>
                </a:lnTo>
                <a:lnTo>
                  <a:pt x="26284" y="23011"/>
                </a:lnTo>
                <a:lnTo>
                  <a:pt x="25568" y="23830"/>
                </a:lnTo>
                <a:lnTo>
                  <a:pt x="25568" y="23830"/>
                </a:lnTo>
                <a:lnTo>
                  <a:pt x="26182" y="23318"/>
                </a:lnTo>
                <a:lnTo>
                  <a:pt x="26182" y="23495"/>
                </a:lnTo>
                <a:lnTo>
                  <a:pt x="26182" y="23495"/>
                </a:lnTo>
                <a:lnTo>
                  <a:pt x="24750" y="24545"/>
                </a:lnTo>
                <a:lnTo>
                  <a:pt x="25159" y="24648"/>
                </a:lnTo>
                <a:lnTo>
                  <a:pt x="24443" y="25364"/>
                </a:lnTo>
                <a:lnTo>
                  <a:pt x="24443" y="25568"/>
                </a:lnTo>
                <a:lnTo>
                  <a:pt x="25261" y="25261"/>
                </a:lnTo>
                <a:lnTo>
                  <a:pt x="25364" y="25159"/>
                </a:lnTo>
                <a:lnTo>
                  <a:pt x="25773" y="25057"/>
                </a:lnTo>
                <a:lnTo>
                  <a:pt x="25364" y="25261"/>
                </a:lnTo>
                <a:lnTo>
                  <a:pt x="25773" y="25568"/>
                </a:lnTo>
                <a:lnTo>
                  <a:pt x="25261" y="25261"/>
                </a:lnTo>
                <a:lnTo>
                  <a:pt x="24955" y="25466"/>
                </a:lnTo>
                <a:lnTo>
                  <a:pt x="25364" y="25977"/>
                </a:lnTo>
                <a:lnTo>
                  <a:pt x="24750" y="26489"/>
                </a:lnTo>
                <a:lnTo>
                  <a:pt x="24750" y="26489"/>
                </a:lnTo>
                <a:lnTo>
                  <a:pt x="25159" y="26284"/>
                </a:lnTo>
                <a:lnTo>
                  <a:pt x="24545" y="26693"/>
                </a:lnTo>
                <a:lnTo>
                  <a:pt x="24443" y="27000"/>
                </a:lnTo>
                <a:lnTo>
                  <a:pt x="26080" y="25977"/>
                </a:lnTo>
                <a:lnTo>
                  <a:pt x="25670" y="26386"/>
                </a:lnTo>
                <a:lnTo>
                  <a:pt x="25773" y="26795"/>
                </a:lnTo>
                <a:lnTo>
                  <a:pt x="25568" y="26489"/>
                </a:lnTo>
                <a:lnTo>
                  <a:pt x="24852" y="26795"/>
                </a:lnTo>
                <a:lnTo>
                  <a:pt x="24955" y="26795"/>
                </a:lnTo>
                <a:lnTo>
                  <a:pt x="24545" y="27307"/>
                </a:lnTo>
                <a:lnTo>
                  <a:pt x="25466" y="27102"/>
                </a:lnTo>
                <a:lnTo>
                  <a:pt x="24341" y="27614"/>
                </a:lnTo>
                <a:lnTo>
                  <a:pt x="25159" y="27818"/>
                </a:lnTo>
                <a:lnTo>
                  <a:pt x="25057" y="27920"/>
                </a:lnTo>
                <a:lnTo>
                  <a:pt x="25159" y="28023"/>
                </a:lnTo>
                <a:lnTo>
                  <a:pt x="24852" y="28125"/>
                </a:lnTo>
                <a:lnTo>
                  <a:pt x="25364" y="28125"/>
                </a:lnTo>
                <a:lnTo>
                  <a:pt x="24852" y="28227"/>
                </a:lnTo>
                <a:lnTo>
                  <a:pt x="25977" y="28227"/>
                </a:lnTo>
                <a:lnTo>
                  <a:pt x="26284" y="27920"/>
                </a:lnTo>
                <a:lnTo>
                  <a:pt x="25773" y="28841"/>
                </a:lnTo>
                <a:lnTo>
                  <a:pt x="26591" y="28636"/>
                </a:lnTo>
                <a:lnTo>
                  <a:pt x="26489" y="29148"/>
                </a:lnTo>
                <a:lnTo>
                  <a:pt x="26182" y="29352"/>
                </a:lnTo>
                <a:lnTo>
                  <a:pt x="26182" y="29352"/>
                </a:lnTo>
                <a:lnTo>
                  <a:pt x="26795" y="29148"/>
                </a:lnTo>
                <a:lnTo>
                  <a:pt x="26489" y="29455"/>
                </a:lnTo>
                <a:lnTo>
                  <a:pt x="26898" y="29455"/>
                </a:lnTo>
                <a:lnTo>
                  <a:pt x="26489" y="29659"/>
                </a:lnTo>
                <a:lnTo>
                  <a:pt x="26489" y="29864"/>
                </a:lnTo>
                <a:lnTo>
                  <a:pt x="26591" y="30068"/>
                </a:lnTo>
                <a:lnTo>
                  <a:pt x="26693" y="30068"/>
                </a:lnTo>
                <a:lnTo>
                  <a:pt x="26386" y="30375"/>
                </a:lnTo>
                <a:lnTo>
                  <a:pt x="26386" y="30682"/>
                </a:lnTo>
                <a:lnTo>
                  <a:pt x="26489" y="30682"/>
                </a:lnTo>
                <a:lnTo>
                  <a:pt x="26386" y="30784"/>
                </a:lnTo>
                <a:lnTo>
                  <a:pt x="26386" y="30682"/>
                </a:lnTo>
                <a:lnTo>
                  <a:pt x="26080" y="31295"/>
                </a:lnTo>
                <a:lnTo>
                  <a:pt x="25670" y="31500"/>
                </a:lnTo>
                <a:lnTo>
                  <a:pt x="25568" y="31602"/>
                </a:lnTo>
                <a:lnTo>
                  <a:pt x="25568" y="31500"/>
                </a:lnTo>
                <a:lnTo>
                  <a:pt x="25670" y="31500"/>
                </a:lnTo>
                <a:lnTo>
                  <a:pt x="26182" y="30886"/>
                </a:lnTo>
                <a:lnTo>
                  <a:pt x="26182" y="30886"/>
                </a:lnTo>
                <a:lnTo>
                  <a:pt x="25466" y="31398"/>
                </a:lnTo>
                <a:lnTo>
                  <a:pt x="25875" y="30989"/>
                </a:lnTo>
                <a:lnTo>
                  <a:pt x="25875" y="31091"/>
                </a:lnTo>
                <a:lnTo>
                  <a:pt x="26182" y="30682"/>
                </a:lnTo>
                <a:lnTo>
                  <a:pt x="24852" y="30477"/>
                </a:lnTo>
                <a:lnTo>
                  <a:pt x="24341" y="31909"/>
                </a:lnTo>
                <a:lnTo>
                  <a:pt x="24545" y="31909"/>
                </a:lnTo>
                <a:lnTo>
                  <a:pt x="24136" y="32420"/>
                </a:lnTo>
                <a:lnTo>
                  <a:pt x="24136" y="32216"/>
                </a:lnTo>
                <a:lnTo>
                  <a:pt x="23932" y="32523"/>
                </a:lnTo>
                <a:lnTo>
                  <a:pt x="24545" y="32727"/>
                </a:lnTo>
                <a:lnTo>
                  <a:pt x="24034" y="32625"/>
                </a:lnTo>
                <a:lnTo>
                  <a:pt x="21989" y="35489"/>
                </a:lnTo>
                <a:lnTo>
                  <a:pt x="22091" y="35489"/>
                </a:lnTo>
                <a:lnTo>
                  <a:pt x="20557" y="38250"/>
                </a:lnTo>
                <a:lnTo>
                  <a:pt x="20557" y="38148"/>
                </a:lnTo>
                <a:lnTo>
                  <a:pt x="20250" y="38659"/>
                </a:lnTo>
                <a:lnTo>
                  <a:pt x="20348" y="40709"/>
                </a:lnTo>
                <a:lnTo>
                  <a:pt x="20348" y="40709"/>
                </a:lnTo>
                <a:lnTo>
                  <a:pt x="20148" y="40909"/>
                </a:lnTo>
                <a:lnTo>
                  <a:pt x="20455" y="41011"/>
                </a:lnTo>
                <a:lnTo>
                  <a:pt x="20761" y="40807"/>
                </a:lnTo>
                <a:lnTo>
                  <a:pt x="21477" y="40807"/>
                </a:lnTo>
                <a:lnTo>
                  <a:pt x="20761" y="40909"/>
                </a:lnTo>
                <a:lnTo>
                  <a:pt x="20761" y="41420"/>
                </a:lnTo>
                <a:lnTo>
                  <a:pt x="20557" y="41114"/>
                </a:lnTo>
                <a:lnTo>
                  <a:pt x="20352" y="41727"/>
                </a:lnTo>
                <a:lnTo>
                  <a:pt x="20557" y="42341"/>
                </a:lnTo>
                <a:lnTo>
                  <a:pt x="20352" y="42648"/>
                </a:lnTo>
                <a:lnTo>
                  <a:pt x="20864" y="43875"/>
                </a:lnTo>
                <a:lnTo>
                  <a:pt x="20761" y="44284"/>
                </a:lnTo>
                <a:lnTo>
                  <a:pt x="21068" y="44591"/>
                </a:lnTo>
                <a:lnTo>
                  <a:pt x="21477" y="44693"/>
                </a:lnTo>
                <a:lnTo>
                  <a:pt x="23011" y="47250"/>
                </a:lnTo>
                <a:lnTo>
                  <a:pt x="22909" y="47455"/>
                </a:lnTo>
                <a:lnTo>
                  <a:pt x="23216" y="49295"/>
                </a:lnTo>
                <a:lnTo>
                  <a:pt x="23932" y="50114"/>
                </a:lnTo>
                <a:lnTo>
                  <a:pt x="23932" y="51341"/>
                </a:lnTo>
                <a:lnTo>
                  <a:pt x="24034" y="51341"/>
                </a:lnTo>
                <a:lnTo>
                  <a:pt x="24034" y="51545"/>
                </a:lnTo>
                <a:lnTo>
                  <a:pt x="23830" y="51341"/>
                </a:lnTo>
                <a:lnTo>
                  <a:pt x="23216" y="51443"/>
                </a:lnTo>
                <a:lnTo>
                  <a:pt x="23830" y="52159"/>
                </a:lnTo>
                <a:lnTo>
                  <a:pt x="24648" y="52364"/>
                </a:lnTo>
                <a:lnTo>
                  <a:pt x="25261" y="54818"/>
                </a:lnTo>
                <a:lnTo>
                  <a:pt x="26795" y="56455"/>
                </a:lnTo>
                <a:lnTo>
                  <a:pt x="26898" y="55432"/>
                </a:lnTo>
                <a:lnTo>
                  <a:pt x="26386" y="55227"/>
                </a:lnTo>
                <a:lnTo>
                  <a:pt x="25773" y="52364"/>
                </a:lnTo>
                <a:lnTo>
                  <a:pt x="25773" y="52670"/>
                </a:lnTo>
                <a:lnTo>
                  <a:pt x="25261" y="50830"/>
                </a:lnTo>
                <a:lnTo>
                  <a:pt x="25057" y="50727"/>
                </a:lnTo>
                <a:lnTo>
                  <a:pt x="24341" y="48068"/>
                </a:lnTo>
                <a:lnTo>
                  <a:pt x="24545" y="47250"/>
                </a:lnTo>
                <a:lnTo>
                  <a:pt x="25159" y="47659"/>
                </a:lnTo>
                <a:lnTo>
                  <a:pt x="25364" y="47557"/>
                </a:lnTo>
                <a:lnTo>
                  <a:pt x="25466" y="47761"/>
                </a:lnTo>
                <a:lnTo>
                  <a:pt x="25875" y="47966"/>
                </a:lnTo>
                <a:lnTo>
                  <a:pt x="26591" y="51034"/>
                </a:lnTo>
                <a:lnTo>
                  <a:pt x="27205" y="51341"/>
                </a:lnTo>
                <a:lnTo>
                  <a:pt x="27000" y="51852"/>
                </a:lnTo>
                <a:lnTo>
                  <a:pt x="28023" y="53080"/>
                </a:lnTo>
                <a:lnTo>
                  <a:pt x="27920" y="52977"/>
                </a:lnTo>
                <a:lnTo>
                  <a:pt x="28125" y="53591"/>
                </a:lnTo>
                <a:lnTo>
                  <a:pt x="27920" y="53795"/>
                </a:lnTo>
                <a:lnTo>
                  <a:pt x="28636" y="54307"/>
                </a:lnTo>
                <a:lnTo>
                  <a:pt x="28432" y="54205"/>
                </a:lnTo>
                <a:lnTo>
                  <a:pt x="29045" y="54920"/>
                </a:lnTo>
                <a:lnTo>
                  <a:pt x="28841" y="54920"/>
                </a:lnTo>
                <a:lnTo>
                  <a:pt x="29761" y="56148"/>
                </a:lnTo>
                <a:lnTo>
                  <a:pt x="30477" y="58091"/>
                </a:lnTo>
                <a:lnTo>
                  <a:pt x="29966" y="59216"/>
                </a:lnTo>
                <a:lnTo>
                  <a:pt x="37534" y="63920"/>
                </a:lnTo>
                <a:lnTo>
                  <a:pt x="39068" y="63307"/>
                </a:lnTo>
                <a:lnTo>
                  <a:pt x="39170" y="63307"/>
                </a:lnTo>
                <a:lnTo>
                  <a:pt x="39784" y="63614"/>
                </a:lnTo>
                <a:lnTo>
                  <a:pt x="39784" y="63614"/>
                </a:lnTo>
                <a:lnTo>
                  <a:pt x="39375" y="63307"/>
                </a:lnTo>
                <a:lnTo>
                  <a:pt x="39375" y="63307"/>
                </a:lnTo>
                <a:lnTo>
                  <a:pt x="44284" y="66375"/>
                </a:lnTo>
                <a:lnTo>
                  <a:pt x="45000" y="66273"/>
                </a:lnTo>
                <a:lnTo>
                  <a:pt x="45409" y="66682"/>
                </a:lnTo>
                <a:lnTo>
                  <a:pt x="45307" y="66989"/>
                </a:lnTo>
                <a:lnTo>
                  <a:pt x="46534" y="68830"/>
                </a:lnTo>
                <a:lnTo>
                  <a:pt x="46534" y="69443"/>
                </a:lnTo>
                <a:lnTo>
                  <a:pt x="47148" y="70159"/>
                </a:lnTo>
                <a:lnTo>
                  <a:pt x="47352" y="69852"/>
                </a:lnTo>
                <a:lnTo>
                  <a:pt x="47045" y="69443"/>
                </a:lnTo>
                <a:lnTo>
                  <a:pt x="47045" y="69443"/>
                </a:lnTo>
                <a:lnTo>
                  <a:pt x="48784" y="71386"/>
                </a:lnTo>
                <a:lnTo>
                  <a:pt x="48784" y="71386"/>
                </a:lnTo>
                <a:lnTo>
                  <a:pt x="48580" y="71080"/>
                </a:lnTo>
                <a:lnTo>
                  <a:pt x="49091" y="71693"/>
                </a:lnTo>
                <a:lnTo>
                  <a:pt x="49705" y="71489"/>
                </a:lnTo>
                <a:lnTo>
                  <a:pt x="50625" y="72205"/>
                </a:lnTo>
                <a:lnTo>
                  <a:pt x="50727" y="71898"/>
                </a:lnTo>
                <a:lnTo>
                  <a:pt x="51136" y="72614"/>
                </a:lnTo>
                <a:lnTo>
                  <a:pt x="51648" y="72307"/>
                </a:lnTo>
                <a:lnTo>
                  <a:pt x="51341" y="71693"/>
                </a:lnTo>
                <a:lnTo>
                  <a:pt x="52670" y="70773"/>
                </a:lnTo>
                <a:lnTo>
                  <a:pt x="53182" y="71489"/>
                </a:lnTo>
                <a:lnTo>
                  <a:pt x="53182" y="71284"/>
                </a:lnTo>
                <a:lnTo>
                  <a:pt x="53386" y="71386"/>
                </a:lnTo>
                <a:lnTo>
                  <a:pt x="53489" y="71284"/>
                </a:lnTo>
                <a:lnTo>
                  <a:pt x="53693" y="71693"/>
                </a:lnTo>
                <a:lnTo>
                  <a:pt x="53386" y="71386"/>
                </a:lnTo>
                <a:lnTo>
                  <a:pt x="53182" y="71795"/>
                </a:lnTo>
                <a:lnTo>
                  <a:pt x="53795" y="75682"/>
                </a:lnTo>
                <a:lnTo>
                  <a:pt x="53898" y="75682"/>
                </a:lnTo>
                <a:lnTo>
                  <a:pt x="53898" y="75989"/>
                </a:lnTo>
                <a:lnTo>
                  <a:pt x="54000" y="75886"/>
                </a:lnTo>
                <a:lnTo>
                  <a:pt x="54205" y="75989"/>
                </a:lnTo>
                <a:lnTo>
                  <a:pt x="53489" y="77216"/>
                </a:lnTo>
                <a:lnTo>
                  <a:pt x="52977" y="77523"/>
                </a:lnTo>
                <a:lnTo>
                  <a:pt x="52773" y="78239"/>
                </a:lnTo>
                <a:lnTo>
                  <a:pt x="52364" y="78341"/>
                </a:lnTo>
                <a:lnTo>
                  <a:pt x="52568" y="78750"/>
                </a:lnTo>
                <a:lnTo>
                  <a:pt x="51648" y="79159"/>
                </a:lnTo>
                <a:lnTo>
                  <a:pt x="51239" y="80693"/>
                </a:lnTo>
                <a:lnTo>
                  <a:pt x="51034" y="80591"/>
                </a:lnTo>
                <a:lnTo>
                  <a:pt x="50727" y="81307"/>
                </a:lnTo>
                <a:lnTo>
                  <a:pt x="50727" y="82227"/>
                </a:lnTo>
                <a:lnTo>
                  <a:pt x="51034" y="82739"/>
                </a:lnTo>
                <a:lnTo>
                  <a:pt x="51545" y="82432"/>
                </a:lnTo>
                <a:lnTo>
                  <a:pt x="51648" y="82125"/>
                </a:lnTo>
                <a:lnTo>
                  <a:pt x="51750" y="82841"/>
                </a:lnTo>
                <a:lnTo>
                  <a:pt x="50318" y="84886"/>
                </a:lnTo>
                <a:lnTo>
                  <a:pt x="50830" y="85909"/>
                </a:lnTo>
                <a:lnTo>
                  <a:pt x="50625" y="86011"/>
                </a:lnTo>
                <a:lnTo>
                  <a:pt x="60852" y="98693"/>
                </a:lnTo>
                <a:lnTo>
                  <a:pt x="61977" y="118125"/>
                </a:lnTo>
                <a:lnTo>
                  <a:pt x="61670" y="118330"/>
                </a:lnTo>
                <a:lnTo>
                  <a:pt x="63102" y="122932"/>
                </a:lnTo>
                <a:lnTo>
                  <a:pt x="64125" y="122625"/>
                </a:lnTo>
                <a:lnTo>
                  <a:pt x="63818" y="123136"/>
                </a:lnTo>
                <a:lnTo>
                  <a:pt x="64125" y="123136"/>
                </a:lnTo>
                <a:lnTo>
                  <a:pt x="64330" y="123648"/>
                </a:lnTo>
                <a:lnTo>
                  <a:pt x="64023" y="123648"/>
                </a:lnTo>
                <a:lnTo>
                  <a:pt x="64227" y="125284"/>
                </a:lnTo>
                <a:lnTo>
                  <a:pt x="64636" y="125489"/>
                </a:lnTo>
                <a:lnTo>
                  <a:pt x="64534" y="126511"/>
                </a:lnTo>
                <a:lnTo>
                  <a:pt x="64943" y="126716"/>
                </a:lnTo>
                <a:lnTo>
                  <a:pt x="64330" y="126716"/>
                </a:lnTo>
                <a:lnTo>
                  <a:pt x="64636" y="127432"/>
                </a:lnTo>
                <a:lnTo>
                  <a:pt x="64534" y="127739"/>
                </a:lnTo>
                <a:lnTo>
                  <a:pt x="64330" y="127023"/>
                </a:lnTo>
                <a:lnTo>
                  <a:pt x="64023" y="127432"/>
                </a:lnTo>
                <a:lnTo>
                  <a:pt x="64023" y="127432"/>
                </a:lnTo>
                <a:lnTo>
                  <a:pt x="64227" y="127023"/>
                </a:lnTo>
                <a:lnTo>
                  <a:pt x="64023" y="126614"/>
                </a:lnTo>
                <a:lnTo>
                  <a:pt x="64023" y="127023"/>
                </a:lnTo>
                <a:lnTo>
                  <a:pt x="63409" y="127125"/>
                </a:lnTo>
                <a:lnTo>
                  <a:pt x="63614" y="127432"/>
                </a:lnTo>
                <a:lnTo>
                  <a:pt x="63205" y="127943"/>
                </a:lnTo>
                <a:lnTo>
                  <a:pt x="63205" y="127943"/>
                </a:lnTo>
                <a:lnTo>
                  <a:pt x="63716" y="127739"/>
                </a:lnTo>
                <a:lnTo>
                  <a:pt x="64227" y="128148"/>
                </a:lnTo>
                <a:lnTo>
                  <a:pt x="64227" y="128045"/>
                </a:lnTo>
                <a:lnTo>
                  <a:pt x="64534" y="128250"/>
                </a:lnTo>
                <a:lnTo>
                  <a:pt x="64534" y="128455"/>
                </a:lnTo>
                <a:lnTo>
                  <a:pt x="64432" y="128659"/>
                </a:lnTo>
                <a:lnTo>
                  <a:pt x="64636" y="129068"/>
                </a:lnTo>
                <a:lnTo>
                  <a:pt x="65148" y="128864"/>
                </a:lnTo>
                <a:lnTo>
                  <a:pt x="65557" y="129477"/>
                </a:lnTo>
                <a:lnTo>
                  <a:pt x="64534" y="129273"/>
                </a:lnTo>
                <a:lnTo>
                  <a:pt x="65148" y="129682"/>
                </a:lnTo>
                <a:lnTo>
                  <a:pt x="65455" y="130705"/>
                </a:lnTo>
                <a:lnTo>
                  <a:pt x="65352" y="130295"/>
                </a:lnTo>
                <a:lnTo>
                  <a:pt x="65455" y="130295"/>
                </a:lnTo>
                <a:lnTo>
                  <a:pt x="65864" y="131216"/>
                </a:lnTo>
                <a:lnTo>
                  <a:pt x="65352" y="131420"/>
                </a:lnTo>
                <a:lnTo>
                  <a:pt x="66068" y="131727"/>
                </a:lnTo>
                <a:lnTo>
                  <a:pt x="65864" y="131727"/>
                </a:lnTo>
                <a:lnTo>
                  <a:pt x="66170" y="132034"/>
                </a:lnTo>
                <a:lnTo>
                  <a:pt x="66273" y="131727"/>
                </a:lnTo>
                <a:lnTo>
                  <a:pt x="66375" y="131932"/>
                </a:lnTo>
                <a:lnTo>
                  <a:pt x="66375" y="132239"/>
                </a:lnTo>
                <a:lnTo>
                  <a:pt x="66170" y="132034"/>
                </a:lnTo>
                <a:lnTo>
                  <a:pt x="65557" y="131625"/>
                </a:lnTo>
                <a:lnTo>
                  <a:pt x="65250" y="131932"/>
                </a:lnTo>
                <a:lnTo>
                  <a:pt x="67193" y="133261"/>
                </a:lnTo>
                <a:lnTo>
                  <a:pt x="67398" y="133159"/>
                </a:lnTo>
                <a:lnTo>
                  <a:pt x="67091" y="132750"/>
                </a:lnTo>
                <a:lnTo>
                  <a:pt x="67705" y="133057"/>
                </a:lnTo>
                <a:lnTo>
                  <a:pt x="67398" y="133159"/>
                </a:lnTo>
                <a:lnTo>
                  <a:pt x="67500" y="133261"/>
                </a:lnTo>
                <a:lnTo>
                  <a:pt x="67602" y="133159"/>
                </a:lnTo>
                <a:lnTo>
                  <a:pt x="67807" y="133568"/>
                </a:lnTo>
                <a:lnTo>
                  <a:pt x="67807" y="133568"/>
                </a:lnTo>
                <a:lnTo>
                  <a:pt x="67500" y="133261"/>
                </a:lnTo>
                <a:lnTo>
                  <a:pt x="67295" y="133364"/>
                </a:lnTo>
                <a:lnTo>
                  <a:pt x="66477" y="133364"/>
                </a:lnTo>
                <a:lnTo>
                  <a:pt x="66886" y="133773"/>
                </a:lnTo>
                <a:lnTo>
                  <a:pt x="67500" y="133670"/>
                </a:lnTo>
                <a:lnTo>
                  <a:pt x="67295" y="134080"/>
                </a:lnTo>
                <a:lnTo>
                  <a:pt x="67705" y="134284"/>
                </a:lnTo>
                <a:lnTo>
                  <a:pt x="67807" y="134080"/>
                </a:lnTo>
                <a:lnTo>
                  <a:pt x="67926" y="134000"/>
                </a:lnTo>
                <a:lnTo>
                  <a:pt x="67926" y="134000"/>
                </a:lnTo>
                <a:lnTo>
                  <a:pt x="68420" y="134693"/>
                </a:lnTo>
                <a:lnTo>
                  <a:pt x="69136" y="133977"/>
                </a:lnTo>
                <a:lnTo>
                  <a:pt x="69136" y="134284"/>
                </a:lnTo>
                <a:lnTo>
                  <a:pt x="68932" y="134489"/>
                </a:lnTo>
                <a:lnTo>
                  <a:pt x="68932" y="134693"/>
                </a:lnTo>
                <a:lnTo>
                  <a:pt x="68727" y="134795"/>
                </a:lnTo>
                <a:lnTo>
                  <a:pt x="69750" y="134795"/>
                </a:lnTo>
                <a:lnTo>
                  <a:pt x="69545" y="134182"/>
                </a:lnTo>
                <a:lnTo>
                  <a:pt x="69767" y="133988"/>
                </a:lnTo>
                <a:lnTo>
                  <a:pt x="69767" y="133988"/>
                </a:lnTo>
                <a:lnTo>
                  <a:pt x="70057" y="134182"/>
                </a:lnTo>
                <a:lnTo>
                  <a:pt x="69852" y="134284"/>
                </a:lnTo>
                <a:lnTo>
                  <a:pt x="70568" y="134591"/>
                </a:lnTo>
                <a:lnTo>
                  <a:pt x="70364" y="135000"/>
                </a:lnTo>
                <a:lnTo>
                  <a:pt x="71489" y="135614"/>
                </a:lnTo>
                <a:lnTo>
                  <a:pt x="71386" y="135716"/>
                </a:lnTo>
                <a:lnTo>
                  <a:pt x="70159" y="135205"/>
                </a:lnTo>
                <a:lnTo>
                  <a:pt x="70364" y="135205"/>
                </a:lnTo>
                <a:lnTo>
                  <a:pt x="70057" y="135000"/>
                </a:lnTo>
                <a:lnTo>
                  <a:pt x="69955" y="135102"/>
                </a:lnTo>
                <a:lnTo>
                  <a:pt x="70568" y="135716"/>
                </a:lnTo>
                <a:lnTo>
                  <a:pt x="70057" y="135511"/>
                </a:lnTo>
                <a:lnTo>
                  <a:pt x="69443" y="135716"/>
                </a:lnTo>
                <a:lnTo>
                  <a:pt x="69545" y="135818"/>
                </a:lnTo>
                <a:lnTo>
                  <a:pt x="73943" y="136125"/>
                </a:lnTo>
                <a:lnTo>
                  <a:pt x="74557" y="135818"/>
                </a:lnTo>
                <a:lnTo>
                  <a:pt x="71489" y="134489"/>
                </a:lnTo>
                <a:lnTo>
                  <a:pt x="71591" y="134284"/>
                </a:lnTo>
                <a:lnTo>
                  <a:pt x="71080" y="133875"/>
                </a:lnTo>
                <a:lnTo>
                  <a:pt x="69782" y="133975"/>
                </a:lnTo>
                <a:lnTo>
                  <a:pt x="69782" y="133975"/>
                </a:lnTo>
                <a:lnTo>
                  <a:pt x="70364" y="133466"/>
                </a:lnTo>
                <a:lnTo>
                  <a:pt x="71080" y="133568"/>
                </a:lnTo>
                <a:lnTo>
                  <a:pt x="71080" y="133568"/>
                </a:lnTo>
                <a:lnTo>
                  <a:pt x="70057" y="132852"/>
                </a:lnTo>
                <a:lnTo>
                  <a:pt x="70364" y="132750"/>
                </a:lnTo>
                <a:lnTo>
                  <a:pt x="69852" y="132341"/>
                </a:lnTo>
                <a:lnTo>
                  <a:pt x="70159" y="131318"/>
                </a:lnTo>
                <a:lnTo>
                  <a:pt x="69750" y="131216"/>
                </a:lnTo>
                <a:lnTo>
                  <a:pt x="69955" y="131216"/>
                </a:lnTo>
                <a:lnTo>
                  <a:pt x="69955" y="131011"/>
                </a:lnTo>
                <a:lnTo>
                  <a:pt x="70670" y="131216"/>
                </a:lnTo>
                <a:lnTo>
                  <a:pt x="70670" y="131216"/>
                </a:lnTo>
                <a:lnTo>
                  <a:pt x="70466" y="130500"/>
                </a:lnTo>
                <a:lnTo>
                  <a:pt x="71591" y="129170"/>
                </a:lnTo>
                <a:lnTo>
                  <a:pt x="71182" y="129068"/>
                </a:lnTo>
                <a:lnTo>
                  <a:pt x="71284" y="128455"/>
                </a:lnTo>
                <a:lnTo>
                  <a:pt x="69443" y="127330"/>
                </a:lnTo>
                <a:lnTo>
                  <a:pt x="69852" y="126409"/>
                </a:lnTo>
                <a:lnTo>
                  <a:pt x="70159" y="126205"/>
                </a:lnTo>
                <a:lnTo>
                  <a:pt x="70670" y="126205"/>
                </a:lnTo>
                <a:lnTo>
                  <a:pt x="70568" y="124670"/>
                </a:lnTo>
                <a:lnTo>
                  <a:pt x="71182" y="124159"/>
                </a:lnTo>
                <a:lnTo>
                  <a:pt x="70568" y="123852"/>
                </a:lnTo>
                <a:lnTo>
                  <a:pt x="70977" y="123750"/>
                </a:lnTo>
                <a:lnTo>
                  <a:pt x="71284" y="124057"/>
                </a:lnTo>
                <a:lnTo>
                  <a:pt x="71284" y="124057"/>
                </a:lnTo>
                <a:lnTo>
                  <a:pt x="70977" y="123443"/>
                </a:lnTo>
                <a:lnTo>
                  <a:pt x="70773" y="123545"/>
                </a:lnTo>
                <a:lnTo>
                  <a:pt x="70364" y="123239"/>
                </a:lnTo>
                <a:lnTo>
                  <a:pt x="69955" y="122318"/>
                </a:lnTo>
                <a:lnTo>
                  <a:pt x="70057" y="122011"/>
                </a:lnTo>
                <a:lnTo>
                  <a:pt x="71182" y="122318"/>
                </a:lnTo>
                <a:lnTo>
                  <a:pt x="72205" y="122011"/>
                </a:lnTo>
                <a:lnTo>
                  <a:pt x="72000" y="121193"/>
                </a:lnTo>
                <a:lnTo>
                  <a:pt x="72102" y="120886"/>
                </a:lnTo>
                <a:lnTo>
                  <a:pt x="71898" y="120580"/>
                </a:lnTo>
                <a:lnTo>
                  <a:pt x="72000" y="120580"/>
                </a:lnTo>
                <a:lnTo>
                  <a:pt x="71693" y="120170"/>
                </a:lnTo>
                <a:lnTo>
                  <a:pt x="75477" y="119250"/>
                </a:lnTo>
                <a:lnTo>
                  <a:pt x="75886" y="117716"/>
                </a:lnTo>
                <a:lnTo>
                  <a:pt x="73739" y="114545"/>
                </a:lnTo>
                <a:lnTo>
                  <a:pt x="73739" y="114034"/>
                </a:lnTo>
                <a:lnTo>
                  <a:pt x="73943" y="114034"/>
                </a:lnTo>
                <a:lnTo>
                  <a:pt x="73841" y="113420"/>
                </a:lnTo>
                <a:lnTo>
                  <a:pt x="74045" y="113932"/>
                </a:lnTo>
                <a:lnTo>
                  <a:pt x="73841" y="114341"/>
                </a:lnTo>
                <a:lnTo>
                  <a:pt x="74557" y="115466"/>
                </a:lnTo>
                <a:lnTo>
                  <a:pt x="77216" y="115875"/>
                </a:lnTo>
                <a:lnTo>
                  <a:pt x="79466" y="111580"/>
                </a:lnTo>
                <a:lnTo>
                  <a:pt x="79568" y="111682"/>
                </a:lnTo>
                <a:lnTo>
                  <a:pt x="79568" y="111273"/>
                </a:lnTo>
                <a:lnTo>
                  <a:pt x="79466" y="110966"/>
                </a:lnTo>
                <a:lnTo>
                  <a:pt x="79773" y="111273"/>
                </a:lnTo>
                <a:lnTo>
                  <a:pt x="79875" y="111273"/>
                </a:lnTo>
                <a:lnTo>
                  <a:pt x="79364" y="112500"/>
                </a:lnTo>
                <a:lnTo>
                  <a:pt x="79773" y="112193"/>
                </a:lnTo>
                <a:lnTo>
                  <a:pt x="80080" y="111170"/>
                </a:lnTo>
                <a:lnTo>
                  <a:pt x="79875" y="111273"/>
                </a:lnTo>
                <a:lnTo>
                  <a:pt x="79875" y="111273"/>
                </a:lnTo>
                <a:lnTo>
                  <a:pt x="81409" y="107898"/>
                </a:lnTo>
                <a:lnTo>
                  <a:pt x="81102" y="106159"/>
                </a:lnTo>
                <a:lnTo>
                  <a:pt x="81614" y="106057"/>
                </a:lnTo>
                <a:lnTo>
                  <a:pt x="81511" y="106159"/>
                </a:lnTo>
                <a:lnTo>
                  <a:pt x="85398" y="103705"/>
                </a:lnTo>
                <a:lnTo>
                  <a:pt x="85807" y="103602"/>
                </a:lnTo>
                <a:lnTo>
                  <a:pt x="85909" y="103398"/>
                </a:lnTo>
                <a:lnTo>
                  <a:pt x="86114" y="103705"/>
                </a:lnTo>
                <a:lnTo>
                  <a:pt x="86830" y="103602"/>
                </a:lnTo>
                <a:lnTo>
                  <a:pt x="86932" y="103091"/>
                </a:lnTo>
                <a:lnTo>
                  <a:pt x="87750" y="102580"/>
                </a:lnTo>
                <a:lnTo>
                  <a:pt x="89080" y="94398"/>
                </a:lnTo>
                <a:lnTo>
                  <a:pt x="89080" y="93170"/>
                </a:lnTo>
                <a:lnTo>
                  <a:pt x="89284" y="93068"/>
                </a:lnTo>
                <a:lnTo>
                  <a:pt x="89489" y="93375"/>
                </a:lnTo>
                <a:lnTo>
                  <a:pt x="90409" y="91534"/>
                </a:lnTo>
                <a:lnTo>
                  <a:pt x="90409" y="91739"/>
                </a:lnTo>
                <a:lnTo>
                  <a:pt x="92557" y="87136"/>
                </a:lnTo>
                <a:lnTo>
                  <a:pt x="91943" y="85398"/>
                </a:lnTo>
                <a:lnTo>
                  <a:pt x="84273" y="82739"/>
                </a:lnTo>
                <a:lnTo>
                  <a:pt x="84068" y="82943"/>
                </a:lnTo>
                <a:lnTo>
                  <a:pt x="83966" y="82534"/>
                </a:lnTo>
                <a:lnTo>
                  <a:pt x="83557" y="83352"/>
                </a:lnTo>
                <a:lnTo>
                  <a:pt x="83557" y="83352"/>
                </a:lnTo>
                <a:lnTo>
                  <a:pt x="83659" y="82636"/>
                </a:lnTo>
                <a:lnTo>
                  <a:pt x="83557" y="82330"/>
                </a:lnTo>
                <a:lnTo>
                  <a:pt x="83557" y="81818"/>
                </a:lnTo>
                <a:lnTo>
                  <a:pt x="80591" y="80795"/>
                </a:lnTo>
                <a:lnTo>
                  <a:pt x="79057" y="82739"/>
                </a:lnTo>
                <a:lnTo>
                  <a:pt x="79364" y="81818"/>
                </a:lnTo>
                <a:lnTo>
                  <a:pt x="78341" y="82125"/>
                </a:lnTo>
                <a:lnTo>
                  <a:pt x="77932" y="81307"/>
                </a:lnTo>
                <a:lnTo>
                  <a:pt x="77625" y="81205"/>
                </a:lnTo>
                <a:lnTo>
                  <a:pt x="77011" y="81614"/>
                </a:lnTo>
                <a:lnTo>
                  <a:pt x="76295" y="81614"/>
                </a:lnTo>
                <a:lnTo>
                  <a:pt x="78852" y="78750"/>
                </a:lnTo>
                <a:lnTo>
                  <a:pt x="77216" y="75375"/>
                </a:lnTo>
                <a:lnTo>
                  <a:pt x="77011" y="75580"/>
                </a:lnTo>
                <a:lnTo>
                  <a:pt x="76807" y="75068"/>
                </a:lnTo>
                <a:lnTo>
                  <a:pt x="76705" y="75170"/>
                </a:lnTo>
                <a:lnTo>
                  <a:pt x="75273" y="74148"/>
                </a:lnTo>
                <a:lnTo>
                  <a:pt x="75068" y="74557"/>
                </a:lnTo>
                <a:lnTo>
                  <a:pt x="74455" y="73841"/>
                </a:lnTo>
                <a:lnTo>
                  <a:pt x="73432" y="74148"/>
                </a:lnTo>
                <a:lnTo>
                  <a:pt x="72614" y="73943"/>
                </a:lnTo>
                <a:lnTo>
                  <a:pt x="72307" y="74352"/>
                </a:lnTo>
                <a:lnTo>
                  <a:pt x="72307" y="73739"/>
                </a:lnTo>
                <a:lnTo>
                  <a:pt x="71284" y="72920"/>
                </a:lnTo>
                <a:lnTo>
                  <a:pt x="70977" y="73432"/>
                </a:lnTo>
                <a:lnTo>
                  <a:pt x="70977" y="73432"/>
                </a:lnTo>
                <a:lnTo>
                  <a:pt x="71080" y="72307"/>
                </a:lnTo>
                <a:lnTo>
                  <a:pt x="69852" y="71284"/>
                </a:lnTo>
                <a:lnTo>
                  <a:pt x="68420" y="71182"/>
                </a:lnTo>
                <a:lnTo>
                  <a:pt x="68830" y="70875"/>
                </a:lnTo>
                <a:lnTo>
                  <a:pt x="69034" y="70568"/>
                </a:lnTo>
                <a:lnTo>
                  <a:pt x="68932" y="70159"/>
                </a:lnTo>
                <a:lnTo>
                  <a:pt x="68420" y="69852"/>
                </a:lnTo>
                <a:lnTo>
                  <a:pt x="68318" y="69955"/>
                </a:lnTo>
                <a:lnTo>
                  <a:pt x="68318" y="70159"/>
                </a:lnTo>
                <a:lnTo>
                  <a:pt x="67909" y="69852"/>
                </a:lnTo>
                <a:lnTo>
                  <a:pt x="67807" y="69955"/>
                </a:lnTo>
                <a:lnTo>
                  <a:pt x="67602" y="69545"/>
                </a:lnTo>
                <a:lnTo>
                  <a:pt x="67398" y="69648"/>
                </a:lnTo>
                <a:lnTo>
                  <a:pt x="67295" y="69239"/>
                </a:lnTo>
                <a:lnTo>
                  <a:pt x="68216" y="69034"/>
                </a:lnTo>
                <a:lnTo>
                  <a:pt x="66068" y="69136"/>
                </a:lnTo>
                <a:lnTo>
                  <a:pt x="66068" y="69239"/>
                </a:lnTo>
                <a:lnTo>
                  <a:pt x="66580" y="69239"/>
                </a:lnTo>
                <a:lnTo>
                  <a:pt x="65045" y="69648"/>
                </a:lnTo>
                <a:lnTo>
                  <a:pt x="64636" y="69443"/>
                </a:lnTo>
                <a:lnTo>
                  <a:pt x="64432" y="69136"/>
                </a:lnTo>
                <a:lnTo>
                  <a:pt x="62489" y="69136"/>
                </a:lnTo>
                <a:lnTo>
                  <a:pt x="62284" y="68523"/>
                </a:lnTo>
                <a:lnTo>
                  <a:pt x="61466" y="68216"/>
                </a:lnTo>
                <a:lnTo>
                  <a:pt x="61159" y="67705"/>
                </a:lnTo>
                <a:lnTo>
                  <a:pt x="60750" y="67705"/>
                </a:lnTo>
                <a:lnTo>
                  <a:pt x="61159" y="68114"/>
                </a:lnTo>
                <a:lnTo>
                  <a:pt x="59727" y="68727"/>
                </a:lnTo>
                <a:lnTo>
                  <a:pt x="59523" y="69239"/>
                </a:lnTo>
                <a:lnTo>
                  <a:pt x="59932" y="70057"/>
                </a:lnTo>
                <a:lnTo>
                  <a:pt x="59625" y="70670"/>
                </a:lnTo>
                <a:lnTo>
                  <a:pt x="59216" y="70364"/>
                </a:lnTo>
                <a:lnTo>
                  <a:pt x="59114" y="69648"/>
                </a:lnTo>
                <a:lnTo>
                  <a:pt x="59420" y="69239"/>
                </a:lnTo>
                <a:lnTo>
                  <a:pt x="59318" y="68727"/>
                </a:lnTo>
                <a:lnTo>
                  <a:pt x="59420" y="68727"/>
                </a:lnTo>
                <a:lnTo>
                  <a:pt x="59216" y="68114"/>
                </a:lnTo>
                <a:lnTo>
                  <a:pt x="59830" y="67807"/>
                </a:lnTo>
                <a:lnTo>
                  <a:pt x="59625" y="67295"/>
                </a:lnTo>
                <a:lnTo>
                  <a:pt x="56966" y="68932"/>
                </a:lnTo>
                <a:lnTo>
                  <a:pt x="56966" y="68727"/>
                </a:lnTo>
                <a:lnTo>
                  <a:pt x="56557" y="68625"/>
                </a:lnTo>
                <a:lnTo>
                  <a:pt x="55739" y="69648"/>
                </a:lnTo>
                <a:lnTo>
                  <a:pt x="55841" y="69545"/>
                </a:lnTo>
                <a:lnTo>
                  <a:pt x="55534" y="70364"/>
                </a:lnTo>
                <a:lnTo>
                  <a:pt x="54614" y="71182"/>
                </a:lnTo>
                <a:lnTo>
                  <a:pt x="54511" y="71898"/>
                </a:lnTo>
                <a:lnTo>
                  <a:pt x="52977" y="70364"/>
                </a:lnTo>
                <a:lnTo>
                  <a:pt x="52057" y="70261"/>
                </a:lnTo>
                <a:lnTo>
                  <a:pt x="51034" y="70875"/>
                </a:lnTo>
                <a:lnTo>
                  <a:pt x="50011" y="70670"/>
                </a:lnTo>
                <a:lnTo>
                  <a:pt x="50011" y="70670"/>
                </a:lnTo>
                <a:lnTo>
                  <a:pt x="50114" y="70875"/>
                </a:lnTo>
                <a:lnTo>
                  <a:pt x="48375" y="68420"/>
                </a:lnTo>
                <a:lnTo>
                  <a:pt x="48580" y="67602"/>
                </a:lnTo>
                <a:lnTo>
                  <a:pt x="48682" y="67705"/>
                </a:lnTo>
                <a:lnTo>
                  <a:pt x="48784" y="66989"/>
                </a:lnTo>
                <a:lnTo>
                  <a:pt x="48784" y="67193"/>
                </a:lnTo>
                <a:lnTo>
                  <a:pt x="49193" y="64739"/>
                </a:lnTo>
                <a:lnTo>
                  <a:pt x="48989" y="64330"/>
                </a:lnTo>
                <a:lnTo>
                  <a:pt x="48580" y="64125"/>
                </a:lnTo>
                <a:lnTo>
                  <a:pt x="48886" y="64227"/>
                </a:lnTo>
                <a:lnTo>
                  <a:pt x="48273" y="63716"/>
                </a:lnTo>
                <a:lnTo>
                  <a:pt x="44284" y="63614"/>
                </a:lnTo>
                <a:lnTo>
                  <a:pt x="45000" y="62795"/>
                </a:lnTo>
                <a:lnTo>
                  <a:pt x="45102" y="61159"/>
                </a:lnTo>
                <a:lnTo>
                  <a:pt x="45409" y="60648"/>
                </a:lnTo>
                <a:lnTo>
                  <a:pt x="45511" y="61261"/>
                </a:lnTo>
                <a:lnTo>
                  <a:pt x="46023" y="60136"/>
                </a:lnTo>
                <a:lnTo>
                  <a:pt x="45818" y="60239"/>
                </a:lnTo>
                <a:lnTo>
                  <a:pt x="46125" y="59932"/>
                </a:lnTo>
                <a:lnTo>
                  <a:pt x="46125" y="59625"/>
                </a:lnTo>
                <a:lnTo>
                  <a:pt x="46534" y="58807"/>
                </a:lnTo>
                <a:lnTo>
                  <a:pt x="46432" y="57989"/>
                </a:lnTo>
                <a:lnTo>
                  <a:pt x="43875" y="58295"/>
                </a:lnTo>
                <a:lnTo>
                  <a:pt x="42955" y="60239"/>
                </a:lnTo>
                <a:lnTo>
                  <a:pt x="42341" y="60648"/>
                </a:lnTo>
                <a:lnTo>
                  <a:pt x="42545" y="60648"/>
                </a:lnTo>
                <a:lnTo>
                  <a:pt x="42443" y="60955"/>
                </a:lnTo>
                <a:lnTo>
                  <a:pt x="39477" y="61261"/>
                </a:lnTo>
                <a:lnTo>
                  <a:pt x="38557" y="60750"/>
                </a:lnTo>
                <a:lnTo>
                  <a:pt x="38557" y="60750"/>
                </a:lnTo>
                <a:lnTo>
                  <a:pt x="38659" y="60852"/>
                </a:lnTo>
                <a:lnTo>
                  <a:pt x="38659" y="60852"/>
                </a:lnTo>
                <a:lnTo>
                  <a:pt x="38352" y="60648"/>
                </a:lnTo>
                <a:lnTo>
                  <a:pt x="38352" y="60648"/>
                </a:lnTo>
                <a:lnTo>
                  <a:pt x="38557" y="60750"/>
                </a:lnTo>
                <a:lnTo>
                  <a:pt x="37432" y="57989"/>
                </a:lnTo>
                <a:lnTo>
                  <a:pt x="37432" y="58193"/>
                </a:lnTo>
                <a:lnTo>
                  <a:pt x="37227" y="57375"/>
                </a:lnTo>
                <a:lnTo>
                  <a:pt x="37432" y="57989"/>
                </a:lnTo>
                <a:lnTo>
                  <a:pt x="38455" y="52159"/>
                </a:lnTo>
                <a:lnTo>
                  <a:pt x="38250" y="51750"/>
                </a:lnTo>
                <a:lnTo>
                  <a:pt x="38761" y="51545"/>
                </a:lnTo>
                <a:lnTo>
                  <a:pt x="38761" y="51341"/>
                </a:lnTo>
                <a:lnTo>
                  <a:pt x="39068" y="51136"/>
                </a:lnTo>
                <a:lnTo>
                  <a:pt x="38966" y="51136"/>
                </a:lnTo>
                <a:lnTo>
                  <a:pt x="39170" y="51034"/>
                </a:lnTo>
                <a:lnTo>
                  <a:pt x="39375" y="50830"/>
                </a:lnTo>
                <a:lnTo>
                  <a:pt x="39682" y="50727"/>
                </a:lnTo>
                <a:lnTo>
                  <a:pt x="39580" y="50523"/>
                </a:lnTo>
                <a:lnTo>
                  <a:pt x="40091" y="50625"/>
                </a:lnTo>
                <a:lnTo>
                  <a:pt x="41216" y="49909"/>
                </a:lnTo>
                <a:lnTo>
                  <a:pt x="41216" y="49705"/>
                </a:lnTo>
                <a:lnTo>
                  <a:pt x="41420" y="49398"/>
                </a:lnTo>
                <a:lnTo>
                  <a:pt x="41420" y="49602"/>
                </a:lnTo>
                <a:lnTo>
                  <a:pt x="41625" y="49602"/>
                </a:lnTo>
                <a:lnTo>
                  <a:pt x="41318" y="49807"/>
                </a:lnTo>
                <a:lnTo>
                  <a:pt x="42341" y="49193"/>
                </a:lnTo>
                <a:lnTo>
                  <a:pt x="43773" y="49602"/>
                </a:lnTo>
                <a:lnTo>
                  <a:pt x="43977" y="49398"/>
                </a:lnTo>
                <a:lnTo>
                  <a:pt x="44489" y="49602"/>
                </a:lnTo>
                <a:lnTo>
                  <a:pt x="44489" y="49909"/>
                </a:lnTo>
                <a:lnTo>
                  <a:pt x="44386" y="49909"/>
                </a:lnTo>
                <a:lnTo>
                  <a:pt x="45205" y="50114"/>
                </a:lnTo>
                <a:lnTo>
                  <a:pt x="45409" y="49705"/>
                </a:lnTo>
                <a:lnTo>
                  <a:pt x="45920" y="50216"/>
                </a:lnTo>
                <a:lnTo>
                  <a:pt x="46125" y="50216"/>
                </a:lnTo>
                <a:lnTo>
                  <a:pt x="45818" y="49705"/>
                </a:lnTo>
                <a:lnTo>
                  <a:pt x="46227" y="49091"/>
                </a:lnTo>
                <a:lnTo>
                  <a:pt x="46227" y="49091"/>
                </a:lnTo>
                <a:lnTo>
                  <a:pt x="45920" y="49295"/>
                </a:lnTo>
                <a:lnTo>
                  <a:pt x="46023" y="48989"/>
                </a:lnTo>
                <a:lnTo>
                  <a:pt x="45307" y="49091"/>
                </a:lnTo>
                <a:lnTo>
                  <a:pt x="47557" y="48477"/>
                </a:lnTo>
                <a:lnTo>
                  <a:pt x="47557" y="48477"/>
                </a:lnTo>
                <a:lnTo>
                  <a:pt x="47455" y="48989"/>
                </a:lnTo>
                <a:lnTo>
                  <a:pt x="47966" y="48784"/>
                </a:lnTo>
                <a:lnTo>
                  <a:pt x="47966" y="48886"/>
                </a:lnTo>
                <a:lnTo>
                  <a:pt x="48477" y="48580"/>
                </a:lnTo>
                <a:lnTo>
                  <a:pt x="48477" y="48580"/>
                </a:lnTo>
                <a:lnTo>
                  <a:pt x="48170" y="48886"/>
                </a:lnTo>
                <a:lnTo>
                  <a:pt x="48886" y="48784"/>
                </a:lnTo>
                <a:lnTo>
                  <a:pt x="49602" y="48886"/>
                </a:lnTo>
                <a:lnTo>
                  <a:pt x="49500" y="49091"/>
                </a:lnTo>
                <a:lnTo>
                  <a:pt x="49655" y="49401"/>
                </a:lnTo>
                <a:lnTo>
                  <a:pt x="49655" y="49401"/>
                </a:lnTo>
                <a:lnTo>
                  <a:pt x="51239" y="49500"/>
                </a:lnTo>
                <a:lnTo>
                  <a:pt x="51750" y="50216"/>
                </a:lnTo>
                <a:lnTo>
                  <a:pt x="51443" y="51545"/>
                </a:lnTo>
                <a:lnTo>
                  <a:pt x="51648" y="51239"/>
                </a:lnTo>
                <a:lnTo>
                  <a:pt x="51852" y="51341"/>
                </a:lnTo>
                <a:lnTo>
                  <a:pt x="51443" y="51750"/>
                </a:lnTo>
                <a:lnTo>
                  <a:pt x="52670" y="54102"/>
                </a:lnTo>
                <a:lnTo>
                  <a:pt x="52875" y="54102"/>
                </a:lnTo>
                <a:lnTo>
                  <a:pt x="53485" y="53390"/>
                </a:lnTo>
                <a:lnTo>
                  <a:pt x="53485" y="53390"/>
                </a:lnTo>
                <a:lnTo>
                  <a:pt x="53403" y="50915"/>
                </a:lnTo>
                <a:lnTo>
                  <a:pt x="53591" y="50727"/>
                </a:lnTo>
                <a:lnTo>
                  <a:pt x="53489" y="47761"/>
                </a:lnTo>
                <a:lnTo>
                  <a:pt x="53693" y="47659"/>
                </a:lnTo>
                <a:lnTo>
                  <a:pt x="54307" y="46636"/>
                </a:lnTo>
                <a:lnTo>
                  <a:pt x="54307" y="46841"/>
                </a:lnTo>
                <a:lnTo>
                  <a:pt x="54409" y="46739"/>
                </a:lnTo>
                <a:lnTo>
                  <a:pt x="54409" y="46636"/>
                </a:lnTo>
                <a:lnTo>
                  <a:pt x="55841" y="45716"/>
                </a:lnTo>
                <a:lnTo>
                  <a:pt x="55841" y="45818"/>
                </a:lnTo>
                <a:lnTo>
                  <a:pt x="57170" y="44898"/>
                </a:lnTo>
                <a:lnTo>
                  <a:pt x="57170" y="45102"/>
                </a:lnTo>
                <a:lnTo>
                  <a:pt x="57784" y="44284"/>
                </a:lnTo>
                <a:lnTo>
                  <a:pt x="58705" y="44080"/>
                </a:lnTo>
                <a:lnTo>
                  <a:pt x="58193" y="43875"/>
                </a:lnTo>
                <a:lnTo>
                  <a:pt x="58602" y="43875"/>
                </a:lnTo>
                <a:lnTo>
                  <a:pt x="58295" y="43466"/>
                </a:lnTo>
                <a:lnTo>
                  <a:pt x="59420" y="43364"/>
                </a:lnTo>
                <a:lnTo>
                  <a:pt x="59523" y="43057"/>
                </a:lnTo>
                <a:lnTo>
                  <a:pt x="59523" y="43057"/>
                </a:lnTo>
                <a:lnTo>
                  <a:pt x="59216" y="43364"/>
                </a:lnTo>
                <a:lnTo>
                  <a:pt x="58705" y="43057"/>
                </a:lnTo>
                <a:lnTo>
                  <a:pt x="58807" y="42750"/>
                </a:lnTo>
                <a:lnTo>
                  <a:pt x="59216" y="42852"/>
                </a:lnTo>
                <a:lnTo>
                  <a:pt x="59318" y="42750"/>
                </a:lnTo>
                <a:lnTo>
                  <a:pt x="59523" y="42852"/>
                </a:lnTo>
                <a:lnTo>
                  <a:pt x="59523" y="42545"/>
                </a:lnTo>
                <a:lnTo>
                  <a:pt x="59420" y="42034"/>
                </a:lnTo>
                <a:lnTo>
                  <a:pt x="59216" y="41932"/>
                </a:lnTo>
                <a:lnTo>
                  <a:pt x="58705" y="41625"/>
                </a:lnTo>
                <a:lnTo>
                  <a:pt x="59114" y="41727"/>
                </a:lnTo>
                <a:lnTo>
                  <a:pt x="59216" y="41932"/>
                </a:lnTo>
                <a:lnTo>
                  <a:pt x="59216" y="41932"/>
                </a:lnTo>
                <a:lnTo>
                  <a:pt x="59114" y="41420"/>
                </a:lnTo>
                <a:lnTo>
                  <a:pt x="59420" y="41420"/>
                </a:lnTo>
                <a:lnTo>
                  <a:pt x="59523" y="41318"/>
                </a:lnTo>
                <a:lnTo>
                  <a:pt x="59011" y="40705"/>
                </a:lnTo>
                <a:lnTo>
                  <a:pt x="59523" y="41216"/>
                </a:lnTo>
                <a:lnTo>
                  <a:pt x="59523" y="40807"/>
                </a:lnTo>
                <a:lnTo>
                  <a:pt x="58909" y="40500"/>
                </a:lnTo>
                <a:lnTo>
                  <a:pt x="59318" y="39989"/>
                </a:lnTo>
                <a:lnTo>
                  <a:pt x="59011" y="40500"/>
                </a:lnTo>
                <a:lnTo>
                  <a:pt x="59216" y="40398"/>
                </a:lnTo>
                <a:lnTo>
                  <a:pt x="59216" y="40602"/>
                </a:lnTo>
                <a:lnTo>
                  <a:pt x="59318" y="40500"/>
                </a:lnTo>
                <a:lnTo>
                  <a:pt x="59625" y="40807"/>
                </a:lnTo>
                <a:lnTo>
                  <a:pt x="59523" y="40295"/>
                </a:lnTo>
                <a:lnTo>
                  <a:pt x="59727" y="40500"/>
                </a:lnTo>
                <a:lnTo>
                  <a:pt x="59830" y="39580"/>
                </a:lnTo>
                <a:lnTo>
                  <a:pt x="60034" y="39477"/>
                </a:lnTo>
                <a:lnTo>
                  <a:pt x="60034" y="39580"/>
                </a:lnTo>
                <a:lnTo>
                  <a:pt x="60136" y="39375"/>
                </a:lnTo>
                <a:lnTo>
                  <a:pt x="60136" y="39477"/>
                </a:lnTo>
                <a:lnTo>
                  <a:pt x="60443" y="39273"/>
                </a:lnTo>
                <a:lnTo>
                  <a:pt x="60443" y="39375"/>
                </a:lnTo>
                <a:lnTo>
                  <a:pt x="60341" y="39477"/>
                </a:lnTo>
                <a:lnTo>
                  <a:pt x="60443" y="39477"/>
                </a:lnTo>
                <a:lnTo>
                  <a:pt x="60034" y="39784"/>
                </a:lnTo>
                <a:lnTo>
                  <a:pt x="60136" y="39784"/>
                </a:lnTo>
                <a:lnTo>
                  <a:pt x="59830" y="40193"/>
                </a:lnTo>
                <a:lnTo>
                  <a:pt x="60136" y="40295"/>
                </a:lnTo>
                <a:lnTo>
                  <a:pt x="60136" y="40500"/>
                </a:lnTo>
                <a:lnTo>
                  <a:pt x="60034" y="40705"/>
                </a:lnTo>
                <a:lnTo>
                  <a:pt x="60034" y="40909"/>
                </a:lnTo>
                <a:lnTo>
                  <a:pt x="60136" y="40909"/>
                </a:lnTo>
                <a:lnTo>
                  <a:pt x="59727" y="41830"/>
                </a:lnTo>
                <a:lnTo>
                  <a:pt x="60750" y="40500"/>
                </a:lnTo>
                <a:lnTo>
                  <a:pt x="60750" y="39375"/>
                </a:lnTo>
                <a:lnTo>
                  <a:pt x="61057" y="39886"/>
                </a:lnTo>
                <a:lnTo>
                  <a:pt x="62182" y="38864"/>
                </a:lnTo>
                <a:lnTo>
                  <a:pt x="62386" y="38455"/>
                </a:lnTo>
                <a:lnTo>
                  <a:pt x="62284" y="38250"/>
                </a:lnTo>
                <a:lnTo>
                  <a:pt x="62591" y="37636"/>
                </a:lnTo>
                <a:lnTo>
                  <a:pt x="62489" y="38148"/>
                </a:lnTo>
                <a:lnTo>
                  <a:pt x="64943" y="37125"/>
                </a:lnTo>
                <a:lnTo>
                  <a:pt x="65045" y="37227"/>
                </a:lnTo>
                <a:lnTo>
                  <a:pt x="65148" y="37125"/>
                </a:lnTo>
                <a:lnTo>
                  <a:pt x="65148" y="37125"/>
                </a:lnTo>
                <a:lnTo>
                  <a:pt x="65045" y="37432"/>
                </a:lnTo>
                <a:lnTo>
                  <a:pt x="65557" y="37227"/>
                </a:lnTo>
                <a:lnTo>
                  <a:pt x="65557" y="37227"/>
                </a:lnTo>
                <a:lnTo>
                  <a:pt x="65455" y="37330"/>
                </a:lnTo>
                <a:lnTo>
                  <a:pt x="66068" y="37227"/>
                </a:lnTo>
                <a:lnTo>
                  <a:pt x="65966" y="36818"/>
                </a:lnTo>
                <a:lnTo>
                  <a:pt x="65761" y="37125"/>
                </a:lnTo>
                <a:lnTo>
                  <a:pt x="65455" y="36614"/>
                </a:lnTo>
                <a:lnTo>
                  <a:pt x="66784" y="35080"/>
                </a:lnTo>
                <a:lnTo>
                  <a:pt x="66886" y="35182"/>
                </a:lnTo>
                <a:lnTo>
                  <a:pt x="66989" y="34977"/>
                </a:lnTo>
                <a:lnTo>
                  <a:pt x="66989" y="35080"/>
                </a:lnTo>
                <a:lnTo>
                  <a:pt x="67091" y="34875"/>
                </a:lnTo>
                <a:lnTo>
                  <a:pt x="67091" y="35080"/>
                </a:lnTo>
                <a:lnTo>
                  <a:pt x="67193" y="34977"/>
                </a:lnTo>
                <a:lnTo>
                  <a:pt x="68011" y="34364"/>
                </a:lnTo>
                <a:lnTo>
                  <a:pt x="68011" y="34466"/>
                </a:lnTo>
                <a:lnTo>
                  <a:pt x="67909" y="34568"/>
                </a:lnTo>
                <a:lnTo>
                  <a:pt x="68114" y="34670"/>
                </a:lnTo>
                <a:lnTo>
                  <a:pt x="68216" y="34364"/>
                </a:lnTo>
                <a:lnTo>
                  <a:pt x="68523" y="34568"/>
                </a:lnTo>
                <a:lnTo>
                  <a:pt x="69136" y="34261"/>
                </a:lnTo>
                <a:lnTo>
                  <a:pt x="69545" y="33648"/>
                </a:lnTo>
                <a:lnTo>
                  <a:pt x="70568" y="33443"/>
                </a:lnTo>
                <a:lnTo>
                  <a:pt x="70466" y="33545"/>
                </a:lnTo>
                <a:lnTo>
                  <a:pt x="71795" y="32932"/>
                </a:lnTo>
                <a:lnTo>
                  <a:pt x="72102" y="33034"/>
                </a:lnTo>
                <a:lnTo>
                  <a:pt x="71386" y="33443"/>
                </a:lnTo>
                <a:lnTo>
                  <a:pt x="72716" y="33443"/>
                </a:lnTo>
                <a:lnTo>
                  <a:pt x="71898" y="33852"/>
                </a:lnTo>
                <a:lnTo>
                  <a:pt x="71898" y="33545"/>
                </a:lnTo>
                <a:lnTo>
                  <a:pt x="71795" y="33545"/>
                </a:lnTo>
                <a:lnTo>
                  <a:pt x="70568" y="34261"/>
                </a:lnTo>
                <a:lnTo>
                  <a:pt x="70568" y="34261"/>
                </a:lnTo>
                <a:lnTo>
                  <a:pt x="70364" y="34364"/>
                </a:lnTo>
                <a:lnTo>
                  <a:pt x="69955" y="35182"/>
                </a:lnTo>
                <a:lnTo>
                  <a:pt x="70261" y="35386"/>
                </a:lnTo>
                <a:lnTo>
                  <a:pt x="71795" y="34364"/>
                </a:lnTo>
                <a:lnTo>
                  <a:pt x="71795" y="34466"/>
                </a:lnTo>
                <a:lnTo>
                  <a:pt x="71898" y="34261"/>
                </a:lnTo>
                <a:lnTo>
                  <a:pt x="74250" y="33648"/>
                </a:lnTo>
                <a:lnTo>
                  <a:pt x="74250" y="33443"/>
                </a:lnTo>
                <a:lnTo>
                  <a:pt x="74250" y="33136"/>
                </a:lnTo>
                <a:lnTo>
                  <a:pt x="73943" y="32932"/>
                </a:lnTo>
                <a:lnTo>
                  <a:pt x="73227" y="33239"/>
                </a:lnTo>
                <a:lnTo>
                  <a:pt x="73330" y="33136"/>
                </a:lnTo>
                <a:lnTo>
                  <a:pt x="72307" y="32830"/>
                </a:lnTo>
                <a:lnTo>
                  <a:pt x="72511" y="32727"/>
                </a:lnTo>
                <a:lnTo>
                  <a:pt x="72000" y="32420"/>
                </a:lnTo>
                <a:lnTo>
                  <a:pt x="72000" y="31807"/>
                </a:lnTo>
                <a:lnTo>
                  <a:pt x="71693" y="31705"/>
                </a:lnTo>
                <a:lnTo>
                  <a:pt x="72409" y="31091"/>
                </a:lnTo>
                <a:lnTo>
                  <a:pt x="72146" y="31003"/>
                </a:lnTo>
                <a:lnTo>
                  <a:pt x="72146" y="31003"/>
                </a:lnTo>
                <a:lnTo>
                  <a:pt x="71795" y="31091"/>
                </a:lnTo>
                <a:lnTo>
                  <a:pt x="70875" y="30784"/>
                </a:lnTo>
                <a:lnTo>
                  <a:pt x="72102" y="30784"/>
                </a:lnTo>
                <a:lnTo>
                  <a:pt x="72818" y="29966"/>
                </a:lnTo>
                <a:lnTo>
                  <a:pt x="70568" y="29966"/>
                </a:lnTo>
                <a:lnTo>
                  <a:pt x="63307" y="33852"/>
                </a:lnTo>
                <a:lnTo>
                  <a:pt x="63307" y="33852"/>
                </a:lnTo>
                <a:lnTo>
                  <a:pt x="68114" y="31091"/>
                </a:lnTo>
                <a:lnTo>
                  <a:pt x="67602" y="30375"/>
                </a:lnTo>
                <a:lnTo>
                  <a:pt x="79977" y="27205"/>
                </a:lnTo>
                <a:lnTo>
                  <a:pt x="80795" y="26489"/>
                </a:lnTo>
                <a:lnTo>
                  <a:pt x="80591" y="26284"/>
                </a:lnTo>
                <a:lnTo>
                  <a:pt x="81000" y="26080"/>
                </a:lnTo>
                <a:lnTo>
                  <a:pt x="81205" y="25466"/>
                </a:lnTo>
                <a:lnTo>
                  <a:pt x="80898" y="25159"/>
                </a:lnTo>
                <a:lnTo>
                  <a:pt x="80080" y="25364"/>
                </a:lnTo>
                <a:lnTo>
                  <a:pt x="79977" y="25261"/>
                </a:lnTo>
                <a:lnTo>
                  <a:pt x="80386" y="24852"/>
                </a:lnTo>
                <a:lnTo>
                  <a:pt x="79875" y="24750"/>
                </a:lnTo>
                <a:lnTo>
                  <a:pt x="77727" y="25568"/>
                </a:lnTo>
                <a:lnTo>
                  <a:pt x="78034" y="25364"/>
                </a:lnTo>
                <a:lnTo>
                  <a:pt x="77830" y="25261"/>
                </a:lnTo>
                <a:lnTo>
                  <a:pt x="80182" y="24545"/>
                </a:lnTo>
                <a:lnTo>
                  <a:pt x="80182" y="24034"/>
                </a:lnTo>
                <a:lnTo>
                  <a:pt x="79773" y="24136"/>
                </a:lnTo>
                <a:lnTo>
                  <a:pt x="79261" y="23727"/>
                </a:lnTo>
                <a:lnTo>
                  <a:pt x="78648" y="24034"/>
                </a:lnTo>
                <a:lnTo>
                  <a:pt x="79159" y="23727"/>
                </a:lnTo>
                <a:lnTo>
                  <a:pt x="78852" y="23625"/>
                </a:lnTo>
                <a:lnTo>
                  <a:pt x="78239" y="23830"/>
                </a:lnTo>
                <a:lnTo>
                  <a:pt x="78648" y="23523"/>
                </a:lnTo>
                <a:lnTo>
                  <a:pt x="78648" y="23114"/>
                </a:lnTo>
                <a:lnTo>
                  <a:pt x="78545" y="23216"/>
                </a:lnTo>
                <a:lnTo>
                  <a:pt x="78443" y="23011"/>
                </a:lnTo>
                <a:lnTo>
                  <a:pt x="77932" y="22909"/>
                </a:lnTo>
                <a:lnTo>
                  <a:pt x="78136" y="22705"/>
                </a:lnTo>
                <a:lnTo>
                  <a:pt x="77830" y="22705"/>
                </a:lnTo>
                <a:lnTo>
                  <a:pt x="78136" y="22602"/>
                </a:lnTo>
                <a:lnTo>
                  <a:pt x="77727" y="22500"/>
                </a:lnTo>
                <a:lnTo>
                  <a:pt x="77932" y="22398"/>
                </a:lnTo>
                <a:lnTo>
                  <a:pt x="77523" y="22193"/>
                </a:lnTo>
                <a:lnTo>
                  <a:pt x="78341" y="22091"/>
                </a:lnTo>
                <a:lnTo>
                  <a:pt x="77727" y="21477"/>
                </a:lnTo>
                <a:lnTo>
                  <a:pt x="78341" y="21170"/>
                </a:lnTo>
                <a:lnTo>
                  <a:pt x="78034" y="20864"/>
                </a:lnTo>
                <a:lnTo>
                  <a:pt x="77420" y="20966"/>
                </a:lnTo>
                <a:lnTo>
                  <a:pt x="77420" y="20966"/>
                </a:lnTo>
                <a:lnTo>
                  <a:pt x="78136" y="20557"/>
                </a:lnTo>
                <a:lnTo>
                  <a:pt x="77318" y="20659"/>
                </a:lnTo>
                <a:lnTo>
                  <a:pt x="77318" y="20659"/>
                </a:lnTo>
                <a:lnTo>
                  <a:pt x="77932" y="20455"/>
                </a:lnTo>
                <a:lnTo>
                  <a:pt x="77727" y="20148"/>
                </a:lnTo>
                <a:lnTo>
                  <a:pt x="77932" y="20045"/>
                </a:lnTo>
                <a:lnTo>
                  <a:pt x="77318" y="20045"/>
                </a:lnTo>
                <a:lnTo>
                  <a:pt x="77727" y="19943"/>
                </a:lnTo>
                <a:lnTo>
                  <a:pt x="77523" y="19636"/>
                </a:lnTo>
                <a:lnTo>
                  <a:pt x="77727" y="19534"/>
                </a:lnTo>
                <a:lnTo>
                  <a:pt x="77625" y="19330"/>
                </a:lnTo>
                <a:lnTo>
                  <a:pt x="77420" y="19330"/>
                </a:lnTo>
                <a:lnTo>
                  <a:pt x="77216" y="19125"/>
                </a:lnTo>
                <a:lnTo>
                  <a:pt x="77216" y="18818"/>
                </a:lnTo>
                <a:lnTo>
                  <a:pt x="76705" y="19739"/>
                </a:lnTo>
                <a:lnTo>
                  <a:pt x="76398" y="19739"/>
                </a:lnTo>
                <a:lnTo>
                  <a:pt x="76295" y="20045"/>
                </a:lnTo>
                <a:lnTo>
                  <a:pt x="75580" y="20557"/>
                </a:lnTo>
                <a:lnTo>
                  <a:pt x="75477" y="20250"/>
                </a:lnTo>
                <a:lnTo>
                  <a:pt x="74148" y="21068"/>
                </a:lnTo>
                <a:lnTo>
                  <a:pt x="74250" y="20659"/>
                </a:lnTo>
                <a:lnTo>
                  <a:pt x="73943" y="20864"/>
                </a:lnTo>
                <a:lnTo>
                  <a:pt x="73841" y="20761"/>
                </a:lnTo>
                <a:lnTo>
                  <a:pt x="73739" y="20761"/>
                </a:lnTo>
                <a:lnTo>
                  <a:pt x="73943" y="20250"/>
                </a:lnTo>
                <a:lnTo>
                  <a:pt x="72716" y="20250"/>
                </a:lnTo>
                <a:lnTo>
                  <a:pt x="73534" y="19739"/>
                </a:lnTo>
                <a:lnTo>
                  <a:pt x="73330" y="19739"/>
                </a:lnTo>
                <a:lnTo>
                  <a:pt x="73534" y="19330"/>
                </a:lnTo>
                <a:lnTo>
                  <a:pt x="72920" y="19125"/>
                </a:lnTo>
                <a:lnTo>
                  <a:pt x="73636" y="19023"/>
                </a:lnTo>
                <a:lnTo>
                  <a:pt x="74148" y="18102"/>
                </a:lnTo>
                <a:lnTo>
                  <a:pt x="74148" y="18102"/>
                </a:lnTo>
                <a:lnTo>
                  <a:pt x="73841" y="18307"/>
                </a:lnTo>
                <a:lnTo>
                  <a:pt x="72716" y="17795"/>
                </a:lnTo>
                <a:lnTo>
                  <a:pt x="73023" y="17591"/>
                </a:lnTo>
                <a:lnTo>
                  <a:pt x="72511" y="17591"/>
                </a:lnTo>
                <a:lnTo>
                  <a:pt x="72000" y="16875"/>
                </a:lnTo>
                <a:lnTo>
                  <a:pt x="70364" y="17080"/>
                </a:lnTo>
                <a:lnTo>
                  <a:pt x="70466" y="16977"/>
                </a:lnTo>
                <a:lnTo>
                  <a:pt x="68932" y="16875"/>
                </a:lnTo>
                <a:lnTo>
                  <a:pt x="68727" y="17693"/>
                </a:lnTo>
                <a:lnTo>
                  <a:pt x="67909" y="18307"/>
                </a:lnTo>
                <a:lnTo>
                  <a:pt x="68318" y="18307"/>
                </a:lnTo>
                <a:lnTo>
                  <a:pt x="67909" y="19023"/>
                </a:lnTo>
                <a:lnTo>
                  <a:pt x="68114" y="19125"/>
                </a:lnTo>
                <a:lnTo>
                  <a:pt x="66580" y="20250"/>
                </a:lnTo>
                <a:lnTo>
                  <a:pt x="67193" y="21784"/>
                </a:lnTo>
                <a:lnTo>
                  <a:pt x="63511" y="24239"/>
                </a:lnTo>
                <a:lnTo>
                  <a:pt x="63716" y="24750"/>
                </a:lnTo>
                <a:lnTo>
                  <a:pt x="63614" y="24750"/>
                </a:lnTo>
                <a:lnTo>
                  <a:pt x="63716" y="25057"/>
                </a:lnTo>
                <a:lnTo>
                  <a:pt x="63307" y="26591"/>
                </a:lnTo>
                <a:lnTo>
                  <a:pt x="62693" y="27000"/>
                </a:lnTo>
                <a:lnTo>
                  <a:pt x="62795" y="27307"/>
                </a:lnTo>
                <a:lnTo>
                  <a:pt x="62489" y="27614"/>
                </a:lnTo>
                <a:lnTo>
                  <a:pt x="62386" y="27205"/>
                </a:lnTo>
                <a:lnTo>
                  <a:pt x="61977" y="27511"/>
                </a:lnTo>
                <a:lnTo>
                  <a:pt x="61977" y="28023"/>
                </a:lnTo>
                <a:lnTo>
                  <a:pt x="60955" y="27716"/>
                </a:lnTo>
                <a:lnTo>
                  <a:pt x="61364" y="27000"/>
                </a:lnTo>
                <a:lnTo>
                  <a:pt x="60648" y="26591"/>
                </a:lnTo>
                <a:lnTo>
                  <a:pt x="61466" y="24341"/>
                </a:lnTo>
                <a:lnTo>
                  <a:pt x="60852" y="23625"/>
                </a:lnTo>
                <a:lnTo>
                  <a:pt x="59420" y="23830"/>
                </a:lnTo>
                <a:lnTo>
                  <a:pt x="59216" y="23216"/>
                </a:lnTo>
                <a:lnTo>
                  <a:pt x="57682" y="22091"/>
                </a:lnTo>
                <a:lnTo>
                  <a:pt x="55227" y="21989"/>
                </a:lnTo>
                <a:lnTo>
                  <a:pt x="55330" y="21886"/>
                </a:lnTo>
                <a:lnTo>
                  <a:pt x="54920" y="22091"/>
                </a:lnTo>
                <a:lnTo>
                  <a:pt x="55636" y="20761"/>
                </a:lnTo>
                <a:lnTo>
                  <a:pt x="55534" y="20250"/>
                </a:lnTo>
                <a:lnTo>
                  <a:pt x="54614" y="20761"/>
                </a:lnTo>
                <a:lnTo>
                  <a:pt x="54920" y="20352"/>
                </a:lnTo>
                <a:lnTo>
                  <a:pt x="54716" y="20045"/>
                </a:lnTo>
                <a:lnTo>
                  <a:pt x="57580" y="17489"/>
                </a:lnTo>
                <a:lnTo>
                  <a:pt x="57580" y="17284"/>
                </a:lnTo>
                <a:lnTo>
                  <a:pt x="58091" y="16875"/>
                </a:lnTo>
                <a:lnTo>
                  <a:pt x="58398" y="17080"/>
                </a:lnTo>
                <a:lnTo>
                  <a:pt x="58398" y="16875"/>
                </a:lnTo>
                <a:lnTo>
                  <a:pt x="59114" y="16670"/>
                </a:lnTo>
                <a:lnTo>
                  <a:pt x="59216" y="16466"/>
                </a:lnTo>
                <a:lnTo>
                  <a:pt x="60136" y="16364"/>
                </a:lnTo>
                <a:lnTo>
                  <a:pt x="60239" y="15852"/>
                </a:lnTo>
                <a:lnTo>
                  <a:pt x="59830" y="15648"/>
                </a:lnTo>
                <a:lnTo>
                  <a:pt x="59420" y="15852"/>
                </a:lnTo>
                <a:lnTo>
                  <a:pt x="59727" y="15648"/>
                </a:lnTo>
                <a:lnTo>
                  <a:pt x="59011" y="15443"/>
                </a:lnTo>
                <a:lnTo>
                  <a:pt x="58909" y="15239"/>
                </a:lnTo>
                <a:lnTo>
                  <a:pt x="59932" y="15545"/>
                </a:lnTo>
                <a:lnTo>
                  <a:pt x="59932" y="15648"/>
                </a:lnTo>
                <a:lnTo>
                  <a:pt x="64227" y="14318"/>
                </a:lnTo>
                <a:lnTo>
                  <a:pt x="61670" y="13602"/>
                </a:lnTo>
                <a:lnTo>
                  <a:pt x="62693" y="13705"/>
                </a:lnTo>
                <a:lnTo>
                  <a:pt x="64330" y="14114"/>
                </a:lnTo>
                <a:lnTo>
                  <a:pt x="65455" y="13602"/>
                </a:lnTo>
                <a:lnTo>
                  <a:pt x="65250" y="13193"/>
                </a:lnTo>
                <a:lnTo>
                  <a:pt x="66170" y="13091"/>
                </a:lnTo>
                <a:lnTo>
                  <a:pt x="66375" y="13398"/>
                </a:lnTo>
                <a:lnTo>
                  <a:pt x="66784" y="13295"/>
                </a:lnTo>
                <a:lnTo>
                  <a:pt x="67091" y="13091"/>
                </a:lnTo>
                <a:lnTo>
                  <a:pt x="66580" y="12784"/>
                </a:lnTo>
                <a:lnTo>
                  <a:pt x="66580" y="12784"/>
                </a:lnTo>
                <a:lnTo>
                  <a:pt x="67091" y="12886"/>
                </a:lnTo>
                <a:lnTo>
                  <a:pt x="67398" y="13295"/>
                </a:lnTo>
                <a:lnTo>
                  <a:pt x="69545" y="12273"/>
                </a:lnTo>
                <a:lnTo>
                  <a:pt x="69443" y="11659"/>
                </a:lnTo>
                <a:lnTo>
                  <a:pt x="69955" y="11045"/>
                </a:lnTo>
                <a:lnTo>
                  <a:pt x="70568" y="10841"/>
                </a:lnTo>
                <a:lnTo>
                  <a:pt x="69955" y="10739"/>
                </a:lnTo>
                <a:lnTo>
                  <a:pt x="69852" y="10534"/>
                </a:lnTo>
                <a:lnTo>
                  <a:pt x="70159" y="10432"/>
                </a:lnTo>
                <a:lnTo>
                  <a:pt x="68216" y="10227"/>
                </a:lnTo>
                <a:lnTo>
                  <a:pt x="67909" y="10739"/>
                </a:lnTo>
                <a:lnTo>
                  <a:pt x="68114" y="10943"/>
                </a:lnTo>
                <a:lnTo>
                  <a:pt x="67807" y="11045"/>
                </a:lnTo>
                <a:lnTo>
                  <a:pt x="68011" y="11148"/>
                </a:lnTo>
                <a:lnTo>
                  <a:pt x="65352" y="12580"/>
                </a:lnTo>
                <a:lnTo>
                  <a:pt x="65148" y="11761"/>
                </a:lnTo>
                <a:lnTo>
                  <a:pt x="65352" y="11557"/>
                </a:lnTo>
                <a:lnTo>
                  <a:pt x="65455" y="11557"/>
                </a:lnTo>
                <a:lnTo>
                  <a:pt x="65864" y="11045"/>
                </a:lnTo>
                <a:lnTo>
                  <a:pt x="64841" y="11045"/>
                </a:lnTo>
                <a:lnTo>
                  <a:pt x="64023" y="11557"/>
                </a:lnTo>
                <a:lnTo>
                  <a:pt x="64023" y="11557"/>
                </a:lnTo>
                <a:lnTo>
                  <a:pt x="64125" y="10739"/>
                </a:lnTo>
                <a:lnTo>
                  <a:pt x="64739" y="10534"/>
                </a:lnTo>
                <a:lnTo>
                  <a:pt x="64125" y="10534"/>
                </a:lnTo>
                <a:lnTo>
                  <a:pt x="64432" y="10432"/>
                </a:lnTo>
                <a:lnTo>
                  <a:pt x="63307" y="10330"/>
                </a:lnTo>
                <a:lnTo>
                  <a:pt x="64125" y="10023"/>
                </a:lnTo>
                <a:lnTo>
                  <a:pt x="63818" y="10023"/>
                </a:lnTo>
                <a:lnTo>
                  <a:pt x="64330" y="9920"/>
                </a:lnTo>
                <a:lnTo>
                  <a:pt x="64125" y="9409"/>
                </a:lnTo>
                <a:lnTo>
                  <a:pt x="64432" y="9000"/>
                </a:lnTo>
                <a:lnTo>
                  <a:pt x="64227" y="8591"/>
                </a:lnTo>
                <a:lnTo>
                  <a:pt x="63920" y="8386"/>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26"/>
          <p:cNvSpPr txBox="1">
            <a:spLocks noGrp="1"/>
          </p:cNvSpPr>
          <p:nvPr>
            <p:ph type="title" idx="4294967295"/>
          </p:nvPr>
        </p:nvSpPr>
        <p:spPr>
          <a:xfrm>
            <a:off x="718300" y="1297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D3EBD5"/>
                </a:solidFill>
              </a:rPr>
              <a:t>MAPS</a:t>
            </a:r>
            <a:endParaRPr>
              <a:solidFill>
                <a:srgbClr val="D3EBD5"/>
              </a:solidFill>
            </a:endParaRPr>
          </a:p>
        </p:txBody>
      </p:sp>
      <p:sp>
        <p:nvSpPr>
          <p:cNvPr id="3946" name="Google Shape;3946;p26"/>
          <p:cNvSpPr/>
          <p:nvPr/>
        </p:nvSpPr>
        <p:spPr>
          <a:xfrm>
            <a:off x="1985850" y="1830500"/>
            <a:ext cx="718200" cy="202500"/>
          </a:xfrm>
          <a:prstGeom prst="wedgeRectCallout">
            <a:avLst>
              <a:gd name="adj1" fmla="val -21428"/>
              <a:gd name="adj2" fmla="val 84287"/>
            </a:avLst>
          </a:pr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003B55"/>
                </a:solidFill>
                <a:latin typeface="Titillium Web Light"/>
                <a:ea typeface="Titillium Web Light"/>
                <a:cs typeface="Titillium Web Light"/>
                <a:sym typeface="Titillium Web Light"/>
              </a:rPr>
              <a:t>our office</a:t>
            </a:r>
            <a:endParaRPr sz="1000">
              <a:solidFill>
                <a:srgbClr val="003B55"/>
              </a:solidFill>
              <a:latin typeface="Titillium Web Light"/>
              <a:ea typeface="Titillium Web Light"/>
              <a:cs typeface="Titillium Web Light"/>
              <a:sym typeface="Titillium Web Light"/>
            </a:endParaRPr>
          </a:p>
        </p:txBody>
      </p:sp>
      <p:sp>
        <p:nvSpPr>
          <p:cNvPr id="3947" name="Google Shape;3947;p26"/>
          <p:cNvSpPr/>
          <p:nvPr/>
        </p:nvSpPr>
        <p:spPr>
          <a:xfrm>
            <a:off x="1273375" y="2146100"/>
            <a:ext cx="121500" cy="121500"/>
          </a:xfrm>
          <a:prstGeom prst="frame">
            <a:avLst>
              <a:gd name="adj1" fmla="val 29444"/>
            </a:avLst>
          </a:pr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26"/>
          <p:cNvSpPr/>
          <p:nvPr/>
        </p:nvSpPr>
        <p:spPr>
          <a:xfrm>
            <a:off x="2877975" y="3507475"/>
            <a:ext cx="121500" cy="121500"/>
          </a:xfrm>
          <a:prstGeom prst="frame">
            <a:avLst>
              <a:gd name="adj1" fmla="val 29444"/>
            </a:avLst>
          </a:pr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26"/>
          <p:cNvSpPr/>
          <p:nvPr/>
        </p:nvSpPr>
        <p:spPr>
          <a:xfrm>
            <a:off x="3731425" y="1957300"/>
            <a:ext cx="121500" cy="121500"/>
          </a:xfrm>
          <a:prstGeom prst="frame">
            <a:avLst>
              <a:gd name="adj1" fmla="val 29444"/>
            </a:avLst>
          </a:pr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26"/>
          <p:cNvSpPr/>
          <p:nvPr/>
        </p:nvSpPr>
        <p:spPr>
          <a:xfrm>
            <a:off x="4391750" y="3905275"/>
            <a:ext cx="121500" cy="121500"/>
          </a:xfrm>
          <a:prstGeom prst="frame">
            <a:avLst>
              <a:gd name="adj1" fmla="val 29444"/>
            </a:avLst>
          </a:pr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26"/>
          <p:cNvSpPr/>
          <p:nvPr/>
        </p:nvSpPr>
        <p:spPr>
          <a:xfrm>
            <a:off x="6847625" y="3936050"/>
            <a:ext cx="121500" cy="121500"/>
          </a:xfrm>
          <a:prstGeom prst="frame">
            <a:avLst>
              <a:gd name="adj1" fmla="val 29444"/>
            </a:avLst>
          </a:pr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26"/>
          <p:cNvSpPr/>
          <p:nvPr/>
        </p:nvSpPr>
        <p:spPr>
          <a:xfrm>
            <a:off x="6298975" y="2428800"/>
            <a:ext cx="121500" cy="121500"/>
          </a:xfrm>
          <a:prstGeom prst="frame">
            <a:avLst>
              <a:gd name="adj1" fmla="val 29444"/>
            </a:avLst>
          </a:pr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2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57"/>
        <p:cNvGrpSpPr/>
        <p:nvPr/>
      </p:nvGrpSpPr>
      <p:grpSpPr>
        <a:xfrm>
          <a:off x="0" y="0"/>
          <a:ext cx="0" cy="0"/>
          <a:chOff x="0" y="0"/>
          <a:chExt cx="0" cy="0"/>
        </a:xfrm>
      </p:grpSpPr>
      <p:sp>
        <p:nvSpPr>
          <p:cNvPr id="3958" name="Google Shape;3958;p27"/>
          <p:cNvSpPr txBox="1">
            <a:spLocks noGrp="1"/>
          </p:cNvSpPr>
          <p:nvPr>
            <p:ph type="ctrTitle" idx="4294967295"/>
          </p:nvPr>
        </p:nvSpPr>
        <p:spPr>
          <a:xfrm>
            <a:off x="685800" y="1964350"/>
            <a:ext cx="61032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1000"/>
              <a:t>89,526,124</a:t>
            </a:r>
            <a:endParaRPr sz="11000"/>
          </a:p>
        </p:txBody>
      </p:sp>
      <p:sp>
        <p:nvSpPr>
          <p:cNvPr id="3959" name="Google Shape;3959;p27"/>
          <p:cNvSpPr txBox="1">
            <a:spLocks noGrp="1"/>
          </p:cNvSpPr>
          <p:nvPr>
            <p:ph type="subTitle" idx="4294967295"/>
          </p:nvPr>
        </p:nvSpPr>
        <p:spPr>
          <a:xfrm>
            <a:off x="685800" y="2840054"/>
            <a:ext cx="61032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t>Whoa! That’s a big number, aren’t you proud?</a:t>
            </a:r>
            <a:endParaRPr/>
          </a:p>
        </p:txBody>
      </p:sp>
      <p:sp>
        <p:nvSpPr>
          <p:cNvPr id="3960" name="Google Shape;3960;p2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964"/>
        <p:cNvGrpSpPr/>
        <p:nvPr/>
      </p:nvGrpSpPr>
      <p:grpSpPr>
        <a:xfrm>
          <a:off x="0" y="0"/>
          <a:ext cx="0" cy="0"/>
          <a:chOff x="0" y="0"/>
          <a:chExt cx="0" cy="0"/>
        </a:xfrm>
      </p:grpSpPr>
      <p:sp>
        <p:nvSpPr>
          <p:cNvPr id="3965" name="Google Shape;3965;p28"/>
          <p:cNvSpPr txBox="1">
            <a:spLocks noGrp="1"/>
          </p:cNvSpPr>
          <p:nvPr>
            <p:ph type="ctrTitle" idx="4294967295"/>
          </p:nvPr>
        </p:nvSpPr>
        <p:spPr>
          <a:xfrm>
            <a:off x="685800" y="571800"/>
            <a:ext cx="46293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solidFill>
                  <a:srgbClr val="003B55"/>
                </a:solidFill>
                <a:highlight>
                  <a:srgbClr val="D3EBD5"/>
                </a:highlight>
              </a:rPr>
              <a:t>89,526,124$</a:t>
            </a:r>
            <a:endParaRPr sz="6000">
              <a:solidFill>
                <a:srgbClr val="003B55"/>
              </a:solidFill>
              <a:highlight>
                <a:srgbClr val="D3EBD5"/>
              </a:highlight>
            </a:endParaRPr>
          </a:p>
        </p:txBody>
      </p:sp>
      <p:sp>
        <p:nvSpPr>
          <p:cNvPr id="3966" name="Google Shape;3966;p28"/>
          <p:cNvSpPr txBox="1">
            <a:spLocks noGrp="1"/>
          </p:cNvSpPr>
          <p:nvPr>
            <p:ph type="subTitle" idx="4294967295"/>
          </p:nvPr>
        </p:nvSpPr>
        <p:spPr>
          <a:xfrm>
            <a:off x="685800" y="1182708"/>
            <a:ext cx="46293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That’s a lot of money</a:t>
            </a:r>
            <a:endParaRPr sz="2400"/>
          </a:p>
        </p:txBody>
      </p:sp>
      <p:sp>
        <p:nvSpPr>
          <p:cNvPr id="3967" name="Google Shape;3967;p28"/>
          <p:cNvSpPr txBox="1">
            <a:spLocks noGrp="1"/>
          </p:cNvSpPr>
          <p:nvPr>
            <p:ph type="ctrTitle" idx="4294967295"/>
          </p:nvPr>
        </p:nvSpPr>
        <p:spPr>
          <a:xfrm>
            <a:off x="685800" y="3657893"/>
            <a:ext cx="46293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solidFill>
                  <a:srgbClr val="003B55"/>
                </a:solidFill>
                <a:highlight>
                  <a:srgbClr val="0B87A1"/>
                </a:highlight>
              </a:rPr>
              <a:t>100%</a:t>
            </a:r>
            <a:endParaRPr sz="6000">
              <a:solidFill>
                <a:srgbClr val="003B55"/>
              </a:solidFill>
              <a:highlight>
                <a:srgbClr val="0B87A1"/>
              </a:highlight>
            </a:endParaRPr>
          </a:p>
        </p:txBody>
      </p:sp>
      <p:sp>
        <p:nvSpPr>
          <p:cNvPr id="3968" name="Google Shape;3968;p28"/>
          <p:cNvSpPr txBox="1">
            <a:spLocks noGrp="1"/>
          </p:cNvSpPr>
          <p:nvPr>
            <p:ph type="subTitle" idx="4294967295"/>
          </p:nvPr>
        </p:nvSpPr>
        <p:spPr>
          <a:xfrm>
            <a:off x="685800" y="4268801"/>
            <a:ext cx="46293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Total success!</a:t>
            </a:r>
            <a:endParaRPr sz="2400"/>
          </a:p>
        </p:txBody>
      </p:sp>
      <p:sp>
        <p:nvSpPr>
          <p:cNvPr id="3969" name="Google Shape;3969;p28"/>
          <p:cNvSpPr txBox="1">
            <a:spLocks noGrp="1"/>
          </p:cNvSpPr>
          <p:nvPr>
            <p:ph type="ctrTitle" idx="4294967295"/>
          </p:nvPr>
        </p:nvSpPr>
        <p:spPr>
          <a:xfrm>
            <a:off x="685800" y="2114847"/>
            <a:ext cx="4629300" cy="894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solidFill>
                  <a:srgbClr val="003B55"/>
                </a:solidFill>
                <a:highlight>
                  <a:srgbClr val="80BFB7"/>
                </a:highlight>
              </a:rPr>
              <a:t>185,244 users</a:t>
            </a:r>
            <a:endParaRPr sz="6000">
              <a:solidFill>
                <a:srgbClr val="003B55"/>
              </a:solidFill>
              <a:highlight>
                <a:srgbClr val="80BFB7"/>
              </a:highlight>
            </a:endParaRPr>
          </a:p>
        </p:txBody>
      </p:sp>
      <p:sp>
        <p:nvSpPr>
          <p:cNvPr id="3970" name="Google Shape;3970;p28"/>
          <p:cNvSpPr txBox="1">
            <a:spLocks noGrp="1"/>
          </p:cNvSpPr>
          <p:nvPr>
            <p:ph type="subTitle" idx="4294967295"/>
          </p:nvPr>
        </p:nvSpPr>
        <p:spPr>
          <a:xfrm>
            <a:off x="685800" y="2725755"/>
            <a:ext cx="4629300" cy="463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And a lot of users</a:t>
            </a:r>
            <a:endParaRPr sz="2400"/>
          </a:p>
        </p:txBody>
      </p:sp>
      <p:sp>
        <p:nvSpPr>
          <p:cNvPr id="3971" name="Google Shape;3971;p2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75"/>
        <p:cNvGrpSpPr/>
        <p:nvPr/>
      </p:nvGrpSpPr>
      <p:grpSpPr>
        <a:xfrm>
          <a:off x="0" y="0"/>
          <a:ext cx="0" cy="0"/>
          <a:chOff x="0" y="0"/>
          <a:chExt cx="0" cy="0"/>
        </a:xfrm>
      </p:grpSpPr>
      <p:sp>
        <p:nvSpPr>
          <p:cNvPr id="3976" name="Google Shape;3976;p29"/>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PROCESS IS EASY</a:t>
            </a:r>
            <a:endParaRPr/>
          </a:p>
        </p:txBody>
      </p:sp>
      <p:sp>
        <p:nvSpPr>
          <p:cNvPr id="3977" name="Google Shape;3977;p29"/>
          <p:cNvSpPr/>
          <p:nvPr/>
        </p:nvSpPr>
        <p:spPr>
          <a:xfrm>
            <a:off x="863800" y="2266950"/>
            <a:ext cx="1562700" cy="1538700"/>
          </a:xfrm>
          <a:prstGeom prst="rect">
            <a:avLst/>
          </a:prstGeom>
          <a:noFill/>
          <a:ln w="76200" cap="flat" cmpd="sng">
            <a:solidFill>
              <a:srgbClr val="D3EBD5"/>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003B55"/>
                </a:solidFill>
                <a:latin typeface="Titillium Web Light"/>
                <a:ea typeface="Titillium Web Light"/>
                <a:cs typeface="Titillium Web Light"/>
                <a:sym typeface="Titillium Web Light"/>
              </a:rPr>
              <a:t>first</a:t>
            </a:r>
            <a:endParaRPr sz="1800">
              <a:solidFill>
                <a:srgbClr val="003B55"/>
              </a:solidFill>
              <a:latin typeface="Titillium Web Light"/>
              <a:ea typeface="Titillium Web Light"/>
              <a:cs typeface="Titillium Web Light"/>
              <a:sym typeface="Titillium Web Light"/>
            </a:endParaRPr>
          </a:p>
        </p:txBody>
      </p:sp>
      <p:sp>
        <p:nvSpPr>
          <p:cNvPr id="3978" name="Google Shape;3978;p29"/>
          <p:cNvSpPr/>
          <p:nvPr/>
        </p:nvSpPr>
        <p:spPr>
          <a:xfrm>
            <a:off x="5350300" y="2266952"/>
            <a:ext cx="1562700" cy="1538700"/>
          </a:xfrm>
          <a:prstGeom prst="rect">
            <a:avLst/>
          </a:prstGeom>
          <a:noFill/>
          <a:ln w="76200" cap="flat" cmpd="sng">
            <a:solidFill>
              <a:srgbClr val="0B87A1"/>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003B55"/>
                </a:solidFill>
                <a:latin typeface="Titillium Web Light"/>
                <a:ea typeface="Titillium Web Light"/>
                <a:cs typeface="Titillium Web Light"/>
                <a:sym typeface="Titillium Web Light"/>
              </a:rPr>
              <a:t>last</a:t>
            </a:r>
            <a:endParaRPr sz="1800">
              <a:solidFill>
                <a:srgbClr val="003B55"/>
              </a:solidFill>
              <a:latin typeface="Titillium Web Light"/>
              <a:ea typeface="Titillium Web Light"/>
              <a:cs typeface="Titillium Web Light"/>
              <a:sym typeface="Titillium Web Light"/>
            </a:endParaRPr>
          </a:p>
        </p:txBody>
      </p:sp>
      <p:sp>
        <p:nvSpPr>
          <p:cNvPr id="3979" name="Google Shape;3979;p29"/>
          <p:cNvSpPr/>
          <p:nvPr/>
        </p:nvSpPr>
        <p:spPr>
          <a:xfrm>
            <a:off x="3107050" y="2266953"/>
            <a:ext cx="1562700" cy="1538700"/>
          </a:xfrm>
          <a:prstGeom prst="rect">
            <a:avLst/>
          </a:prstGeom>
          <a:noFill/>
          <a:ln w="76200" cap="flat" cmpd="sng">
            <a:solidFill>
              <a:srgbClr val="80BFB7"/>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003B55"/>
                </a:solidFill>
                <a:latin typeface="Titillium Web Light"/>
                <a:ea typeface="Titillium Web Light"/>
                <a:cs typeface="Titillium Web Light"/>
                <a:sym typeface="Titillium Web Light"/>
              </a:rPr>
              <a:t>second</a:t>
            </a:r>
            <a:endParaRPr sz="1800">
              <a:solidFill>
                <a:srgbClr val="003B55"/>
              </a:solidFill>
              <a:latin typeface="Titillium Web Light"/>
              <a:ea typeface="Titillium Web Light"/>
              <a:cs typeface="Titillium Web Light"/>
              <a:sym typeface="Titillium Web Light"/>
            </a:endParaRPr>
          </a:p>
        </p:txBody>
      </p:sp>
      <p:cxnSp>
        <p:nvCxnSpPr>
          <p:cNvPr id="3980" name="Google Shape;3980;p29"/>
          <p:cNvCxnSpPr>
            <a:stCxn id="3977" idx="3"/>
            <a:endCxn id="3979" idx="1"/>
          </p:cNvCxnSpPr>
          <p:nvPr/>
        </p:nvCxnSpPr>
        <p:spPr>
          <a:xfrm>
            <a:off x="2426500" y="3036300"/>
            <a:ext cx="680700" cy="0"/>
          </a:xfrm>
          <a:prstGeom prst="straightConnector1">
            <a:avLst/>
          </a:prstGeom>
          <a:noFill/>
          <a:ln w="38100" cap="flat" cmpd="sng">
            <a:solidFill>
              <a:srgbClr val="D3EBD5"/>
            </a:solidFill>
            <a:prstDash val="solid"/>
            <a:round/>
            <a:headEnd type="diamond" w="sm" len="sm"/>
            <a:tailEnd type="diamond" w="sm" len="sm"/>
          </a:ln>
        </p:spPr>
      </p:cxnSp>
      <p:cxnSp>
        <p:nvCxnSpPr>
          <p:cNvPr id="3981" name="Google Shape;3981;p29"/>
          <p:cNvCxnSpPr>
            <a:stCxn id="3979" idx="3"/>
            <a:endCxn id="3978" idx="1"/>
          </p:cNvCxnSpPr>
          <p:nvPr/>
        </p:nvCxnSpPr>
        <p:spPr>
          <a:xfrm>
            <a:off x="4669750" y="3036303"/>
            <a:ext cx="680700" cy="0"/>
          </a:xfrm>
          <a:prstGeom prst="straightConnector1">
            <a:avLst/>
          </a:prstGeom>
          <a:noFill/>
          <a:ln w="38100" cap="flat" cmpd="sng">
            <a:solidFill>
              <a:srgbClr val="80BFB7"/>
            </a:solidFill>
            <a:prstDash val="solid"/>
            <a:round/>
            <a:headEnd type="diamond" w="sm" len="sm"/>
            <a:tailEnd type="diamond" w="sm" len="sm"/>
          </a:ln>
        </p:spPr>
      </p:cxnSp>
      <p:sp>
        <p:nvSpPr>
          <p:cNvPr id="3982" name="Google Shape;3982;p2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835"/>
        <p:cNvGrpSpPr/>
        <p:nvPr/>
      </p:nvGrpSpPr>
      <p:grpSpPr>
        <a:xfrm>
          <a:off x="0" y="0"/>
          <a:ext cx="0" cy="0"/>
          <a:chOff x="0" y="0"/>
          <a:chExt cx="0" cy="0"/>
        </a:xfrm>
      </p:grpSpPr>
      <p:sp>
        <p:nvSpPr>
          <p:cNvPr id="3836" name="Google Shape;3836;p13"/>
          <p:cNvSpPr txBox="1">
            <a:spLocks noGrp="1"/>
          </p:cNvSpPr>
          <p:nvPr>
            <p:ph type="ctrTitle"/>
          </p:nvPr>
        </p:nvSpPr>
        <p:spPr>
          <a:xfrm>
            <a:off x="769951" y="410178"/>
            <a:ext cx="53967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rgbClr val="0B714C"/>
                </a:solidFill>
              </a:rPr>
              <a:t>Starbucks</a:t>
            </a:r>
            <a:r>
              <a:rPr lang="en" dirty="0">
                <a:solidFill>
                  <a:srgbClr val="0B714C"/>
                </a:solidFill>
              </a:rPr>
              <a:t>™ </a:t>
            </a:r>
            <a:br>
              <a:rPr lang="en" dirty="0"/>
            </a:br>
            <a:br>
              <a:rPr lang="en" dirty="0"/>
            </a:br>
            <a:r>
              <a:rPr lang="en" sz="4000" b="1" dirty="0">
                <a:solidFill>
                  <a:srgbClr val="0B714C"/>
                </a:solidFill>
              </a:rPr>
              <a:t>Statistical Learning</a:t>
            </a:r>
            <a:br>
              <a:rPr lang="en" sz="4000" b="1" dirty="0">
                <a:solidFill>
                  <a:srgbClr val="0B714C"/>
                </a:solidFill>
              </a:rPr>
            </a:br>
            <a:r>
              <a:rPr lang="en" sz="4000" b="1" dirty="0">
                <a:solidFill>
                  <a:srgbClr val="0B714C"/>
                </a:solidFill>
              </a:rPr>
              <a:t>Project</a:t>
            </a:r>
            <a:br>
              <a:rPr lang="en" sz="2000" dirty="0"/>
            </a:br>
            <a:br>
              <a:rPr lang="en" sz="2000" dirty="0"/>
            </a:br>
            <a:r>
              <a:rPr lang="en" sz="2000" dirty="0">
                <a:solidFill>
                  <a:schemeClr val="accent1">
                    <a:lumMod val="75000"/>
                  </a:schemeClr>
                </a:solidFill>
              </a:rPr>
              <a:t>Alberto Calabrese</a:t>
            </a:r>
            <a:br>
              <a:rPr lang="en" sz="2000" dirty="0">
                <a:solidFill>
                  <a:schemeClr val="accent1">
                    <a:lumMod val="75000"/>
                  </a:schemeClr>
                </a:solidFill>
              </a:rPr>
            </a:br>
            <a:r>
              <a:rPr lang="en" sz="2000" dirty="0">
                <a:solidFill>
                  <a:schemeClr val="accent1">
                    <a:lumMod val="75000"/>
                  </a:schemeClr>
                </a:solidFill>
              </a:rPr>
              <a:t>Eleonora </a:t>
            </a:r>
            <a:r>
              <a:rPr lang="en" sz="2000" dirty="0" err="1">
                <a:solidFill>
                  <a:schemeClr val="accent1">
                    <a:lumMod val="75000"/>
                  </a:schemeClr>
                </a:solidFill>
              </a:rPr>
              <a:t>Mesaglio</a:t>
            </a:r>
            <a:br>
              <a:rPr lang="en" sz="2000" dirty="0">
                <a:solidFill>
                  <a:schemeClr val="accent1">
                    <a:lumMod val="75000"/>
                  </a:schemeClr>
                </a:solidFill>
              </a:rPr>
            </a:br>
            <a:r>
              <a:rPr lang="en" sz="2000" dirty="0">
                <a:solidFill>
                  <a:schemeClr val="accent1">
                    <a:lumMod val="75000"/>
                  </a:schemeClr>
                </a:solidFill>
              </a:rPr>
              <a:t>Greta </a:t>
            </a:r>
            <a:r>
              <a:rPr lang="en" sz="2000" dirty="0" err="1">
                <a:solidFill>
                  <a:schemeClr val="accent1">
                    <a:lumMod val="75000"/>
                  </a:schemeClr>
                </a:solidFill>
              </a:rPr>
              <a:t>d’Amore</a:t>
            </a:r>
            <a:r>
              <a:rPr lang="en" sz="2000" dirty="0">
                <a:solidFill>
                  <a:schemeClr val="accent1">
                    <a:lumMod val="75000"/>
                  </a:schemeClr>
                </a:solidFill>
              </a:rPr>
              <a:t> </a:t>
            </a:r>
            <a:r>
              <a:rPr lang="en" sz="2000" dirty="0" err="1">
                <a:solidFill>
                  <a:schemeClr val="accent1">
                    <a:lumMod val="75000"/>
                  </a:schemeClr>
                </a:solidFill>
              </a:rPr>
              <a:t>Grelli</a:t>
            </a:r>
            <a:endParaRPr sz="2000" dirty="0">
              <a:solidFill>
                <a:schemeClr val="accent1">
                  <a:lumMod val="75000"/>
                </a:schemeClr>
              </a:solidFill>
            </a:endParaRPr>
          </a:p>
        </p:txBody>
      </p:sp>
      <p:pic>
        <p:nvPicPr>
          <p:cNvPr id="2" name="Picture 1">
            <a:extLst>
              <a:ext uri="{FF2B5EF4-FFF2-40B4-BE49-F238E27FC236}">
                <a16:creationId xmlns:a16="http://schemas.microsoft.com/office/drawing/2014/main" id="{0CD620CC-D217-5A4F-A18A-C4F7EB16F82E}"/>
              </a:ext>
            </a:extLst>
          </p:cNvPr>
          <p:cNvPicPr>
            <a:picLocks noChangeAspect="1"/>
          </p:cNvPicPr>
          <p:nvPr/>
        </p:nvPicPr>
        <p:blipFill>
          <a:blip r:embed="rId3"/>
          <a:stretch>
            <a:fillRect/>
          </a:stretch>
        </p:blipFill>
        <p:spPr>
          <a:xfrm>
            <a:off x="4290997" y="410178"/>
            <a:ext cx="1161536" cy="1153794"/>
          </a:xfrm>
          <a:prstGeom prst="rect">
            <a:avLst/>
          </a:prstGeom>
        </p:spPr>
      </p:pic>
    </p:spTree>
    <p:extLst>
      <p:ext uri="{BB962C8B-B14F-4D97-AF65-F5344CB8AC3E}">
        <p14:creationId xmlns:p14="http://schemas.microsoft.com/office/powerpoint/2010/main" val="25590979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86"/>
        <p:cNvGrpSpPr/>
        <p:nvPr/>
      </p:nvGrpSpPr>
      <p:grpSpPr>
        <a:xfrm>
          <a:off x="0" y="0"/>
          <a:ext cx="0" cy="0"/>
          <a:chOff x="0" y="0"/>
          <a:chExt cx="0" cy="0"/>
        </a:xfrm>
      </p:grpSpPr>
      <p:sp>
        <p:nvSpPr>
          <p:cNvPr id="3987" name="Google Shape;3987;p30"/>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LET’S REVIEW SOME CONCEPTS</a:t>
            </a:r>
            <a:endParaRPr/>
          </a:p>
        </p:txBody>
      </p:sp>
      <p:sp>
        <p:nvSpPr>
          <p:cNvPr id="3988" name="Google Shape;3988;p30"/>
          <p:cNvSpPr txBox="1">
            <a:spLocks noGrp="1"/>
          </p:cNvSpPr>
          <p:nvPr>
            <p:ph type="body" idx="1"/>
          </p:nvPr>
        </p:nvSpPr>
        <p:spPr>
          <a:xfrm>
            <a:off x="718300" y="1755475"/>
            <a:ext cx="2179200" cy="1435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3989" name="Google Shape;3989;p30"/>
          <p:cNvSpPr txBox="1">
            <a:spLocks noGrp="1"/>
          </p:cNvSpPr>
          <p:nvPr>
            <p:ph type="body" idx="2"/>
          </p:nvPr>
        </p:nvSpPr>
        <p:spPr>
          <a:xfrm>
            <a:off x="3009263" y="1755475"/>
            <a:ext cx="2179200" cy="1435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3990" name="Google Shape;3990;p30"/>
          <p:cNvSpPr txBox="1">
            <a:spLocks noGrp="1"/>
          </p:cNvSpPr>
          <p:nvPr>
            <p:ph type="body" idx="3"/>
          </p:nvPr>
        </p:nvSpPr>
        <p:spPr>
          <a:xfrm>
            <a:off x="5300225" y="1755475"/>
            <a:ext cx="2179200" cy="1435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
        <p:nvSpPr>
          <p:cNvPr id="3991" name="Google Shape;3991;p30"/>
          <p:cNvSpPr txBox="1">
            <a:spLocks noGrp="1"/>
          </p:cNvSpPr>
          <p:nvPr>
            <p:ph type="body" idx="1"/>
          </p:nvPr>
        </p:nvSpPr>
        <p:spPr>
          <a:xfrm>
            <a:off x="718300" y="3203275"/>
            <a:ext cx="2179200" cy="1435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3992" name="Google Shape;3992;p30"/>
          <p:cNvSpPr txBox="1">
            <a:spLocks noGrp="1"/>
          </p:cNvSpPr>
          <p:nvPr>
            <p:ph type="body" idx="2"/>
          </p:nvPr>
        </p:nvSpPr>
        <p:spPr>
          <a:xfrm>
            <a:off x="3009263" y="3203275"/>
            <a:ext cx="2179200" cy="1435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3993" name="Google Shape;3993;p30"/>
          <p:cNvSpPr txBox="1">
            <a:spLocks noGrp="1"/>
          </p:cNvSpPr>
          <p:nvPr>
            <p:ph type="body" idx="3"/>
          </p:nvPr>
        </p:nvSpPr>
        <p:spPr>
          <a:xfrm>
            <a:off x="5300225" y="3203275"/>
            <a:ext cx="2179200" cy="1435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
        <p:nvSpPr>
          <p:cNvPr id="3994" name="Google Shape;3994;p3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98"/>
        <p:cNvGrpSpPr/>
        <p:nvPr/>
      </p:nvGrpSpPr>
      <p:grpSpPr>
        <a:xfrm>
          <a:off x="0" y="0"/>
          <a:ext cx="0" cy="0"/>
          <a:chOff x="0" y="0"/>
          <a:chExt cx="0" cy="0"/>
        </a:xfrm>
      </p:grpSpPr>
      <p:sp>
        <p:nvSpPr>
          <p:cNvPr id="3999" name="Google Shape;3999;p31"/>
          <p:cNvSpPr txBox="1">
            <a:spLocks noGrp="1"/>
          </p:cNvSpPr>
          <p:nvPr>
            <p:ph type="body" idx="1"/>
          </p:nvPr>
        </p:nvSpPr>
        <p:spPr>
          <a:xfrm>
            <a:off x="624925" y="4177700"/>
            <a:ext cx="6759300" cy="51960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r>
              <a:rPr lang="en">
                <a:solidFill>
                  <a:srgbClr val="003B55"/>
                </a:solidFill>
              </a:rPr>
              <a:t>You can insert graphs from Excel or Google Sheets</a:t>
            </a:r>
            <a:endParaRPr>
              <a:solidFill>
                <a:srgbClr val="003B55"/>
              </a:solidFill>
            </a:endParaRPr>
          </a:p>
        </p:txBody>
      </p:sp>
      <p:sp>
        <p:nvSpPr>
          <p:cNvPr id="4000" name="Google Shape;4000;p3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21</a:t>
            </a:fld>
            <a:endParaRPr/>
          </a:p>
        </p:txBody>
      </p:sp>
      <p:cxnSp>
        <p:nvCxnSpPr>
          <p:cNvPr id="4001" name="Google Shape;4001;p31"/>
          <p:cNvCxnSpPr/>
          <p:nvPr/>
        </p:nvCxnSpPr>
        <p:spPr>
          <a:xfrm>
            <a:off x="694400" y="881074"/>
            <a:ext cx="6373500" cy="0"/>
          </a:xfrm>
          <a:prstGeom prst="straightConnector1">
            <a:avLst/>
          </a:prstGeom>
          <a:noFill/>
          <a:ln w="9525" cap="flat" cmpd="sng">
            <a:solidFill>
              <a:schemeClr val="lt2"/>
            </a:solidFill>
            <a:prstDash val="solid"/>
            <a:round/>
            <a:headEnd type="none" w="med" len="med"/>
            <a:tailEnd type="none" w="med" len="med"/>
          </a:ln>
        </p:spPr>
      </p:cxnSp>
      <p:cxnSp>
        <p:nvCxnSpPr>
          <p:cNvPr id="4002" name="Google Shape;4002;p31"/>
          <p:cNvCxnSpPr/>
          <p:nvPr/>
        </p:nvCxnSpPr>
        <p:spPr>
          <a:xfrm>
            <a:off x="694400" y="1590556"/>
            <a:ext cx="6373500" cy="0"/>
          </a:xfrm>
          <a:prstGeom prst="straightConnector1">
            <a:avLst/>
          </a:prstGeom>
          <a:noFill/>
          <a:ln w="9525" cap="flat" cmpd="sng">
            <a:solidFill>
              <a:schemeClr val="lt2"/>
            </a:solidFill>
            <a:prstDash val="solid"/>
            <a:round/>
            <a:headEnd type="none" w="med" len="med"/>
            <a:tailEnd type="none" w="med" len="med"/>
          </a:ln>
        </p:spPr>
      </p:cxnSp>
      <p:cxnSp>
        <p:nvCxnSpPr>
          <p:cNvPr id="4003" name="Google Shape;4003;p31"/>
          <p:cNvCxnSpPr/>
          <p:nvPr/>
        </p:nvCxnSpPr>
        <p:spPr>
          <a:xfrm>
            <a:off x="694400" y="2300038"/>
            <a:ext cx="6373500" cy="0"/>
          </a:xfrm>
          <a:prstGeom prst="straightConnector1">
            <a:avLst/>
          </a:prstGeom>
          <a:noFill/>
          <a:ln w="9525" cap="flat" cmpd="sng">
            <a:solidFill>
              <a:schemeClr val="lt2"/>
            </a:solidFill>
            <a:prstDash val="solid"/>
            <a:round/>
            <a:headEnd type="none" w="med" len="med"/>
            <a:tailEnd type="none" w="med" len="med"/>
          </a:ln>
        </p:spPr>
      </p:cxnSp>
      <p:cxnSp>
        <p:nvCxnSpPr>
          <p:cNvPr id="4004" name="Google Shape;4004;p31"/>
          <p:cNvCxnSpPr/>
          <p:nvPr/>
        </p:nvCxnSpPr>
        <p:spPr>
          <a:xfrm>
            <a:off x="694400" y="3009521"/>
            <a:ext cx="6373500" cy="0"/>
          </a:xfrm>
          <a:prstGeom prst="straightConnector1">
            <a:avLst/>
          </a:prstGeom>
          <a:noFill/>
          <a:ln w="9525" cap="flat" cmpd="sng">
            <a:solidFill>
              <a:schemeClr val="lt2"/>
            </a:solidFill>
            <a:prstDash val="solid"/>
            <a:round/>
            <a:headEnd type="none" w="med" len="med"/>
            <a:tailEnd type="none" w="med" len="med"/>
          </a:ln>
        </p:spPr>
      </p:cxnSp>
      <p:cxnSp>
        <p:nvCxnSpPr>
          <p:cNvPr id="4005" name="Google Shape;4005;p31"/>
          <p:cNvCxnSpPr/>
          <p:nvPr/>
        </p:nvCxnSpPr>
        <p:spPr>
          <a:xfrm>
            <a:off x="694400" y="3740901"/>
            <a:ext cx="6373500" cy="0"/>
          </a:xfrm>
          <a:prstGeom prst="straightConnector1">
            <a:avLst/>
          </a:prstGeom>
          <a:noFill/>
          <a:ln w="9525" cap="flat" cmpd="sng">
            <a:solidFill>
              <a:schemeClr val="lt2"/>
            </a:solidFill>
            <a:prstDash val="solid"/>
            <a:round/>
            <a:headEnd type="none" w="med" len="med"/>
            <a:tailEnd type="none" w="med" len="med"/>
          </a:ln>
        </p:spPr>
      </p:cxnSp>
      <p:sp>
        <p:nvSpPr>
          <p:cNvPr id="4006" name="Google Shape;4006;p31"/>
          <p:cNvSpPr txBox="1"/>
          <p:nvPr/>
        </p:nvSpPr>
        <p:spPr>
          <a:xfrm>
            <a:off x="624915" y="722325"/>
            <a:ext cx="357900" cy="3030300"/>
          </a:xfrm>
          <a:prstGeom prst="rect">
            <a:avLst/>
          </a:prstGeom>
          <a:noFill/>
          <a:ln>
            <a:noFill/>
          </a:ln>
        </p:spPr>
        <p:txBody>
          <a:bodyPr spcFirstLastPara="1" wrap="square" lIns="0" tIns="0" rIns="0" bIns="0" anchor="t" anchorCtr="0">
            <a:noAutofit/>
          </a:bodyPr>
          <a:lstStyle/>
          <a:p>
            <a:pPr marL="0" marR="0" lvl="0" indent="0" algn="r"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4000</a:t>
            </a:r>
            <a:endParaRPr sz="1000">
              <a:solidFill>
                <a:schemeClr val="dk2"/>
              </a:solidFill>
              <a:latin typeface="Titillium Web"/>
              <a:ea typeface="Titillium Web"/>
              <a:cs typeface="Titillium Web"/>
              <a:sym typeface="Titillium Web"/>
            </a:endParaRPr>
          </a:p>
          <a:p>
            <a:pPr marL="0" marR="0" lvl="0" indent="0" algn="r" rtl="0">
              <a:lnSpc>
                <a:spcPct val="100000"/>
              </a:lnSpc>
              <a:spcBef>
                <a:spcPts val="4400"/>
              </a:spcBef>
              <a:spcAft>
                <a:spcPts val="0"/>
              </a:spcAft>
              <a:buNone/>
            </a:pPr>
            <a:r>
              <a:rPr lang="en" sz="1000">
                <a:solidFill>
                  <a:schemeClr val="dk2"/>
                </a:solidFill>
                <a:latin typeface="Titillium Web"/>
                <a:ea typeface="Titillium Web"/>
                <a:cs typeface="Titillium Web"/>
                <a:sym typeface="Titillium Web"/>
              </a:rPr>
              <a:t>3000</a:t>
            </a:r>
            <a:endParaRPr sz="1000">
              <a:solidFill>
                <a:schemeClr val="dk2"/>
              </a:solidFill>
              <a:latin typeface="Titillium Web"/>
              <a:ea typeface="Titillium Web"/>
              <a:cs typeface="Titillium Web"/>
              <a:sym typeface="Titillium Web"/>
            </a:endParaRPr>
          </a:p>
          <a:p>
            <a:pPr marL="0" marR="0" lvl="0" indent="0" algn="r" rtl="0">
              <a:lnSpc>
                <a:spcPct val="100000"/>
              </a:lnSpc>
              <a:spcBef>
                <a:spcPts val="4400"/>
              </a:spcBef>
              <a:spcAft>
                <a:spcPts val="0"/>
              </a:spcAft>
              <a:buNone/>
            </a:pPr>
            <a:r>
              <a:rPr lang="en" sz="1000">
                <a:solidFill>
                  <a:schemeClr val="dk2"/>
                </a:solidFill>
                <a:latin typeface="Titillium Web"/>
                <a:ea typeface="Titillium Web"/>
                <a:cs typeface="Titillium Web"/>
                <a:sym typeface="Titillium Web"/>
              </a:rPr>
              <a:t>2000</a:t>
            </a:r>
            <a:endParaRPr sz="1000">
              <a:solidFill>
                <a:schemeClr val="dk2"/>
              </a:solidFill>
              <a:latin typeface="Titillium Web"/>
              <a:ea typeface="Titillium Web"/>
              <a:cs typeface="Titillium Web"/>
              <a:sym typeface="Titillium Web"/>
            </a:endParaRPr>
          </a:p>
          <a:p>
            <a:pPr marL="0" marR="0" lvl="0" indent="0" algn="r" rtl="0">
              <a:lnSpc>
                <a:spcPct val="100000"/>
              </a:lnSpc>
              <a:spcBef>
                <a:spcPts val="4400"/>
              </a:spcBef>
              <a:spcAft>
                <a:spcPts val="0"/>
              </a:spcAft>
              <a:buNone/>
            </a:pPr>
            <a:r>
              <a:rPr lang="en" sz="1000">
                <a:solidFill>
                  <a:schemeClr val="dk2"/>
                </a:solidFill>
                <a:latin typeface="Titillium Web"/>
                <a:ea typeface="Titillium Web"/>
                <a:cs typeface="Titillium Web"/>
                <a:sym typeface="Titillium Web"/>
              </a:rPr>
              <a:t>1000</a:t>
            </a:r>
            <a:endParaRPr sz="1000">
              <a:solidFill>
                <a:schemeClr val="dk2"/>
              </a:solidFill>
              <a:latin typeface="Titillium Web"/>
              <a:ea typeface="Titillium Web"/>
              <a:cs typeface="Titillium Web"/>
              <a:sym typeface="Titillium Web"/>
            </a:endParaRPr>
          </a:p>
          <a:p>
            <a:pPr marL="0" marR="0" lvl="0" indent="0" algn="r" rtl="0">
              <a:lnSpc>
                <a:spcPct val="100000"/>
              </a:lnSpc>
              <a:spcBef>
                <a:spcPts val="4400"/>
              </a:spcBef>
              <a:spcAft>
                <a:spcPts val="4400"/>
              </a:spcAft>
              <a:buNone/>
            </a:pPr>
            <a:r>
              <a:rPr lang="en" sz="1000">
                <a:solidFill>
                  <a:schemeClr val="dk2"/>
                </a:solidFill>
                <a:latin typeface="Titillium Web"/>
                <a:ea typeface="Titillium Web"/>
                <a:cs typeface="Titillium Web"/>
                <a:sym typeface="Titillium Web"/>
              </a:rPr>
              <a:t>0</a:t>
            </a:r>
            <a:endParaRPr sz="1000">
              <a:solidFill>
                <a:schemeClr val="dk2"/>
              </a:solidFill>
              <a:latin typeface="Titillium Web"/>
              <a:ea typeface="Titillium Web"/>
              <a:cs typeface="Titillium Web"/>
              <a:sym typeface="Titillium Web"/>
            </a:endParaRPr>
          </a:p>
        </p:txBody>
      </p:sp>
      <p:sp>
        <p:nvSpPr>
          <p:cNvPr id="4007" name="Google Shape;4007;p31"/>
          <p:cNvSpPr/>
          <p:nvPr/>
        </p:nvSpPr>
        <p:spPr>
          <a:xfrm>
            <a:off x="1240516" y="2187311"/>
            <a:ext cx="205800" cy="15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31"/>
          <p:cNvSpPr/>
          <p:nvPr/>
        </p:nvSpPr>
        <p:spPr>
          <a:xfrm>
            <a:off x="1517187" y="1793248"/>
            <a:ext cx="205800" cy="1947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31"/>
          <p:cNvSpPr/>
          <p:nvPr/>
        </p:nvSpPr>
        <p:spPr>
          <a:xfrm>
            <a:off x="1793858" y="2300038"/>
            <a:ext cx="205800" cy="1441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31"/>
          <p:cNvSpPr/>
          <p:nvPr/>
        </p:nvSpPr>
        <p:spPr>
          <a:xfrm>
            <a:off x="2783918" y="2501101"/>
            <a:ext cx="205800" cy="1239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31"/>
          <p:cNvSpPr/>
          <p:nvPr/>
        </p:nvSpPr>
        <p:spPr>
          <a:xfrm>
            <a:off x="3060589" y="1902718"/>
            <a:ext cx="205800" cy="1838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31"/>
          <p:cNvSpPr/>
          <p:nvPr/>
        </p:nvSpPr>
        <p:spPr>
          <a:xfrm>
            <a:off x="3337260" y="1035398"/>
            <a:ext cx="205800" cy="27060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31"/>
          <p:cNvSpPr/>
          <p:nvPr/>
        </p:nvSpPr>
        <p:spPr>
          <a:xfrm>
            <a:off x="4327320" y="1946493"/>
            <a:ext cx="205800" cy="1794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31"/>
          <p:cNvSpPr/>
          <p:nvPr/>
        </p:nvSpPr>
        <p:spPr>
          <a:xfrm>
            <a:off x="4603991" y="880950"/>
            <a:ext cx="205800" cy="2860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31"/>
          <p:cNvSpPr/>
          <p:nvPr/>
        </p:nvSpPr>
        <p:spPr>
          <a:xfrm>
            <a:off x="4880662" y="2128936"/>
            <a:ext cx="205800" cy="16119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31"/>
          <p:cNvSpPr/>
          <p:nvPr/>
        </p:nvSpPr>
        <p:spPr>
          <a:xfrm>
            <a:off x="5870722" y="2559475"/>
            <a:ext cx="205800" cy="1181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31"/>
          <p:cNvSpPr/>
          <p:nvPr/>
        </p:nvSpPr>
        <p:spPr>
          <a:xfrm>
            <a:off x="6147393" y="1099993"/>
            <a:ext cx="205800" cy="2641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31"/>
          <p:cNvSpPr/>
          <p:nvPr/>
        </p:nvSpPr>
        <p:spPr>
          <a:xfrm>
            <a:off x="6424064" y="1413783"/>
            <a:ext cx="205800" cy="2327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22"/>
        <p:cNvGrpSpPr/>
        <p:nvPr/>
      </p:nvGrpSpPr>
      <p:grpSpPr>
        <a:xfrm>
          <a:off x="0" y="0"/>
          <a:ext cx="0" cy="0"/>
          <a:chOff x="0" y="0"/>
          <a:chExt cx="0" cy="0"/>
        </a:xfrm>
      </p:grpSpPr>
      <p:sp>
        <p:nvSpPr>
          <p:cNvPr id="4023" name="Google Shape;4023;p32"/>
          <p:cNvSpPr txBox="1">
            <a:spLocks noGrp="1"/>
          </p:cNvSpPr>
          <p:nvPr>
            <p:ph type="body" idx="4294967295"/>
          </p:nvPr>
        </p:nvSpPr>
        <p:spPr>
          <a:xfrm>
            <a:off x="685800" y="838850"/>
            <a:ext cx="2747700" cy="33561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sz="3000">
                <a:solidFill>
                  <a:srgbClr val="0B87A1"/>
                </a:solidFill>
                <a:latin typeface="Dosis ExtraLight"/>
                <a:ea typeface="Dosis ExtraLight"/>
                <a:cs typeface="Dosis ExtraLight"/>
                <a:sym typeface="Dosis ExtraLight"/>
              </a:rPr>
              <a:t>MOBILE</a:t>
            </a:r>
            <a:br>
              <a:rPr lang="en" sz="3000">
                <a:solidFill>
                  <a:srgbClr val="0B87A1"/>
                </a:solidFill>
                <a:latin typeface="Dosis ExtraLight"/>
                <a:ea typeface="Dosis ExtraLight"/>
                <a:cs typeface="Dosis ExtraLight"/>
                <a:sym typeface="Dosis ExtraLight"/>
              </a:rPr>
            </a:br>
            <a:r>
              <a:rPr lang="en" sz="3000">
                <a:solidFill>
                  <a:srgbClr val="0B87A1"/>
                </a:solidFill>
                <a:latin typeface="Dosis ExtraLight"/>
                <a:ea typeface="Dosis ExtraLight"/>
                <a:cs typeface="Dosis ExtraLight"/>
                <a:sym typeface="Dosis ExtraLight"/>
              </a:rPr>
              <a:t>PROJECT</a:t>
            </a:r>
            <a:endParaRPr sz="3000">
              <a:solidFill>
                <a:srgbClr val="0B87A1"/>
              </a:solidFill>
              <a:latin typeface="Dosis ExtraLight"/>
              <a:ea typeface="Dosis ExtraLight"/>
              <a:cs typeface="Dosis ExtraLight"/>
              <a:sym typeface="Dosis ExtraLight"/>
            </a:endParaRPr>
          </a:p>
          <a:p>
            <a:pPr marL="0" lvl="0" indent="0" algn="l" rtl="0">
              <a:spcBef>
                <a:spcPts val="600"/>
              </a:spcBef>
              <a:spcAft>
                <a:spcPts val="0"/>
              </a:spcAft>
              <a:buNone/>
            </a:pPr>
            <a:r>
              <a:rPr lang="en" sz="1800"/>
              <a:t>Show and explain your web, app or software projects using these gadget templates.</a:t>
            </a:r>
            <a:endParaRPr sz="1800"/>
          </a:p>
        </p:txBody>
      </p:sp>
      <p:sp>
        <p:nvSpPr>
          <p:cNvPr id="4024" name="Google Shape;4024;p3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22</a:t>
            </a:fld>
            <a:endParaRPr/>
          </a:p>
        </p:txBody>
      </p:sp>
      <p:grpSp>
        <p:nvGrpSpPr>
          <p:cNvPr id="4025" name="Google Shape;4025;p32"/>
          <p:cNvGrpSpPr/>
          <p:nvPr/>
        </p:nvGrpSpPr>
        <p:grpSpPr>
          <a:xfrm>
            <a:off x="4026775" y="373572"/>
            <a:ext cx="2119546" cy="4396359"/>
            <a:chOff x="2547150" y="238125"/>
            <a:chExt cx="2525675" cy="5238750"/>
          </a:xfrm>
        </p:grpSpPr>
        <p:sp>
          <p:nvSpPr>
            <p:cNvPr id="4026" name="Google Shape;4026;p32"/>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32"/>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32"/>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32"/>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030" name="Google Shape;4030;p32"/>
          <p:cNvPicPr preferRelativeResize="0"/>
          <p:nvPr/>
        </p:nvPicPr>
        <p:blipFill rotWithShape="1">
          <a:blip r:embed="rId3">
            <a:alphaModFix/>
          </a:blip>
          <a:srcRect b="23786"/>
          <a:stretch/>
        </p:blipFill>
        <p:spPr>
          <a:xfrm>
            <a:off x="4073100" y="756087"/>
            <a:ext cx="2025525" cy="3631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34"/>
        <p:cNvGrpSpPr/>
        <p:nvPr/>
      </p:nvGrpSpPr>
      <p:grpSpPr>
        <a:xfrm>
          <a:off x="0" y="0"/>
          <a:ext cx="0" cy="0"/>
          <a:chOff x="0" y="0"/>
          <a:chExt cx="0" cy="0"/>
        </a:xfrm>
      </p:grpSpPr>
      <p:sp>
        <p:nvSpPr>
          <p:cNvPr id="4035" name="Google Shape;4035;p33"/>
          <p:cNvSpPr txBox="1">
            <a:spLocks noGrp="1"/>
          </p:cNvSpPr>
          <p:nvPr>
            <p:ph type="body" idx="4294967295"/>
          </p:nvPr>
        </p:nvSpPr>
        <p:spPr>
          <a:xfrm>
            <a:off x="685800" y="838850"/>
            <a:ext cx="2747700" cy="33561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sz="3000">
                <a:solidFill>
                  <a:srgbClr val="0B87A1"/>
                </a:solidFill>
                <a:latin typeface="Dosis ExtraLight"/>
                <a:ea typeface="Dosis ExtraLight"/>
                <a:cs typeface="Dosis ExtraLight"/>
                <a:sym typeface="Dosis ExtraLight"/>
              </a:rPr>
              <a:t>TABLET</a:t>
            </a:r>
            <a:br>
              <a:rPr lang="en" sz="3000">
                <a:solidFill>
                  <a:srgbClr val="0B87A1"/>
                </a:solidFill>
                <a:latin typeface="Dosis ExtraLight"/>
                <a:ea typeface="Dosis ExtraLight"/>
                <a:cs typeface="Dosis ExtraLight"/>
                <a:sym typeface="Dosis ExtraLight"/>
              </a:rPr>
            </a:br>
            <a:r>
              <a:rPr lang="en" sz="3000">
                <a:solidFill>
                  <a:srgbClr val="0B87A1"/>
                </a:solidFill>
                <a:latin typeface="Dosis ExtraLight"/>
                <a:ea typeface="Dosis ExtraLight"/>
                <a:cs typeface="Dosis ExtraLight"/>
                <a:sym typeface="Dosis ExtraLight"/>
              </a:rPr>
              <a:t>PROJECT</a:t>
            </a:r>
            <a:endParaRPr sz="3000">
              <a:solidFill>
                <a:srgbClr val="0B87A1"/>
              </a:solidFill>
              <a:latin typeface="Dosis ExtraLight"/>
              <a:ea typeface="Dosis ExtraLight"/>
              <a:cs typeface="Dosis ExtraLight"/>
              <a:sym typeface="Dosis ExtraLight"/>
            </a:endParaRPr>
          </a:p>
          <a:p>
            <a:pPr marL="0" lvl="0" indent="0" algn="l" rtl="0">
              <a:spcBef>
                <a:spcPts val="600"/>
              </a:spcBef>
              <a:spcAft>
                <a:spcPts val="0"/>
              </a:spcAft>
              <a:buNone/>
            </a:pPr>
            <a:r>
              <a:rPr lang="en" sz="1800"/>
              <a:t>Show and explain your web, app or software projects using these gadget templates.</a:t>
            </a:r>
            <a:endParaRPr sz="1800"/>
          </a:p>
        </p:txBody>
      </p:sp>
      <p:sp>
        <p:nvSpPr>
          <p:cNvPr id="4036" name="Google Shape;4036;p33"/>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23</a:t>
            </a:fld>
            <a:endParaRPr/>
          </a:p>
        </p:txBody>
      </p:sp>
      <p:grpSp>
        <p:nvGrpSpPr>
          <p:cNvPr id="4037" name="Google Shape;4037;p33"/>
          <p:cNvGrpSpPr/>
          <p:nvPr/>
        </p:nvGrpSpPr>
        <p:grpSpPr>
          <a:xfrm>
            <a:off x="3837677" y="465959"/>
            <a:ext cx="2736410" cy="4222433"/>
            <a:chOff x="2112475" y="238125"/>
            <a:chExt cx="3395050" cy="5238750"/>
          </a:xfrm>
        </p:grpSpPr>
        <p:sp>
          <p:nvSpPr>
            <p:cNvPr id="4038" name="Google Shape;4038;p33"/>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33"/>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33"/>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33"/>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042" name="Google Shape;4042;p33"/>
          <p:cNvPicPr preferRelativeResize="0"/>
          <p:nvPr/>
        </p:nvPicPr>
        <p:blipFill>
          <a:blip r:embed="rId3">
            <a:alphaModFix/>
          </a:blip>
          <a:stretch>
            <a:fillRect/>
          </a:stretch>
        </p:blipFill>
        <p:spPr>
          <a:xfrm>
            <a:off x="3905263" y="839688"/>
            <a:ext cx="2597800" cy="34637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046"/>
        <p:cNvGrpSpPr/>
        <p:nvPr/>
      </p:nvGrpSpPr>
      <p:grpSpPr>
        <a:xfrm>
          <a:off x="0" y="0"/>
          <a:ext cx="0" cy="0"/>
          <a:chOff x="0" y="0"/>
          <a:chExt cx="0" cy="0"/>
        </a:xfrm>
      </p:grpSpPr>
      <p:sp>
        <p:nvSpPr>
          <p:cNvPr id="4047" name="Google Shape;4047;p34"/>
          <p:cNvSpPr txBox="1">
            <a:spLocks noGrp="1"/>
          </p:cNvSpPr>
          <p:nvPr>
            <p:ph type="body" idx="4294967295"/>
          </p:nvPr>
        </p:nvSpPr>
        <p:spPr>
          <a:xfrm>
            <a:off x="685800" y="838850"/>
            <a:ext cx="2747700" cy="3356100"/>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en" sz="3000">
                <a:solidFill>
                  <a:srgbClr val="0B87A1"/>
                </a:solidFill>
                <a:latin typeface="Dosis ExtraLight"/>
                <a:ea typeface="Dosis ExtraLight"/>
                <a:cs typeface="Dosis ExtraLight"/>
                <a:sym typeface="Dosis ExtraLight"/>
              </a:rPr>
              <a:t>DESKTOP PROJECT</a:t>
            </a:r>
            <a:endParaRPr sz="3000">
              <a:solidFill>
                <a:srgbClr val="0B87A1"/>
              </a:solidFill>
              <a:latin typeface="Dosis ExtraLight"/>
              <a:ea typeface="Dosis ExtraLight"/>
              <a:cs typeface="Dosis ExtraLight"/>
              <a:sym typeface="Dosis ExtraLight"/>
            </a:endParaRPr>
          </a:p>
          <a:p>
            <a:pPr marL="0" lvl="0" indent="0" algn="l" rtl="0">
              <a:spcBef>
                <a:spcPts val="600"/>
              </a:spcBef>
              <a:spcAft>
                <a:spcPts val="0"/>
              </a:spcAft>
              <a:buNone/>
            </a:pPr>
            <a:r>
              <a:rPr lang="en" sz="1800"/>
              <a:t>Show and explain your web, app or software projects using these gadget templates.</a:t>
            </a:r>
            <a:endParaRPr sz="1800"/>
          </a:p>
        </p:txBody>
      </p:sp>
      <p:sp>
        <p:nvSpPr>
          <p:cNvPr id="4048" name="Google Shape;4048;p3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24</a:t>
            </a:fld>
            <a:endParaRPr/>
          </a:p>
        </p:txBody>
      </p:sp>
      <p:grpSp>
        <p:nvGrpSpPr>
          <p:cNvPr id="4049" name="Google Shape;4049;p34"/>
          <p:cNvGrpSpPr/>
          <p:nvPr/>
        </p:nvGrpSpPr>
        <p:grpSpPr>
          <a:xfrm>
            <a:off x="3009249" y="1241129"/>
            <a:ext cx="4542205" cy="2661224"/>
            <a:chOff x="1177450" y="241631"/>
            <a:chExt cx="6173152" cy="3616776"/>
          </a:xfrm>
        </p:grpSpPr>
        <p:sp>
          <p:nvSpPr>
            <p:cNvPr id="4050" name="Google Shape;4050;p34"/>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solidFill>
              <a:schemeClr val="dk1"/>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1" name="Google Shape;4051;p34"/>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chemeClr val="dk1"/>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2" name="Google Shape;4052;p34"/>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dk1"/>
            </a:solidFill>
            <a:ln w="95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3" name="Google Shape;4053;p34"/>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pic>
        <p:nvPicPr>
          <p:cNvPr id="4054" name="Google Shape;4054;p34"/>
          <p:cNvPicPr preferRelativeResize="0"/>
          <p:nvPr/>
        </p:nvPicPr>
        <p:blipFill rotWithShape="1">
          <a:blip r:embed="rId3">
            <a:alphaModFix/>
          </a:blip>
          <a:srcRect b="6620"/>
          <a:stretch/>
        </p:blipFill>
        <p:spPr>
          <a:xfrm>
            <a:off x="3516425" y="1387850"/>
            <a:ext cx="3530550" cy="22426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58"/>
        <p:cNvGrpSpPr/>
        <p:nvPr/>
      </p:nvGrpSpPr>
      <p:grpSpPr>
        <a:xfrm>
          <a:off x="0" y="0"/>
          <a:ext cx="0" cy="0"/>
          <a:chOff x="0" y="0"/>
          <a:chExt cx="0" cy="0"/>
        </a:xfrm>
      </p:grpSpPr>
      <p:sp>
        <p:nvSpPr>
          <p:cNvPr id="4059" name="Google Shape;4059;p35"/>
          <p:cNvSpPr txBox="1">
            <a:spLocks noGrp="1"/>
          </p:cNvSpPr>
          <p:nvPr>
            <p:ph type="ctrTitle" idx="4294967295"/>
          </p:nvPr>
        </p:nvSpPr>
        <p:spPr>
          <a:xfrm>
            <a:off x="685800" y="745150"/>
            <a:ext cx="4863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solidFill>
                  <a:srgbClr val="80BFB7"/>
                </a:solidFill>
              </a:rPr>
              <a:t>THANKS!</a:t>
            </a:r>
            <a:endParaRPr sz="6000">
              <a:solidFill>
                <a:srgbClr val="80BFB7"/>
              </a:solidFill>
            </a:endParaRPr>
          </a:p>
        </p:txBody>
      </p:sp>
      <p:sp>
        <p:nvSpPr>
          <p:cNvPr id="4060" name="Google Shape;4060;p35"/>
          <p:cNvSpPr txBox="1">
            <a:spLocks noGrp="1"/>
          </p:cNvSpPr>
          <p:nvPr>
            <p:ph type="subTitle" idx="4294967295"/>
          </p:nvPr>
        </p:nvSpPr>
        <p:spPr>
          <a:xfrm>
            <a:off x="685800" y="1944725"/>
            <a:ext cx="48639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a:solidFill>
                  <a:srgbClr val="D3EBD5"/>
                </a:solidFill>
                <a:highlight>
                  <a:srgbClr val="01597F"/>
                </a:highlight>
              </a:rPr>
              <a:t>Any questions?</a:t>
            </a:r>
            <a:endParaRPr sz="3600">
              <a:solidFill>
                <a:srgbClr val="D3EBD5"/>
              </a:solidFill>
              <a:highlight>
                <a:srgbClr val="01597F"/>
              </a:highlight>
            </a:endParaRPr>
          </a:p>
        </p:txBody>
      </p:sp>
      <p:sp>
        <p:nvSpPr>
          <p:cNvPr id="4061" name="Google Shape;4061;p35"/>
          <p:cNvSpPr txBox="1">
            <a:spLocks noGrp="1"/>
          </p:cNvSpPr>
          <p:nvPr>
            <p:ph type="body" idx="4294967295"/>
          </p:nvPr>
        </p:nvSpPr>
        <p:spPr>
          <a:xfrm>
            <a:off x="685800" y="2769202"/>
            <a:ext cx="4863900" cy="1613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solidFill>
                  <a:srgbClr val="D3EBD5"/>
                </a:solidFill>
              </a:rPr>
              <a:t>You can find me at:</a:t>
            </a:r>
            <a:endParaRPr>
              <a:solidFill>
                <a:srgbClr val="D3EBD5"/>
              </a:solidFill>
            </a:endParaRPr>
          </a:p>
          <a:p>
            <a:pPr marL="0" lvl="0" indent="0" algn="l" rtl="0">
              <a:spcBef>
                <a:spcPts val="600"/>
              </a:spcBef>
              <a:spcAft>
                <a:spcPts val="0"/>
              </a:spcAft>
              <a:buNone/>
            </a:pPr>
            <a:r>
              <a:rPr lang="en">
                <a:solidFill>
                  <a:srgbClr val="D3EBD5"/>
                </a:solidFill>
              </a:rPr>
              <a:t>@username</a:t>
            </a:r>
            <a:endParaRPr>
              <a:solidFill>
                <a:srgbClr val="D3EBD5"/>
              </a:solidFill>
            </a:endParaRPr>
          </a:p>
          <a:p>
            <a:pPr marL="0" lvl="0" indent="0" algn="l" rtl="0">
              <a:spcBef>
                <a:spcPts val="600"/>
              </a:spcBef>
              <a:spcAft>
                <a:spcPts val="0"/>
              </a:spcAft>
              <a:buNone/>
            </a:pPr>
            <a:r>
              <a:rPr lang="en">
                <a:solidFill>
                  <a:srgbClr val="D3EBD5"/>
                </a:solidFill>
              </a:rPr>
              <a:t>user@mail.me</a:t>
            </a:r>
            <a:endParaRPr>
              <a:solidFill>
                <a:srgbClr val="D3EBD5"/>
              </a:solidFill>
            </a:endParaRPr>
          </a:p>
        </p:txBody>
      </p:sp>
      <p:sp>
        <p:nvSpPr>
          <p:cNvPr id="4062" name="Google Shape;4062;p3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66"/>
        <p:cNvGrpSpPr/>
        <p:nvPr/>
      </p:nvGrpSpPr>
      <p:grpSpPr>
        <a:xfrm>
          <a:off x="0" y="0"/>
          <a:ext cx="0" cy="0"/>
          <a:chOff x="0" y="0"/>
          <a:chExt cx="0" cy="0"/>
        </a:xfrm>
      </p:grpSpPr>
      <p:sp>
        <p:nvSpPr>
          <p:cNvPr id="4067" name="Google Shape;4067;p36"/>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CREDITS</a:t>
            </a:r>
            <a:endParaRPr/>
          </a:p>
        </p:txBody>
      </p:sp>
      <p:sp>
        <p:nvSpPr>
          <p:cNvPr id="4068" name="Google Shape;4068;p36"/>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Special thanks to all the people who made and released these awesome resources for free:</a:t>
            </a:r>
            <a:endParaRPr sz="2400"/>
          </a:p>
          <a:p>
            <a:pPr marL="457200" lvl="0" indent="-381000" algn="l" rtl="0">
              <a:lnSpc>
                <a:spcPct val="115000"/>
              </a:lnSpc>
              <a:spcBef>
                <a:spcPts val="600"/>
              </a:spcBef>
              <a:spcAft>
                <a:spcPts val="0"/>
              </a:spcAft>
              <a:buSzPts val="2400"/>
              <a:buChar char="▪"/>
            </a:pPr>
            <a:r>
              <a:rPr lang="en" sz="2400"/>
              <a:t>Presentation template by </a:t>
            </a:r>
            <a:r>
              <a:rPr lang="en" sz="2400" u="sng">
                <a:solidFill>
                  <a:srgbClr val="0B87A1"/>
                </a:solidFill>
                <a:hlinkClick r:id="rId3">
                  <a:extLst>
                    <a:ext uri="{A12FA001-AC4F-418D-AE19-62706E023703}">
                      <ahyp:hlinkClr xmlns:ahyp="http://schemas.microsoft.com/office/drawing/2018/hyperlinkcolor" val="tx"/>
                    </a:ext>
                  </a:extLst>
                </a:hlinkClick>
              </a:rPr>
              <a:t>SlidesCarnival</a:t>
            </a:r>
            <a:endParaRPr sz="2400">
              <a:solidFill>
                <a:srgbClr val="0B87A1"/>
              </a:solidFill>
            </a:endParaRPr>
          </a:p>
          <a:p>
            <a:pPr marL="457200" lvl="0" indent="-381000" algn="l" rtl="0">
              <a:lnSpc>
                <a:spcPct val="115000"/>
              </a:lnSpc>
              <a:spcBef>
                <a:spcPts val="0"/>
              </a:spcBef>
              <a:spcAft>
                <a:spcPts val="0"/>
              </a:spcAft>
              <a:buSzPts val="2400"/>
              <a:buChar char="▪"/>
            </a:pPr>
            <a:r>
              <a:rPr lang="en" sz="2400"/>
              <a:t>Photographs by </a:t>
            </a:r>
            <a:r>
              <a:rPr lang="en" sz="2400" u="sng">
                <a:solidFill>
                  <a:srgbClr val="0B87A1"/>
                </a:solidFill>
                <a:hlinkClick r:id="rId4">
                  <a:extLst>
                    <a:ext uri="{A12FA001-AC4F-418D-AE19-62706E023703}">
                      <ahyp:hlinkClr xmlns:ahyp="http://schemas.microsoft.com/office/drawing/2018/hyperlinkcolor" val="tx"/>
                    </a:ext>
                  </a:extLst>
                </a:hlinkClick>
              </a:rPr>
              <a:t>Unsplash</a:t>
            </a:r>
            <a:endParaRPr sz="2400">
              <a:solidFill>
                <a:srgbClr val="0B87A1"/>
              </a:solidFill>
            </a:endParaRPr>
          </a:p>
        </p:txBody>
      </p:sp>
      <p:sp>
        <p:nvSpPr>
          <p:cNvPr id="4069" name="Google Shape;4069;p3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073"/>
        <p:cNvGrpSpPr/>
        <p:nvPr/>
      </p:nvGrpSpPr>
      <p:grpSpPr>
        <a:xfrm>
          <a:off x="0" y="0"/>
          <a:ext cx="0" cy="0"/>
          <a:chOff x="0" y="0"/>
          <a:chExt cx="0" cy="0"/>
        </a:xfrm>
      </p:grpSpPr>
      <p:sp>
        <p:nvSpPr>
          <p:cNvPr id="4074" name="Google Shape;4074;p37"/>
          <p:cNvSpPr txBox="1">
            <a:spLocks noGrp="1"/>
          </p:cNvSpPr>
          <p:nvPr>
            <p:ph type="title"/>
          </p:nvPr>
        </p:nvSpPr>
        <p:spPr>
          <a:xfrm>
            <a:off x="718300" y="739375"/>
            <a:ext cx="69075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PRESENTATION DESIGN</a:t>
            </a:r>
            <a:endParaRPr/>
          </a:p>
        </p:txBody>
      </p:sp>
      <p:sp>
        <p:nvSpPr>
          <p:cNvPr id="4075" name="Google Shape;4075;p37"/>
          <p:cNvSpPr txBox="1">
            <a:spLocks noGrp="1"/>
          </p:cNvSpPr>
          <p:nvPr>
            <p:ph type="body" idx="1"/>
          </p:nvPr>
        </p:nvSpPr>
        <p:spPr>
          <a:xfrm>
            <a:off x="718300" y="1733550"/>
            <a:ext cx="6907500" cy="2980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a:t>This presentation uses the following typographies and colors:</a:t>
            </a:r>
            <a:endParaRPr sz="1300"/>
          </a:p>
          <a:p>
            <a:pPr marL="457200" lvl="0" indent="-311150" algn="l" rtl="0">
              <a:lnSpc>
                <a:spcPct val="115000"/>
              </a:lnSpc>
              <a:spcBef>
                <a:spcPts val="0"/>
              </a:spcBef>
              <a:spcAft>
                <a:spcPts val="0"/>
              </a:spcAft>
              <a:buSzPts val="1300"/>
              <a:buChar char="▪"/>
            </a:pPr>
            <a:r>
              <a:rPr lang="en" sz="1300"/>
              <a:t>Titles: </a:t>
            </a:r>
            <a:r>
              <a:rPr lang="en" sz="1300" b="1">
                <a:latin typeface="Titillium Web"/>
                <a:ea typeface="Titillium Web"/>
                <a:cs typeface="Titillium Web"/>
                <a:sym typeface="Titillium Web"/>
              </a:rPr>
              <a:t>Dosis</a:t>
            </a:r>
            <a:endParaRPr sz="1300" b="1">
              <a:latin typeface="Titillium Web"/>
              <a:ea typeface="Titillium Web"/>
              <a:cs typeface="Titillium Web"/>
              <a:sym typeface="Titillium Web"/>
            </a:endParaRPr>
          </a:p>
          <a:p>
            <a:pPr marL="457200" lvl="0" indent="-311150" algn="l" rtl="0">
              <a:lnSpc>
                <a:spcPct val="115000"/>
              </a:lnSpc>
              <a:spcBef>
                <a:spcPts val="0"/>
              </a:spcBef>
              <a:spcAft>
                <a:spcPts val="0"/>
              </a:spcAft>
              <a:buSzPts val="1300"/>
              <a:buChar char="▪"/>
            </a:pPr>
            <a:r>
              <a:rPr lang="en" sz="1300"/>
              <a:t>Body copy: </a:t>
            </a:r>
            <a:r>
              <a:rPr lang="en" sz="1300" b="1">
                <a:latin typeface="Titillium Web"/>
                <a:ea typeface="Titillium Web"/>
                <a:cs typeface="Titillium Web"/>
                <a:sym typeface="Titillium Web"/>
              </a:rPr>
              <a:t>Titillium Web</a:t>
            </a:r>
            <a:endParaRPr sz="1300" b="1">
              <a:latin typeface="Titillium Web"/>
              <a:ea typeface="Titillium Web"/>
              <a:cs typeface="Titillium Web"/>
              <a:sym typeface="Titillium Web"/>
            </a:endParaRPr>
          </a:p>
          <a:p>
            <a:pPr marL="0" lvl="0" indent="0" algn="l" rtl="0">
              <a:lnSpc>
                <a:spcPct val="115000"/>
              </a:lnSpc>
              <a:spcBef>
                <a:spcPts val="0"/>
              </a:spcBef>
              <a:spcAft>
                <a:spcPts val="0"/>
              </a:spcAft>
              <a:buNone/>
            </a:pPr>
            <a:endParaRPr sz="1300"/>
          </a:p>
          <a:p>
            <a:pPr marL="0" lvl="0" indent="0" algn="l" rtl="0">
              <a:lnSpc>
                <a:spcPct val="115000"/>
              </a:lnSpc>
              <a:spcBef>
                <a:spcPts val="0"/>
              </a:spcBef>
              <a:spcAft>
                <a:spcPts val="0"/>
              </a:spcAft>
              <a:buNone/>
            </a:pPr>
            <a:r>
              <a:rPr lang="en" sz="1300"/>
              <a:t>You can download the fonts on these pages:</a:t>
            </a:r>
            <a:endParaRPr sz="1300"/>
          </a:p>
          <a:p>
            <a:pPr marL="0" lvl="0" indent="0" algn="l" rtl="0">
              <a:lnSpc>
                <a:spcPct val="115000"/>
              </a:lnSpc>
              <a:spcBef>
                <a:spcPts val="0"/>
              </a:spcBef>
              <a:spcAft>
                <a:spcPts val="0"/>
              </a:spcAft>
              <a:buNone/>
            </a:pPr>
            <a:r>
              <a:rPr lang="en" sz="1300" u="sng">
                <a:solidFill>
                  <a:srgbClr val="0B87A1"/>
                </a:solidFill>
                <a:hlinkClick r:id="rId3">
                  <a:extLst>
                    <a:ext uri="{A12FA001-AC4F-418D-AE19-62706E023703}">
                      <ahyp:hlinkClr xmlns:ahyp="http://schemas.microsoft.com/office/drawing/2018/hyperlinkcolor" val="tx"/>
                    </a:ext>
                  </a:extLst>
                </a:hlinkClick>
              </a:rPr>
              <a:t>http://www.impallari.com/dosis</a:t>
            </a:r>
            <a:endParaRPr sz="1300">
              <a:solidFill>
                <a:srgbClr val="0B87A1"/>
              </a:solidFill>
            </a:endParaRPr>
          </a:p>
          <a:p>
            <a:pPr marL="0" lvl="0" indent="0" algn="l" rtl="0">
              <a:lnSpc>
                <a:spcPct val="115000"/>
              </a:lnSpc>
              <a:spcBef>
                <a:spcPts val="0"/>
              </a:spcBef>
              <a:spcAft>
                <a:spcPts val="0"/>
              </a:spcAft>
              <a:buNone/>
            </a:pPr>
            <a:r>
              <a:rPr lang="en" sz="1300" u="sng">
                <a:solidFill>
                  <a:srgbClr val="0B87A1"/>
                </a:solidFill>
                <a:hlinkClick r:id="rId4">
                  <a:extLst>
                    <a:ext uri="{A12FA001-AC4F-418D-AE19-62706E023703}">
                      <ahyp:hlinkClr xmlns:ahyp="http://schemas.microsoft.com/office/drawing/2018/hyperlinkcolor" val="tx"/>
                    </a:ext>
                  </a:extLst>
                </a:hlinkClick>
              </a:rPr>
              <a:t>http://www.campivisivi.net/titillium/</a:t>
            </a:r>
            <a:endParaRPr sz="1300">
              <a:solidFill>
                <a:srgbClr val="0B87A1"/>
              </a:solidFill>
            </a:endParaRPr>
          </a:p>
          <a:p>
            <a:pPr marL="0" lvl="0" indent="0" algn="l" rtl="0">
              <a:lnSpc>
                <a:spcPct val="115000"/>
              </a:lnSpc>
              <a:spcBef>
                <a:spcPts val="0"/>
              </a:spcBef>
              <a:spcAft>
                <a:spcPts val="0"/>
              </a:spcAft>
              <a:buNone/>
            </a:pPr>
            <a:endParaRPr sz="1300"/>
          </a:p>
          <a:p>
            <a:pPr marL="0" lvl="0" indent="0" algn="l" rtl="0">
              <a:lnSpc>
                <a:spcPct val="115000"/>
              </a:lnSpc>
              <a:spcBef>
                <a:spcPts val="0"/>
              </a:spcBef>
              <a:spcAft>
                <a:spcPts val="0"/>
              </a:spcAft>
              <a:buNone/>
            </a:pPr>
            <a:r>
              <a:rPr lang="en" sz="1300">
                <a:solidFill>
                  <a:srgbClr val="003B55"/>
                </a:solidFill>
              </a:rPr>
              <a:t>Pastel green </a:t>
            </a:r>
            <a:r>
              <a:rPr lang="en" sz="1300" b="1">
                <a:solidFill>
                  <a:srgbClr val="D3EBD5"/>
                </a:solidFill>
                <a:latin typeface="Titillium Web"/>
                <a:ea typeface="Titillium Web"/>
                <a:cs typeface="Titillium Web"/>
                <a:sym typeface="Titillium Web"/>
              </a:rPr>
              <a:t>#d3ebd5</a:t>
            </a:r>
            <a:r>
              <a:rPr lang="en" sz="1300" b="1">
                <a:solidFill>
                  <a:srgbClr val="003B55"/>
                </a:solidFill>
              </a:rPr>
              <a:t> · </a:t>
            </a:r>
            <a:r>
              <a:rPr lang="en" sz="1300">
                <a:solidFill>
                  <a:srgbClr val="003B55"/>
                </a:solidFill>
              </a:rPr>
              <a:t>Green </a:t>
            </a:r>
            <a:r>
              <a:rPr lang="en" sz="1300" b="1">
                <a:solidFill>
                  <a:srgbClr val="80BFB7"/>
                </a:solidFill>
                <a:latin typeface="Titillium Web"/>
                <a:ea typeface="Titillium Web"/>
                <a:cs typeface="Titillium Web"/>
                <a:sym typeface="Titillium Web"/>
              </a:rPr>
              <a:t>#80bfb7</a:t>
            </a:r>
            <a:r>
              <a:rPr lang="en" sz="1300" b="1">
                <a:solidFill>
                  <a:srgbClr val="003B55"/>
                </a:solidFill>
              </a:rPr>
              <a:t> · </a:t>
            </a:r>
            <a:r>
              <a:rPr lang="en" sz="1300">
                <a:solidFill>
                  <a:srgbClr val="003B55"/>
                </a:solidFill>
              </a:rPr>
              <a:t>Teal </a:t>
            </a:r>
            <a:r>
              <a:rPr lang="en" sz="1300" b="1">
                <a:solidFill>
                  <a:srgbClr val="0B87A1"/>
                </a:solidFill>
                <a:latin typeface="Titillium Web"/>
                <a:ea typeface="Titillium Web"/>
                <a:cs typeface="Titillium Web"/>
                <a:sym typeface="Titillium Web"/>
              </a:rPr>
              <a:t>#0b87a1</a:t>
            </a:r>
            <a:r>
              <a:rPr lang="en" sz="1300" b="1">
                <a:solidFill>
                  <a:srgbClr val="003B55"/>
                </a:solidFill>
              </a:rPr>
              <a:t> · </a:t>
            </a:r>
            <a:r>
              <a:rPr lang="en" sz="1300">
                <a:solidFill>
                  <a:srgbClr val="003B55"/>
                </a:solidFill>
              </a:rPr>
              <a:t>Navy </a:t>
            </a:r>
            <a:r>
              <a:rPr lang="en" sz="1300" b="1">
                <a:solidFill>
                  <a:srgbClr val="01597F"/>
                </a:solidFill>
                <a:latin typeface="Titillium Web"/>
                <a:ea typeface="Titillium Web"/>
                <a:cs typeface="Titillium Web"/>
                <a:sym typeface="Titillium Web"/>
              </a:rPr>
              <a:t>#01597f</a:t>
            </a:r>
            <a:r>
              <a:rPr lang="en" sz="1300" b="1">
                <a:solidFill>
                  <a:srgbClr val="003B55"/>
                </a:solidFill>
              </a:rPr>
              <a:t> · </a:t>
            </a:r>
            <a:r>
              <a:rPr lang="en" sz="1300">
                <a:solidFill>
                  <a:srgbClr val="003B55"/>
                </a:solidFill>
              </a:rPr>
              <a:t>Dark navy </a:t>
            </a:r>
            <a:r>
              <a:rPr lang="en" sz="1300" b="1">
                <a:solidFill>
                  <a:srgbClr val="003B55"/>
                </a:solidFill>
                <a:latin typeface="Titillium Web"/>
                <a:ea typeface="Titillium Web"/>
                <a:cs typeface="Titillium Web"/>
                <a:sym typeface="Titillium Web"/>
              </a:rPr>
              <a:t>#003b55</a:t>
            </a:r>
            <a:endParaRPr sz="1300" b="1">
              <a:solidFill>
                <a:srgbClr val="003B55"/>
              </a:solidFill>
            </a:endParaRPr>
          </a:p>
        </p:txBody>
      </p:sp>
      <p:sp>
        <p:nvSpPr>
          <p:cNvPr id="4076" name="Google Shape;4076;p37"/>
          <p:cNvSpPr txBox="1"/>
          <p:nvPr/>
        </p:nvSpPr>
        <p:spPr>
          <a:xfrm>
            <a:off x="718300" y="4095450"/>
            <a:ext cx="6907500" cy="5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i="1">
                <a:solidFill>
                  <a:srgbClr val="0B87A1"/>
                </a:solidFill>
                <a:latin typeface="Titillium Web Light"/>
                <a:ea typeface="Titillium Web Light"/>
                <a:cs typeface="Titillium Web Light"/>
                <a:sym typeface="Titillium Web Light"/>
              </a:rPr>
              <a:t>You don’t need to keep this slide in your presentation. It’s only here to serve you as a design guide if you need to create new slides or download the fonts to edit the presentation in PowerPoint®</a:t>
            </a:r>
            <a:endParaRPr sz="1200" i="1">
              <a:solidFill>
                <a:srgbClr val="0B87A1"/>
              </a:solidFill>
              <a:latin typeface="Titillium Web Light"/>
              <a:ea typeface="Titillium Web Light"/>
              <a:cs typeface="Titillium Web Light"/>
              <a:sym typeface="Titillium Web Light"/>
            </a:endParaRPr>
          </a:p>
          <a:p>
            <a:pPr marL="0" lvl="0" indent="0" algn="l" rtl="0">
              <a:spcBef>
                <a:spcPts val="0"/>
              </a:spcBef>
              <a:spcAft>
                <a:spcPts val="0"/>
              </a:spcAft>
              <a:buClr>
                <a:schemeClr val="dk1"/>
              </a:buClr>
              <a:buSzPts val="1100"/>
              <a:buFont typeface="Arial"/>
              <a:buNone/>
            </a:pPr>
            <a:endParaRPr sz="1200" i="1">
              <a:solidFill>
                <a:srgbClr val="0B87A1"/>
              </a:solidFill>
              <a:latin typeface="Titillium Web Light"/>
              <a:ea typeface="Titillium Web Light"/>
              <a:cs typeface="Titillium Web Light"/>
              <a:sym typeface="Titillium Web Light"/>
            </a:endParaRPr>
          </a:p>
          <a:p>
            <a:pPr marL="0" lvl="0" indent="0" algn="l" rtl="0">
              <a:spcBef>
                <a:spcPts val="0"/>
              </a:spcBef>
              <a:spcAft>
                <a:spcPts val="0"/>
              </a:spcAft>
              <a:buNone/>
            </a:pPr>
            <a:endParaRPr sz="1200" i="1">
              <a:solidFill>
                <a:srgbClr val="0B87A1"/>
              </a:solidFill>
              <a:latin typeface="Titillium Web Light"/>
              <a:ea typeface="Titillium Web Light"/>
              <a:cs typeface="Titillium Web Light"/>
              <a:sym typeface="Titillium Web Light"/>
            </a:endParaRPr>
          </a:p>
        </p:txBody>
      </p:sp>
      <p:sp>
        <p:nvSpPr>
          <p:cNvPr id="4077" name="Google Shape;4077;p3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81"/>
        <p:cNvGrpSpPr/>
        <p:nvPr/>
      </p:nvGrpSpPr>
      <p:grpSpPr>
        <a:xfrm>
          <a:off x="0" y="0"/>
          <a:ext cx="0" cy="0"/>
          <a:chOff x="0" y="0"/>
          <a:chExt cx="0" cy="0"/>
        </a:xfrm>
      </p:grpSpPr>
      <p:sp>
        <p:nvSpPr>
          <p:cNvPr id="4082" name="Google Shape;4082;p38"/>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2.</a:t>
            </a:r>
            <a:br>
              <a:rPr lang="en"/>
            </a:br>
            <a:r>
              <a:rPr lang="en"/>
              <a:t>EXTRA RESOURCES</a:t>
            </a:r>
            <a:endParaRPr/>
          </a:p>
        </p:txBody>
      </p:sp>
      <p:sp>
        <p:nvSpPr>
          <p:cNvPr id="4083" name="Google Shape;4083;p38"/>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Business Plans, Marketing Plans, Project Proposals, Lessons, etc</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87"/>
        <p:cNvGrpSpPr/>
        <p:nvPr/>
      </p:nvGrpSpPr>
      <p:grpSpPr>
        <a:xfrm>
          <a:off x="0" y="0"/>
          <a:ext cx="0" cy="0"/>
          <a:chOff x="0" y="0"/>
          <a:chExt cx="0" cy="0"/>
        </a:xfrm>
      </p:grpSpPr>
      <p:sp>
        <p:nvSpPr>
          <p:cNvPr id="4088" name="Google Shape;4088;p39"/>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TIMELINE</a:t>
            </a:r>
            <a:endParaRPr/>
          </a:p>
        </p:txBody>
      </p:sp>
      <p:sp>
        <p:nvSpPr>
          <p:cNvPr id="4089" name="Google Shape;4089;p3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29</a:t>
            </a:fld>
            <a:endParaRPr/>
          </a:p>
        </p:txBody>
      </p:sp>
      <p:sp>
        <p:nvSpPr>
          <p:cNvPr id="4090" name="Google Shape;4090;p39"/>
          <p:cNvSpPr/>
          <p:nvPr/>
        </p:nvSpPr>
        <p:spPr>
          <a:xfrm>
            <a:off x="6818684" y="2755950"/>
            <a:ext cx="7251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DEC</a:t>
            </a:r>
            <a:endParaRPr sz="1000">
              <a:solidFill>
                <a:schemeClr val="lt1"/>
              </a:solidFill>
              <a:latin typeface="Titillium Web"/>
              <a:ea typeface="Titillium Web"/>
              <a:cs typeface="Titillium Web"/>
              <a:sym typeface="Titillium Web"/>
            </a:endParaRPr>
          </a:p>
        </p:txBody>
      </p:sp>
      <p:sp>
        <p:nvSpPr>
          <p:cNvPr id="4091" name="Google Shape;4091;p39"/>
          <p:cNvSpPr/>
          <p:nvPr/>
        </p:nvSpPr>
        <p:spPr>
          <a:xfrm>
            <a:off x="6236812" y="2755950"/>
            <a:ext cx="7251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NOV</a:t>
            </a:r>
            <a:endParaRPr sz="1000">
              <a:solidFill>
                <a:schemeClr val="lt1"/>
              </a:solidFill>
              <a:latin typeface="Titillium Web"/>
              <a:ea typeface="Titillium Web"/>
              <a:cs typeface="Titillium Web"/>
              <a:sym typeface="Titillium Web"/>
            </a:endParaRPr>
          </a:p>
        </p:txBody>
      </p:sp>
      <p:sp>
        <p:nvSpPr>
          <p:cNvPr id="4092" name="Google Shape;4092;p39"/>
          <p:cNvSpPr/>
          <p:nvPr/>
        </p:nvSpPr>
        <p:spPr>
          <a:xfrm>
            <a:off x="5654939" y="2755950"/>
            <a:ext cx="725100" cy="393600"/>
          </a:xfrm>
          <a:prstGeom prst="homePlate">
            <a:avLst>
              <a:gd name="adj" fmla="val 32030"/>
            </a:avLst>
          </a:prstGeom>
          <a:solidFill>
            <a:schemeClr val="accent4"/>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OCT</a:t>
            </a:r>
            <a:endParaRPr sz="1000">
              <a:solidFill>
                <a:schemeClr val="lt1"/>
              </a:solidFill>
              <a:latin typeface="Titillium Web"/>
              <a:ea typeface="Titillium Web"/>
              <a:cs typeface="Titillium Web"/>
              <a:sym typeface="Titillium Web"/>
            </a:endParaRPr>
          </a:p>
        </p:txBody>
      </p:sp>
      <p:sp>
        <p:nvSpPr>
          <p:cNvPr id="4093" name="Google Shape;4093;p39"/>
          <p:cNvSpPr/>
          <p:nvPr/>
        </p:nvSpPr>
        <p:spPr>
          <a:xfrm>
            <a:off x="5073067" y="2755950"/>
            <a:ext cx="7251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SEP</a:t>
            </a:r>
            <a:endParaRPr sz="1000">
              <a:solidFill>
                <a:schemeClr val="lt1"/>
              </a:solidFill>
              <a:latin typeface="Titillium Web"/>
              <a:ea typeface="Titillium Web"/>
              <a:cs typeface="Titillium Web"/>
              <a:sym typeface="Titillium Web"/>
            </a:endParaRPr>
          </a:p>
        </p:txBody>
      </p:sp>
      <p:sp>
        <p:nvSpPr>
          <p:cNvPr id="4094" name="Google Shape;4094;p39"/>
          <p:cNvSpPr/>
          <p:nvPr/>
        </p:nvSpPr>
        <p:spPr>
          <a:xfrm>
            <a:off x="4491194" y="2755950"/>
            <a:ext cx="7251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AUG</a:t>
            </a:r>
            <a:endParaRPr sz="1000">
              <a:solidFill>
                <a:schemeClr val="lt1"/>
              </a:solidFill>
              <a:latin typeface="Titillium Web"/>
              <a:ea typeface="Titillium Web"/>
              <a:cs typeface="Titillium Web"/>
              <a:sym typeface="Titillium Web"/>
            </a:endParaRPr>
          </a:p>
        </p:txBody>
      </p:sp>
      <p:sp>
        <p:nvSpPr>
          <p:cNvPr id="4095" name="Google Shape;4095;p39"/>
          <p:cNvSpPr/>
          <p:nvPr/>
        </p:nvSpPr>
        <p:spPr>
          <a:xfrm>
            <a:off x="3909322" y="2755950"/>
            <a:ext cx="725100" cy="393600"/>
          </a:xfrm>
          <a:prstGeom prst="homePlate">
            <a:avLst>
              <a:gd name="adj" fmla="val 32030"/>
            </a:avLst>
          </a:prstGeom>
          <a:solidFill>
            <a:schemeClr val="accent3"/>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JUL</a:t>
            </a:r>
            <a:endParaRPr sz="1000">
              <a:solidFill>
                <a:schemeClr val="lt1"/>
              </a:solidFill>
              <a:latin typeface="Titillium Web"/>
              <a:ea typeface="Titillium Web"/>
              <a:cs typeface="Titillium Web"/>
              <a:sym typeface="Titillium Web"/>
            </a:endParaRPr>
          </a:p>
        </p:txBody>
      </p:sp>
      <p:sp>
        <p:nvSpPr>
          <p:cNvPr id="4096" name="Google Shape;4096;p39"/>
          <p:cNvSpPr/>
          <p:nvPr/>
        </p:nvSpPr>
        <p:spPr>
          <a:xfrm>
            <a:off x="3327449" y="2755950"/>
            <a:ext cx="7251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JUN</a:t>
            </a:r>
            <a:endParaRPr sz="1000">
              <a:solidFill>
                <a:schemeClr val="lt1"/>
              </a:solidFill>
              <a:latin typeface="Titillium Web"/>
              <a:ea typeface="Titillium Web"/>
              <a:cs typeface="Titillium Web"/>
              <a:sym typeface="Titillium Web"/>
            </a:endParaRPr>
          </a:p>
        </p:txBody>
      </p:sp>
      <p:sp>
        <p:nvSpPr>
          <p:cNvPr id="4097" name="Google Shape;4097;p39"/>
          <p:cNvSpPr/>
          <p:nvPr/>
        </p:nvSpPr>
        <p:spPr>
          <a:xfrm>
            <a:off x="2745577" y="2755950"/>
            <a:ext cx="7251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MAY</a:t>
            </a:r>
            <a:endParaRPr sz="1000">
              <a:solidFill>
                <a:schemeClr val="lt1"/>
              </a:solidFill>
              <a:latin typeface="Titillium Web"/>
              <a:ea typeface="Titillium Web"/>
              <a:cs typeface="Titillium Web"/>
              <a:sym typeface="Titillium Web"/>
            </a:endParaRPr>
          </a:p>
        </p:txBody>
      </p:sp>
      <p:sp>
        <p:nvSpPr>
          <p:cNvPr id="4098" name="Google Shape;4098;p39"/>
          <p:cNvSpPr/>
          <p:nvPr/>
        </p:nvSpPr>
        <p:spPr>
          <a:xfrm>
            <a:off x="2163704" y="2755950"/>
            <a:ext cx="725100" cy="393600"/>
          </a:xfrm>
          <a:prstGeom prst="homePlate">
            <a:avLst>
              <a:gd name="adj" fmla="val 32030"/>
            </a:avLst>
          </a:prstGeom>
          <a:solidFill>
            <a:schemeClr val="accent2"/>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lt1"/>
                </a:solidFill>
                <a:latin typeface="Titillium Web"/>
                <a:ea typeface="Titillium Web"/>
                <a:cs typeface="Titillium Web"/>
                <a:sym typeface="Titillium Web"/>
              </a:rPr>
              <a:t>APR</a:t>
            </a:r>
            <a:endParaRPr sz="1000">
              <a:solidFill>
                <a:schemeClr val="lt1"/>
              </a:solidFill>
              <a:latin typeface="Titillium Web"/>
              <a:ea typeface="Titillium Web"/>
              <a:cs typeface="Titillium Web"/>
              <a:sym typeface="Titillium Web"/>
            </a:endParaRPr>
          </a:p>
        </p:txBody>
      </p:sp>
      <p:sp>
        <p:nvSpPr>
          <p:cNvPr id="4099" name="Google Shape;4099;p39"/>
          <p:cNvSpPr/>
          <p:nvPr/>
        </p:nvSpPr>
        <p:spPr>
          <a:xfrm>
            <a:off x="1581832" y="2755950"/>
            <a:ext cx="7251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MAR</a:t>
            </a:r>
            <a:endParaRPr sz="1000">
              <a:solidFill>
                <a:schemeClr val="dk2"/>
              </a:solidFill>
              <a:latin typeface="Titillium Web"/>
              <a:ea typeface="Titillium Web"/>
              <a:cs typeface="Titillium Web"/>
              <a:sym typeface="Titillium Web"/>
            </a:endParaRPr>
          </a:p>
        </p:txBody>
      </p:sp>
      <p:sp>
        <p:nvSpPr>
          <p:cNvPr id="4100" name="Google Shape;4100;p39"/>
          <p:cNvSpPr/>
          <p:nvPr/>
        </p:nvSpPr>
        <p:spPr>
          <a:xfrm>
            <a:off x="999959" y="2755950"/>
            <a:ext cx="7251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FEB</a:t>
            </a:r>
            <a:endParaRPr sz="1000">
              <a:solidFill>
                <a:schemeClr val="dk2"/>
              </a:solidFill>
              <a:latin typeface="Titillium Web"/>
              <a:ea typeface="Titillium Web"/>
              <a:cs typeface="Titillium Web"/>
              <a:sym typeface="Titillium Web"/>
            </a:endParaRPr>
          </a:p>
        </p:txBody>
      </p:sp>
      <p:sp>
        <p:nvSpPr>
          <p:cNvPr id="4101" name="Google Shape;4101;p39"/>
          <p:cNvSpPr/>
          <p:nvPr/>
        </p:nvSpPr>
        <p:spPr>
          <a:xfrm>
            <a:off x="418087" y="2755950"/>
            <a:ext cx="725100" cy="393600"/>
          </a:xfrm>
          <a:prstGeom prst="homePlate">
            <a:avLst>
              <a:gd name="adj" fmla="val 32030"/>
            </a:avLst>
          </a:prstGeom>
          <a:solidFill>
            <a:schemeClr val="accent1"/>
          </a:solidFill>
          <a:ln>
            <a:noFill/>
          </a:ln>
          <a:effectLst>
            <a:outerShdw blurRad="28575" dist="9525" algn="bl" rotWithShape="0">
              <a:srgbClr val="000000">
                <a:alpha val="20000"/>
              </a:srgbClr>
            </a:outerShdw>
          </a:effectLst>
        </p:spPr>
        <p:txBody>
          <a:bodyPr spcFirstLastPara="1" wrap="square" lIns="274300" tIns="0" rIns="0" bIns="0" anchor="ctr" anchorCtr="0">
            <a:noAutofit/>
          </a:bodyPr>
          <a:lstStyle/>
          <a:p>
            <a:pPr marL="0" marR="0" lvl="0" indent="0" algn="l" rtl="0">
              <a:lnSpc>
                <a:spcPct val="100000"/>
              </a:lnSpc>
              <a:spcBef>
                <a:spcPts val="0"/>
              </a:spcBef>
              <a:spcAft>
                <a:spcPts val="0"/>
              </a:spcAft>
              <a:buNone/>
            </a:pPr>
            <a:r>
              <a:rPr lang="en" sz="1000">
                <a:solidFill>
                  <a:schemeClr val="dk2"/>
                </a:solidFill>
                <a:latin typeface="Titillium Web"/>
                <a:ea typeface="Titillium Web"/>
                <a:cs typeface="Titillium Web"/>
                <a:sym typeface="Titillium Web"/>
              </a:rPr>
              <a:t>JAN</a:t>
            </a:r>
            <a:endParaRPr sz="1000">
              <a:solidFill>
                <a:schemeClr val="dk2"/>
              </a:solidFill>
              <a:latin typeface="Titillium Web"/>
              <a:ea typeface="Titillium Web"/>
              <a:cs typeface="Titillium Web"/>
              <a:sym typeface="Titillium Web"/>
            </a:endParaRPr>
          </a:p>
        </p:txBody>
      </p:sp>
      <p:sp>
        <p:nvSpPr>
          <p:cNvPr id="4102" name="Google Shape;4102;p39"/>
          <p:cNvSpPr/>
          <p:nvPr/>
        </p:nvSpPr>
        <p:spPr>
          <a:xfrm>
            <a:off x="0" y="2755950"/>
            <a:ext cx="561600" cy="393600"/>
          </a:xfrm>
          <a:prstGeom prst="homePlate">
            <a:avLst>
              <a:gd name="adj" fmla="val 32030"/>
            </a:avLst>
          </a:prstGeom>
          <a:solidFill>
            <a:schemeClr val="lt2"/>
          </a:solidFill>
          <a:ln>
            <a:noFill/>
          </a:ln>
          <a:effectLst>
            <a:outerShdw blurRad="28575" dist="9525" algn="bl" rotWithShape="0">
              <a:srgbClr val="000000">
                <a:alpha val="20000"/>
              </a:srgb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endParaRPr sz="1000">
              <a:solidFill>
                <a:schemeClr val="dk1"/>
              </a:solidFill>
            </a:endParaRPr>
          </a:p>
        </p:txBody>
      </p:sp>
      <p:cxnSp>
        <p:nvCxnSpPr>
          <p:cNvPr id="4103" name="Google Shape;4103;p39"/>
          <p:cNvCxnSpPr/>
          <p:nvPr/>
        </p:nvCxnSpPr>
        <p:spPr>
          <a:xfrm rot="10800000">
            <a:off x="677815"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4104" name="Google Shape;4104;p39"/>
          <p:cNvSpPr txBox="1"/>
          <p:nvPr/>
        </p:nvSpPr>
        <p:spPr>
          <a:xfrm>
            <a:off x="641653" y="1727200"/>
            <a:ext cx="11016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1"/>
                </a:solidFill>
                <a:latin typeface="Titillium Web"/>
                <a:ea typeface="Titillium Web"/>
                <a:cs typeface="Titillium Web"/>
                <a:sym typeface="Titillium Web"/>
              </a:rPr>
              <a:t>Blue is the colour of the clear sky and the deep sea</a:t>
            </a:r>
            <a:endParaRPr sz="900">
              <a:solidFill>
                <a:schemeClr val="dk1"/>
              </a:solidFill>
              <a:latin typeface="Titillium Web"/>
              <a:ea typeface="Titillium Web"/>
              <a:cs typeface="Titillium Web"/>
              <a:sym typeface="Titillium Web"/>
            </a:endParaRPr>
          </a:p>
        </p:txBody>
      </p:sp>
      <p:cxnSp>
        <p:nvCxnSpPr>
          <p:cNvPr id="4105" name="Google Shape;4105;p39"/>
          <p:cNvCxnSpPr/>
          <p:nvPr/>
        </p:nvCxnSpPr>
        <p:spPr>
          <a:xfrm rot="10800000">
            <a:off x="1842500"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4106" name="Google Shape;4106;p39"/>
          <p:cNvSpPr txBox="1"/>
          <p:nvPr/>
        </p:nvSpPr>
        <p:spPr>
          <a:xfrm>
            <a:off x="1807667" y="1727200"/>
            <a:ext cx="11016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1"/>
                </a:solidFill>
                <a:latin typeface="Titillium Web"/>
                <a:ea typeface="Titillium Web"/>
                <a:cs typeface="Titillium Web"/>
                <a:sym typeface="Titillium Web"/>
              </a:rPr>
              <a:t>Red is the colour of danger and courage</a:t>
            </a:r>
            <a:endParaRPr sz="900">
              <a:solidFill>
                <a:schemeClr val="dk1"/>
              </a:solidFill>
              <a:latin typeface="Titillium Web"/>
              <a:ea typeface="Titillium Web"/>
              <a:cs typeface="Titillium Web"/>
              <a:sym typeface="Titillium Web"/>
            </a:endParaRPr>
          </a:p>
        </p:txBody>
      </p:sp>
      <p:cxnSp>
        <p:nvCxnSpPr>
          <p:cNvPr id="4107" name="Google Shape;4107;p39"/>
          <p:cNvCxnSpPr/>
          <p:nvPr/>
        </p:nvCxnSpPr>
        <p:spPr>
          <a:xfrm rot="10800000">
            <a:off x="3007186"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4108" name="Google Shape;4108;p39"/>
          <p:cNvSpPr txBox="1"/>
          <p:nvPr/>
        </p:nvSpPr>
        <p:spPr>
          <a:xfrm>
            <a:off x="2973681" y="1727200"/>
            <a:ext cx="11016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1"/>
                </a:solidFill>
                <a:latin typeface="Titillium Web"/>
                <a:ea typeface="Titillium Web"/>
                <a:cs typeface="Titillium Web"/>
                <a:sym typeface="Titillium Web"/>
              </a:rPr>
              <a:t>Black is the color of ebony and of outer space</a:t>
            </a:r>
            <a:endParaRPr sz="900">
              <a:solidFill>
                <a:schemeClr val="dk1"/>
              </a:solidFill>
              <a:latin typeface="Titillium Web"/>
              <a:ea typeface="Titillium Web"/>
              <a:cs typeface="Titillium Web"/>
              <a:sym typeface="Titillium Web"/>
            </a:endParaRPr>
          </a:p>
        </p:txBody>
      </p:sp>
      <p:cxnSp>
        <p:nvCxnSpPr>
          <p:cNvPr id="4109" name="Google Shape;4109;p39"/>
          <p:cNvCxnSpPr/>
          <p:nvPr/>
        </p:nvCxnSpPr>
        <p:spPr>
          <a:xfrm rot="10800000">
            <a:off x="4171871"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4110" name="Google Shape;4110;p39"/>
          <p:cNvSpPr txBox="1"/>
          <p:nvPr/>
        </p:nvSpPr>
        <p:spPr>
          <a:xfrm>
            <a:off x="4139694" y="1727200"/>
            <a:ext cx="11016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1"/>
                </a:solidFill>
                <a:latin typeface="Titillium Web"/>
                <a:ea typeface="Titillium Web"/>
                <a:cs typeface="Titillium Web"/>
                <a:sym typeface="Titillium Web"/>
              </a:rPr>
              <a:t>Yellow is the color of gold, butter and ripe lemons</a:t>
            </a:r>
            <a:endParaRPr sz="900">
              <a:solidFill>
                <a:schemeClr val="dk1"/>
              </a:solidFill>
              <a:latin typeface="Titillium Web"/>
              <a:ea typeface="Titillium Web"/>
              <a:cs typeface="Titillium Web"/>
              <a:sym typeface="Titillium Web"/>
            </a:endParaRPr>
          </a:p>
        </p:txBody>
      </p:sp>
      <p:cxnSp>
        <p:nvCxnSpPr>
          <p:cNvPr id="4111" name="Google Shape;4111;p39"/>
          <p:cNvCxnSpPr/>
          <p:nvPr/>
        </p:nvCxnSpPr>
        <p:spPr>
          <a:xfrm rot="10800000">
            <a:off x="5336557"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4112" name="Google Shape;4112;p39"/>
          <p:cNvSpPr txBox="1"/>
          <p:nvPr/>
        </p:nvSpPr>
        <p:spPr>
          <a:xfrm>
            <a:off x="5305708" y="1727200"/>
            <a:ext cx="11016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1"/>
                </a:solidFill>
                <a:latin typeface="Titillium Web"/>
                <a:ea typeface="Titillium Web"/>
                <a:cs typeface="Titillium Web"/>
                <a:sym typeface="Titillium Web"/>
              </a:rPr>
              <a:t>White is the color of milk and fresh snow</a:t>
            </a:r>
            <a:endParaRPr sz="900">
              <a:solidFill>
                <a:schemeClr val="dk1"/>
              </a:solidFill>
              <a:latin typeface="Titillium Web"/>
              <a:ea typeface="Titillium Web"/>
              <a:cs typeface="Titillium Web"/>
              <a:sym typeface="Titillium Web"/>
            </a:endParaRPr>
          </a:p>
        </p:txBody>
      </p:sp>
      <p:cxnSp>
        <p:nvCxnSpPr>
          <p:cNvPr id="4113" name="Google Shape;4113;p39"/>
          <p:cNvCxnSpPr/>
          <p:nvPr/>
        </p:nvCxnSpPr>
        <p:spPr>
          <a:xfrm rot="10800000">
            <a:off x="6501242" y="2281931"/>
            <a:ext cx="0" cy="498600"/>
          </a:xfrm>
          <a:prstGeom prst="straightConnector1">
            <a:avLst/>
          </a:prstGeom>
          <a:noFill/>
          <a:ln w="9525" cap="flat" cmpd="sng">
            <a:solidFill>
              <a:schemeClr val="lt2"/>
            </a:solidFill>
            <a:prstDash val="solid"/>
            <a:round/>
            <a:headEnd type="oval" w="med" len="med"/>
            <a:tailEnd type="oval" w="med" len="med"/>
          </a:ln>
        </p:spPr>
      </p:cxnSp>
      <p:sp>
        <p:nvSpPr>
          <p:cNvPr id="4114" name="Google Shape;4114;p39"/>
          <p:cNvSpPr txBox="1"/>
          <p:nvPr/>
        </p:nvSpPr>
        <p:spPr>
          <a:xfrm>
            <a:off x="6471722" y="1727200"/>
            <a:ext cx="1101600" cy="533400"/>
          </a:xfrm>
          <a:prstGeom prst="rect">
            <a:avLst/>
          </a:prstGeom>
          <a:noFill/>
          <a:ln>
            <a:noFill/>
          </a:ln>
        </p:spPr>
        <p:txBody>
          <a:bodyPr spcFirstLastPara="1" wrap="square" lIns="0" tIns="0" rIns="0" bIns="0" anchor="b" anchorCtr="0">
            <a:noAutofit/>
          </a:bodyPr>
          <a:lstStyle/>
          <a:p>
            <a:pPr marL="0" marR="0" lvl="0" indent="0" algn="l" rtl="0">
              <a:lnSpc>
                <a:spcPct val="100000"/>
              </a:lnSpc>
              <a:spcBef>
                <a:spcPts val="0"/>
              </a:spcBef>
              <a:spcAft>
                <a:spcPts val="0"/>
              </a:spcAft>
              <a:buNone/>
            </a:pPr>
            <a:r>
              <a:rPr lang="en" sz="900">
                <a:solidFill>
                  <a:schemeClr val="dk1"/>
                </a:solidFill>
                <a:latin typeface="Titillium Web"/>
                <a:ea typeface="Titillium Web"/>
                <a:cs typeface="Titillium Web"/>
                <a:sym typeface="Titillium Web"/>
              </a:rPr>
              <a:t>Blue is the colour of the clear sky and the deep sea</a:t>
            </a:r>
            <a:endParaRPr sz="900">
              <a:solidFill>
                <a:schemeClr val="dk1"/>
              </a:solidFill>
              <a:latin typeface="Titillium Web"/>
              <a:ea typeface="Titillium Web"/>
              <a:cs typeface="Titillium Web"/>
              <a:sym typeface="Titillium Web"/>
            </a:endParaRPr>
          </a:p>
        </p:txBody>
      </p:sp>
      <p:cxnSp>
        <p:nvCxnSpPr>
          <p:cNvPr id="4115" name="Google Shape;4115;p39"/>
          <p:cNvCxnSpPr/>
          <p:nvPr/>
        </p:nvCxnSpPr>
        <p:spPr>
          <a:xfrm rot="10800000">
            <a:off x="1269102"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4116" name="Google Shape;4116;p39"/>
          <p:cNvSpPr txBox="1"/>
          <p:nvPr/>
        </p:nvSpPr>
        <p:spPr>
          <a:xfrm>
            <a:off x="1207274" y="3648150"/>
            <a:ext cx="11016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1"/>
                </a:solidFill>
                <a:latin typeface="Titillium Web"/>
                <a:ea typeface="Titillium Web"/>
                <a:cs typeface="Titillium Web"/>
                <a:sym typeface="Titillium Web"/>
              </a:rPr>
              <a:t>Yellow is the color of gold, butter and ripe lemons</a:t>
            </a:r>
            <a:endParaRPr sz="900">
              <a:solidFill>
                <a:schemeClr val="dk1"/>
              </a:solidFill>
              <a:latin typeface="Titillium Web"/>
              <a:ea typeface="Titillium Web"/>
              <a:cs typeface="Titillium Web"/>
              <a:sym typeface="Titillium Web"/>
            </a:endParaRPr>
          </a:p>
        </p:txBody>
      </p:sp>
      <p:cxnSp>
        <p:nvCxnSpPr>
          <p:cNvPr id="4117" name="Google Shape;4117;p39"/>
          <p:cNvCxnSpPr/>
          <p:nvPr/>
        </p:nvCxnSpPr>
        <p:spPr>
          <a:xfrm rot="10800000">
            <a:off x="2433787"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4118" name="Google Shape;4118;p39"/>
          <p:cNvSpPr txBox="1"/>
          <p:nvPr/>
        </p:nvSpPr>
        <p:spPr>
          <a:xfrm>
            <a:off x="2380034" y="3648150"/>
            <a:ext cx="11016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1"/>
                </a:solidFill>
                <a:latin typeface="Titillium Web"/>
                <a:ea typeface="Titillium Web"/>
                <a:cs typeface="Titillium Web"/>
                <a:sym typeface="Titillium Web"/>
              </a:rPr>
              <a:t>White is the color of milk and fresh snow</a:t>
            </a:r>
            <a:endParaRPr sz="900">
              <a:solidFill>
                <a:schemeClr val="dk1"/>
              </a:solidFill>
              <a:latin typeface="Titillium Web"/>
              <a:ea typeface="Titillium Web"/>
              <a:cs typeface="Titillium Web"/>
              <a:sym typeface="Titillium Web"/>
            </a:endParaRPr>
          </a:p>
        </p:txBody>
      </p:sp>
      <p:cxnSp>
        <p:nvCxnSpPr>
          <p:cNvPr id="4119" name="Google Shape;4119;p39"/>
          <p:cNvCxnSpPr/>
          <p:nvPr/>
        </p:nvCxnSpPr>
        <p:spPr>
          <a:xfrm rot="10800000">
            <a:off x="3598473"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4120" name="Google Shape;4120;p39"/>
          <p:cNvSpPr txBox="1"/>
          <p:nvPr/>
        </p:nvSpPr>
        <p:spPr>
          <a:xfrm>
            <a:off x="3552795" y="3648150"/>
            <a:ext cx="11016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1"/>
                </a:solidFill>
                <a:latin typeface="Titillium Web"/>
                <a:ea typeface="Titillium Web"/>
                <a:cs typeface="Titillium Web"/>
                <a:sym typeface="Titillium Web"/>
              </a:rPr>
              <a:t>Blue is the colour of the clear sky and the deep sea</a:t>
            </a:r>
            <a:endParaRPr sz="900">
              <a:solidFill>
                <a:schemeClr val="dk1"/>
              </a:solidFill>
              <a:latin typeface="Titillium Web"/>
              <a:ea typeface="Titillium Web"/>
              <a:cs typeface="Titillium Web"/>
              <a:sym typeface="Titillium Web"/>
            </a:endParaRPr>
          </a:p>
        </p:txBody>
      </p:sp>
      <p:cxnSp>
        <p:nvCxnSpPr>
          <p:cNvPr id="4121" name="Google Shape;4121;p39"/>
          <p:cNvCxnSpPr/>
          <p:nvPr/>
        </p:nvCxnSpPr>
        <p:spPr>
          <a:xfrm rot="10800000">
            <a:off x="4763158"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4122" name="Google Shape;4122;p39"/>
          <p:cNvSpPr txBox="1"/>
          <p:nvPr/>
        </p:nvSpPr>
        <p:spPr>
          <a:xfrm>
            <a:off x="4725556" y="3648150"/>
            <a:ext cx="11016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1"/>
                </a:solidFill>
                <a:latin typeface="Titillium Web"/>
                <a:ea typeface="Titillium Web"/>
                <a:cs typeface="Titillium Web"/>
                <a:sym typeface="Titillium Web"/>
              </a:rPr>
              <a:t>Red is the colour of danger and courage</a:t>
            </a:r>
            <a:endParaRPr sz="900">
              <a:solidFill>
                <a:schemeClr val="dk1"/>
              </a:solidFill>
              <a:latin typeface="Titillium Web"/>
              <a:ea typeface="Titillium Web"/>
              <a:cs typeface="Titillium Web"/>
              <a:sym typeface="Titillium Web"/>
            </a:endParaRPr>
          </a:p>
        </p:txBody>
      </p:sp>
      <p:cxnSp>
        <p:nvCxnSpPr>
          <p:cNvPr id="4123" name="Google Shape;4123;p39"/>
          <p:cNvCxnSpPr/>
          <p:nvPr/>
        </p:nvCxnSpPr>
        <p:spPr>
          <a:xfrm rot="10800000">
            <a:off x="5927844"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4124" name="Google Shape;4124;p39"/>
          <p:cNvSpPr txBox="1"/>
          <p:nvPr/>
        </p:nvSpPr>
        <p:spPr>
          <a:xfrm>
            <a:off x="5898317" y="3648150"/>
            <a:ext cx="11016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1"/>
                </a:solidFill>
                <a:latin typeface="Titillium Web"/>
                <a:ea typeface="Titillium Web"/>
                <a:cs typeface="Titillium Web"/>
                <a:sym typeface="Titillium Web"/>
              </a:rPr>
              <a:t>Black is the color of ebony and of outer space</a:t>
            </a:r>
            <a:endParaRPr sz="900">
              <a:solidFill>
                <a:schemeClr val="dk1"/>
              </a:solidFill>
              <a:latin typeface="Titillium Web"/>
              <a:ea typeface="Titillium Web"/>
              <a:cs typeface="Titillium Web"/>
              <a:sym typeface="Titillium Web"/>
            </a:endParaRPr>
          </a:p>
        </p:txBody>
      </p:sp>
      <p:cxnSp>
        <p:nvCxnSpPr>
          <p:cNvPr id="4125" name="Google Shape;4125;p39"/>
          <p:cNvCxnSpPr/>
          <p:nvPr/>
        </p:nvCxnSpPr>
        <p:spPr>
          <a:xfrm rot="10800000">
            <a:off x="7092529" y="3124969"/>
            <a:ext cx="0" cy="498600"/>
          </a:xfrm>
          <a:prstGeom prst="straightConnector1">
            <a:avLst/>
          </a:prstGeom>
          <a:noFill/>
          <a:ln w="9525" cap="flat" cmpd="sng">
            <a:solidFill>
              <a:schemeClr val="lt2"/>
            </a:solidFill>
            <a:prstDash val="solid"/>
            <a:round/>
            <a:headEnd type="oval" w="med" len="med"/>
            <a:tailEnd type="oval" w="med" len="med"/>
          </a:ln>
        </p:spPr>
      </p:cxnSp>
      <p:sp>
        <p:nvSpPr>
          <p:cNvPr id="4126" name="Google Shape;4126;p39"/>
          <p:cNvSpPr txBox="1"/>
          <p:nvPr/>
        </p:nvSpPr>
        <p:spPr>
          <a:xfrm>
            <a:off x="7059218" y="3648150"/>
            <a:ext cx="912300" cy="5334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r>
              <a:rPr lang="en" sz="900">
                <a:solidFill>
                  <a:schemeClr val="dk1"/>
                </a:solidFill>
                <a:latin typeface="Titillium Web"/>
                <a:ea typeface="Titillium Web"/>
                <a:cs typeface="Titillium Web"/>
                <a:sym typeface="Titillium Web"/>
              </a:rPr>
              <a:t>Yellow is the color of gold, butter and ripe lemons</a:t>
            </a:r>
            <a:endParaRPr sz="900">
              <a:solidFill>
                <a:schemeClr val="dk1"/>
              </a:solidFill>
              <a:latin typeface="Titillium Web"/>
              <a:ea typeface="Titillium Web"/>
              <a:cs typeface="Titillium Web"/>
              <a:sym typeface="Titillium Web"/>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40"/>
        <p:cNvGrpSpPr/>
        <p:nvPr/>
      </p:nvGrpSpPr>
      <p:grpSpPr>
        <a:xfrm>
          <a:off x="0" y="0"/>
          <a:ext cx="0" cy="0"/>
          <a:chOff x="0" y="0"/>
          <a:chExt cx="0" cy="0"/>
        </a:xfrm>
      </p:grpSpPr>
      <p:sp>
        <p:nvSpPr>
          <p:cNvPr id="3841" name="Google Shape;3841;p14"/>
          <p:cNvSpPr txBox="1">
            <a:spLocks noGrp="1"/>
          </p:cNvSpPr>
          <p:nvPr>
            <p:ph type="title"/>
          </p:nvPr>
        </p:nvSpPr>
        <p:spPr>
          <a:xfrm>
            <a:off x="718300" y="751650"/>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solidFill>
                  <a:srgbClr val="0B714C"/>
                </a:solidFill>
              </a:rPr>
              <a:t>Content:</a:t>
            </a:r>
            <a:endParaRPr sz="6000" b="1" dirty="0">
              <a:solidFill>
                <a:srgbClr val="0B714C"/>
              </a:solidFill>
            </a:endParaRPr>
          </a:p>
        </p:txBody>
      </p:sp>
      <p:sp>
        <p:nvSpPr>
          <p:cNvPr id="3845" name="Google Shape;3845;p1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a:t>
            </a:fld>
            <a:endParaRPr/>
          </a:p>
        </p:txBody>
      </p:sp>
      <p:sp>
        <p:nvSpPr>
          <p:cNvPr id="8" name="Google Shape;3843;p14">
            <a:extLst>
              <a:ext uri="{FF2B5EF4-FFF2-40B4-BE49-F238E27FC236}">
                <a16:creationId xmlns:a16="http://schemas.microsoft.com/office/drawing/2014/main" id="{1544F7D8-51E0-D8FD-23CA-D82807FA7D63}"/>
              </a:ext>
            </a:extLst>
          </p:cNvPr>
          <p:cNvSpPr txBox="1">
            <a:spLocks/>
          </p:cNvSpPr>
          <p:nvPr/>
        </p:nvSpPr>
        <p:spPr>
          <a:xfrm>
            <a:off x="925034" y="1873718"/>
            <a:ext cx="2573540" cy="13960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9pPr>
          </a:lstStyle>
          <a:p>
            <a:pPr marL="171450" indent="-171450">
              <a:buClr>
                <a:srgbClr val="0B714C"/>
              </a:buClr>
              <a:buSzPct val="103000"/>
              <a:buFont typeface="Arial" panose="020B0604020202020204" pitchFamily="34" charset="0"/>
              <a:buChar char="•"/>
            </a:pPr>
            <a:r>
              <a:rPr lang="it-IT" sz="2800" dirty="0" err="1">
                <a:latin typeface="Titillium Web"/>
                <a:ea typeface="Titillium Web"/>
                <a:cs typeface="Titillium Web"/>
                <a:sym typeface="Titillium Web"/>
              </a:rPr>
              <a:t>Introduction</a:t>
            </a:r>
            <a:endParaRPr lang="it-IT" sz="2800" dirty="0">
              <a:latin typeface="Titillium Web"/>
              <a:ea typeface="Titillium Web"/>
              <a:cs typeface="Titillium Web"/>
              <a:sym typeface="Titillium Web"/>
            </a:endParaRPr>
          </a:p>
          <a:p>
            <a:pPr marL="171450" indent="-171450">
              <a:buClr>
                <a:srgbClr val="0B714C"/>
              </a:buClr>
              <a:buSzPct val="103000"/>
              <a:buFont typeface="Arial" panose="020B0604020202020204" pitchFamily="34" charset="0"/>
              <a:buChar char="•"/>
            </a:pPr>
            <a:r>
              <a:rPr lang="it-IT" sz="2800" dirty="0">
                <a:latin typeface="Titillium Web"/>
                <a:ea typeface="Titillium Web"/>
                <a:cs typeface="Titillium Web"/>
                <a:sym typeface="Titillium Web"/>
              </a:rPr>
              <a:t>EDA</a:t>
            </a:r>
          </a:p>
          <a:p>
            <a:pPr marL="0" indent="0">
              <a:buClr>
                <a:schemeClr val="accent1">
                  <a:lumMod val="50000"/>
                </a:schemeClr>
              </a:buClr>
              <a:buSzPts val="1100"/>
              <a:buFont typeface="Titillium Web Light"/>
              <a:buNone/>
            </a:pPr>
            <a:endParaRPr lang="it-IT" sz="1200" b="1" dirty="0">
              <a:latin typeface="Titillium Web"/>
              <a:ea typeface="Titillium Web"/>
              <a:cs typeface="Titillium Web"/>
              <a:sym typeface="Titillium Web"/>
            </a:endParaRPr>
          </a:p>
        </p:txBody>
      </p:sp>
      <p:sp>
        <p:nvSpPr>
          <p:cNvPr id="9" name="Google Shape;3843;p14">
            <a:extLst>
              <a:ext uri="{FF2B5EF4-FFF2-40B4-BE49-F238E27FC236}">
                <a16:creationId xmlns:a16="http://schemas.microsoft.com/office/drawing/2014/main" id="{5AEBD16E-DD2A-11FD-0EA9-C50A8AD861FB}"/>
              </a:ext>
            </a:extLst>
          </p:cNvPr>
          <p:cNvSpPr txBox="1">
            <a:spLocks/>
          </p:cNvSpPr>
          <p:nvPr/>
        </p:nvSpPr>
        <p:spPr>
          <a:xfrm>
            <a:off x="4098850" y="1873718"/>
            <a:ext cx="3526307" cy="13960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9pPr>
          </a:lstStyle>
          <a:p>
            <a:pPr marL="171450" indent="-171450">
              <a:buClr>
                <a:srgbClr val="0B714C"/>
              </a:buClr>
              <a:buSzPct val="103000"/>
              <a:buFont typeface="Arial" panose="020B0604020202020204" pitchFamily="34" charset="0"/>
              <a:buChar char="•"/>
            </a:pPr>
            <a:r>
              <a:rPr lang="it-IT" sz="2800" dirty="0">
                <a:latin typeface="Titillium Web"/>
                <a:ea typeface="Titillium Web"/>
                <a:cs typeface="Titillium Web"/>
                <a:sym typeface="Titillium Web"/>
              </a:rPr>
              <a:t>Data </a:t>
            </a:r>
            <a:r>
              <a:rPr lang="it-IT" sz="2800" dirty="0" err="1">
                <a:latin typeface="Titillium Web"/>
                <a:ea typeface="Titillium Web"/>
                <a:cs typeface="Titillium Web"/>
                <a:sym typeface="Titillium Web"/>
              </a:rPr>
              <a:t>Visualization</a:t>
            </a:r>
            <a:endParaRPr lang="it-IT" sz="2800" dirty="0">
              <a:latin typeface="Titillium Web"/>
              <a:ea typeface="Titillium Web"/>
              <a:cs typeface="Titillium Web"/>
              <a:sym typeface="Titillium Web"/>
            </a:endParaRPr>
          </a:p>
          <a:p>
            <a:pPr marL="171450" indent="-171450">
              <a:buClr>
                <a:srgbClr val="0B714C"/>
              </a:buClr>
              <a:buSzPct val="103000"/>
              <a:buFont typeface="Arial" panose="020B0604020202020204" pitchFamily="34" charset="0"/>
              <a:buChar char="•"/>
            </a:pPr>
            <a:r>
              <a:rPr lang="it-IT" sz="2800" dirty="0" err="1">
                <a:latin typeface="Titillium Web"/>
                <a:ea typeface="Titillium Web"/>
                <a:cs typeface="Titillium Web"/>
                <a:sym typeface="Titillium Web"/>
              </a:rPr>
              <a:t>Regression</a:t>
            </a:r>
            <a:r>
              <a:rPr lang="it-IT" sz="2800" dirty="0">
                <a:latin typeface="Titillium Web"/>
                <a:ea typeface="Titillium Web"/>
                <a:cs typeface="Titillium Web"/>
                <a:sym typeface="Titillium Web"/>
              </a:rPr>
              <a:t> Analysis</a:t>
            </a:r>
          </a:p>
        </p:txBody>
      </p:sp>
      <p:pic>
        <p:nvPicPr>
          <p:cNvPr id="13" name="Picture 12">
            <a:extLst>
              <a:ext uri="{FF2B5EF4-FFF2-40B4-BE49-F238E27FC236}">
                <a16:creationId xmlns:a16="http://schemas.microsoft.com/office/drawing/2014/main" id="{9F72FF46-3D69-7169-D34D-AD7E9B2DFEB4}"/>
              </a:ext>
            </a:extLst>
          </p:cNvPr>
          <p:cNvPicPr>
            <a:picLocks noChangeAspect="1"/>
          </p:cNvPicPr>
          <p:nvPr/>
        </p:nvPicPr>
        <p:blipFill>
          <a:blip r:embed="rId3"/>
          <a:stretch>
            <a:fillRect/>
          </a:stretch>
        </p:blipFill>
        <p:spPr>
          <a:xfrm>
            <a:off x="91531" y="97211"/>
            <a:ext cx="451708" cy="44869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30"/>
        <p:cNvGrpSpPr/>
        <p:nvPr/>
      </p:nvGrpSpPr>
      <p:grpSpPr>
        <a:xfrm>
          <a:off x="0" y="0"/>
          <a:ext cx="0" cy="0"/>
          <a:chOff x="0" y="0"/>
          <a:chExt cx="0" cy="0"/>
        </a:xfrm>
      </p:grpSpPr>
      <p:sp>
        <p:nvSpPr>
          <p:cNvPr id="4131" name="Google Shape;4131;p40"/>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ROADMAP</a:t>
            </a:r>
            <a:endParaRPr/>
          </a:p>
        </p:txBody>
      </p:sp>
      <p:sp>
        <p:nvSpPr>
          <p:cNvPr id="4132" name="Google Shape;4132;p4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30</a:t>
            </a:fld>
            <a:endParaRPr/>
          </a:p>
        </p:txBody>
      </p:sp>
      <p:sp>
        <p:nvSpPr>
          <p:cNvPr id="4133" name="Google Shape;4133;p40"/>
          <p:cNvSpPr/>
          <p:nvPr/>
        </p:nvSpPr>
        <p:spPr>
          <a:xfrm>
            <a:off x="0" y="25234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dk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4" name="Google Shape;4134;p40"/>
          <p:cNvSpPr/>
          <p:nvPr/>
        </p:nvSpPr>
        <p:spPr>
          <a:xfrm>
            <a:off x="0" y="25234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lt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4135" name="Google Shape;4135;p40"/>
          <p:cNvGrpSpPr/>
          <p:nvPr/>
        </p:nvGrpSpPr>
        <p:grpSpPr>
          <a:xfrm>
            <a:off x="1786339" y="1855801"/>
            <a:ext cx="473400" cy="473400"/>
            <a:chOff x="1786339" y="1703401"/>
            <a:chExt cx="473400" cy="473400"/>
          </a:xfrm>
        </p:grpSpPr>
        <p:sp>
          <p:nvSpPr>
            <p:cNvPr id="4136" name="Google Shape;4136;p40"/>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4137" name="Google Shape;4137;p40"/>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1</a:t>
              </a:r>
              <a:endParaRPr sz="600">
                <a:solidFill>
                  <a:schemeClr val="dk1"/>
                </a:solidFill>
                <a:latin typeface="Titillium Web"/>
                <a:ea typeface="Titillium Web"/>
                <a:cs typeface="Titillium Web"/>
                <a:sym typeface="Titillium Web"/>
              </a:endParaRPr>
            </a:p>
          </p:txBody>
        </p:sp>
      </p:grpSp>
      <p:grpSp>
        <p:nvGrpSpPr>
          <p:cNvPr id="4138" name="Google Shape;4138;p40"/>
          <p:cNvGrpSpPr/>
          <p:nvPr/>
        </p:nvGrpSpPr>
        <p:grpSpPr>
          <a:xfrm>
            <a:off x="3814414" y="1855801"/>
            <a:ext cx="473400" cy="473400"/>
            <a:chOff x="3814414" y="1703401"/>
            <a:chExt cx="473400" cy="473400"/>
          </a:xfrm>
        </p:grpSpPr>
        <p:sp>
          <p:nvSpPr>
            <p:cNvPr id="4139" name="Google Shape;4139;p40"/>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4140" name="Google Shape;4140;p40"/>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3</a:t>
              </a:r>
              <a:endParaRPr sz="600">
                <a:solidFill>
                  <a:schemeClr val="dk1"/>
                </a:solidFill>
                <a:latin typeface="Titillium Web"/>
                <a:ea typeface="Titillium Web"/>
                <a:cs typeface="Titillium Web"/>
                <a:sym typeface="Titillium Web"/>
              </a:endParaRPr>
            </a:p>
          </p:txBody>
        </p:sp>
      </p:grpSp>
      <p:grpSp>
        <p:nvGrpSpPr>
          <p:cNvPr id="4141" name="Google Shape;4141;p40"/>
          <p:cNvGrpSpPr/>
          <p:nvPr/>
        </p:nvGrpSpPr>
        <p:grpSpPr>
          <a:xfrm>
            <a:off x="5842489" y="1855801"/>
            <a:ext cx="473400" cy="473400"/>
            <a:chOff x="5842489" y="1703401"/>
            <a:chExt cx="473400" cy="473400"/>
          </a:xfrm>
        </p:grpSpPr>
        <p:sp>
          <p:nvSpPr>
            <p:cNvPr id="4142" name="Google Shape;4142;p40"/>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4143" name="Google Shape;4143;p40"/>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5</a:t>
              </a:r>
              <a:endParaRPr sz="600">
                <a:solidFill>
                  <a:schemeClr val="dk1"/>
                </a:solidFill>
                <a:latin typeface="Titillium Web"/>
                <a:ea typeface="Titillium Web"/>
                <a:cs typeface="Titillium Web"/>
                <a:sym typeface="Titillium Web"/>
              </a:endParaRPr>
            </a:p>
          </p:txBody>
        </p:sp>
      </p:grpSp>
      <p:grpSp>
        <p:nvGrpSpPr>
          <p:cNvPr id="4144" name="Google Shape;4144;p40"/>
          <p:cNvGrpSpPr/>
          <p:nvPr/>
        </p:nvGrpSpPr>
        <p:grpSpPr>
          <a:xfrm>
            <a:off x="6880814" y="3728700"/>
            <a:ext cx="473400" cy="473400"/>
            <a:chOff x="6880814" y="3576300"/>
            <a:chExt cx="473400" cy="473400"/>
          </a:xfrm>
        </p:grpSpPr>
        <p:sp>
          <p:nvSpPr>
            <p:cNvPr id="4145" name="Google Shape;4145;p40"/>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4146" name="Google Shape;4146;p40"/>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6</a:t>
              </a:r>
              <a:endParaRPr sz="600">
                <a:solidFill>
                  <a:schemeClr val="dk1"/>
                </a:solidFill>
                <a:latin typeface="Titillium Web"/>
                <a:ea typeface="Titillium Web"/>
                <a:cs typeface="Titillium Web"/>
                <a:sym typeface="Titillium Web"/>
              </a:endParaRPr>
            </a:p>
          </p:txBody>
        </p:sp>
      </p:grpSp>
      <p:grpSp>
        <p:nvGrpSpPr>
          <p:cNvPr id="4147" name="Google Shape;4147;p40"/>
          <p:cNvGrpSpPr/>
          <p:nvPr/>
        </p:nvGrpSpPr>
        <p:grpSpPr>
          <a:xfrm>
            <a:off x="4852739" y="3728700"/>
            <a:ext cx="473400" cy="473400"/>
            <a:chOff x="4852739" y="3576300"/>
            <a:chExt cx="473400" cy="473400"/>
          </a:xfrm>
        </p:grpSpPr>
        <p:sp>
          <p:nvSpPr>
            <p:cNvPr id="4148" name="Google Shape;4148;p40"/>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4149" name="Google Shape;4149;p40"/>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4</a:t>
              </a:r>
              <a:endParaRPr sz="600">
                <a:solidFill>
                  <a:schemeClr val="dk1"/>
                </a:solidFill>
                <a:latin typeface="Titillium Web"/>
                <a:ea typeface="Titillium Web"/>
                <a:cs typeface="Titillium Web"/>
                <a:sym typeface="Titillium Web"/>
              </a:endParaRPr>
            </a:p>
          </p:txBody>
        </p:sp>
      </p:grpSp>
      <p:grpSp>
        <p:nvGrpSpPr>
          <p:cNvPr id="4150" name="Google Shape;4150;p40"/>
          <p:cNvGrpSpPr/>
          <p:nvPr/>
        </p:nvGrpSpPr>
        <p:grpSpPr>
          <a:xfrm>
            <a:off x="2824664" y="3728700"/>
            <a:ext cx="473400" cy="473400"/>
            <a:chOff x="2824664" y="3576300"/>
            <a:chExt cx="473400" cy="473400"/>
          </a:xfrm>
        </p:grpSpPr>
        <p:sp>
          <p:nvSpPr>
            <p:cNvPr id="4151" name="Google Shape;4151;p40"/>
            <p:cNvSpPr/>
            <p:nvPr/>
          </p:nvSpPr>
          <p:spPr>
            <a:xfrm rot="-2700000">
              <a:off x="2893992" y="3645628"/>
              <a:ext cx="334744" cy="334744"/>
            </a:xfrm>
            <a:prstGeom prst="teardrop">
              <a:avLst>
                <a:gd name="adj" fmla="val 1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Titillium Web"/>
                <a:ea typeface="Titillium Web"/>
                <a:cs typeface="Titillium Web"/>
                <a:sym typeface="Titillium Web"/>
              </a:endParaRPr>
            </a:p>
          </p:txBody>
        </p:sp>
        <p:sp>
          <p:nvSpPr>
            <p:cNvPr id="4152" name="Google Shape;4152;p40"/>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a:solidFill>
                    <a:schemeClr val="dk1"/>
                  </a:solidFill>
                  <a:latin typeface="Titillium Web"/>
                  <a:ea typeface="Titillium Web"/>
                  <a:cs typeface="Titillium Web"/>
                  <a:sym typeface="Titillium Web"/>
                </a:rPr>
                <a:t>2</a:t>
              </a:r>
              <a:endParaRPr sz="600">
                <a:solidFill>
                  <a:schemeClr val="dk1"/>
                </a:solidFill>
                <a:latin typeface="Titillium Web"/>
                <a:ea typeface="Titillium Web"/>
                <a:cs typeface="Titillium Web"/>
                <a:sym typeface="Titillium Web"/>
              </a:endParaRPr>
            </a:p>
          </p:txBody>
        </p:sp>
      </p:grpSp>
      <p:sp>
        <p:nvSpPr>
          <p:cNvPr id="4153" name="Google Shape;4153;p40"/>
          <p:cNvSpPr txBox="1"/>
          <p:nvPr/>
        </p:nvSpPr>
        <p:spPr>
          <a:xfrm>
            <a:off x="1379850" y="13085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1"/>
                </a:solidFill>
                <a:latin typeface="Titillium Web"/>
                <a:ea typeface="Titillium Web"/>
                <a:cs typeface="Titillium Web"/>
                <a:sym typeface="Titillium Web"/>
              </a:rPr>
              <a:t>Blue is the colour of the clear sky and the deep sea</a:t>
            </a:r>
            <a:endParaRPr sz="900">
              <a:solidFill>
                <a:schemeClr val="dk1"/>
              </a:solidFill>
              <a:latin typeface="Titillium Web"/>
              <a:ea typeface="Titillium Web"/>
              <a:cs typeface="Titillium Web"/>
              <a:sym typeface="Titillium Web"/>
            </a:endParaRPr>
          </a:p>
        </p:txBody>
      </p:sp>
      <p:sp>
        <p:nvSpPr>
          <p:cNvPr id="4154" name="Google Shape;4154;p40"/>
          <p:cNvSpPr txBox="1"/>
          <p:nvPr/>
        </p:nvSpPr>
        <p:spPr>
          <a:xfrm>
            <a:off x="3377205" y="13085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1"/>
                </a:solidFill>
                <a:latin typeface="Titillium Web"/>
                <a:ea typeface="Titillium Web"/>
                <a:cs typeface="Titillium Web"/>
                <a:sym typeface="Titillium Web"/>
              </a:rPr>
              <a:t>Red is the colour of danger and courage</a:t>
            </a:r>
            <a:endParaRPr sz="900">
              <a:solidFill>
                <a:schemeClr val="dk1"/>
              </a:solidFill>
              <a:latin typeface="Titillium Web"/>
              <a:ea typeface="Titillium Web"/>
              <a:cs typeface="Titillium Web"/>
              <a:sym typeface="Titillium Web"/>
            </a:endParaRPr>
          </a:p>
        </p:txBody>
      </p:sp>
      <p:sp>
        <p:nvSpPr>
          <p:cNvPr id="4155" name="Google Shape;4155;p40"/>
          <p:cNvSpPr txBox="1"/>
          <p:nvPr/>
        </p:nvSpPr>
        <p:spPr>
          <a:xfrm>
            <a:off x="5436010" y="1308500"/>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en" sz="900">
                <a:solidFill>
                  <a:schemeClr val="dk1"/>
                </a:solidFill>
                <a:latin typeface="Titillium Web"/>
                <a:ea typeface="Titillium Web"/>
                <a:cs typeface="Titillium Web"/>
                <a:sym typeface="Titillium Web"/>
              </a:rPr>
              <a:t>Black is the color of ebony and of outer space</a:t>
            </a:r>
            <a:endParaRPr sz="900">
              <a:solidFill>
                <a:schemeClr val="dk1"/>
              </a:solidFill>
              <a:latin typeface="Titillium Web"/>
              <a:ea typeface="Titillium Web"/>
              <a:cs typeface="Titillium Web"/>
              <a:sym typeface="Titillium Web"/>
            </a:endParaRPr>
          </a:p>
        </p:txBody>
      </p:sp>
      <p:sp>
        <p:nvSpPr>
          <p:cNvPr id="4156" name="Google Shape;4156;p40"/>
          <p:cNvSpPr txBox="1"/>
          <p:nvPr/>
        </p:nvSpPr>
        <p:spPr>
          <a:xfrm>
            <a:off x="2418175" y="42160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1"/>
                </a:solidFill>
                <a:latin typeface="Titillium Web"/>
                <a:ea typeface="Titillium Web"/>
                <a:cs typeface="Titillium Web"/>
                <a:sym typeface="Titillium Web"/>
              </a:rPr>
              <a:t>Yellow is the color of gold, butter and ripe lemons</a:t>
            </a:r>
            <a:endParaRPr sz="900">
              <a:solidFill>
                <a:schemeClr val="dk1"/>
              </a:solidFill>
              <a:latin typeface="Titillium Web"/>
              <a:ea typeface="Titillium Web"/>
              <a:cs typeface="Titillium Web"/>
              <a:sym typeface="Titillium Web"/>
            </a:endParaRPr>
          </a:p>
        </p:txBody>
      </p:sp>
      <p:sp>
        <p:nvSpPr>
          <p:cNvPr id="4157" name="Google Shape;4157;p40"/>
          <p:cNvSpPr txBox="1"/>
          <p:nvPr/>
        </p:nvSpPr>
        <p:spPr>
          <a:xfrm>
            <a:off x="4446255" y="42160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1"/>
                </a:solidFill>
                <a:latin typeface="Titillium Web"/>
                <a:ea typeface="Titillium Web"/>
                <a:cs typeface="Titillium Web"/>
                <a:sym typeface="Titillium Web"/>
              </a:rPr>
              <a:t>White is the color of milk and fresh snow</a:t>
            </a:r>
            <a:endParaRPr sz="900">
              <a:solidFill>
                <a:schemeClr val="dk1"/>
              </a:solidFill>
              <a:latin typeface="Titillium Web"/>
              <a:ea typeface="Titillium Web"/>
              <a:cs typeface="Titillium Web"/>
              <a:sym typeface="Titillium Web"/>
            </a:endParaRPr>
          </a:p>
        </p:txBody>
      </p:sp>
      <p:sp>
        <p:nvSpPr>
          <p:cNvPr id="4158" name="Google Shape;4158;p40"/>
          <p:cNvSpPr txBox="1"/>
          <p:nvPr/>
        </p:nvSpPr>
        <p:spPr>
          <a:xfrm>
            <a:off x="6474335" y="4216000"/>
            <a:ext cx="1286400"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en" sz="900">
                <a:solidFill>
                  <a:schemeClr val="dk1"/>
                </a:solidFill>
                <a:latin typeface="Titillium Web"/>
                <a:ea typeface="Titillium Web"/>
                <a:cs typeface="Titillium Web"/>
                <a:sym typeface="Titillium Web"/>
              </a:rPr>
              <a:t>Blue is the colour of the clear sky and the deep sea</a:t>
            </a:r>
            <a:endParaRPr sz="900">
              <a:solidFill>
                <a:schemeClr val="dk1"/>
              </a:solidFill>
              <a:latin typeface="Titillium Web"/>
              <a:ea typeface="Titillium Web"/>
              <a:cs typeface="Titillium Web"/>
              <a:sym typeface="Titillium Web"/>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62"/>
        <p:cNvGrpSpPr/>
        <p:nvPr/>
      </p:nvGrpSpPr>
      <p:grpSpPr>
        <a:xfrm>
          <a:off x="0" y="0"/>
          <a:ext cx="0" cy="0"/>
          <a:chOff x="0" y="0"/>
          <a:chExt cx="0" cy="0"/>
        </a:xfrm>
      </p:grpSpPr>
      <p:sp>
        <p:nvSpPr>
          <p:cNvPr id="4163" name="Google Shape;4163;p41"/>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GANTT CHART</a:t>
            </a:r>
            <a:endParaRPr/>
          </a:p>
        </p:txBody>
      </p:sp>
      <p:sp>
        <p:nvSpPr>
          <p:cNvPr id="4164" name="Google Shape;4164;p4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31</a:t>
            </a:fld>
            <a:endParaRPr/>
          </a:p>
        </p:txBody>
      </p:sp>
      <p:graphicFrame>
        <p:nvGraphicFramePr>
          <p:cNvPr id="4165" name="Google Shape;4165;p41"/>
          <p:cNvGraphicFramePr/>
          <p:nvPr/>
        </p:nvGraphicFramePr>
        <p:xfrm>
          <a:off x="844125" y="1564481"/>
          <a:ext cx="3000000" cy="3000000"/>
        </p:xfrm>
        <a:graphic>
          <a:graphicData uri="http://schemas.openxmlformats.org/drawingml/2006/table">
            <a:tbl>
              <a:tblPr>
                <a:noFill/>
                <a:tableStyleId>{0F24753E-8A85-4BEE-97E2-441CDA198357}</a:tableStyleId>
              </a:tblPr>
              <a:tblGrid>
                <a:gridCol w="1147775">
                  <a:extLst>
                    <a:ext uri="{9D8B030D-6E8A-4147-A177-3AD203B41FA5}">
                      <a16:colId xmlns:a16="http://schemas.microsoft.com/office/drawing/2014/main" val="20000"/>
                    </a:ext>
                  </a:extLst>
                </a:gridCol>
                <a:gridCol w="394125">
                  <a:extLst>
                    <a:ext uri="{9D8B030D-6E8A-4147-A177-3AD203B41FA5}">
                      <a16:colId xmlns:a16="http://schemas.microsoft.com/office/drawing/2014/main" val="20001"/>
                    </a:ext>
                  </a:extLst>
                </a:gridCol>
                <a:gridCol w="394125">
                  <a:extLst>
                    <a:ext uri="{9D8B030D-6E8A-4147-A177-3AD203B41FA5}">
                      <a16:colId xmlns:a16="http://schemas.microsoft.com/office/drawing/2014/main" val="20002"/>
                    </a:ext>
                  </a:extLst>
                </a:gridCol>
                <a:gridCol w="394125">
                  <a:extLst>
                    <a:ext uri="{9D8B030D-6E8A-4147-A177-3AD203B41FA5}">
                      <a16:colId xmlns:a16="http://schemas.microsoft.com/office/drawing/2014/main" val="20003"/>
                    </a:ext>
                  </a:extLst>
                </a:gridCol>
                <a:gridCol w="394125">
                  <a:extLst>
                    <a:ext uri="{9D8B030D-6E8A-4147-A177-3AD203B41FA5}">
                      <a16:colId xmlns:a16="http://schemas.microsoft.com/office/drawing/2014/main" val="20004"/>
                    </a:ext>
                  </a:extLst>
                </a:gridCol>
                <a:gridCol w="394125">
                  <a:extLst>
                    <a:ext uri="{9D8B030D-6E8A-4147-A177-3AD203B41FA5}">
                      <a16:colId xmlns:a16="http://schemas.microsoft.com/office/drawing/2014/main" val="20005"/>
                    </a:ext>
                  </a:extLst>
                </a:gridCol>
                <a:gridCol w="394125">
                  <a:extLst>
                    <a:ext uri="{9D8B030D-6E8A-4147-A177-3AD203B41FA5}">
                      <a16:colId xmlns:a16="http://schemas.microsoft.com/office/drawing/2014/main" val="20006"/>
                    </a:ext>
                  </a:extLst>
                </a:gridCol>
                <a:gridCol w="394125">
                  <a:extLst>
                    <a:ext uri="{9D8B030D-6E8A-4147-A177-3AD203B41FA5}">
                      <a16:colId xmlns:a16="http://schemas.microsoft.com/office/drawing/2014/main" val="20007"/>
                    </a:ext>
                  </a:extLst>
                </a:gridCol>
                <a:gridCol w="394125">
                  <a:extLst>
                    <a:ext uri="{9D8B030D-6E8A-4147-A177-3AD203B41FA5}">
                      <a16:colId xmlns:a16="http://schemas.microsoft.com/office/drawing/2014/main" val="20008"/>
                    </a:ext>
                  </a:extLst>
                </a:gridCol>
                <a:gridCol w="394125">
                  <a:extLst>
                    <a:ext uri="{9D8B030D-6E8A-4147-A177-3AD203B41FA5}">
                      <a16:colId xmlns:a16="http://schemas.microsoft.com/office/drawing/2014/main" val="20009"/>
                    </a:ext>
                  </a:extLst>
                </a:gridCol>
                <a:gridCol w="394125">
                  <a:extLst>
                    <a:ext uri="{9D8B030D-6E8A-4147-A177-3AD203B41FA5}">
                      <a16:colId xmlns:a16="http://schemas.microsoft.com/office/drawing/2014/main" val="20010"/>
                    </a:ext>
                  </a:extLst>
                </a:gridCol>
                <a:gridCol w="394125">
                  <a:extLst>
                    <a:ext uri="{9D8B030D-6E8A-4147-A177-3AD203B41FA5}">
                      <a16:colId xmlns:a16="http://schemas.microsoft.com/office/drawing/2014/main" val="20011"/>
                    </a:ext>
                  </a:extLst>
                </a:gridCol>
                <a:gridCol w="394125">
                  <a:extLst>
                    <a:ext uri="{9D8B030D-6E8A-4147-A177-3AD203B41FA5}">
                      <a16:colId xmlns:a16="http://schemas.microsoft.com/office/drawing/2014/main" val="20012"/>
                    </a:ext>
                  </a:extLst>
                </a:gridCol>
                <a:gridCol w="394125">
                  <a:extLst>
                    <a:ext uri="{9D8B030D-6E8A-4147-A177-3AD203B41FA5}">
                      <a16:colId xmlns:a16="http://schemas.microsoft.com/office/drawing/2014/main" val="20013"/>
                    </a:ext>
                  </a:extLst>
                </a:gridCol>
                <a:gridCol w="394125">
                  <a:extLst>
                    <a:ext uri="{9D8B030D-6E8A-4147-A177-3AD203B41FA5}">
                      <a16:colId xmlns:a16="http://schemas.microsoft.com/office/drawing/2014/main" val="20014"/>
                    </a:ext>
                  </a:extLst>
                </a:gridCol>
              </a:tblGrid>
              <a:tr h="318825">
                <a:tc>
                  <a:txBody>
                    <a:bodyPr/>
                    <a:lstStyle/>
                    <a:p>
                      <a:pPr marL="0" lvl="0" indent="0" algn="l"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rgbClr val="FFFFFF">
                          <a:alpha val="0"/>
                        </a:srgbClr>
                      </a:solidFill>
                      <a:prstDash val="solid"/>
                      <a:round/>
                      <a:headEnd type="none" w="sm" len="sm"/>
                      <a:tailEnd type="none" w="sm" len="sm"/>
                    </a:lnB>
                  </a:tcPr>
                </a:tc>
                <a:tc gridSpan="7">
                  <a:txBody>
                    <a:bodyPr/>
                    <a:lstStyle/>
                    <a:p>
                      <a:pPr marL="0" lvl="0" indent="0" algn="ctr" rtl="0">
                        <a:spcBef>
                          <a:spcPts val="0"/>
                        </a:spcBef>
                        <a:spcAft>
                          <a:spcPts val="0"/>
                        </a:spcAft>
                        <a:buNone/>
                      </a:pPr>
                      <a:r>
                        <a:rPr lang="en" sz="800" b="1">
                          <a:solidFill>
                            <a:schemeClr val="dk1"/>
                          </a:solidFill>
                          <a:latin typeface="Titillium Web"/>
                          <a:ea typeface="Titillium Web"/>
                          <a:cs typeface="Titillium Web"/>
                          <a:sym typeface="Titillium Web"/>
                        </a:rPr>
                        <a:t>Week 1</a:t>
                      </a:r>
                      <a:endParaRPr sz="800" b="1">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IT"/>
                    </a:p>
                  </a:txBody>
                  <a:tcPr/>
                </a:tc>
                <a:tc hMerge="1">
                  <a:txBody>
                    <a:bodyPr/>
                    <a:lstStyle/>
                    <a:p>
                      <a:endParaRPr lang="en-IT"/>
                    </a:p>
                  </a:txBody>
                  <a:tcPr/>
                </a:tc>
                <a:tc hMerge="1">
                  <a:txBody>
                    <a:bodyPr/>
                    <a:lstStyle/>
                    <a:p>
                      <a:endParaRPr lang="en-IT"/>
                    </a:p>
                  </a:txBody>
                  <a:tcPr/>
                </a:tc>
                <a:tc hMerge="1">
                  <a:txBody>
                    <a:bodyPr/>
                    <a:lstStyle/>
                    <a:p>
                      <a:endParaRPr lang="en-IT"/>
                    </a:p>
                  </a:txBody>
                  <a:tcPr/>
                </a:tc>
                <a:tc hMerge="1">
                  <a:txBody>
                    <a:bodyPr/>
                    <a:lstStyle/>
                    <a:p>
                      <a:endParaRPr lang="en-IT"/>
                    </a:p>
                  </a:txBody>
                  <a:tcPr/>
                </a:tc>
                <a:tc hMerge="1">
                  <a:txBody>
                    <a:bodyPr/>
                    <a:lstStyle/>
                    <a:p>
                      <a:endParaRPr lang="en-IT"/>
                    </a:p>
                  </a:txBody>
                  <a:tcPr/>
                </a:tc>
                <a:tc gridSpan="7">
                  <a:txBody>
                    <a:bodyPr/>
                    <a:lstStyle/>
                    <a:p>
                      <a:pPr marL="0" lvl="0" indent="0" algn="ctr" rtl="0">
                        <a:spcBef>
                          <a:spcPts val="0"/>
                        </a:spcBef>
                        <a:spcAft>
                          <a:spcPts val="0"/>
                        </a:spcAft>
                        <a:buNone/>
                      </a:pPr>
                      <a:r>
                        <a:rPr lang="en" sz="800" b="1">
                          <a:solidFill>
                            <a:schemeClr val="dk1"/>
                          </a:solidFill>
                          <a:latin typeface="Titillium Web"/>
                          <a:ea typeface="Titillium Web"/>
                          <a:cs typeface="Titillium Web"/>
                          <a:sym typeface="Titillium Web"/>
                        </a:rPr>
                        <a:t>Week 2</a:t>
                      </a:r>
                      <a:endParaRPr sz="800" b="1">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hMerge="1">
                  <a:txBody>
                    <a:bodyPr/>
                    <a:lstStyle/>
                    <a:p>
                      <a:endParaRPr lang="en-IT"/>
                    </a:p>
                  </a:txBody>
                  <a:tcPr/>
                </a:tc>
                <a:tc hMerge="1">
                  <a:txBody>
                    <a:bodyPr/>
                    <a:lstStyle/>
                    <a:p>
                      <a:endParaRPr lang="en-IT"/>
                    </a:p>
                  </a:txBody>
                  <a:tcPr/>
                </a:tc>
                <a:tc hMerge="1">
                  <a:txBody>
                    <a:bodyPr/>
                    <a:lstStyle/>
                    <a:p>
                      <a:endParaRPr lang="en-IT"/>
                    </a:p>
                  </a:txBody>
                  <a:tcPr/>
                </a:tc>
                <a:tc hMerge="1">
                  <a:txBody>
                    <a:bodyPr/>
                    <a:lstStyle/>
                    <a:p>
                      <a:endParaRPr lang="en-IT"/>
                    </a:p>
                  </a:txBody>
                  <a:tcPr/>
                </a:tc>
                <a:tc hMerge="1">
                  <a:txBody>
                    <a:bodyPr/>
                    <a:lstStyle/>
                    <a:p>
                      <a:endParaRPr lang="en-IT"/>
                    </a:p>
                  </a:txBody>
                  <a:tcPr/>
                </a:tc>
                <a:tc hMerge="1">
                  <a:txBody>
                    <a:bodyPr/>
                    <a:lstStyle/>
                    <a:p>
                      <a:endParaRPr lang="en-IT"/>
                    </a:p>
                  </a:txBody>
                  <a:tcPr/>
                </a:tc>
                <a:extLst>
                  <a:ext uri="{0D108BD9-81ED-4DB2-BD59-A6C34878D82A}">
                    <a16:rowId xmlns:a16="http://schemas.microsoft.com/office/drawing/2014/main" val="10000"/>
                  </a:ext>
                </a:extLst>
              </a:tr>
              <a:tr h="318825">
                <a:tc>
                  <a:txBody>
                    <a:bodyPr/>
                    <a:lstStyle/>
                    <a:p>
                      <a:pPr marL="0" lvl="0" indent="0" algn="l"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alpha val="0"/>
                        </a:srgbClr>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alpha val="0"/>
                        </a:srgbClr>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1</a:t>
                      </a: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2</a:t>
                      </a: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3</a:t>
                      </a: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4</a:t>
                      </a: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5</a:t>
                      </a: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6</a:t>
                      </a: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7</a:t>
                      </a: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8</a:t>
                      </a: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9</a:t>
                      </a: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10</a:t>
                      </a: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11</a:t>
                      </a: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12</a:t>
                      </a: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13</a:t>
                      </a: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14</a:t>
                      </a: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extLst>
                  <a:ext uri="{0D108BD9-81ED-4DB2-BD59-A6C34878D82A}">
                    <a16:rowId xmlns:a16="http://schemas.microsoft.com/office/drawing/2014/main" val="10001"/>
                  </a:ext>
                </a:extLst>
              </a:tr>
              <a:tr h="318825">
                <a:tc>
                  <a:txBody>
                    <a:bodyPr/>
                    <a:lstStyle/>
                    <a:p>
                      <a:pPr marL="0" lvl="0" indent="0" algn="r" rtl="0">
                        <a:spcBef>
                          <a:spcPts val="0"/>
                        </a:spcBef>
                        <a:spcAft>
                          <a:spcPts val="0"/>
                        </a:spcAft>
                        <a:buNone/>
                      </a:pPr>
                      <a:r>
                        <a:rPr lang="en" sz="800">
                          <a:solidFill>
                            <a:schemeClr val="dk1"/>
                          </a:solidFill>
                          <a:latin typeface="Titillium Web"/>
                          <a:ea typeface="Titillium Web"/>
                          <a:cs typeface="Titillium Web"/>
                          <a:sym typeface="Titillium Web"/>
                        </a:rPr>
                        <a:t>Task 1</a:t>
                      </a: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2"/>
                  </a:ext>
                </a:extLst>
              </a:tr>
              <a:tr h="318825">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Titillium Web"/>
                          <a:ea typeface="Titillium Web"/>
                          <a:cs typeface="Titillium Web"/>
                          <a:sym typeface="Titillium Web"/>
                        </a:rPr>
                        <a:t>Task 2</a:t>
                      </a: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a:t>
                      </a: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3"/>
                  </a:ext>
                </a:extLst>
              </a:tr>
              <a:tr h="318825">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Titillium Web"/>
                          <a:ea typeface="Titillium Web"/>
                          <a:cs typeface="Titillium Web"/>
                          <a:sym typeface="Titillium Web"/>
                        </a:rPr>
                        <a:t>Task 3</a:t>
                      </a: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4"/>
                  </a:ext>
                </a:extLst>
              </a:tr>
              <a:tr h="318825">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Titillium Web"/>
                          <a:ea typeface="Titillium Web"/>
                          <a:cs typeface="Titillium Web"/>
                          <a:sym typeface="Titillium Web"/>
                        </a:rPr>
                        <a:t>Task 4</a:t>
                      </a: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a:t>
                      </a: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5"/>
                  </a:ext>
                </a:extLst>
              </a:tr>
              <a:tr h="318825">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Titillium Web"/>
                          <a:ea typeface="Titillium Web"/>
                          <a:cs typeface="Titillium Web"/>
                          <a:sym typeface="Titillium Web"/>
                        </a:rPr>
                        <a:t>Task 5</a:t>
                      </a: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l"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a:t>
                      </a: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extLst>
                  <a:ext uri="{0D108BD9-81ED-4DB2-BD59-A6C34878D82A}">
                    <a16:rowId xmlns:a16="http://schemas.microsoft.com/office/drawing/2014/main" val="10006"/>
                  </a:ext>
                </a:extLst>
              </a:tr>
              <a:tr h="318825">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Titillium Web"/>
                          <a:ea typeface="Titillium Web"/>
                          <a:cs typeface="Titillium Web"/>
                          <a:sym typeface="Titillium Web"/>
                        </a:rPr>
                        <a:t>Task 6</a:t>
                      </a: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lt2"/>
                    </a:solidFill>
                  </a:tcPr>
                </a:tc>
                <a:extLst>
                  <a:ext uri="{0D108BD9-81ED-4DB2-BD59-A6C34878D82A}">
                    <a16:rowId xmlns:a16="http://schemas.microsoft.com/office/drawing/2014/main" val="10007"/>
                  </a:ext>
                </a:extLst>
              </a:tr>
              <a:tr h="318825">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Titillium Web"/>
                          <a:ea typeface="Titillium Web"/>
                          <a:cs typeface="Titillium Web"/>
                          <a:sym typeface="Titillium Web"/>
                        </a:rPr>
                        <a:t>Task 7</a:t>
                      </a: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rgbClr val="FFFFFF"/>
                      </a:solidFill>
                      <a:prstDash val="solid"/>
                      <a:round/>
                      <a:headEnd type="none" w="sm" len="sm"/>
                      <a:tailEnd type="none" w="sm" len="sm"/>
                    </a:lnB>
                    <a:solidFill>
                      <a:schemeClr val="accent1"/>
                    </a:solidFill>
                  </a:tcPr>
                </a:tc>
                <a:extLst>
                  <a:ext uri="{0D108BD9-81ED-4DB2-BD59-A6C34878D82A}">
                    <a16:rowId xmlns:a16="http://schemas.microsoft.com/office/drawing/2014/main" val="10008"/>
                  </a:ext>
                </a:extLst>
              </a:tr>
              <a:tr h="318825">
                <a:tc>
                  <a:txBody>
                    <a:bodyPr/>
                    <a:lstStyle/>
                    <a:p>
                      <a:pPr marL="0" lvl="0" indent="0" algn="r" rtl="0">
                        <a:spcBef>
                          <a:spcPts val="0"/>
                        </a:spcBef>
                        <a:spcAft>
                          <a:spcPts val="0"/>
                        </a:spcAft>
                        <a:buClr>
                          <a:schemeClr val="dk1"/>
                        </a:buClr>
                        <a:buSzPts val="1100"/>
                        <a:buFont typeface="Arial"/>
                        <a:buNone/>
                      </a:pPr>
                      <a:r>
                        <a:rPr lang="en" sz="800">
                          <a:solidFill>
                            <a:schemeClr val="dk1"/>
                          </a:solidFill>
                          <a:latin typeface="Titillium Web"/>
                          <a:ea typeface="Titillium Web"/>
                          <a:cs typeface="Titillium Web"/>
                          <a:sym typeface="Titillium Web"/>
                        </a:rPr>
                        <a:t>Task 8</a:t>
                      </a: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endParaRPr sz="800">
                        <a:solidFill>
                          <a:schemeClr val="dk1"/>
                        </a:solidFill>
                        <a:latin typeface="Titillium Web"/>
                        <a:ea typeface="Titillium Web"/>
                        <a:cs typeface="Titillium Web"/>
                        <a:sym typeface="Titillium Web"/>
                      </a:endParaRPr>
                    </a:p>
                  </a:txBody>
                  <a:tcPr marL="91425" marR="91425" marT="45700" marB="45700" anchor="ctr">
                    <a:lnL w="9525" cap="flat" cmpd="sng">
                      <a:solidFill>
                        <a:srgbClr val="FFFFFF"/>
                      </a:solidFill>
                      <a:prstDash val="solid"/>
                      <a:round/>
                      <a:headEnd type="none" w="sm" len="sm"/>
                      <a:tailEnd type="none" w="sm" len="sm"/>
                    </a:lnL>
                    <a:lnR w="9525" cap="flat" cmpd="sng">
                      <a:solidFill>
                        <a:srgbClr val="FFFFFF"/>
                      </a:solidFill>
                      <a:prstDash val="solid"/>
                      <a:round/>
                      <a:headEnd type="none" w="sm" len="sm"/>
                      <a:tailEnd type="none" w="sm" len="sm"/>
                    </a:lnR>
                    <a:lnT w="9525" cap="flat" cmpd="sng">
                      <a:solidFill>
                        <a:srgbClr val="FFFFFF"/>
                      </a:solidFill>
                      <a:prstDash val="solid"/>
                      <a:round/>
                      <a:headEnd type="none" w="sm" len="sm"/>
                      <a:tailEnd type="none" w="sm" len="sm"/>
                    </a:lnT>
                    <a:lnB w="9525" cap="flat" cmpd="sng">
                      <a:solidFill>
                        <a:schemeClr val="dk2"/>
                      </a:solidFill>
                      <a:prstDash val="solid"/>
                      <a:round/>
                      <a:headEnd type="none" w="sm" len="sm"/>
                      <a:tailEnd type="none" w="sm" len="sm"/>
                    </a:lnB>
                    <a:solidFill>
                      <a:schemeClr val="accent2"/>
                    </a:solidFill>
                  </a:tcPr>
                </a:tc>
                <a:extLst>
                  <a:ext uri="{0D108BD9-81ED-4DB2-BD59-A6C34878D82A}">
                    <a16:rowId xmlns:a16="http://schemas.microsoft.com/office/drawing/2014/main" val="10009"/>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69"/>
        <p:cNvGrpSpPr/>
        <p:nvPr/>
      </p:nvGrpSpPr>
      <p:grpSpPr>
        <a:xfrm>
          <a:off x="0" y="0"/>
          <a:ext cx="0" cy="0"/>
          <a:chOff x="0" y="0"/>
          <a:chExt cx="0" cy="0"/>
        </a:xfrm>
      </p:grpSpPr>
      <p:sp>
        <p:nvSpPr>
          <p:cNvPr id="4170" name="Google Shape;4170;p42"/>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SWOT ANALYSIS</a:t>
            </a:r>
            <a:endParaRPr/>
          </a:p>
        </p:txBody>
      </p:sp>
      <p:sp>
        <p:nvSpPr>
          <p:cNvPr id="4171" name="Google Shape;4171;p4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32</a:t>
            </a:fld>
            <a:endParaRPr/>
          </a:p>
        </p:txBody>
      </p:sp>
      <p:sp>
        <p:nvSpPr>
          <p:cNvPr id="4172" name="Google Shape;4172;p42"/>
          <p:cNvSpPr/>
          <p:nvPr/>
        </p:nvSpPr>
        <p:spPr>
          <a:xfrm>
            <a:off x="718288" y="1596775"/>
            <a:ext cx="3618900" cy="1363500"/>
          </a:xfrm>
          <a:prstGeom prst="rect">
            <a:avLst/>
          </a:prstGeom>
          <a:solidFill>
            <a:schemeClr val="lt2"/>
          </a:solidFill>
          <a:ln>
            <a:noFill/>
          </a:ln>
        </p:spPr>
        <p:txBody>
          <a:bodyPr spcFirstLastPara="1" wrap="square" lIns="91425" tIns="91425" rIns="1371600" bIns="91425" anchor="t" anchorCtr="0">
            <a:noAutofit/>
          </a:bodyPr>
          <a:lstStyle/>
          <a:p>
            <a:pPr marL="0" lvl="0" indent="0" algn="l" rtl="0">
              <a:spcBef>
                <a:spcPts val="0"/>
              </a:spcBef>
              <a:spcAft>
                <a:spcPts val="0"/>
              </a:spcAft>
              <a:buNone/>
            </a:pPr>
            <a:r>
              <a:rPr lang="en" b="1">
                <a:solidFill>
                  <a:schemeClr val="dk1"/>
                </a:solidFill>
                <a:latin typeface="Titillium Web"/>
                <a:ea typeface="Titillium Web"/>
                <a:cs typeface="Titillium Web"/>
                <a:sym typeface="Titillium Web"/>
              </a:rPr>
              <a:t>STRENGTHS</a:t>
            </a:r>
            <a:endParaRPr b="1">
              <a:solidFill>
                <a:schemeClr val="dk1"/>
              </a:solidFill>
              <a:latin typeface="Titillium Web"/>
              <a:ea typeface="Titillium Web"/>
              <a:cs typeface="Titillium Web"/>
              <a:sym typeface="Titillium Web"/>
            </a:endParaRPr>
          </a:p>
          <a:p>
            <a:pPr marL="0" lvl="0" indent="0" algn="l" rtl="0">
              <a:spcBef>
                <a:spcPts val="600"/>
              </a:spcBef>
              <a:spcAft>
                <a:spcPts val="600"/>
              </a:spcAft>
              <a:buNone/>
            </a:pPr>
            <a:r>
              <a:rPr lang="en">
                <a:solidFill>
                  <a:schemeClr val="dk1"/>
                </a:solidFill>
                <a:latin typeface="Titillium Web"/>
                <a:ea typeface="Titillium Web"/>
                <a:cs typeface="Titillium Web"/>
                <a:sym typeface="Titillium Web"/>
              </a:rPr>
              <a:t>Blue is the colour of the clear sky and the deep sea</a:t>
            </a:r>
            <a:endParaRPr>
              <a:solidFill>
                <a:schemeClr val="dk1"/>
              </a:solidFill>
              <a:latin typeface="Titillium Web"/>
              <a:ea typeface="Titillium Web"/>
              <a:cs typeface="Titillium Web"/>
              <a:sym typeface="Titillium Web"/>
            </a:endParaRPr>
          </a:p>
        </p:txBody>
      </p:sp>
      <p:sp>
        <p:nvSpPr>
          <p:cNvPr id="4173" name="Google Shape;4173;p42"/>
          <p:cNvSpPr/>
          <p:nvPr/>
        </p:nvSpPr>
        <p:spPr>
          <a:xfrm>
            <a:off x="4487028" y="1596775"/>
            <a:ext cx="3618900" cy="1363500"/>
          </a:xfrm>
          <a:prstGeom prst="rect">
            <a:avLst/>
          </a:prstGeom>
          <a:solidFill>
            <a:schemeClr val="lt2"/>
          </a:solidFill>
          <a:ln>
            <a:noFill/>
          </a:ln>
        </p:spPr>
        <p:txBody>
          <a:bodyPr spcFirstLastPara="1" wrap="square" lIns="1371600" tIns="91425" rIns="91425" bIns="91425" anchor="t" anchorCtr="0">
            <a:noAutofit/>
          </a:bodyPr>
          <a:lstStyle/>
          <a:p>
            <a:pPr marL="0" lvl="0" indent="0" algn="r" rtl="0">
              <a:spcBef>
                <a:spcPts val="0"/>
              </a:spcBef>
              <a:spcAft>
                <a:spcPts val="0"/>
              </a:spcAft>
              <a:buClr>
                <a:schemeClr val="dk1"/>
              </a:buClr>
              <a:buSzPts val="1100"/>
              <a:buFont typeface="Arial"/>
              <a:buNone/>
            </a:pPr>
            <a:r>
              <a:rPr lang="en" b="1">
                <a:solidFill>
                  <a:schemeClr val="dk1"/>
                </a:solidFill>
                <a:latin typeface="Titillium Web"/>
                <a:ea typeface="Titillium Web"/>
                <a:cs typeface="Titillium Web"/>
                <a:sym typeface="Titillium Web"/>
              </a:rPr>
              <a:t>WEAKNESSES</a:t>
            </a:r>
            <a:endParaRPr b="1">
              <a:solidFill>
                <a:schemeClr val="dk1"/>
              </a:solidFill>
              <a:latin typeface="Titillium Web"/>
              <a:ea typeface="Titillium Web"/>
              <a:cs typeface="Titillium Web"/>
              <a:sym typeface="Titillium Web"/>
            </a:endParaRPr>
          </a:p>
          <a:p>
            <a:pPr marL="0" lvl="0" indent="0" algn="r" rtl="0">
              <a:spcBef>
                <a:spcPts val="600"/>
              </a:spcBef>
              <a:spcAft>
                <a:spcPts val="600"/>
              </a:spcAft>
              <a:buNone/>
            </a:pPr>
            <a:r>
              <a:rPr lang="en">
                <a:solidFill>
                  <a:schemeClr val="dk1"/>
                </a:solidFill>
                <a:latin typeface="Titillium Web"/>
                <a:ea typeface="Titillium Web"/>
                <a:cs typeface="Titillium Web"/>
                <a:sym typeface="Titillium Web"/>
              </a:rPr>
              <a:t>Yellow is the color of gold, butter and ripe lemons</a:t>
            </a:r>
            <a:endParaRPr>
              <a:solidFill>
                <a:schemeClr val="dk1"/>
              </a:solidFill>
              <a:latin typeface="Titillium Web"/>
              <a:ea typeface="Titillium Web"/>
              <a:cs typeface="Titillium Web"/>
              <a:sym typeface="Titillium Web"/>
            </a:endParaRPr>
          </a:p>
        </p:txBody>
      </p:sp>
      <p:sp>
        <p:nvSpPr>
          <p:cNvPr id="4174" name="Google Shape;4174;p42"/>
          <p:cNvSpPr/>
          <p:nvPr/>
        </p:nvSpPr>
        <p:spPr>
          <a:xfrm>
            <a:off x="718288" y="3109760"/>
            <a:ext cx="3618900" cy="1363500"/>
          </a:xfrm>
          <a:prstGeom prst="rect">
            <a:avLst/>
          </a:prstGeom>
          <a:solidFill>
            <a:schemeClr val="lt2"/>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b="1">
              <a:solidFill>
                <a:schemeClr val="dk1"/>
              </a:solidFill>
              <a:latin typeface="Titillium Web"/>
              <a:ea typeface="Titillium Web"/>
              <a:cs typeface="Titillium Web"/>
              <a:sym typeface="Titillium Web"/>
            </a:endParaRPr>
          </a:p>
          <a:p>
            <a:pPr marL="0" lvl="0" indent="0" algn="l" rtl="0">
              <a:spcBef>
                <a:spcPts val="600"/>
              </a:spcBef>
              <a:spcAft>
                <a:spcPts val="0"/>
              </a:spcAft>
              <a:buClr>
                <a:schemeClr val="dk1"/>
              </a:buClr>
              <a:buSzPts val="1100"/>
              <a:buFont typeface="Arial"/>
              <a:buNone/>
            </a:pPr>
            <a:r>
              <a:rPr lang="en">
                <a:solidFill>
                  <a:schemeClr val="dk1"/>
                </a:solidFill>
                <a:latin typeface="Titillium Web"/>
                <a:ea typeface="Titillium Web"/>
                <a:cs typeface="Titillium Web"/>
                <a:sym typeface="Titillium Web"/>
              </a:rPr>
              <a:t>Black is the color of ebony and of outer space</a:t>
            </a:r>
            <a:endParaRPr>
              <a:solidFill>
                <a:schemeClr val="dk1"/>
              </a:solidFill>
              <a:latin typeface="Titillium Web"/>
              <a:ea typeface="Titillium Web"/>
              <a:cs typeface="Titillium Web"/>
              <a:sym typeface="Titillium Web"/>
            </a:endParaRPr>
          </a:p>
          <a:p>
            <a:pPr marL="0" lvl="0" indent="0" algn="l" rtl="0">
              <a:spcBef>
                <a:spcPts val="600"/>
              </a:spcBef>
              <a:spcAft>
                <a:spcPts val="600"/>
              </a:spcAft>
              <a:buClr>
                <a:schemeClr val="dk1"/>
              </a:buClr>
              <a:buSzPts val="1100"/>
              <a:buFont typeface="Arial"/>
              <a:buNone/>
            </a:pPr>
            <a:r>
              <a:rPr lang="en" b="1">
                <a:solidFill>
                  <a:schemeClr val="dk1"/>
                </a:solidFill>
                <a:latin typeface="Titillium Web"/>
                <a:ea typeface="Titillium Web"/>
                <a:cs typeface="Titillium Web"/>
                <a:sym typeface="Titillium Web"/>
              </a:rPr>
              <a:t>OPPORTUNITIES</a:t>
            </a:r>
            <a:endParaRPr>
              <a:solidFill>
                <a:schemeClr val="dk1"/>
              </a:solidFill>
              <a:latin typeface="Titillium Web"/>
              <a:ea typeface="Titillium Web"/>
              <a:cs typeface="Titillium Web"/>
              <a:sym typeface="Titillium Web"/>
            </a:endParaRPr>
          </a:p>
        </p:txBody>
      </p:sp>
      <p:sp>
        <p:nvSpPr>
          <p:cNvPr id="4175" name="Google Shape;4175;p42"/>
          <p:cNvSpPr/>
          <p:nvPr/>
        </p:nvSpPr>
        <p:spPr>
          <a:xfrm>
            <a:off x="4487028" y="3109760"/>
            <a:ext cx="3618900" cy="1363500"/>
          </a:xfrm>
          <a:prstGeom prst="rect">
            <a:avLst/>
          </a:prstGeom>
          <a:solidFill>
            <a:schemeClr val="lt2"/>
          </a:solidFill>
          <a:ln>
            <a:noFill/>
          </a:ln>
        </p:spPr>
        <p:txBody>
          <a:bodyPr spcFirstLastPara="1" wrap="square" lIns="1371600" tIns="91425" rIns="91425" bIns="91425" anchor="b" anchorCtr="0">
            <a:noAutofit/>
          </a:bodyPr>
          <a:lstStyle/>
          <a:p>
            <a:pPr marL="0" lvl="0" indent="0" algn="r" rtl="0">
              <a:spcBef>
                <a:spcPts val="0"/>
              </a:spcBef>
              <a:spcAft>
                <a:spcPts val="0"/>
              </a:spcAft>
              <a:buClr>
                <a:schemeClr val="dk1"/>
              </a:buClr>
              <a:buSzPts val="1100"/>
              <a:buFont typeface="Arial"/>
              <a:buNone/>
            </a:pPr>
            <a:r>
              <a:rPr lang="en">
                <a:solidFill>
                  <a:schemeClr val="dk1"/>
                </a:solidFill>
                <a:latin typeface="Titillium Web"/>
                <a:ea typeface="Titillium Web"/>
                <a:cs typeface="Titillium Web"/>
                <a:sym typeface="Titillium Web"/>
              </a:rPr>
              <a:t>White is the color of milk and fresh snow</a:t>
            </a:r>
            <a:endParaRPr>
              <a:solidFill>
                <a:schemeClr val="dk1"/>
              </a:solidFill>
              <a:latin typeface="Titillium Web"/>
              <a:ea typeface="Titillium Web"/>
              <a:cs typeface="Titillium Web"/>
              <a:sym typeface="Titillium Web"/>
            </a:endParaRPr>
          </a:p>
          <a:p>
            <a:pPr marL="0" lvl="0" indent="0" algn="r" rtl="0">
              <a:spcBef>
                <a:spcPts val="600"/>
              </a:spcBef>
              <a:spcAft>
                <a:spcPts val="600"/>
              </a:spcAft>
              <a:buNone/>
            </a:pPr>
            <a:r>
              <a:rPr lang="en" b="1">
                <a:solidFill>
                  <a:schemeClr val="dk1"/>
                </a:solidFill>
                <a:latin typeface="Titillium Web"/>
                <a:ea typeface="Titillium Web"/>
                <a:cs typeface="Titillium Web"/>
                <a:sym typeface="Titillium Web"/>
              </a:rPr>
              <a:t>THREATS</a:t>
            </a:r>
            <a:endParaRPr>
              <a:solidFill>
                <a:schemeClr val="dk1"/>
              </a:solidFill>
              <a:latin typeface="Titillium Web"/>
              <a:ea typeface="Titillium Web"/>
              <a:cs typeface="Titillium Web"/>
              <a:sym typeface="Titillium Web"/>
            </a:endParaRPr>
          </a:p>
        </p:txBody>
      </p:sp>
      <p:sp>
        <p:nvSpPr>
          <p:cNvPr id="4176" name="Google Shape;4176;p42"/>
          <p:cNvSpPr/>
          <p:nvPr/>
        </p:nvSpPr>
        <p:spPr>
          <a:xfrm>
            <a:off x="3298451" y="1919409"/>
            <a:ext cx="2079600" cy="20796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42"/>
          <p:cNvSpPr/>
          <p:nvPr/>
        </p:nvSpPr>
        <p:spPr>
          <a:xfrm rot="5400000">
            <a:off x="3448410" y="1919409"/>
            <a:ext cx="2079600" cy="20796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42"/>
          <p:cNvSpPr/>
          <p:nvPr/>
        </p:nvSpPr>
        <p:spPr>
          <a:xfrm rot="10800000">
            <a:off x="3448410" y="2070542"/>
            <a:ext cx="2079600" cy="20796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42"/>
          <p:cNvSpPr/>
          <p:nvPr/>
        </p:nvSpPr>
        <p:spPr>
          <a:xfrm rot="-5400000">
            <a:off x="3298451" y="2070542"/>
            <a:ext cx="2079600" cy="2079600"/>
          </a:xfrm>
          <a:prstGeom prst="pie">
            <a:avLst>
              <a:gd name="adj1" fmla="val 10788866"/>
              <a:gd name="adj2" fmla="val 162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42"/>
          <p:cNvSpPr/>
          <p:nvPr/>
        </p:nvSpPr>
        <p:spPr>
          <a:xfrm>
            <a:off x="3777233" y="2353205"/>
            <a:ext cx="249220" cy="395873"/>
          </a:xfrm>
          <a:prstGeom prst="rect">
            <a:avLst/>
          </a:prstGeom>
        </p:spPr>
        <p:txBody>
          <a:bodyPr>
            <a:prstTxWarp prst="textPlain">
              <a:avLst/>
            </a:prstTxWarp>
          </a:bodyPr>
          <a:lstStyle/>
          <a:p>
            <a:pPr lvl="0" algn="ctr"/>
            <a:r>
              <a:rPr b="1" i="0">
                <a:ln>
                  <a:noFill/>
                </a:ln>
                <a:solidFill>
                  <a:schemeClr val="lt1"/>
                </a:solidFill>
                <a:latin typeface="Dosis"/>
              </a:rPr>
              <a:t>S</a:t>
            </a:r>
          </a:p>
        </p:txBody>
      </p:sp>
      <p:sp>
        <p:nvSpPr>
          <p:cNvPr id="4181" name="Google Shape;4181;p42"/>
          <p:cNvSpPr/>
          <p:nvPr/>
        </p:nvSpPr>
        <p:spPr>
          <a:xfrm>
            <a:off x="4651057" y="2359847"/>
            <a:ext cx="459648" cy="391622"/>
          </a:xfrm>
          <a:prstGeom prst="rect">
            <a:avLst/>
          </a:prstGeom>
        </p:spPr>
        <p:txBody>
          <a:bodyPr>
            <a:prstTxWarp prst="textPlain">
              <a:avLst/>
            </a:prstTxWarp>
          </a:bodyPr>
          <a:lstStyle/>
          <a:p>
            <a:pPr lvl="0" algn="ctr"/>
            <a:r>
              <a:rPr b="1" i="0">
                <a:ln>
                  <a:noFill/>
                </a:ln>
                <a:solidFill>
                  <a:schemeClr val="lt1"/>
                </a:solidFill>
                <a:latin typeface="Dosis"/>
              </a:rPr>
              <a:t>W</a:t>
            </a:r>
          </a:p>
        </p:txBody>
      </p:sp>
      <p:sp>
        <p:nvSpPr>
          <p:cNvPr id="4182" name="Google Shape;4182;p42"/>
          <p:cNvSpPr/>
          <p:nvPr/>
        </p:nvSpPr>
        <p:spPr>
          <a:xfrm>
            <a:off x="3747475" y="3305113"/>
            <a:ext cx="249220" cy="391622"/>
          </a:xfrm>
          <a:prstGeom prst="rect">
            <a:avLst/>
          </a:prstGeom>
        </p:spPr>
        <p:txBody>
          <a:bodyPr>
            <a:prstTxWarp prst="textPlain">
              <a:avLst/>
            </a:prstTxWarp>
          </a:bodyPr>
          <a:lstStyle/>
          <a:p>
            <a:pPr lvl="0" algn="ctr"/>
            <a:r>
              <a:rPr b="1" i="0">
                <a:ln>
                  <a:noFill/>
                </a:ln>
                <a:solidFill>
                  <a:schemeClr val="lt1"/>
                </a:solidFill>
                <a:latin typeface="Dosis"/>
              </a:rPr>
              <a:t>O</a:t>
            </a:r>
          </a:p>
        </p:txBody>
      </p:sp>
      <p:sp>
        <p:nvSpPr>
          <p:cNvPr id="4183" name="Google Shape;4183;p42"/>
          <p:cNvSpPr/>
          <p:nvPr/>
        </p:nvSpPr>
        <p:spPr>
          <a:xfrm>
            <a:off x="4749363" y="3311754"/>
            <a:ext cx="268349" cy="388433"/>
          </a:xfrm>
          <a:prstGeom prst="rect">
            <a:avLst/>
          </a:prstGeom>
        </p:spPr>
        <p:txBody>
          <a:bodyPr>
            <a:prstTxWarp prst="textPlain">
              <a:avLst/>
            </a:prstTxWarp>
          </a:bodyPr>
          <a:lstStyle/>
          <a:p>
            <a:pPr lvl="0" algn="ctr"/>
            <a:r>
              <a:rPr b="1" i="0">
                <a:ln>
                  <a:noFill/>
                </a:ln>
                <a:solidFill>
                  <a:schemeClr val="lt1"/>
                </a:solidFill>
                <a:latin typeface="Dosis"/>
              </a:rPr>
              <a:t>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87"/>
        <p:cNvGrpSpPr/>
        <p:nvPr/>
      </p:nvGrpSpPr>
      <p:grpSpPr>
        <a:xfrm>
          <a:off x="0" y="0"/>
          <a:ext cx="0" cy="0"/>
          <a:chOff x="0" y="0"/>
          <a:chExt cx="0" cy="0"/>
        </a:xfrm>
      </p:grpSpPr>
      <p:sp>
        <p:nvSpPr>
          <p:cNvPr id="4188" name="Google Shape;4188;p43"/>
          <p:cNvSpPr txBox="1">
            <a:spLocks noGrp="1"/>
          </p:cNvSpPr>
          <p:nvPr>
            <p:ph type="title" idx="4294967295"/>
          </p:nvPr>
        </p:nvSpPr>
        <p:spPr>
          <a:xfrm>
            <a:off x="262200" y="0"/>
            <a:ext cx="8619600" cy="46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accent1"/>
                </a:solidFill>
              </a:rPr>
              <a:t>BUSINESS MODEL CANVAS</a:t>
            </a:r>
            <a:endParaRPr sz="1200">
              <a:solidFill>
                <a:schemeClr val="accent1"/>
              </a:solidFill>
            </a:endParaRPr>
          </a:p>
        </p:txBody>
      </p:sp>
      <p:sp>
        <p:nvSpPr>
          <p:cNvPr id="4189" name="Google Shape;4189;p43"/>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solidFill>
                  <a:schemeClr val="accent2"/>
                </a:solidFill>
              </a:rPr>
              <a:t>33</a:t>
            </a:fld>
            <a:endParaRPr>
              <a:solidFill>
                <a:schemeClr val="accent2"/>
              </a:solidFill>
            </a:endParaRPr>
          </a:p>
        </p:txBody>
      </p:sp>
      <p:sp>
        <p:nvSpPr>
          <p:cNvPr id="4190" name="Google Shape;4190;p43"/>
          <p:cNvSpPr txBox="1"/>
          <p:nvPr/>
        </p:nvSpPr>
        <p:spPr>
          <a:xfrm>
            <a:off x="1986120" y="467025"/>
            <a:ext cx="1723800" cy="1594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Titillium Web"/>
                <a:ea typeface="Titillium Web"/>
                <a:cs typeface="Titillium Web"/>
                <a:sym typeface="Titillium Web"/>
              </a:rPr>
              <a:t>Key Activities</a:t>
            </a:r>
            <a:endParaRPr sz="900" b="1">
              <a:solidFill>
                <a:schemeClr val="dk1"/>
              </a:solidFill>
              <a:latin typeface="Titillium Web"/>
              <a:ea typeface="Titillium Web"/>
              <a:cs typeface="Titillium Web"/>
              <a:sym typeface="Titillium Web"/>
            </a:endParaRPr>
          </a:p>
          <a:p>
            <a:pPr marL="0" lvl="0" indent="0" algn="l" rtl="0">
              <a:spcBef>
                <a:spcPts val="400"/>
              </a:spcBef>
              <a:spcAft>
                <a:spcPts val="400"/>
              </a:spcAft>
              <a:buClr>
                <a:schemeClr val="dk1"/>
              </a:buClr>
              <a:buSzPts val="1100"/>
              <a:buFont typeface="Arial"/>
              <a:buNone/>
            </a:pPr>
            <a:r>
              <a:rPr lang="en" sz="800">
                <a:solidFill>
                  <a:schemeClr val="dk2"/>
                </a:solidFill>
                <a:latin typeface="Titillium Web"/>
                <a:ea typeface="Titillium Web"/>
                <a:cs typeface="Titillium Web"/>
                <a:sym typeface="Titillium Web"/>
              </a:rPr>
              <a:t>Insert your content</a:t>
            </a:r>
            <a:endParaRPr sz="800" b="1">
              <a:solidFill>
                <a:schemeClr val="dk2"/>
              </a:solidFill>
              <a:latin typeface="Titillium Web"/>
              <a:ea typeface="Titillium Web"/>
              <a:cs typeface="Titillium Web"/>
              <a:sym typeface="Titillium Web"/>
            </a:endParaRPr>
          </a:p>
        </p:txBody>
      </p:sp>
      <p:sp>
        <p:nvSpPr>
          <p:cNvPr id="4191" name="Google Shape;4191;p43"/>
          <p:cNvSpPr txBox="1"/>
          <p:nvPr/>
        </p:nvSpPr>
        <p:spPr>
          <a:xfrm>
            <a:off x="1986120" y="2061694"/>
            <a:ext cx="1723800" cy="1594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Titillium Web"/>
                <a:ea typeface="Titillium Web"/>
                <a:cs typeface="Titillium Web"/>
                <a:sym typeface="Titillium Web"/>
              </a:rPr>
              <a:t>Key Resources</a:t>
            </a:r>
            <a:endParaRPr sz="900" b="1">
              <a:solidFill>
                <a:schemeClr val="dk1"/>
              </a:solidFill>
              <a:latin typeface="Titillium Web"/>
              <a:ea typeface="Titillium Web"/>
              <a:cs typeface="Titillium Web"/>
              <a:sym typeface="Titillium Web"/>
            </a:endParaRPr>
          </a:p>
          <a:p>
            <a:pPr marL="0" lvl="0" indent="0" algn="l" rtl="0">
              <a:spcBef>
                <a:spcPts val="400"/>
              </a:spcBef>
              <a:spcAft>
                <a:spcPts val="400"/>
              </a:spcAft>
              <a:buClr>
                <a:schemeClr val="dk1"/>
              </a:buClr>
              <a:buSzPts val="1100"/>
              <a:buFont typeface="Arial"/>
              <a:buNone/>
            </a:pPr>
            <a:r>
              <a:rPr lang="en" sz="800">
                <a:solidFill>
                  <a:schemeClr val="dk2"/>
                </a:solidFill>
                <a:latin typeface="Titillium Web"/>
                <a:ea typeface="Titillium Web"/>
                <a:cs typeface="Titillium Web"/>
                <a:sym typeface="Titillium Web"/>
              </a:rPr>
              <a:t>Insert your content</a:t>
            </a:r>
            <a:endParaRPr sz="900" b="1">
              <a:solidFill>
                <a:schemeClr val="dk1"/>
              </a:solidFill>
              <a:latin typeface="Titillium Web"/>
              <a:ea typeface="Titillium Web"/>
              <a:cs typeface="Titillium Web"/>
              <a:sym typeface="Titillium Web"/>
            </a:endParaRPr>
          </a:p>
        </p:txBody>
      </p:sp>
      <p:sp>
        <p:nvSpPr>
          <p:cNvPr id="4192" name="Google Shape;4192;p43"/>
          <p:cNvSpPr txBox="1"/>
          <p:nvPr/>
        </p:nvSpPr>
        <p:spPr>
          <a:xfrm>
            <a:off x="3710040" y="467025"/>
            <a:ext cx="1723800" cy="31893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Titillium Web"/>
                <a:ea typeface="Titillium Web"/>
                <a:cs typeface="Titillium Web"/>
                <a:sym typeface="Titillium Web"/>
              </a:rPr>
              <a:t>Value Propositions</a:t>
            </a:r>
            <a:endParaRPr sz="900" b="1">
              <a:solidFill>
                <a:schemeClr val="dk1"/>
              </a:solidFill>
              <a:latin typeface="Titillium Web"/>
              <a:ea typeface="Titillium Web"/>
              <a:cs typeface="Titillium Web"/>
              <a:sym typeface="Titillium Web"/>
            </a:endParaRPr>
          </a:p>
          <a:p>
            <a:pPr marL="0" lvl="0" indent="0" algn="l" rtl="0">
              <a:spcBef>
                <a:spcPts val="400"/>
              </a:spcBef>
              <a:spcAft>
                <a:spcPts val="400"/>
              </a:spcAft>
              <a:buClr>
                <a:schemeClr val="dk1"/>
              </a:buClr>
              <a:buSzPts val="1100"/>
              <a:buFont typeface="Arial"/>
              <a:buNone/>
            </a:pPr>
            <a:r>
              <a:rPr lang="en" sz="800">
                <a:solidFill>
                  <a:schemeClr val="dk2"/>
                </a:solidFill>
                <a:latin typeface="Titillium Web"/>
                <a:ea typeface="Titillium Web"/>
                <a:cs typeface="Titillium Web"/>
                <a:sym typeface="Titillium Web"/>
              </a:rPr>
              <a:t>Insert your content</a:t>
            </a:r>
            <a:endParaRPr sz="900" b="1">
              <a:solidFill>
                <a:schemeClr val="dk1"/>
              </a:solidFill>
              <a:latin typeface="Titillium Web"/>
              <a:ea typeface="Titillium Web"/>
              <a:cs typeface="Titillium Web"/>
              <a:sym typeface="Titillium Web"/>
            </a:endParaRPr>
          </a:p>
        </p:txBody>
      </p:sp>
      <p:sp>
        <p:nvSpPr>
          <p:cNvPr id="4193" name="Google Shape;4193;p43"/>
          <p:cNvSpPr txBox="1"/>
          <p:nvPr/>
        </p:nvSpPr>
        <p:spPr>
          <a:xfrm>
            <a:off x="5433959" y="467025"/>
            <a:ext cx="1723800" cy="1594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Titillium Web"/>
                <a:ea typeface="Titillium Web"/>
                <a:cs typeface="Titillium Web"/>
                <a:sym typeface="Titillium Web"/>
              </a:rPr>
              <a:t>Customer Relationships</a:t>
            </a:r>
            <a:endParaRPr sz="900" b="1">
              <a:solidFill>
                <a:schemeClr val="dk1"/>
              </a:solidFill>
              <a:latin typeface="Titillium Web"/>
              <a:ea typeface="Titillium Web"/>
              <a:cs typeface="Titillium Web"/>
              <a:sym typeface="Titillium Web"/>
            </a:endParaRPr>
          </a:p>
          <a:p>
            <a:pPr marL="0" lvl="0" indent="0" algn="l" rtl="0">
              <a:spcBef>
                <a:spcPts val="400"/>
              </a:spcBef>
              <a:spcAft>
                <a:spcPts val="400"/>
              </a:spcAft>
              <a:buClr>
                <a:schemeClr val="dk1"/>
              </a:buClr>
              <a:buSzPts val="1100"/>
              <a:buFont typeface="Arial"/>
              <a:buNone/>
            </a:pPr>
            <a:r>
              <a:rPr lang="en" sz="800">
                <a:solidFill>
                  <a:schemeClr val="dk2"/>
                </a:solidFill>
                <a:latin typeface="Titillium Web"/>
                <a:ea typeface="Titillium Web"/>
                <a:cs typeface="Titillium Web"/>
                <a:sym typeface="Titillium Web"/>
              </a:rPr>
              <a:t>Insert your content</a:t>
            </a:r>
            <a:endParaRPr sz="900" b="1">
              <a:solidFill>
                <a:schemeClr val="dk1"/>
              </a:solidFill>
              <a:latin typeface="Titillium Web"/>
              <a:ea typeface="Titillium Web"/>
              <a:cs typeface="Titillium Web"/>
              <a:sym typeface="Titillium Web"/>
            </a:endParaRPr>
          </a:p>
        </p:txBody>
      </p:sp>
      <p:sp>
        <p:nvSpPr>
          <p:cNvPr id="4194" name="Google Shape;4194;p43"/>
          <p:cNvSpPr txBox="1"/>
          <p:nvPr/>
        </p:nvSpPr>
        <p:spPr>
          <a:xfrm>
            <a:off x="5433959" y="2061694"/>
            <a:ext cx="1723800" cy="15945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Titillium Web"/>
                <a:ea typeface="Titillium Web"/>
                <a:cs typeface="Titillium Web"/>
                <a:sym typeface="Titillium Web"/>
              </a:rPr>
              <a:t>Channels</a:t>
            </a:r>
            <a:endParaRPr sz="900" b="1">
              <a:solidFill>
                <a:schemeClr val="dk1"/>
              </a:solidFill>
              <a:latin typeface="Titillium Web"/>
              <a:ea typeface="Titillium Web"/>
              <a:cs typeface="Titillium Web"/>
              <a:sym typeface="Titillium Web"/>
            </a:endParaRPr>
          </a:p>
          <a:p>
            <a:pPr marL="0" lvl="0" indent="0" algn="l" rtl="0">
              <a:spcBef>
                <a:spcPts val="400"/>
              </a:spcBef>
              <a:spcAft>
                <a:spcPts val="400"/>
              </a:spcAft>
              <a:buClr>
                <a:schemeClr val="dk1"/>
              </a:buClr>
              <a:buSzPts val="1100"/>
              <a:buFont typeface="Arial"/>
              <a:buNone/>
            </a:pPr>
            <a:r>
              <a:rPr lang="en" sz="800">
                <a:solidFill>
                  <a:schemeClr val="dk2"/>
                </a:solidFill>
                <a:latin typeface="Titillium Web"/>
                <a:ea typeface="Titillium Web"/>
                <a:cs typeface="Titillium Web"/>
                <a:sym typeface="Titillium Web"/>
              </a:rPr>
              <a:t>Insert your content</a:t>
            </a:r>
            <a:endParaRPr sz="900" b="1">
              <a:solidFill>
                <a:schemeClr val="dk1"/>
              </a:solidFill>
              <a:latin typeface="Titillium Web"/>
              <a:ea typeface="Titillium Web"/>
              <a:cs typeface="Titillium Web"/>
              <a:sym typeface="Titillium Web"/>
            </a:endParaRPr>
          </a:p>
        </p:txBody>
      </p:sp>
      <p:sp>
        <p:nvSpPr>
          <p:cNvPr id="4195" name="Google Shape;4195;p43"/>
          <p:cNvSpPr txBox="1"/>
          <p:nvPr/>
        </p:nvSpPr>
        <p:spPr>
          <a:xfrm>
            <a:off x="7157879" y="467025"/>
            <a:ext cx="1723800" cy="31893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Titillium Web"/>
                <a:ea typeface="Titillium Web"/>
                <a:cs typeface="Titillium Web"/>
                <a:sym typeface="Titillium Web"/>
              </a:rPr>
              <a:t>Customer Segments</a:t>
            </a:r>
            <a:endParaRPr sz="900" b="1">
              <a:solidFill>
                <a:schemeClr val="dk1"/>
              </a:solidFill>
              <a:latin typeface="Titillium Web"/>
              <a:ea typeface="Titillium Web"/>
              <a:cs typeface="Titillium Web"/>
              <a:sym typeface="Titillium Web"/>
            </a:endParaRPr>
          </a:p>
          <a:p>
            <a:pPr marL="0" lvl="0" indent="0" algn="l" rtl="0">
              <a:spcBef>
                <a:spcPts val="400"/>
              </a:spcBef>
              <a:spcAft>
                <a:spcPts val="400"/>
              </a:spcAft>
              <a:buClr>
                <a:schemeClr val="dk1"/>
              </a:buClr>
              <a:buSzPts val="1100"/>
              <a:buFont typeface="Arial"/>
              <a:buNone/>
            </a:pPr>
            <a:r>
              <a:rPr lang="en" sz="800">
                <a:solidFill>
                  <a:schemeClr val="dk2"/>
                </a:solidFill>
                <a:latin typeface="Titillium Web"/>
                <a:ea typeface="Titillium Web"/>
                <a:cs typeface="Titillium Web"/>
                <a:sym typeface="Titillium Web"/>
              </a:rPr>
              <a:t>Insert your content</a:t>
            </a:r>
            <a:endParaRPr sz="900" b="1">
              <a:solidFill>
                <a:schemeClr val="dk1"/>
              </a:solidFill>
              <a:latin typeface="Titillium Web"/>
              <a:ea typeface="Titillium Web"/>
              <a:cs typeface="Titillium Web"/>
              <a:sym typeface="Titillium Web"/>
            </a:endParaRPr>
          </a:p>
        </p:txBody>
      </p:sp>
      <p:sp>
        <p:nvSpPr>
          <p:cNvPr id="4196" name="Google Shape;4196;p43"/>
          <p:cNvSpPr txBox="1"/>
          <p:nvPr/>
        </p:nvSpPr>
        <p:spPr>
          <a:xfrm>
            <a:off x="262200" y="467025"/>
            <a:ext cx="1723800" cy="31893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Titillium Web"/>
                <a:ea typeface="Titillium Web"/>
                <a:cs typeface="Titillium Web"/>
                <a:sym typeface="Titillium Web"/>
              </a:rPr>
              <a:t>Key Partners</a:t>
            </a:r>
            <a:endParaRPr sz="900" b="1">
              <a:solidFill>
                <a:schemeClr val="dk1"/>
              </a:solidFill>
              <a:latin typeface="Titillium Web"/>
              <a:ea typeface="Titillium Web"/>
              <a:cs typeface="Titillium Web"/>
              <a:sym typeface="Titillium Web"/>
            </a:endParaRPr>
          </a:p>
          <a:p>
            <a:pPr marL="0" lvl="0" indent="0" algn="l" rtl="0">
              <a:spcBef>
                <a:spcPts val="400"/>
              </a:spcBef>
              <a:spcAft>
                <a:spcPts val="400"/>
              </a:spcAft>
              <a:buNone/>
            </a:pPr>
            <a:r>
              <a:rPr lang="en" sz="800">
                <a:solidFill>
                  <a:schemeClr val="dk2"/>
                </a:solidFill>
                <a:latin typeface="Titillium Web"/>
                <a:ea typeface="Titillium Web"/>
                <a:cs typeface="Titillium Web"/>
                <a:sym typeface="Titillium Web"/>
              </a:rPr>
              <a:t>Insert your content</a:t>
            </a:r>
            <a:endParaRPr sz="800" b="1">
              <a:solidFill>
                <a:schemeClr val="dk2"/>
              </a:solidFill>
              <a:latin typeface="Titillium Web"/>
              <a:ea typeface="Titillium Web"/>
              <a:cs typeface="Titillium Web"/>
              <a:sym typeface="Titillium Web"/>
            </a:endParaRPr>
          </a:p>
        </p:txBody>
      </p:sp>
      <p:sp>
        <p:nvSpPr>
          <p:cNvPr id="4197" name="Google Shape;4197;p43"/>
          <p:cNvSpPr txBox="1"/>
          <p:nvPr/>
        </p:nvSpPr>
        <p:spPr>
          <a:xfrm>
            <a:off x="262200" y="3656363"/>
            <a:ext cx="4309800" cy="1235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Titillium Web"/>
                <a:ea typeface="Titillium Web"/>
                <a:cs typeface="Titillium Web"/>
                <a:sym typeface="Titillium Web"/>
              </a:rPr>
              <a:t>Cost Structure</a:t>
            </a:r>
            <a:endParaRPr sz="900" b="1">
              <a:solidFill>
                <a:schemeClr val="dk1"/>
              </a:solidFill>
              <a:latin typeface="Titillium Web"/>
              <a:ea typeface="Titillium Web"/>
              <a:cs typeface="Titillium Web"/>
              <a:sym typeface="Titillium Web"/>
            </a:endParaRPr>
          </a:p>
          <a:p>
            <a:pPr marL="0" lvl="0" indent="0" algn="l" rtl="0">
              <a:spcBef>
                <a:spcPts val="400"/>
              </a:spcBef>
              <a:spcAft>
                <a:spcPts val="400"/>
              </a:spcAft>
              <a:buClr>
                <a:schemeClr val="dk1"/>
              </a:buClr>
              <a:buSzPts val="1100"/>
              <a:buFont typeface="Arial"/>
              <a:buNone/>
            </a:pPr>
            <a:r>
              <a:rPr lang="en" sz="800">
                <a:solidFill>
                  <a:schemeClr val="dk2"/>
                </a:solidFill>
                <a:latin typeface="Titillium Web"/>
                <a:ea typeface="Titillium Web"/>
                <a:cs typeface="Titillium Web"/>
                <a:sym typeface="Titillium Web"/>
              </a:rPr>
              <a:t>Insert your content</a:t>
            </a:r>
            <a:endParaRPr sz="900" b="1">
              <a:solidFill>
                <a:schemeClr val="dk1"/>
              </a:solidFill>
              <a:latin typeface="Titillium Web"/>
              <a:ea typeface="Titillium Web"/>
              <a:cs typeface="Titillium Web"/>
              <a:sym typeface="Titillium Web"/>
            </a:endParaRPr>
          </a:p>
        </p:txBody>
      </p:sp>
      <p:sp>
        <p:nvSpPr>
          <p:cNvPr id="4198" name="Google Shape;4198;p43"/>
          <p:cNvSpPr txBox="1"/>
          <p:nvPr/>
        </p:nvSpPr>
        <p:spPr>
          <a:xfrm>
            <a:off x="4571999" y="3656363"/>
            <a:ext cx="4309800" cy="12351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900" b="1">
                <a:solidFill>
                  <a:schemeClr val="dk1"/>
                </a:solidFill>
                <a:latin typeface="Titillium Web"/>
                <a:ea typeface="Titillium Web"/>
                <a:cs typeface="Titillium Web"/>
                <a:sym typeface="Titillium Web"/>
              </a:rPr>
              <a:t>Revenue Streams</a:t>
            </a:r>
            <a:endParaRPr sz="900" b="1">
              <a:solidFill>
                <a:schemeClr val="dk1"/>
              </a:solidFill>
              <a:latin typeface="Titillium Web"/>
              <a:ea typeface="Titillium Web"/>
              <a:cs typeface="Titillium Web"/>
              <a:sym typeface="Titillium Web"/>
            </a:endParaRPr>
          </a:p>
          <a:p>
            <a:pPr marL="0" lvl="0" indent="0" algn="l" rtl="0">
              <a:spcBef>
                <a:spcPts val="400"/>
              </a:spcBef>
              <a:spcAft>
                <a:spcPts val="400"/>
              </a:spcAft>
              <a:buClr>
                <a:schemeClr val="dk1"/>
              </a:buClr>
              <a:buSzPts val="1100"/>
              <a:buFont typeface="Arial"/>
              <a:buNone/>
            </a:pPr>
            <a:r>
              <a:rPr lang="en" sz="800">
                <a:solidFill>
                  <a:schemeClr val="dk2"/>
                </a:solidFill>
                <a:latin typeface="Titillium Web"/>
                <a:ea typeface="Titillium Web"/>
                <a:cs typeface="Titillium Web"/>
                <a:sym typeface="Titillium Web"/>
              </a:rPr>
              <a:t>Insert your content</a:t>
            </a:r>
            <a:endParaRPr sz="900" b="1">
              <a:solidFill>
                <a:schemeClr val="dk1"/>
              </a:solidFill>
              <a:latin typeface="Titillium Web"/>
              <a:ea typeface="Titillium Web"/>
              <a:cs typeface="Titillium Web"/>
              <a:sym typeface="Titillium Web"/>
            </a:endParaRPr>
          </a:p>
        </p:txBody>
      </p:sp>
      <p:sp>
        <p:nvSpPr>
          <p:cNvPr id="4199" name="Google Shape;4199;p43"/>
          <p:cNvSpPr/>
          <p:nvPr/>
        </p:nvSpPr>
        <p:spPr>
          <a:xfrm>
            <a:off x="4279907" y="3732570"/>
            <a:ext cx="215901" cy="214638"/>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200" name="Google Shape;4200;p43"/>
          <p:cNvSpPr/>
          <p:nvPr/>
        </p:nvSpPr>
        <p:spPr>
          <a:xfrm>
            <a:off x="6866281" y="543303"/>
            <a:ext cx="215257" cy="193236"/>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201" name="Google Shape;4201;p43"/>
          <p:cNvSpPr/>
          <p:nvPr/>
        </p:nvSpPr>
        <p:spPr>
          <a:xfrm>
            <a:off x="1702716" y="543215"/>
            <a:ext cx="207088" cy="207075"/>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202" name="Google Shape;4202;p43"/>
          <p:cNvSpPr/>
          <p:nvPr/>
        </p:nvSpPr>
        <p:spPr>
          <a:xfrm>
            <a:off x="8608585" y="543301"/>
            <a:ext cx="197012" cy="207706"/>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4203" name="Google Shape;4203;p43"/>
          <p:cNvGrpSpPr/>
          <p:nvPr/>
        </p:nvGrpSpPr>
        <p:grpSpPr>
          <a:xfrm>
            <a:off x="8561977" y="3732397"/>
            <a:ext cx="233502" cy="171203"/>
            <a:chOff x="4610450" y="3703750"/>
            <a:chExt cx="453050" cy="332175"/>
          </a:xfrm>
        </p:grpSpPr>
        <p:sp>
          <p:nvSpPr>
            <p:cNvPr id="4204" name="Google Shape;4204;p43"/>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205" name="Google Shape;4205;p43"/>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
        <p:nvSpPr>
          <p:cNvPr id="4206" name="Google Shape;4206;p43"/>
          <p:cNvSpPr/>
          <p:nvPr/>
        </p:nvSpPr>
        <p:spPr>
          <a:xfrm>
            <a:off x="3424268" y="543232"/>
            <a:ext cx="209587" cy="20960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4207" name="Google Shape;4207;p43"/>
          <p:cNvGrpSpPr/>
          <p:nvPr/>
        </p:nvGrpSpPr>
        <p:grpSpPr>
          <a:xfrm>
            <a:off x="5169556" y="543233"/>
            <a:ext cx="188198" cy="239803"/>
            <a:chOff x="1958100" y="4985350"/>
            <a:chExt cx="365150" cy="465275"/>
          </a:xfrm>
        </p:grpSpPr>
        <p:sp>
          <p:nvSpPr>
            <p:cNvPr id="4208" name="Google Shape;4208;p43"/>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209" name="Google Shape;4209;p43"/>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210" name="Google Shape;4210;p43"/>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211" name="Google Shape;4211;p43"/>
          <p:cNvGrpSpPr/>
          <p:nvPr/>
        </p:nvGrpSpPr>
        <p:grpSpPr>
          <a:xfrm>
            <a:off x="3342459" y="2137720"/>
            <a:ext cx="283238" cy="257429"/>
            <a:chOff x="4562200" y="4968250"/>
            <a:chExt cx="549550" cy="499475"/>
          </a:xfrm>
        </p:grpSpPr>
        <p:sp>
          <p:nvSpPr>
            <p:cNvPr id="4212" name="Google Shape;4212;p43"/>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213" name="Google Shape;4213;p43"/>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214" name="Google Shape;4214;p43"/>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215" name="Google Shape;4215;p43"/>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216" name="Google Shape;4216;p43"/>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4217" name="Google Shape;4217;p43"/>
          <p:cNvGrpSpPr/>
          <p:nvPr/>
        </p:nvGrpSpPr>
        <p:grpSpPr>
          <a:xfrm>
            <a:off x="6790078" y="2139229"/>
            <a:ext cx="278200" cy="266861"/>
            <a:chOff x="5241175" y="4959100"/>
            <a:chExt cx="539775" cy="517775"/>
          </a:xfrm>
        </p:grpSpPr>
        <p:sp>
          <p:nvSpPr>
            <p:cNvPr id="4218" name="Google Shape;4218;p4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219" name="Google Shape;4219;p4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220" name="Google Shape;4220;p4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221" name="Google Shape;4221;p4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222" name="Google Shape;4222;p4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223" name="Google Shape;4223;p4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227"/>
        <p:cNvGrpSpPr/>
        <p:nvPr/>
      </p:nvGrpSpPr>
      <p:grpSpPr>
        <a:xfrm>
          <a:off x="0" y="0"/>
          <a:ext cx="0" cy="0"/>
          <a:chOff x="0" y="0"/>
          <a:chExt cx="0" cy="0"/>
        </a:xfrm>
      </p:grpSpPr>
      <p:sp>
        <p:nvSpPr>
          <p:cNvPr id="4228" name="Google Shape;4228;p44"/>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FUNNEL</a:t>
            </a:r>
            <a:endParaRPr/>
          </a:p>
        </p:txBody>
      </p:sp>
      <p:sp>
        <p:nvSpPr>
          <p:cNvPr id="4229" name="Google Shape;4229;p44"/>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34</a:t>
            </a:fld>
            <a:endParaRPr/>
          </a:p>
        </p:txBody>
      </p:sp>
      <p:grpSp>
        <p:nvGrpSpPr>
          <p:cNvPr id="4230" name="Google Shape;4230;p44"/>
          <p:cNvGrpSpPr/>
          <p:nvPr/>
        </p:nvGrpSpPr>
        <p:grpSpPr>
          <a:xfrm>
            <a:off x="855289" y="1722097"/>
            <a:ext cx="3264414" cy="2934771"/>
            <a:chOff x="3778727" y="4460423"/>
            <a:chExt cx="720160" cy="647438"/>
          </a:xfrm>
        </p:grpSpPr>
        <p:sp>
          <p:nvSpPr>
            <p:cNvPr id="4231" name="Google Shape;4231;p44"/>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PURCHASE</a:t>
              </a:r>
              <a:endParaRPr sz="1200" b="1" i="0" u="none" strike="noStrike" cap="none">
                <a:solidFill>
                  <a:schemeClr val="lt1"/>
                </a:solidFill>
                <a:latin typeface="Titillium Web"/>
                <a:ea typeface="Titillium Web"/>
                <a:cs typeface="Titillium Web"/>
                <a:sym typeface="Titillium Web"/>
              </a:endParaRPr>
            </a:p>
          </p:txBody>
        </p:sp>
        <p:sp>
          <p:nvSpPr>
            <p:cNvPr id="4232" name="Google Shape;4232;p44"/>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LOYALTY</a:t>
              </a:r>
              <a:endParaRPr sz="1200" b="1" i="0" u="none" strike="noStrike" cap="none">
                <a:solidFill>
                  <a:schemeClr val="lt1"/>
                </a:solidFill>
                <a:latin typeface="Titillium Web"/>
                <a:ea typeface="Titillium Web"/>
                <a:cs typeface="Titillium Web"/>
                <a:sym typeface="Titillium Web"/>
              </a:endParaRPr>
            </a:p>
          </p:txBody>
        </p:sp>
        <p:sp>
          <p:nvSpPr>
            <p:cNvPr id="4233" name="Google Shape;4233;p44"/>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AWARENESS</a:t>
              </a:r>
              <a:endParaRPr sz="1200" b="1" i="0" u="none" strike="noStrike" cap="none">
                <a:solidFill>
                  <a:schemeClr val="lt1"/>
                </a:solidFill>
                <a:latin typeface="Titillium Web"/>
                <a:ea typeface="Titillium Web"/>
                <a:cs typeface="Titillium Web"/>
                <a:sym typeface="Titillium Web"/>
              </a:endParaRPr>
            </a:p>
          </p:txBody>
        </p:sp>
        <p:sp>
          <p:nvSpPr>
            <p:cNvPr id="4234" name="Google Shape;4234;p44"/>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EVALUATION</a:t>
              </a:r>
              <a:endParaRPr sz="1200" b="1" i="0" u="none" strike="noStrike" cap="none">
                <a:solidFill>
                  <a:schemeClr val="lt1"/>
                </a:solidFill>
                <a:latin typeface="Titillium Web"/>
                <a:ea typeface="Titillium Web"/>
                <a:cs typeface="Titillium Web"/>
                <a:sym typeface="Titillium Web"/>
              </a:endParaRPr>
            </a:p>
          </p:txBody>
        </p:sp>
        <p:sp>
          <p:nvSpPr>
            <p:cNvPr id="4235" name="Google Shape;4235;p44"/>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DISCOVERY</a:t>
              </a:r>
              <a:endParaRPr sz="1200" b="1" i="0" u="none" strike="noStrike" cap="none">
                <a:solidFill>
                  <a:schemeClr val="lt1"/>
                </a:solidFill>
                <a:latin typeface="Titillium Web"/>
                <a:ea typeface="Titillium Web"/>
                <a:cs typeface="Titillium Web"/>
                <a:sym typeface="Titillium Web"/>
              </a:endParaRPr>
            </a:p>
          </p:txBody>
        </p:sp>
        <p:sp>
          <p:nvSpPr>
            <p:cNvPr id="4236" name="Google Shape;4236;p44"/>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r>
                <a:rPr lang="en" sz="1200" b="1">
                  <a:solidFill>
                    <a:schemeClr val="lt1"/>
                  </a:solidFill>
                  <a:latin typeface="Titillium Web"/>
                  <a:ea typeface="Titillium Web"/>
                  <a:cs typeface="Titillium Web"/>
                  <a:sym typeface="Titillium Web"/>
                </a:rPr>
                <a:t>INTENT</a:t>
              </a:r>
              <a:endParaRPr sz="1200" b="1" i="0" u="none" strike="noStrike" cap="none">
                <a:solidFill>
                  <a:schemeClr val="lt1"/>
                </a:solidFill>
                <a:latin typeface="Titillium Web"/>
                <a:ea typeface="Titillium Web"/>
                <a:cs typeface="Titillium Web"/>
                <a:sym typeface="Titillium Web"/>
              </a:endParaRPr>
            </a:p>
          </p:txBody>
        </p:sp>
        <p:sp>
          <p:nvSpPr>
            <p:cNvPr id="4237" name="Google Shape;4237;p44"/>
            <p:cNvSpPr/>
            <p:nvPr/>
          </p:nvSpPr>
          <p:spPr>
            <a:xfrm>
              <a:off x="3778727" y="4460423"/>
              <a:ext cx="719100" cy="79200"/>
            </a:xfrm>
            <a:prstGeom prst="ellipse">
              <a:avLst/>
            </a:prstGeom>
            <a:solidFill>
              <a:schemeClr val="lt2"/>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dk1"/>
                </a:buClr>
                <a:buSzPts val="1400"/>
                <a:buFont typeface="Calibri"/>
                <a:buNone/>
              </a:pPr>
              <a:endParaRPr sz="1200" b="1" i="0" u="none" strike="noStrike" cap="none">
                <a:solidFill>
                  <a:schemeClr val="lt1"/>
                </a:solidFill>
                <a:latin typeface="Titillium Web"/>
                <a:ea typeface="Titillium Web"/>
                <a:cs typeface="Titillium Web"/>
                <a:sym typeface="Titillium Web"/>
              </a:endParaRPr>
            </a:p>
          </p:txBody>
        </p:sp>
      </p:grpSp>
      <p:cxnSp>
        <p:nvCxnSpPr>
          <p:cNvPr id="4238" name="Google Shape;4238;p44"/>
          <p:cNvCxnSpPr/>
          <p:nvPr/>
        </p:nvCxnSpPr>
        <p:spPr>
          <a:xfrm>
            <a:off x="4047374" y="2207987"/>
            <a:ext cx="956100" cy="0"/>
          </a:xfrm>
          <a:prstGeom prst="straightConnector1">
            <a:avLst/>
          </a:prstGeom>
          <a:noFill/>
          <a:ln w="9525" cap="flat" cmpd="sng">
            <a:solidFill>
              <a:schemeClr val="accent1"/>
            </a:solidFill>
            <a:prstDash val="solid"/>
            <a:round/>
            <a:headEnd type="oval" w="med" len="med"/>
            <a:tailEnd type="oval" w="med" len="med"/>
          </a:ln>
        </p:spPr>
      </p:cxnSp>
      <p:sp>
        <p:nvSpPr>
          <p:cNvPr id="4239" name="Google Shape;4239;p44"/>
          <p:cNvSpPr txBox="1"/>
          <p:nvPr/>
        </p:nvSpPr>
        <p:spPr>
          <a:xfrm>
            <a:off x="5059300" y="2052331"/>
            <a:ext cx="2521200" cy="311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Titillium Web"/>
                <a:ea typeface="Titillium Web"/>
                <a:cs typeface="Titillium Web"/>
                <a:sym typeface="Titillium Web"/>
              </a:rPr>
              <a:t>Insert your content</a:t>
            </a:r>
            <a:endParaRPr sz="1000">
              <a:solidFill>
                <a:schemeClr val="dk1"/>
              </a:solidFill>
              <a:latin typeface="Titillium Web"/>
              <a:ea typeface="Titillium Web"/>
              <a:cs typeface="Titillium Web"/>
              <a:sym typeface="Titillium Web"/>
            </a:endParaRPr>
          </a:p>
        </p:txBody>
      </p:sp>
      <p:cxnSp>
        <p:nvCxnSpPr>
          <p:cNvPr id="4240" name="Google Shape;4240;p44"/>
          <p:cNvCxnSpPr/>
          <p:nvPr/>
        </p:nvCxnSpPr>
        <p:spPr>
          <a:xfrm>
            <a:off x="3906532" y="2643722"/>
            <a:ext cx="1097100" cy="0"/>
          </a:xfrm>
          <a:prstGeom prst="straightConnector1">
            <a:avLst/>
          </a:prstGeom>
          <a:noFill/>
          <a:ln w="9525" cap="flat" cmpd="sng">
            <a:solidFill>
              <a:schemeClr val="accent2"/>
            </a:solidFill>
            <a:prstDash val="solid"/>
            <a:round/>
            <a:headEnd type="oval" w="med" len="med"/>
            <a:tailEnd type="oval" w="med" len="med"/>
          </a:ln>
        </p:spPr>
      </p:cxnSp>
      <p:sp>
        <p:nvSpPr>
          <p:cNvPr id="4241" name="Google Shape;4241;p44"/>
          <p:cNvSpPr txBox="1"/>
          <p:nvPr/>
        </p:nvSpPr>
        <p:spPr>
          <a:xfrm>
            <a:off x="5059300" y="2488056"/>
            <a:ext cx="2521200" cy="311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Titillium Web"/>
                <a:ea typeface="Titillium Web"/>
                <a:cs typeface="Titillium Web"/>
                <a:sym typeface="Titillium Web"/>
              </a:rPr>
              <a:t>Insert your content</a:t>
            </a:r>
            <a:endParaRPr sz="1000">
              <a:solidFill>
                <a:schemeClr val="dk1"/>
              </a:solidFill>
              <a:latin typeface="Titillium Web"/>
              <a:ea typeface="Titillium Web"/>
              <a:cs typeface="Titillium Web"/>
              <a:sym typeface="Titillium Web"/>
            </a:endParaRPr>
          </a:p>
        </p:txBody>
      </p:sp>
      <p:cxnSp>
        <p:nvCxnSpPr>
          <p:cNvPr id="4242" name="Google Shape;4242;p44"/>
          <p:cNvCxnSpPr/>
          <p:nvPr/>
        </p:nvCxnSpPr>
        <p:spPr>
          <a:xfrm>
            <a:off x="3706386" y="3079457"/>
            <a:ext cx="1297200" cy="0"/>
          </a:xfrm>
          <a:prstGeom prst="straightConnector1">
            <a:avLst/>
          </a:prstGeom>
          <a:noFill/>
          <a:ln w="9525" cap="flat" cmpd="sng">
            <a:solidFill>
              <a:schemeClr val="accent3"/>
            </a:solidFill>
            <a:prstDash val="solid"/>
            <a:round/>
            <a:headEnd type="oval" w="med" len="med"/>
            <a:tailEnd type="oval" w="med" len="med"/>
          </a:ln>
        </p:spPr>
      </p:cxnSp>
      <p:sp>
        <p:nvSpPr>
          <p:cNvPr id="4243" name="Google Shape;4243;p44"/>
          <p:cNvSpPr txBox="1"/>
          <p:nvPr/>
        </p:nvSpPr>
        <p:spPr>
          <a:xfrm>
            <a:off x="5059300" y="2923782"/>
            <a:ext cx="2521200" cy="311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Titillium Web"/>
                <a:ea typeface="Titillium Web"/>
                <a:cs typeface="Titillium Web"/>
                <a:sym typeface="Titillium Web"/>
              </a:rPr>
              <a:t>Insert your content</a:t>
            </a:r>
            <a:endParaRPr sz="1000">
              <a:solidFill>
                <a:schemeClr val="dk1"/>
              </a:solidFill>
              <a:latin typeface="Titillium Web"/>
              <a:ea typeface="Titillium Web"/>
              <a:cs typeface="Titillium Web"/>
              <a:sym typeface="Titillium Web"/>
            </a:endParaRPr>
          </a:p>
        </p:txBody>
      </p:sp>
      <p:cxnSp>
        <p:nvCxnSpPr>
          <p:cNvPr id="4244" name="Google Shape;4244;p44"/>
          <p:cNvCxnSpPr/>
          <p:nvPr/>
        </p:nvCxnSpPr>
        <p:spPr>
          <a:xfrm>
            <a:off x="3535892" y="3515169"/>
            <a:ext cx="1467600" cy="0"/>
          </a:xfrm>
          <a:prstGeom prst="straightConnector1">
            <a:avLst/>
          </a:prstGeom>
          <a:noFill/>
          <a:ln w="9525" cap="flat" cmpd="sng">
            <a:solidFill>
              <a:schemeClr val="accent4"/>
            </a:solidFill>
            <a:prstDash val="solid"/>
            <a:round/>
            <a:headEnd type="oval" w="med" len="med"/>
            <a:tailEnd type="oval" w="med" len="med"/>
          </a:ln>
        </p:spPr>
      </p:cxnSp>
      <p:sp>
        <p:nvSpPr>
          <p:cNvPr id="4245" name="Google Shape;4245;p44"/>
          <p:cNvSpPr txBox="1"/>
          <p:nvPr/>
        </p:nvSpPr>
        <p:spPr>
          <a:xfrm>
            <a:off x="5059300" y="3359507"/>
            <a:ext cx="2521200" cy="311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Titillium Web"/>
                <a:ea typeface="Titillium Web"/>
                <a:cs typeface="Titillium Web"/>
                <a:sym typeface="Titillium Web"/>
              </a:rPr>
              <a:t>Insert your content</a:t>
            </a:r>
            <a:endParaRPr sz="1000">
              <a:solidFill>
                <a:schemeClr val="dk1"/>
              </a:solidFill>
              <a:latin typeface="Titillium Web"/>
              <a:ea typeface="Titillium Web"/>
              <a:cs typeface="Titillium Web"/>
              <a:sym typeface="Titillium Web"/>
            </a:endParaRPr>
          </a:p>
        </p:txBody>
      </p:sp>
      <p:cxnSp>
        <p:nvCxnSpPr>
          <p:cNvPr id="4246" name="Google Shape;4246;p44"/>
          <p:cNvCxnSpPr/>
          <p:nvPr/>
        </p:nvCxnSpPr>
        <p:spPr>
          <a:xfrm>
            <a:off x="3350561" y="3950903"/>
            <a:ext cx="1653000" cy="0"/>
          </a:xfrm>
          <a:prstGeom prst="straightConnector1">
            <a:avLst/>
          </a:prstGeom>
          <a:noFill/>
          <a:ln w="9525" cap="flat" cmpd="sng">
            <a:solidFill>
              <a:schemeClr val="accent5"/>
            </a:solidFill>
            <a:prstDash val="solid"/>
            <a:round/>
            <a:headEnd type="oval" w="med" len="med"/>
            <a:tailEnd type="oval" w="med" len="med"/>
          </a:ln>
        </p:spPr>
      </p:cxnSp>
      <p:sp>
        <p:nvSpPr>
          <p:cNvPr id="4247" name="Google Shape;4247;p44"/>
          <p:cNvSpPr txBox="1"/>
          <p:nvPr/>
        </p:nvSpPr>
        <p:spPr>
          <a:xfrm>
            <a:off x="5059300" y="3795233"/>
            <a:ext cx="2521200" cy="311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Titillium Web"/>
                <a:ea typeface="Titillium Web"/>
                <a:cs typeface="Titillium Web"/>
                <a:sym typeface="Titillium Web"/>
              </a:rPr>
              <a:t>Insert your content</a:t>
            </a:r>
            <a:endParaRPr sz="1000">
              <a:solidFill>
                <a:schemeClr val="dk1"/>
              </a:solidFill>
              <a:latin typeface="Titillium Web"/>
              <a:ea typeface="Titillium Web"/>
              <a:cs typeface="Titillium Web"/>
              <a:sym typeface="Titillium Web"/>
            </a:endParaRPr>
          </a:p>
        </p:txBody>
      </p:sp>
      <p:cxnSp>
        <p:nvCxnSpPr>
          <p:cNvPr id="4248" name="Google Shape;4248;p44"/>
          <p:cNvCxnSpPr/>
          <p:nvPr/>
        </p:nvCxnSpPr>
        <p:spPr>
          <a:xfrm>
            <a:off x="3157834" y="4386615"/>
            <a:ext cx="1838100" cy="0"/>
          </a:xfrm>
          <a:prstGeom prst="straightConnector1">
            <a:avLst/>
          </a:prstGeom>
          <a:noFill/>
          <a:ln w="9525" cap="flat" cmpd="sng">
            <a:solidFill>
              <a:schemeClr val="accent6"/>
            </a:solidFill>
            <a:prstDash val="solid"/>
            <a:round/>
            <a:headEnd type="oval" w="med" len="med"/>
            <a:tailEnd type="oval" w="med" len="med"/>
          </a:ln>
        </p:spPr>
      </p:cxnSp>
      <p:sp>
        <p:nvSpPr>
          <p:cNvPr id="4249" name="Google Shape;4249;p44"/>
          <p:cNvSpPr txBox="1"/>
          <p:nvPr/>
        </p:nvSpPr>
        <p:spPr>
          <a:xfrm>
            <a:off x="5059300" y="4230958"/>
            <a:ext cx="2521200" cy="311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None/>
            </a:pPr>
            <a:r>
              <a:rPr lang="en" sz="1000">
                <a:solidFill>
                  <a:schemeClr val="dk1"/>
                </a:solidFill>
                <a:latin typeface="Titillium Web"/>
                <a:ea typeface="Titillium Web"/>
                <a:cs typeface="Titillium Web"/>
                <a:sym typeface="Titillium Web"/>
              </a:rPr>
              <a:t>Insert your content</a:t>
            </a:r>
            <a:endParaRPr sz="1000">
              <a:solidFill>
                <a:schemeClr val="dk1"/>
              </a:solidFill>
              <a:latin typeface="Titillium Web"/>
              <a:ea typeface="Titillium Web"/>
              <a:cs typeface="Titillium Web"/>
              <a:sym typeface="Titillium Web"/>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53"/>
        <p:cNvGrpSpPr/>
        <p:nvPr/>
      </p:nvGrpSpPr>
      <p:grpSpPr>
        <a:xfrm>
          <a:off x="0" y="0"/>
          <a:ext cx="0" cy="0"/>
          <a:chOff x="0" y="0"/>
          <a:chExt cx="0" cy="0"/>
        </a:xfrm>
      </p:grpSpPr>
      <p:sp>
        <p:nvSpPr>
          <p:cNvPr id="4254" name="Google Shape;4254;p45"/>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TEAM PRESENTATION</a:t>
            </a:r>
            <a:endParaRPr/>
          </a:p>
        </p:txBody>
      </p:sp>
      <p:sp>
        <p:nvSpPr>
          <p:cNvPr id="4255" name="Google Shape;4255;p4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35</a:t>
            </a:fld>
            <a:endParaRPr/>
          </a:p>
        </p:txBody>
      </p:sp>
      <p:pic>
        <p:nvPicPr>
          <p:cNvPr id="4256" name="Google Shape;4256;p45"/>
          <p:cNvPicPr preferRelativeResize="0"/>
          <p:nvPr/>
        </p:nvPicPr>
        <p:blipFill rotWithShape="1">
          <a:blip r:embed="rId3">
            <a:alphaModFix/>
          </a:blip>
          <a:srcRect l="19633" t="9820" b="9812"/>
          <a:stretch/>
        </p:blipFill>
        <p:spPr>
          <a:xfrm>
            <a:off x="816850" y="1894925"/>
            <a:ext cx="1403700" cy="1403700"/>
          </a:xfrm>
          <a:prstGeom prst="ellipse">
            <a:avLst/>
          </a:prstGeom>
          <a:noFill/>
          <a:ln>
            <a:noFill/>
          </a:ln>
        </p:spPr>
      </p:pic>
      <p:sp>
        <p:nvSpPr>
          <p:cNvPr id="4257" name="Google Shape;4257;p45"/>
          <p:cNvSpPr txBox="1"/>
          <p:nvPr/>
        </p:nvSpPr>
        <p:spPr>
          <a:xfrm>
            <a:off x="821587" y="3421100"/>
            <a:ext cx="1403700" cy="692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Titillium Web"/>
                <a:ea typeface="Titillium Web"/>
                <a:cs typeface="Titillium Web"/>
                <a:sym typeface="Titillium Web"/>
              </a:rPr>
              <a:t>Imani Jackson</a:t>
            </a:r>
            <a:br>
              <a:rPr lang="en">
                <a:latin typeface="Titillium Web"/>
                <a:ea typeface="Titillium Web"/>
                <a:cs typeface="Titillium Web"/>
                <a:sym typeface="Titillium Web"/>
              </a:rPr>
            </a:br>
            <a:r>
              <a:rPr lang="en" sz="800">
                <a:solidFill>
                  <a:schemeClr val="dk2"/>
                </a:solidFill>
                <a:latin typeface="Titillium Web"/>
                <a:ea typeface="Titillium Web"/>
                <a:cs typeface="Titillium Web"/>
                <a:sym typeface="Titillium Web"/>
              </a:rPr>
              <a:t>JOB TITLE</a:t>
            </a:r>
            <a:endParaRPr sz="800">
              <a:solidFill>
                <a:schemeClr val="dk2"/>
              </a:solidFill>
              <a:latin typeface="Titillium Web"/>
              <a:ea typeface="Titillium Web"/>
              <a:cs typeface="Titillium Web"/>
              <a:sym typeface="Titillium Web"/>
            </a:endParaRPr>
          </a:p>
          <a:p>
            <a:pPr marL="0" lvl="0" indent="0" algn="ctr" rtl="0">
              <a:spcBef>
                <a:spcPts val="400"/>
              </a:spcBef>
              <a:spcAft>
                <a:spcPts val="0"/>
              </a:spcAft>
              <a:buNone/>
            </a:pPr>
            <a:r>
              <a:rPr lang="en" sz="900">
                <a:solidFill>
                  <a:schemeClr val="dk2"/>
                </a:solidFill>
                <a:latin typeface="Titillium Web"/>
                <a:ea typeface="Titillium Web"/>
                <a:cs typeface="Titillium Web"/>
                <a:sym typeface="Titillium Web"/>
              </a:rPr>
              <a:t>Blue is the colour of the clear sky and the deep sea</a:t>
            </a:r>
            <a:endParaRPr>
              <a:latin typeface="Titillium Web"/>
              <a:ea typeface="Titillium Web"/>
              <a:cs typeface="Titillium Web"/>
              <a:sym typeface="Titillium Web"/>
            </a:endParaRPr>
          </a:p>
          <a:p>
            <a:pPr marL="0" lvl="0" indent="0" algn="ctr" rtl="0">
              <a:spcBef>
                <a:spcPts val="400"/>
              </a:spcBef>
              <a:spcAft>
                <a:spcPts val="400"/>
              </a:spcAft>
              <a:buNone/>
            </a:pPr>
            <a:endParaRPr>
              <a:latin typeface="Titillium Web"/>
              <a:ea typeface="Titillium Web"/>
              <a:cs typeface="Titillium Web"/>
              <a:sym typeface="Titillium Web"/>
            </a:endParaRPr>
          </a:p>
        </p:txBody>
      </p:sp>
      <p:pic>
        <p:nvPicPr>
          <p:cNvPr id="4258" name="Google Shape;4258;p45"/>
          <p:cNvPicPr preferRelativeResize="0"/>
          <p:nvPr/>
        </p:nvPicPr>
        <p:blipFill rotWithShape="1">
          <a:blip r:embed="rId4">
            <a:alphaModFix/>
          </a:blip>
          <a:srcRect/>
          <a:stretch/>
        </p:blipFill>
        <p:spPr>
          <a:xfrm>
            <a:off x="2683046" y="1894925"/>
            <a:ext cx="1403700" cy="1403700"/>
          </a:xfrm>
          <a:prstGeom prst="ellipse">
            <a:avLst/>
          </a:prstGeom>
          <a:noFill/>
          <a:ln>
            <a:noFill/>
          </a:ln>
        </p:spPr>
      </p:pic>
      <p:sp>
        <p:nvSpPr>
          <p:cNvPr id="4259" name="Google Shape;4259;p45"/>
          <p:cNvSpPr txBox="1"/>
          <p:nvPr/>
        </p:nvSpPr>
        <p:spPr>
          <a:xfrm>
            <a:off x="2687783" y="3421100"/>
            <a:ext cx="1403700" cy="692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Titillium Web"/>
                <a:ea typeface="Titillium Web"/>
                <a:cs typeface="Titillium Web"/>
                <a:sym typeface="Titillium Web"/>
              </a:rPr>
              <a:t>Marcos Galán</a:t>
            </a:r>
            <a:br>
              <a:rPr lang="en">
                <a:latin typeface="Titillium Web"/>
                <a:ea typeface="Titillium Web"/>
                <a:cs typeface="Titillium Web"/>
                <a:sym typeface="Titillium Web"/>
              </a:rPr>
            </a:br>
            <a:r>
              <a:rPr lang="en" sz="800">
                <a:solidFill>
                  <a:schemeClr val="dk2"/>
                </a:solidFill>
                <a:latin typeface="Titillium Web"/>
                <a:ea typeface="Titillium Web"/>
                <a:cs typeface="Titillium Web"/>
                <a:sym typeface="Titillium Web"/>
              </a:rPr>
              <a:t>JOB TITLE</a:t>
            </a:r>
            <a:endParaRPr sz="800">
              <a:solidFill>
                <a:schemeClr val="dk2"/>
              </a:solidFill>
              <a:latin typeface="Titillium Web"/>
              <a:ea typeface="Titillium Web"/>
              <a:cs typeface="Titillium Web"/>
              <a:sym typeface="Titillium Web"/>
            </a:endParaRPr>
          </a:p>
          <a:p>
            <a:pPr marL="0" lvl="0" indent="0" algn="ctr" rtl="0">
              <a:spcBef>
                <a:spcPts val="400"/>
              </a:spcBef>
              <a:spcAft>
                <a:spcPts val="0"/>
              </a:spcAft>
              <a:buNone/>
            </a:pPr>
            <a:r>
              <a:rPr lang="en" sz="900">
                <a:solidFill>
                  <a:schemeClr val="dk2"/>
                </a:solidFill>
                <a:latin typeface="Titillium Web"/>
                <a:ea typeface="Titillium Web"/>
                <a:cs typeface="Titillium Web"/>
                <a:sym typeface="Titillium Web"/>
              </a:rPr>
              <a:t>Blue is the colour of the clear sky and the deep sea</a:t>
            </a:r>
            <a:endParaRPr>
              <a:latin typeface="Titillium Web"/>
              <a:ea typeface="Titillium Web"/>
              <a:cs typeface="Titillium Web"/>
              <a:sym typeface="Titillium Web"/>
            </a:endParaRPr>
          </a:p>
          <a:p>
            <a:pPr marL="0" lvl="0" indent="0" algn="ctr" rtl="0">
              <a:spcBef>
                <a:spcPts val="400"/>
              </a:spcBef>
              <a:spcAft>
                <a:spcPts val="400"/>
              </a:spcAft>
              <a:buNone/>
            </a:pPr>
            <a:endParaRPr>
              <a:latin typeface="Titillium Web"/>
              <a:ea typeface="Titillium Web"/>
              <a:cs typeface="Titillium Web"/>
              <a:sym typeface="Titillium Web"/>
            </a:endParaRPr>
          </a:p>
        </p:txBody>
      </p:sp>
      <p:pic>
        <p:nvPicPr>
          <p:cNvPr id="4260" name="Google Shape;4260;p45"/>
          <p:cNvPicPr preferRelativeResize="0"/>
          <p:nvPr/>
        </p:nvPicPr>
        <p:blipFill rotWithShape="1">
          <a:blip r:embed="rId5">
            <a:alphaModFix/>
          </a:blip>
          <a:srcRect l="47271" t="22330" b="24940"/>
          <a:stretch/>
        </p:blipFill>
        <p:spPr>
          <a:xfrm>
            <a:off x="4549242" y="1894925"/>
            <a:ext cx="1403700" cy="1403700"/>
          </a:xfrm>
          <a:prstGeom prst="ellipse">
            <a:avLst/>
          </a:prstGeom>
          <a:noFill/>
          <a:ln>
            <a:noFill/>
          </a:ln>
        </p:spPr>
      </p:pic>
      <p:sp>
        <p:nvSpPr>
          <p:cNvPr id="4261" name="Google Shape;4261;p45"/>
          <p:cNvSpPr txBox="1"/>
          <p:nvPr/>
        </p:nvSpPr>
        <p:spPr>
          <a:xfrm>
            <a:off x="4553979" y="3421100"/>
            <a:ext cx="1403700" cy="692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Titillium Web"/>
                <a:ea typeface="Titillium Web"/>
                <a:cs typeface="Titillium Web"/>
                <a:sym typeface="Titillium Web"/>
              </a:rPr>
              <a:t>Ixchel Valdía</a:t>
            </a:r>
            <a:br>
              <a:rPr lang="en">
                <a:latin typeface="Titillium Web"/>
                <a:ea typeface="Titillium Web"/>
                <a:cs typeface="Titillium Web"/>
                <a:sym typeface="Titillium Web"/>
              </a:rPr>
            </a:br>
            <a:r>
              <a:rPr lang="en" sz="800">
                <a:solidFill>
                  <a:schemeClr val="dk2"/>
                </a:solidFill>
                <a:latin typeface="Titillium Web"/>
                <a:ea typeface="Titillium Web"/>
                <a:cs typeface="Titillium Web"/>
                <a:sym typeface="Titillium Web"/>
              </a:rPr>
              <a:t>JOB TITLE</a:t>
            </a:r>
            <a:endParaRPr sz="800">
              <a:solidFill>
                <a:schemeClr val="dk2"/>
              </a:solidFill>
              <a:latin typeface="Titillium Web"/>
              <a:ea typeface="Titillium Web"/>
              <a:cs typeface="Titillium Web"/>
              <a:sym typeface="Titillium Web"/>
            </a:endParaRPr>
          </a:p>
          <a:p>
            <a:pPr marL="0" lvl="0" indent="0" algn="ctr" rtl="0">
              <a:spcBef>
                <a:spcPts val="400"/>
              </a:spcBef>
              <a:spcAft>
                <a:spcPts val="0"/>
              </a:spcAft>
              <a:buNone/>
            </a:pPr>
            <a:r>
              <a:rPr lang="en" sz="900">
                <a:solidFill>
                  <a:schemeClr val="dk2"/>
                </a:solidFill>
                <a:latin typeface="Titillium Web"/>
                <a:ea typeface="Titillium Web"/>
                <a:cs typeface="Titillium Web"/>
                <a:sym typeface="Titillium Web"/>
              </a:rPr>
              <a:t>Blue is the colour of the clear sky and the deep sea</a:t>
            </a:r>
            <a:endParaRPr>
              <a:latin typeface="Titillium Web"/>
              <a:ea typeface="Titillium Web"/>
              <a:cs typeface="Titillium Web"/>
              <a:sym typeface="Titillium Web"/>
            </a:endParaRPr>
          </a:p>
          <a:p>
            <a:pPr marL="0" lvl="0" indent="0" algn="ctr" rtl="0">
              <a:spcBef>
                <a:spcPts val="400"/>
              </a:spcBef>
              <a:spcAft>
                <a:spcPts val="400"/>
              </a:spcAft>
              <a:buNone/>
            </a:pPr>
            <a:endParaRPr>
              <a:latin typeface="Titillium Web"/>
              <a:ea typeface="Titillium Web"/>
              <a:cs typeface="Titillium Web"/>
              <a:sym typeface="Titillium Web"/>
            </a:endParaRPr>
          </a:p>
        </p:txBody>
      </p:sp>
      <p:pic>
        <p:nvPicPr>
          <p:cNvPr id="4262" name="Google Shape;4262;p45"/>
          <p:cNvPicPr preferRelativeResize="0"/>
          <p:nvPr/>
        </p:nvPicPr>
        <p:blipFill rotWithShape="1">
          <a:blip r:embed="rId6">
            <a:alphaModFix/>
          </a:blip>
          <a:srcRect t="3926" b="29406"/>
          <a:stretch/>
        </p:blipFill>
        <p:spPr>
          <a:xfrm>
            <a:off x="6415438" y="1894925"/>
            <a:ext cx="1403700" cy="1403700"/>
          </a:xfrm>
          <a:prstGeom prst="ellipse">
            <a:avLst/>
          </a:prstGeom>
          <a:noFill/>
          <a:ln>
            <a:noFill/>
          </a:ln>
        </p:spPr>
      </p:pic>
      <p:sp>
        <p:nvSpPr>
          <p:cNvPr id="4263" name="Google Shape;4263;p45"/>
          <p:cNvSpPr txBox="1"/>
          <p:nvPr/>
        </p:nvSpPr>
        <p:spPr>
          <a:xfrm>
            <a:off x="6420175" y="3421100"/>
            <a:ext cx="1403700" cy="6921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1200" b="1">
                <a:solidFill>
                  <a:schemeClr val="dk1"/>
                </a:solidFill>
                <a:latin typeface="Titillium Web"/>
                <a:ea typeface="Titillium Web"/>
                <a:cs typeface="Titillium Web"/>
                <a:sym typeface="Titillium Web"/>
              </a:rPr>
              <a:t>Nils Årud</a:t>
            </a:r>
            <a:br>
              <a:rPr lang="en">
                <a:latin typeface="Titillium Web"/>
                <a:ea typeface="Titillium Web"/>
                <a:cs typeface="Titillium Web"/>
                <a:sym typeface="Titillium Web"/>
              </a:rPr>
            </a:br>
            <a:r>
              <a:rPr lang="en" sz="800">
                <a:solidFill>
                  <a:schemeClr val="dk2"/>
                </a:solidFill>
                <a:latin typeface="Titillium Web"/>
                <a:ea typeface="Titillium Web"/>
                <a:cs typeface="Titillium Web"/>
                <a:sym typeface="Titillium Web"/>
              </a:rPr>
              <a:t>JOB TITLE</a:t>
            </a:r>
            <a:endParaRPr sz="800">
              <a:solidFill>
                <a:schemeClr val="dk2"/>
              </a:solidFill>
              <a:latin typeface="Titillium Web"/>
              <a:ea typeface="Titillium Web"/>
              <a:cs typeface="Titillium Web"/>
              <a:sym typeface="Titillium Web"/>
            </a:endParaRPr>
          </a:p>
          <a:p>
            <a:pPr marL="0" lvl="0" indent="0" algn="ctr" rtl="0">
              <a:spcBef>
                <a:spcPts val="400"/>
              </a:spcBef>
              <a:spcAft>
                <a:spcPts val="0"/>
              </a:spcAft>
              <a:buNone/>
            </a:pPr>
            <a:r>
              <a:rPr lang="en" sz="900">
                <a:solidFill>
                  <a:schemeClr val="dk2"/>
                </a:solidFill>
                <a:latin typeface="Titillium Web"/>
                <a:ea typeface="Titillium Web"/>
                <a:cs typeface="Titillium Web"/>
                <a:sym typeface="Titillium Web"/>
              </a:rPr>
              <a:t>Blue is the colour of the clear sky and the deep sea</a:t>
            </a:r>
            <a:endParaRPr>
              <a:latin typeface="Titillium Web"/>
              <a:ea typeface="Titillium Web"/>
              <a:cs typeface="Titillium Web"/>
              <a:sym typeface="Titillium Web"/>
            </a:endParaRPr>
          </a:p>
          <a:p>
            <a:pPr marL="0" lvl="0" indent="0" algn="ctr" rtl="0">
              <a:spcBef>
                <a:spcPts val="400"/>
              </a:spcBef>
              <a:spcAft>
                <a:spcPts val="400"/>
              </a:spcAft>
              <a:buNone/>
            </a:pPr>
            <a:endParaRPr>
              <a:latin typeface="Titillium Web"/>
              <a:ea typeface="Titillium Web"/>
              <a:cs typeface="Titillium Web"/>
              <a:sym typeface="Titillium Web"/>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267"/>
        <p:cNvGrpSpPr/>
        <p:nvPr/>
      </p:nvGrpSpPr>
      <p:grpSpPr>
        <a:xfrm>
          <a:off x="0" y="0"/>
          <a:ext cx="0" cy="0"/>
          <a:chOff x="0" y="0"/>
          <a:chExt cx="0" cy="0"/>
        </a:xfrm>
      </p:grpSpPr>
      <p:sp>
        <p:nvSpPr>
          <p:cNvPr id="4268" name="Google Shape;4268;p46"/>
          <p:cNvSpPr txBox="1">
            <a:spLocks noGrp="1"/>
          </p:cNvSpPr>
          <p:nvPr>
            <p:ph type="title" idx="4294967295"/>
          </p:nvPr>
        </p:nvSpPr>
        <p:spPr>
          <a:xfrm>
            <a:off x="467100" y="0"/>
            <a:ext cx="8209800" cy="46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chemeClr val="accent1"/>
                </a:solidFill>
              </a:rPr>
              <a:t>COMPETITOR MATRIX</a:t>
            </a:r>
            <a:endParaRPr sz="1200">
              <a:solidFill>
                <a:schemeClr val="accent1"/>
              </a:solidFill>
            </a:endParaRPr>
          </a:p>
        </p:txBody>
      </p:sp>
      <p:sp>
        <p:nvSpPr>
          <p:cNvPr id="4269" name="Google Shape;4269;p46"/>
          <p:cNvSpPr/>
          <p:nvPr/>
        </p:nvSpPr>
        <p:spPr>
          <a:xfrm>
            <a:off x="467100" y="467100"/>
            <a:ext cx="8209800" cy="4209000"/>
          </a:xfrm>
          <a:prstGeom prst="rect">
            <a:avLst/>
          </a:prstGeom>
          <a:solidFill>
            <a:schemeClr val="lt1"/>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70" name="Google Shape;4270;p46"/>
          <p:cNvGrpSpPr/>
          <p:nvPr/>
        </p:nvGrpSpPr>
        <p:grpSpPr>
          <a:xfrm>
            <a:off x="638150" y="467111"/>
            <a:ext cx="7867750" cy="4209098"/>
            <a:chOff x="638138" y="467100"/>
            <a:chExt cx="7867750" cy="4194000"/>
          </a:xfrm>
        </p:grpSpPr>
        <p:cxnSp>
          <p:nvCxnSpPr>
            <p:cNvPr id="4271" name="Google Shape;4271;p46"/>
            <p:cNvCxnSpPr/>
            <p:nvPr/>
          </p:nvCxnSpPr>
          <p:spPr>
            <a:xfrm>
              <a:off x="6381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272" name="Google Shape;4272;p46"/>
            <p:cNvCxnSpPr/>
            <p:nvPr/>
          </p:nvCxnSpPr>
          <p:spPr>
            <a:xfrm>
              <a:off x="8091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273" name="Google Shape;4273;p46"/>
            <p:cNvCxnSpPr/>
            <p:nvPr/>
          </p:nvCxnSpPr>
          <p:spPr>
            <a:xfrm>
              <a:off x="9802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274" name="Google Shape;4274;p46"/>
            <p:cNvCxnSpPr/>
            <p:nvPr/>
          </p:nvCxnSpPr>
          <p:spPr>
            <a:xfrm>
              <a:off x="11512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275" name="Google Shape;4275;p46"/>
            <p:cNvCxnSpPr/>
            <p:nvPr/>
          </p:nvCxnSpPr>
          <p:spPr>
            <a:xfrm>
              <a:off x="13222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276" name="Google Shape;4276;p46"/>
            <p:cNvCxnSpPr/>
            <p:nvPr/>
          </p:nvCxnSpPr>
          <p:spPr>
            <a:xfrm>
              <a:off x="14933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277" name="Google Shape;4277;p46"/>
            <p:cNvCxnSpPr/>
            <p:nvPr/>
          </p:nvCxnSpPr>
          <p:spPr>
            <a:xfrm>
              <a:off x="16643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278" name="Google Shape;4278;p46"/>
            <p:cNvCxnSpPr/>
            <p:nvPr/>
          </p:nvCxnSpPr>
          <p:spPr>
            <a:xfrm>
              <a:off x="18354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279" name="Google Shape;4279;p46"/>
            <p:cNvCxnSpPr/>
            <p:nvPr/>
          </p:nvCxnSpPr>
          <p:spPr>
            <a:xfrm>
              <a:off x="20064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280" name="Google Shape;4280;p46"/>
            <p:cNvCxnSpPr/>
            <p:nvPr/>
          </p:nvCxnSpPr>
          <p:spPr>
            <a:xfrm>
              <a:off x="21774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281" name="Google Shape;4281;p46"/>
            <p:cNvCxnSpPr/>
            <p:nvPr/>
          </p:nvCxnSpPr>
          <p:spPr>
            <a:xfrm>
              <a:off x="23485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282" name="Google Shape;4282;p46"/>
            <p:cNvCxnSpPr/>
            <p:nvPr/>
          </p:nvCxnSpPr>
          <p:spPr>
            <a:xfrm>
              <a:off x="25195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283" name="Google Shape;4283;p46"/>
            <p:cNvCxnSpPr/>
            <p:nvPr/>
          </p:nvCxnSpPr>
          <p:spPr>
            <a:xfrm>
              <a:off x="26905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284" name="Google Shape;4284;p46"/>
            <p:cNvCxnSpPr/>
            <p:nvPr/>
          </p:nvCxnSpPr>
          <p:spPr>
            <a:xfrm>
              <a:off x="28616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285" name="Google Shape;4285;p46"/>
            <p:cNvCxnSpPr/>
            <p:nvPr/>
          </p:nvCxnSpPr>
          <p:spPr>
            <a:xfrm>
              <a:off x="30326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286" name="Google Shape;4286;p46"/>
            <p:cNvCxnSpPr/>
            <p:nvPr/>
          </p:nvCxnSpPr>
          <p:spPr>
            <a:xfrm>
              <a:off x="32037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287" name="Google Shape;4287;p46"/>
            <p:cNvCxnSpPr/>
            <p:nvPr/>
          </p:nvCxnSpPr>
          <p:spPr>
            <a:xfrm>
              <a:off x="33747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288" name="Google Shape;4288;p46"/>
            <p:cNvCxnSpPr/>
            <p:nvPr/>
          </p:nvCxnSpPr>
          <p:spPr>
            <a:xfrm>
              <a:off x="35457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289" name="Google Shape;4289;p46"/>
            <p:cNvCxnSpPr/>
            <p:nvPr/>
          </p:nvCxnSpPr>
          <p:spPr>
            <a:xfrm>
              <a:off x="37168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290" name="Google Shape;4290;p46"/>
            <p:cNvCxnSpPr/>
            <p:nvPr/>
          </p:nvCxnSpPr>
          <p:spPr>
            <a:xfrm>
              <a:off x="38878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291" name="Google Shape;4291;p46"/>
            <p:cNvCxnSpPr/>
            <p:nvPr/>
          </p:nvCxnSpPr>
          <p:spPr>
            <a:xfrm>
              <a:off x="40588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292" name="Google Shape;4292;p46"/>
            <p:cNvCxnSpPr/>
            <p:nvPr/>
          </p:nvCxnSpPr>
          <p:spPr>
            <a:xfrm>
              <a:off x="42299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293" name="Google Shape;4293;p46"/>
            <p:cNvCxnSpPr/>
            <p:nvPr/>
          </p:nvCxnSpPr>
          <p:spPr>
            <a:xfrm>
              <a:off x="44009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294" name="Google Shape;4294;p46"/>
            <p:cNvCxnSpPr/>
            <p:nvPr/>
          </p:nvCxnSpPr>
          <p:spPr>
            <a:xfrm>
              <a:off x="47430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295" name="Google Shape;4295;p46"/>
            <p:cNvCxnSpPr/>
            <p:nvPr/>
          </p:nvCxnSpPr>
          <p:spPr>
            <a:xfrm>
              <a:off x="49141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296" name="Google Shape;4296;p46"/>
            <p:cNvCxnSpPr/>
            <p:nvPr/>
          </p:nvCxnSpPr>
          <p:spPr>
            <a:xfrm>
              <a:off x="50851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297" name="Google Shape;4297;p46"/>
            <p:cNvCxnSpPr/>
            <p:nvPr/>
          </p:nvCxnSpPr>
          <p:spPr>
            <a:xfrm>
              <a:off x="52561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298" name="Google Shape;4298;p46"/>
            <p:cNvCxnSpPr/>
            <p:nvPr/>
          </p:nvCxnSpPr>
          <p:spPr>
            <a:xfrm>
              <a:off x="54272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299" name="Google Shape;4299;p46"/>
            <p:cNvCxnSpPr/>
            <p:nvPr/>
          </p:nvCxnSpPr>
          <p:spPr>
            <a:xfrm>
              <a:off x="55982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300" name="Google Shape;4300;p46"/>
            <p:cNvCxnSpPr/>
            <p:nvPr/>
          </p:nvCxnSpPr>
          <p:spPr>
            <a:xfrm>
              <a:off x="57692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301" name="Google Shape;4301;p46"/>
            <p:cNvCxnSpPr/>
            <p:nvPr/>
          </p:nvCxnSpPr>
          <p:spPr>
            <a:xfrm>
              <a:off x="59403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302" name="Google Shape;4302;p46"/>
            <p:cNvCxnSpPr/>
            <p:nvPr/>
          </p:nvCxnSpPr>
          <p:spPr>
            <a:xfrm>
              <a:off x="61113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303" name="Google Shape;4303;p46"/>
            <p:cNvCxnSpPr/>
            <p:nvPr/>
          </p:nvCxnSpPr>
          <p:spPr>
            <a:xfrm>
              <a:off x="62824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304" name="Google Shape;4304;p46"/>
            <p:cNvCxnSpPr/>
            <p:nvPr/>
          </p:nvCxnSpPr>
          <p:spPr>
            <a:xfrm>
              <a:off x="64534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305" name="Google Shape;4305;p46"/>
            <p:cNvCxnSpPr/>
            <p:nvPr/>
          </p:nvCxnSpPr>
          <p:spPr>
            <a:xfrm>
              <a:off x="66244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306" name="Google Shape;4306;p46"/>
            <p:cNvCxnSpPr/>
            <p:nvPr/>
          </p:nvCxnSpPr>
          <p:spPr>
            <a:xfrm>
              <a:off x="67955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307" name="Google Shape;4307;p46"/>
            <p:cNvCxnSpPr/>
            <p:nvPr/>
          </p:nvCxnSpPr>
          <p:spPr>
            <a:xfrm>
              <a:off x="69665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308" name="Google Shape;4308;p46"/>
            <p:cNvCxnSpPr/>
            <p:nvPr/>
          </p:nvCxnSpPr>
          <p:spPr>
            <a:xfrm>
              <a:off x="713758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309" name="Google Shape;4309;p46"/>
            <p:cNvCxnSpPr/>
            <p:nvPr/>
          </p:nvCxnSpPr>
          <p:spPr>
            <a:xfrm>
              <a:off x="730862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310" name="Google Shape;4310;p46"/>
            <p:cNvCxnSpPr/>
            <p:nvPr/>
          </p:nvCxnSpPr>
          <p:spPr>
            <a:xfrm>
              <a:off x="747966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311" name="Google Shape;4311;p46"/>
            <p:cNvCxnSpPr/>
            <p:nvPr/>
          </p:nvCxnSpPr>
          <p:spPr>
            <a:xfrm>
              <a:off x="765070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312" name="Google Shape;4312;p46"/>
            <p:cNvCxnSpPr/>
            <p:nvPr/>
          </p:nvCxnSpPr>
          <p:spPr>
            <a:xfrm>
              <a:off x="7821738"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313" name="Google Shape;4313;p46"/>
            <p:cNvCxnSpPr/>
            <p:nvPr/>
          </p:nvCxnSpPr>
          <p:spPr>
            <a:xfrm>
              <a:off x="7992775"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314" name="Google Shape;4314;p46"/>
            <p:cNvCxnSpPr/>
            <p:nvPr/>
          </p:nvCxnSpPr>
          <p:spPr>
            <a:xfrm>
              <a:off x="8163813"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315" name="Google Shape;4315;p46"/>
            <p:cNvCxnSpPr/>
            <p:nvPr/>
          </p:nvCxnSpPr>
          <p:spPr>
            <a:xfrm>
              <a:off x="8334850" y="46710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316" name="Google Shape;4316;p46"/>
            <p:cNvCxnSpPr/>
            <p:nvPr/>
          </p:nvCxnSpPr>
          <p:spPr>
            <a:xfrm>
              <a:off x="8505888" y="467100"/>
              <a:ext cx="0" cy="4194000"/>
            </a:xfrm>
            <a:prstGeom prst="straightConnector1">
              <a:avLst/>
            </a:prstGeom>
            <a:noFill/>
            <a:ln w="9525" cap="flat" cmpd="sng">
              <a:solidFill>
                <a:schemeClr val="lt2"/>
              </a:solidFill>
              <a:prstDash val="solid"/>
              <a:round/>
              <a:headEnd type="none" w="med" len="med"/>
              <a:tailEnd type="none" w="med" len="med"/>
            </a:ln>
          </p:spPr>
        </p:cxnSp>
      </p:grpSp>
      <p:sp>
        <p:nvSpPr>
          <p:cNvPr id="4317" name="Google Shape;4317;p4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solidFill>
                  <a:schemeClr val="accent2"/>
                </a:solidFill>
              </a:rPr>
              <a:t>36</a:t>
            </a:fld>
            <a:endParaRPr>
              <a:solidFill>
                <a:schemeClr val="accent2"/>
              </a:solidFill>
            </a:endParaRPr>
          </a:p>
        </p:txBody>
      </p:sp>
      <p:grpSp>
        <p:nvGrpSpPr>
          <p:cNvPr id="4318" name="Google Shape;4318;p46"/>
          <p:cNvGrpSpPr/>
          <p:nvPr/>
        </p:nvGrpSpPr>
        <p:grpSpPr>
          <a:xfrm>
            <a:off x="467107" y="642473"/>
            <a:ext cx="8209755" cy="3858239"/>
            <a:chOff x="467088" y="642474"/>
            <a:chExt cx="4194000" cy="3858239"/>
          </a:xfrm>
        </p:grpSpPr>
        <p:cxnSp>
          <p:nvCxnSpPr>
            <p:cNvPr id="4319" name="Google Shape;4319;p46"/>
            <p:cNvCxnSpPr/>
            <p:nvPr/>
          </p:nvCxnSpPr>
          <p:spPr>
            <a:xfrm>
              <a:off x="2564088" y="-1454526"/>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320" name="Google Shape;4320;p46"/>
            <p:cNvCxnSpPr/>
            <p:nvPr/>
          </p:nvCxnSpPr>
          <p:spPr>
            <a:xfrm>
              <a:off x="2564088" y="-1279151"/>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321" name="Google Shape;4321;p46"/>
            <p:cNvCxnSpPr/>
            <p:nvPr/>
          </p:nvCxnSpPr>
          <p:spPr>
            <a:xfrm>
              <a:off x="2564088" y="-1103777"/>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322" name="Google Shape;4322;p46"/>
            <p:cNvCxnSpPr/>
            <p:nvPr/>
          </p:nvCxnSpPr>
          <p:spPr>
            <a:xfrm>
              <a:off x="2564088" y="-928402"/>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323" name="Google Shape;4323;p46"/>
            <p:cNvCxnSpPr/>
            <p:nvPr/>
          </p:nvCxnSpPr>
          <p:spPr>
            <a:xfrm>
              <a:off x="2564088" y="-753028"/>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324" name="Google Shape;4324;p46"/>
            <p:cNvCxnSpPr/>
            <p:nvPr/>
          </p:nvCxnSpPr>
          <p:spPr>
            <a:xfrm>
              <a:off x="2564088" y="-577653"/>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325" name="Google Shape;4325;p46"/>
            <p:cNvCxnSpPr/>
            <p:nvPr/>
          </p:nvCxnSpPr>
          <p:spPr>
            <a:xfrm>
              <a:off x="2564088" y="-40227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326" name="Google Shape;4326;p46"/>
            <p:cNvCxnSpPr/>
            <p:nvPr/>
          </p:nvCxnSpPr>
          <p:spPr>
            <a:xfrm>
              <a:off x="2564088" y="-226904"/>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327" name="Google Shape;4327;p46"/>
            <p:cNvCxnSpPr/>
            <p:nvPr/>
          </p:nvCxnSpPr>
          <p:spPr>
            <a:xfrm>
              <a:off x="2564088" y="-5153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328" name="Google Shape;4328;p46"/>
            <p:cNvCxnSpPr/>
            <p:nvPr/>
          </p:nvCxnSpPr>
          <p:spPr>
            <a:xfrm>
              <a:off x="2564088" y="123845"/>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329" name="Google Shape;4329;p46"/>
            <p:cNvCxnSpPr/>
            <p:nvPr/>
          </p:nvCxnSpPr>
          <p:spPr>
            <a:xfrm>
              <a:off x="2564088" y="29921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330" name="Google Shape;4330;p46"/>
            <p:cNvCxnSpPr/>
            <p:nvPr/>
          </p:nvCxnSpPr>
          <p:spPr>
            <a:xfrm>
              <a:off x="2564088" y="649968"/>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331" name="Google Shape;4331;p46"/>
            <p:cNvCxnSpPr/>
            <p:nvPr/>
          </p:nvCxnSpPr>
          <p:spPr>
            <a:xfrm>
              <a:off x="2564088" y="825343"/>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332" name="Google Shape;4332;p46"/>
            <p:cNvCxnSpPr/>
            <p:nvPr/>
          </p:nvCxnSpPr>
          <p:spPr>
            <a:xfrm>
              <a:off x="2564088" y="1000717"/>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333" name="Google Shape;4333;p46"/>
            <p:cNvCxnSpPr/>
            <p:nvPr/>
          </p:nvCxnSpPr>
          <p:spPr>
            <a:xfrm>
              <a:off x="2564088" y="1176092"/>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334" name="Google Shape;4334;p46"/>
            <p:cNvCxnSpPr/>
            <p:nvPr/>
          </p:nvCxnSpPr>
          <p:spPr>
            <a:xfrm>
              <a:off x="2564088" y="1351466"/>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335" name="Google Shape;4335;p46"/>
            <p:cNvCxnSpPr/>
            <p:nvPr/>
          </p:nvCxnSpPr>
          <p:spPr>
            <a:xfrm>
              <a:off x="2564088" y="1526841"/>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336" name="Google Shape;4336;p46"/>
            <p:cNvCxnSpPr/>
            <p:nvPr/>
          </p:nvCxnSpPr>
          <p:spPr>
            <a:xfrm>
              <a:off x="2564088" y="1702215"/>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337" name="Google Shape;4337;p46"/>
            <p:cNvCxnSpPr/>
            <p:nvPr/>
          </p:nvCxnSpPr>
          <p:spPr>
            <a:xfrm>
              <a:off x="2564088" y="1877590"/>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338" name="Google Shape;4338;p46"/>
            <p:cNvCxnSpPr/>
            <p:nvPr/>
          </p:nvCxnSpPr>
          <p:spPr>
            <a:xfrm>
              <a:off x="2564088" y="2052964"/>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339" name="Google Shape;4339;p46"/>
            <p:cNvCxnSpPr/>
            <p:nvPr/>
          </p:nvCxnSpPr>
          <p:spPr>
            <a:xfrm>
              <a:off x="2564088" y="2228339"/>
              <a:ext cx="0" cy="4194000"/>
            </a:xfrm>
            <a:prstGeom prst="straightConnector1">
              <a:avLst/>
            </a:prstGeom>
            <a:noFill/>
            <a:ln w="9525" cap="flat" cmpd="sng">
              <a:solidFill>
                <a:schemeClr val="lt2"/>
              </a:solidFill>
              <a:prstDash val="solid"/>
              <a:round/>
              <a:headEnd type="none" w="med" len="med"/>
              <a:tailEnd type="none" w="med" len="med"/>
            </a:ln>
          </p:spPr>
        </p:cxnSp>
        <p:cxnSp>
          <p:nvCxnSpPr>
            <p:cNvPr id="4340" name="Google Shape;4340;p46"/>
            <p:cNvCxnSpPr/>
            <p:nvPr/>
          </p:nvCxnSpPr>
          <p:spPr>
            <a:xfrm>
              <a:off x="2564088" y="2403713"/>
              <a:ext cx="0" cy="4194000"/>
            </a:xfrm>
            <a:prstGeom prst="straightConnector1">
              <a:avLst/>
            </a:prstGeom>
            <a:noFill/>
            <a:ln w="9525" cap="flat" cmpd="sng">
              <a:solidFill>
                <a:schemeClr val="lt2"/>
              </a:solidFill>
              <a:prstDash val="solid"/>
              <a:round/>
              <a:headEnd type="none" w="med" len="med"/>
              <a:tailEnd type="none" w="med" len="med"/>
            </a:ln>
          </p:spPr>
        </p:cxnSp>
      </p:grpSp>
      <p:cxnSp>
        <p:nvCxnSpPr>
          <p:cNvPr id="4341" name="Google Shape;4341;p46"/>
          <p:cNvCxnSpPr/>
          <p:nvPr/>
        </p:nvCxnSpPr>
        <p:spPr>
          <a:xfrm>
            <a:off x="4572000" y="467100"/>
            <a:ext cx="0" cy="4209000"/>
          </a:xfrm>
          <a:prstGeom prst="straightConnector1">
            <a:avLst/>
          </a:prstGeom>
          <a:noFill/>
          <a:ln w="19050" cap="flat" cmpd="sng">
            <a:solidFill>
              <a:schemeClr val="dk2"/>
            </a:solidFill>
            <a:prstDash val="solid"/>
            <a:round/>
            <a:headEnd type="triangle" w="sm" len="sm"/>
            <a:tailEnd type="triangle" w="sm" len="sm"/>
          </a:ln>
        </p:spPr>
      </p:cxnSp>
      <p:cxnSp>
        <p:nvCxnSpPr>
          <p:cNvPr id="4342" name="Google Shape;4342;p46"/>
          <p:cNvCxnSpPr/>
          <p:nvPr/>
        </p:nvCxnSpPr>
        <p:spPr>
          <a:xfrm>
            <a:off x="467100" y="2571600"/>
            <a:ext cx="8209800" cy="0"/>
          </a:xfrm>
          <a:prstGeom prst="straightConnector1">
            <a:avLst/>
          </a:prstGeom>
          <a:noFill/>
          <a:ln w="19050" cap="flat" cmpd="sng">
            <a:solidFill>
              <a:schemeClr val="dk2"/>
            </a:solidFill>
            <a:prstDash val="solid"/>
            <a:round/>
            <a:headEnd type="triangle" w="sm" len="sm"/>
            <a:tailEnd type="triangle" w="sm" len="sm"/>
          </a:ln>
        </p:spPr>
      </p:cxnSp>
      <p:sp>
        <p:nvSpPr>
          <p:cNvPr id="4343" name="Google Shape;4343;p46"/>
          <p:cNvSpPr txBox="1"/>
          <p:nvPr/>
        </p:nvSpPr>
        <p:spPr>
          <a:xfrm rot="-5400000">
            <a:off x="-258750" y="2488938"/>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Titillium Web"/>
                <a:ea typeface="Titillium Web"/>
                <a:cs typeface="Titillium Web"/>
                <a:sym typeface="Titillium Web"/>
              </a:rPr>
              <a:t>LOW VALUE 1</a:t>
            </a:r>
            <a:endParaRPr sz="800">
              <a:solidFill>
                <a:schemeClr val="lt1"/>
              </a:solidFill>
              <a:latin typeface="Titillium Web"/>
              <a:ea typeface="Titillium Web"/>
              <a:cs typeface="Titillium Web"/>
              <a:sym typeface="Titillium Web"/>
            </a:endParaRPr>
          </a:p>
        </p:txBody>
      </p:sp>
      <p:sp>
        <p:nvSpPr>
          <p:cNvPr id="4344" name="Google Shape;4344;p46"/>
          <p:cNvSpPr txBox="1"/>
          <p:nvPr/>
        </p:nvSpPr>
        <p:spPr>
          <a:xfrm rot="5400000">
            <a:off x="8116400" y="2488925"/>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Titillium Web"/>
                <a:ea typeface="Titillium Web"/>
                <a:cs typeface="Titillium Web"/>
                <a:sym typeface="Titillium Web"/>
              </a:rPr>
              <a:t>HIGH VALUE 1</a:t>
            </a:r>
            <a:endParaRPr sz="800">
              <a:solidFill>
                <a:schemeClr val="lt1"/>
              </a:solidFill>
              <a:latin typeface="Titillium Web"/>
              <a:ea typeface="Titillium Web"/>
              <a:cs typeface="Titillium Web"/>
              <a:sym typeface="Titillium Web"/>
            </a:endParaRPr>
          </a:p>
        </p:txBody>
      </p:sp>
      <p:sp>
        <p:nvSpPr>
          <p:cNvPr id="4345" name="Google Shape;4345;p46"/>
          <p:cNvSpPr txBox="1"/>
          <p:nvPr/>
        </p:nvSpPr>
        <p:spPr>
          <a:xfrm>
            <a:off x="3928825" y="4676063"/>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Titillium Web"/>
                <a:ea typeface="Titillium Web"/>
                <a:cs typeface="Titillium Web"/>
                <a:sym typeface="Titillium Web"/>
              </a:rPr>
              <a:t>LOW VALUE 2</a:t>
            </a:r>
            <a:endParaRPr sz="800">
              <a:solidFill>
                <a:schemeClr val="lt1"/>
              </a:solidFill>
              <a:latin typeface="Titillium Web"/>
              <a:ea typeface="Titillium Web"/>
              <a:cs typeface="Titillium Web"/>
              <a:sym typeface="Titillium Web"/>
            </a:endParaRPr>
          </a:p>
        </p:txBody>
      </p:sp>
      <p:sp>
        <p:nvSpPr>
          <p:cNvPr id="4346" name="Google Shape;4346;p46"/>
          <p:cNvSpPr txBox="1"/>
          <p:nvPr/>
        </p:nvSpPr>
        <p:spPr>
          <a:xfrm>
            <a:off x="3928775" y="301788"/>
            <a:ext cx="1286400" cy="1653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None/>
            </a:pPr>
            <a:r>
              <a:rPr lang="en" sz="800">
                <a:solidFill>
                  <a:schemeClr val="lt1"/>
                </a:solidFill>
                <a:latin typeface="Titillium Web"/>
                <a:ea typeface="Titillium Web"/>
                <a:cs typeface="Titillium Web"/>
                <a:sym typeface="Titillium Web"/>
              </a:rPr>
              <a:t>HIGH VALUE 2</a:t>
            </a:r>
            <a:endParaRPr sz="800">
              <a:solidFill>
                <a:schemeClr val="lt1"/>
              </a:solidFill>
              <a:latin typeface="Titillium Web"/>
              <a:ea typeface="Titillium Web"/>
              <a:cs typeface="Titillium Web"/>
              <a:sym typeface="Titillium Web"/>
            </a:endParaRPr>
          </a:p>
        </p:txBody>
      </p:sp>
      <p:sp>
        <p:nvSpPr>
          <p:cNvPr id="4347" name="Google Shape;4347;p46"/>
          <p:cNvSpPr/>
          <p:nvPr/>
        </p:nvSpPr>
        <p:spPr>
          <a:xfrm>
            <a:off x="7012800" y="826250"/>
            <a:ext cx="1000200" cy="10002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Our company</a:t>
            </a:r>
            <a:endParaRPr sz="800">
              <a:solidFill>
                <a:schemeClr val="dk1"/>
              </a:solidFill>
              <a:latin typeface="Titillium Web"/>
              <a:ea typeface="Titillium Web"/>
              <a:cs typeface="Titillium Web"/>
              <a:sym typeface="Titillium Web"/>
            </a:endParaRPr>
          </a:p>
        </p:txBody>
      </p:sp>
      <p:sp>
        <p:nvSpPr>
          <p:cNvPr id="4348" name="Google Shape;4348;p46"/>
          <p:cNvSpPr/>
          <p:nvPr/>
        </p:nvSpPr>
        <p:spPr>
          <a:xfrm>
            <a:off x="3130425" y="1295125"/>
            <a:ext cx="876000" cy="876000"/>
          </a:xfrm>
          <a:prstGeom prst="ellipse">
            <a:avLst/>
          </a:prstGeom>
          <a:solidFill>
            <a:schemeClr val="accent3"/>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Competitor</a:t>
            </a:r>
            <a:endParaRPr sz="800">
              <a:solidFill>
                <a:schemeClr val="lt1"/>
              </a:solidFill>
              <a:latin typeface="Titillium Web"/>
              <a:ea typeface="Titillium Web"/>
              <a:cs typeface="Titillium Web"/>
              <a:sym typeface="Titillium Web"/>
            </a:endParaRPr>
          </a:p>
        </p:txBody>
      </p:sp>
      <p:sp>
        <p:nvSpPr>
          <p:cNvPr id="4349" name="Google Shape;4349;p46"/>
          <p:cNvSpPr/>
          <p:nvPr/>
        </p:nvSpPr>
        <p:spPr>
          <a:xfrm>
            <a:off x="1382875" y="3471600"/>
            <a:ext cx="730500" cy="7305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Competitor</a:t>
            </a:r>
            <a:endParaRPr sz="800">
              <a:solidFill>
                <a:schemeClr val="lt1"/>
              </a:solidFill>
              <a:latin typeface="Titillium Web"/>
              <a:ea typeface="Titillium Web"/>
              <a:cs typeface="Titillium Web"/>
              <a:sym typeface="Titillium Web"/>
            </a:endParaRPr>
          </a:p>
        </p:txBody>
      </p:sp>
      <p:sp>
        <p:nvSpPr>
          <p:cNvPr id="4350" name="Google Shape;4350;p46"/>
          <p:cNvSpPr/>
          <p:nvPr/>
        </p:nvSpPr>
        <p:spPr>
          <a:xfrm>
            <a:off x="5626925" y="2948000"/>
            <a:ext cx="730500" cy="730500"/>
          </a:xfrm>
          <a:prstGeom prst="ellipse">
            <a:avLst/>
          </a:prstGeom>
          <a:solidFill>
            <a:schemeClr val="accent4"/>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Competitor</a:t>
            </a:r>
            <a:endParaRPr sz="800">
              <a:solidFill>
                <a:schemeClr val="lt1"/>
              </a:solidFill>
              <a:latin typeface="Titillium Web"/>
              <a:ea typeface="Titillium Web"/>
              <a:cs typeface="Titillium Web"/>
              <a:sym typeface="Titillium Web"/>
            </a:endParaRPr>
          </a:p>
        </p:txBody>
      </p:sp>
      <p:sp>
        <p:nvSpPr>
          <p:cNvPr id="4351" name="Google Shape;4351;p46"/>
          <p:cNvSpPr/>
          <p:nvPr/>
        </p:nvSpPr>
        <p:spPr>
          <a:xfrm>
            <a:off x="6527700" y="3398850"/>
            <a:ext cx="876000" cy="876000"/>
          </a:xfrm>
          <a:prstGeom prst="ellipse">
            <a:avLst/>
          </a:prstGeom>
          <a:solidFill>
            <a:schemeClr val="accent5"/>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Competitor</a:t>
            </a:r>
            <a:endParaRPr sz="800">
              <a:solidFill>
                <a:schemeClr val="lt1"/>
              </a:solidFill>
              <a:latin typeface="Titillium Web"/>
              <a:ea typeface="Titillium Web"/>
              <a:cs typeface="Titillium Web"/>
              <a:sym typeface="Titillium Web"/>
            </a:endParaRPr>
          </a:p>
        </p:txBody>
      </p:sp>
      <p:sp>
        <p:nvSpPr>
          <p:cNvPr id="4352" name="Google Shape;4352;p46"/>
          <p:cNvSpPr/>
          <p:nvPr/>
        </p:nvSpPr>
        <p:spPr>
          <a:xfrm>
            <a:off x="4768850" y="564625"/>
            <a:ext cx="730500" cy="7305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Competitor</a:t>
            </a:r>
            <a:endParaRPr sz="800">
              <a:solidFill>
                <a:schemeClr val="lt1"/>
              </a:solidFill>
              <a:latin typeface="Titillium Web"/>
              <a:ea typeface="Titillium Web"/>
              <a:cs typeface="Titillium Web"/>
              <a:sym typeface="Titillium Web"/>
            </a:endParaRPr>
          </a:p>
        </p:txBody>
      </p:sp>
      <p:sp>
        <p:nvSpPr>
          <p:cNvPr id="4353" name="Google Shape;4353;p46"/>
          <p:cNvSpPr/>
          <p:nvPr/>
        </p:nvSpPr>
        <p:spPr>
          <a:xfrm>
            <a:off x="1114225" y="947475"/>
            <a:ext cx="467100" cy="467100"/>
          </a:xfrm>
          <a:prstGeom prst="ellipse">
            <a:avLst/>
          </a:prstGeom>
          <a:solidFill>
            <a:schemeClr val="accent6"/>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800">
                <a:solidFill>
                  <a:schemeClr val="lt1"/>
                </a:solidFill>
                <a:latin typeface="Titillium Web"/>
                <a:ea typeface="Titillium Web"/>
                <a:cs typeface="Titillium Web"/>
                <a:sym typeface="Titillium Web"/>
              </a:rPr>
              <a:t>Competitor</a:t>
            </a:r>
            <a:endParaRPr sz="800">
              <a:solidFill>
                <a:schemeClr val="lt1"/>
              </a:solidFill>
              <a:latin typeface="Titillium Web"/>
              <a:ea typeface="Titillium Web"/>
              <a:cs typeface="Titillium Web"/>
              <a:sym typeface="Titillium Web"/>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57"/>
        <p:cNvGrpSpPr/>
        <p:nvPr/>
      </p:nvGrpSpPr>
      <p:grpSpPr>
        <a:xfrm>
          <a:off x="0" y="0"/>
          <a:ext cx="0" cy="0"/>
          <a:chOff x="0" y="0"/>
          <a:chExt cx="0" cy="0"/>
        </a:xfrm>
      </p:grpSpPr>
      <p:sp>
        <p:nvSpPr>
          <p:cNvPr id="4358" name="Google Shape;4358;p47"/>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WEEKLY PLANNER</a:t>
            </a:r>
            <a:endParaRPr/>
          </a:p>
        </p:txBody>
      </p:sp>
      <p:sp>
        <p:nvSpPr>
          <p:cNvPr id="4359" name="Google Shape;4359;p4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37</a:t>
            </a:fld>
            <a:endParaRPr/>
          </a:p>
        </p:txBody>
      </p:sp>
      <p:graphicFrame>
        <p:nvGraphicFramePr>
          <p:cNvPr id="4360" name="Google Shape;4360;p47"/>
          <p:cNvGraphicFramePr/>
          <p:nvPr/>
        </p:nvGraphicFramePr>
        <p:xfrm>
          <a:off x="861700" y="1663695"/>
          <a:ext cx="3000000" cy="3000000"/>
        </p:xfrm>
        <a:graphic>
          <a:graphicData uri="http://schemas.openxmlformats.org/drawingml/2006/table">
            <a:tbl>
              <a:tblPr>
                <a:noFill/>
                <a:tableStyleId>{6A787F38-7B79-44E3-ACA7-109338EB0D08}</a:tableStyleId>
              </a:tblPr>
              <a:tblGrid>
                <a:gridCol w="745800">
                  <a:extLst>
                    <a:ext uri="{9D8B030D-6E8A-4147-A177-3AD203B41FA5}">
                      <a16:colId xmlns:a16="http://schemas.microsoft.com/office/drawing/2014/main" val="20000"/>
                    </a:ext>
                  </a:extLst>
                </a:gridCol>
                <a:gridCol w="854850">
                  <a:extLst>
                    <a:ext uri="{9D8B030D-6E8A-4147-A177-3AD203B41FA5}">
                      <a16:colId xmlns:a16="http://schemas.microsoft.com/office/drawing/2014/main" val="20001"/>
                    </a:ext>
                  </a:extLst>
                </a:gridCol>
                <a:gridCol w="854850">
                  <a:extLst>
                    <a:ext uri="{9D8B030D-6E8A-4147-A177-3AD203B41FA5}">
                      <a16:colId xmlns:a16="http://schemas.microsoft.com/office/drawing/2014/main" val="20002"/>
                    </a:ext>
                  </a:extLst>
                </a:gridCol>
                <a:gridCol w="854850">
                  <a:extLst>
                    <a:ext uri="{9D8B030D-6E8A-4147-A177-3AD203B41FA5}">
                      <a16:colId xmlns:a16="http://schemas.microsoft.com/office/drawing/2014/main" val="20003"/>
                    </a:ext>
                  </a:extLst>
                </a:gridCol>
                <a:gridCol w="854850">
                  <a:extLst>
                    <a:ext uri="{9D8B030D-6E8A-4147-A177-3AD203B41FA5}">
                      <a16:colId xmlns:a16="http://schemas.microsoft.com/office/drawing/2014/main" val="20004"/>
                    </a:ext>
                  </a:extLst>
                </a:gridCol>
                <a:gridCol w="854850">
                  <a:extLst>
                    <a:ext uri="{9D8B030D-6E8A-4147-A177-3AD203B41FA5}">
                      <a16:colId xmlns:a16="http://schemas.microsoft.com/office/drawing/2014/main" val="20005"/>
                    </a:ext>
                  </a:extLst>
                </a:gridCol>
                <a:gridCol w="854850">
                  <a:extLst>
                    <a:ext uri="{9D8B030D-6E8A-4147-A177-3AD203B41FA5}">
                      <a16:colId xmlns:a16="http://schemas.microsoft.com/office/drawing/2014/main" val="20006"/>
                    </a:ext>
                  </a:extLst>
                </a:gridCol>
                <a:gridCol w="854850">
                  <a:extLst>
                    <a:ext uri="{9D8B030D-6E8A-4147-A177-3AD203B41FA5}">
                      <a16:colId xmlns:a16="http://schemas.microsoft.com/office/drawing/2014/main" val="20007"/>
                    </a:ext>
                  </a:extLst>
                </a:gridCol>
              </a:tblGrid>
              <a:tr h="304775">
                <a:tc>
                  <a:txBody>
                    <a:bodyPr/>
                    <a:lstStyle/>
                    <a:p>
                      <a:pPr marL="0" lvl="0" indent="0" algn="r" rtl="0">
                        <a:spcBef>
                          <a:spcPts val="0"/>
                        </a:spcBef>
                        <a:spcAft>
                          <a:spcPts val="0"/>
                        </a:spcAft>
                        <a:buNone/>
                      </a:pPr>
                      <a:endParaRPr sz="800">
                        <a:solidFill>
                          <a:schemeClr val="dk2"/>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lt2">
                          <a:alpha val="0"/>
                        </a:schemeClr>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700">
                          <a:solidFill>
                            <a:schemeClr val="dk2"/>
                          </a:solidFill>
                          <a:latin typeface="Titillium Web"/>
                          <a:ea typeface="Titillium Web"/>
                          <a:cs typeface="Titillium Web"/>
                          <a:sym typeface="Titillium Web"/>
                        </a:rPr>
                        <a:t>SUNDAY</a:t>
                      </a:r>
                      <a:endParaRPr sz="700">
                        <a:solidFill>
                          <a:schemeClr val="dk2"/>
                        </a:solidFill>
                        <a:latin typeface="Titillium Web"/>
                        <a:ea typeface="Titillium Web"/>
                        <a:cs typeface="Titillium Web"/>
                        <a:sym typeface="Titillium Web"/>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dk2"/>
                          </a:solidFill>
                          <a:latin typeface="Titillium Web"/>
                          <a:ea typeface="Titillium Web"/>
                          <a:cs typeface="Titillium Web"/>
                          <a:sym typeface="Titillium Web"/>
                        </a:rPr>
                        <a:t>MONDAY</a:t>
                      </a:r>
                      <a:endParaRPr sz="700">
                        <a:solidFill>
                          <a:schemeClr val="dk2"/>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dk2"/>
                          </a:solidFill>
                          <a:latin typeface="Titillium Web"/>
                          <a:ea typeface="Titillium Web"/>
                          <a:cs typeface="Titillium Web"/>
                          <a:sym typeface="Titillium Web"/>
                        </a:rPr>
                        <a:t>TUESDAY</a:t>
                      </a:r>
                      <a:endParaRPr sz="700">
                        <a:solidFill>
                          <a:schemeClr val="dk2"/>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dk2"/>
                          </a:solidFill>
                          <a:latin typeface="Titillium Web"/>
                          <a:ea typeface="Titillium Web"/>
                          <a:cs typeface="Titillium Web"/>
                          <a:sym typeface="Titillium Web"/>
                        </a:rPr>
                        <a:t>WEDNESDAY</a:t>
                      </a:r>
                      <a:endParaRPr sz="700">
                        <a:solidFill>
                          <a:schemeClr val="dk2"/>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dk2"/>
                          </a:solidFill>
                          <a:latin typeface="Titillium Web"/>
                          <a:ea typeface="Titillium Web"/>
                          <a:cs typeface="Titillium Web"/>
                          <a:sym typeface="Titillium Web"/>
                        </a:rPr>
                        <a:t>THURSDAY</a:t>
                      </a:r>
                      <a:endParaRPr sz="700">
                        <a:solidFill>
                          <a:schemeClr val="dk2"/>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dk2"/>
                          </a:solidFill>
                          <a:latin typeface="Titillium Web"/>
                          <a:ea typeface="Titillium Web"/>
                          <a:cs typeface="Titillium Web"/>
                          <a:sym typeface="Titillium Web"/>
                        </a:rPr>
                        <a:t>FRIDAY</a:t>
                      </a:r>
                      <a:endParaRPr sz="700">
                        <a:solidFill>
                          <a:schemeClr val="dk2"/>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700">
                          <a:solidFill>
                            <a:schemeClr val="dk2"/>
                          </a:solidFill>
                          <a:latin typeface="Titillium Web"/>
                          <a:ea typeface="Titillium Web"/>
                          <a:cs typeface="Titillium Web"/>
                          <a:sym typeface="Titillium Web"/>
                        </a:rPr>
                        <a:t>SATURDAY</a:t>
                      </a:r>
                      <a:endParaRPr sz="700">
                        <a:solidFill>
                          <a:schemeClr val="dk2"/>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dk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321100">
                <a:tc>
                  <a:txBody>
                    <a:bodyPr/>
                    <a:lstStyle/>
                    <a:p>
                      <a:pPr marL="0" lvl="0" indent="0" algn="r" rtl="0">
                        <a:spcBef>
                          <a:spcPts val="0"/>
                        </a:spcBef>
                        <a:spcAft>
                          <a:spcPts val="0"/>
                        </a:spcAft>
                        <a:buNone/>
                      </a:pPr>
                      <a:r>
                        <a:rPr lang="en" sz="700">
                          <a:solidFill>
                            <a:schemeClr val="dk2"/>
                          </a:solidFill>
                          <a:latin typeface="Titillium Web"/>
                          <a:ea typeface="Titillium Web"/>
                          <a:cs typeface="Titillium Web"/>
                          <a:sym typeface="Titillium Web"/>
                        </a:rPr>
                        <a:t>9:00 - 9:45</a:t>
                      </a:r>
                      <a:endParaRPr sz="700">
                        <a:solidFill>
                          <a:schemeClr val="dk2"/>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Task</a:t>
                      </a:r>
                      <a:endParaRPr sz="80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Task</a:t>
                      </a:r>
                      <a:endParaRPr sz="80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Task</a:t>
                      </a:r>
                      <a:endParaRPr sz="80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Task</a:t>
                      </a:r>
                      <a:endParaRPr sz="80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Task</a:t>
                      </a:r>
                      <a:endParaRPr sz="80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Task</a:t>
                      </a:r>
                      <a:endParaRPr sz="80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Task</a:t>
                      </a:r>
                      <a:endParaRPr sz="80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1"/>
                  </a:ext>
                </a:extLst>
              </a:tr>
              <a:tr h="321100">
                <a:tc>
                  <a:txBody>
                    <a:bodyPr/>
                    <a:lstStyle/>
                    <a:p>
                      <a:pPr marL="0" lvl="0" indent="0" algn="r" rtl="0">
                        <a:spcBef>
                          <a:spcPts val="0"/>
                        </a:spcBef>
                        <a:spcAft>
                          <a:spcPts val="0"/>
                        </a:spcAft>
                        <a:buNone/>
                      </a:pPr>
                      <a:r>
                        <a:rPr lang="en" sz="700">
                          <a:solidFill>
                            <a:schemeClr val="dk2"/>
                          </a:solidFill>
                          <a:latin typeface="Titillium Web"/>
                          <a:ea typeface="Titillium Web"/>
                          <a:cs typeface="Titillium Web"/>
                          <a:sym typeface="Titillium Web"/>
                        </a:rPr>
                        <a:t>10:00 - 10:45</a:t>
                      </a:r>
                      <a:endParaRPr sz="700">
                        <a:solidFill>
                          <a:schemeClr val="dk2"/>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Titillium Web"/>
                          <a:ea typeface="Titillium Web"/>
                          <a:cs typeface="Titillium Web"/>
                          <a:sym typeface="Titillium Web"/>
                        </a:rPr>
                        <a:t>Task</a:t>
                      </a:r>
                      <a:endParaRPr sz="80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Task</a:t>
                      </a:r>
                      <a:endParaRPr sz="80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Task</a:t>
                      </a:r>
                      <a:endParaRPr sz="80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Task</a:t>
                      </a:r>
                      <a:endParaRPr sz="80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Task</a:t>
                      </a:r>
                      <a:endParaRPr sz="80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Task</a:t>
                      </a:r>
                      <a:endParaRPr sz="80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Task</a:t>
                      </a:r>
                      <a:endParaRPr sz="80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2"/>
                  </a:ext>
                </a:extLst>
              </a:tr>
              <a:tr h="321100">
                <a:tc>
                  <a:txBody>
                    <a:bodyPr/>
                    <a:lstStyle/>
                    <a:p>
                      <a:pPr marL="0" lvl="0" indent="0" algn="r" rtl="0">
                        <a:spcBef>
                          <a:spcPts val="0"/>
                        </a:spcBef>
                        <a:spcAft>
                          <a:spcPts val="0"/>
                        </a:spcAft>
                        <a:buNone/>
                      </a:pPr>
                      <a:r>
                        <a:rPr lang="en" sz="700">
                          <a:solidFill>
                            <a:schemeClr val="dk2"/>
                          </a:solidFill>
                          <a:latin typeface="Titillium Web"/>
                          <a:ea typeface="Titillium Web"/>
                          <a:cs typeface="Titillium Web"/>
                          <a:sym typeface="Titillium Web"/>
                        </a:rPr>
                        <a:t>11:00 - 11:45</a:t>
                      </a:r>
                      <a:endParaRPr sz="700">
                        <a:solidFill>
                          <a:schemeClr val="dk2"/>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Titillium Web"/>
                          <a:ea typeface="Titillium Web"/>
                          <a:cs typeface="Titillium Web"/>
                          <a:sym typeface="Titillium Web"/>
                        </a:rPr>
                        <a:t>Task</a:t>
                      </a:r>
                      <a:endParaRPr sz="80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Task</a:t>
                      </a:r>
                      <a:endParaRPr sz="80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Task</a:t>
                      </a:r>
                      <a:endParaRPr sz="80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Task</a:t>
                      </a:r>
                      <a:endParaRPr sz="80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Task</a:t>
                      </a:r>
                      <a:endParaRPr sz="80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Task</a:t>
                      </a:r>
                      <a:endParaRPr sz="80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Task</a:t>
                      </a:r>
                      <a:endParaRPr sz="80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3"/>
                  </a:ext>
                </a:extLst>
              </a:tr>
              <a:tr h="321100">
                <a:tc>
                  <a:txBody>
                    <a:bodyPr/>
                    <a:lstStyle/>
                    <a:p>
                      <a:pPr marL="0" lvl="0" indent="0" algn="r" rtl="0">
                        <a:spcBef>
                          <a:spcPts val="0"/>
                        </a:spcBef>
                        <a:spcAft>
                          <a:spcPts val="0"/>
                        </a:spcAft>
                        <a:buNone/>
                      </a:pPr>
                      <a:r>
                        <a:rPr lang="en" sz="700">
                          <a:solidFill>
                            <a:schemeClr val="dk2"/>
                          </a:solidFill>
                          <a:latin typeface="Titillium Web"/>
                          <a:ea typeface="Titillium Web"/>
                          <a:cs typeface="Titillium Web"/>
                          <a:sym typeface="Titillium Web"/>
                        </a:rPr>
                        <a:t>12:00 - 13:15</a:t>
                      </a:r>
                      <a:endParaRPr sz="700">
                        <a:solidFill>
                          <a:schemeClr val="dk2"/>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 Free time</a:t>
                      </a:r>
                      <a:endParaRPr sz="80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1"/>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 Free time</a:t>
                      </a:r>
                      <a:endParaRPr sz="80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 Free time</a:t>
                      </a:r>
                      <a:endParaRPr sz="80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 Free time</a:t>
                      </a:r>
                      <a:endParaRPr sz="80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 Free time</a:t>
                      </a:r>
                      <a:endParaRPr sz="80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 Free time</a:t>
                      </a:r>
                      <a:endParaRPr sz="80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tc>
                  <a:txBody>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 Free time</a:t>
                      </a:r>
                      <a:endParaRPr sz="80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2"/>
                    </a:solidFill>
                  </a:tcPr>
                </a:tc>
                <a:extLst>
                  <a:ext uri="{0D108BD9-81ED-4DB2-BD59-A6C34878D82A}">
                    <a16:rowId xmlns:a16="http://schemas.microsoft.com/office/drawing/2014/main" val="10004"/>
                  </a:ext>
                </a:extLst>
              </a:tr>
              <a:tr h="321100">
                <a:tc>
                  <a:txBody>
                    <a:bodyPr/>
                    <a:lstStyle/>
                    <a:p>
                      <a:pPr marL="0" lvl="0" indent="0" algn="r" rtl="0">
                        <a:spcBef>
                          <a:spcPts val="0"/>
                        </a:spcBef>
                        <a:spcAft>
                          <a:spcPts val="0"/>
                        </a:spcAft>
                        <a:buNone/>
                      </a:pPr>
                      <a:r>
                        <a:rPr lang="en" sz="700">
                          <a:solidFill>
                            <a:schemeClr val="dk2"/>
                          </a:solidFill>
                          <a:latin typeface="Titillium Web"/>
                          <a:ea typeface="Titillium Web"/>
                          <a:cs typeface="Titillium Web"/>
                          <a:sym typeface="Titillium Web"/>
                        </a:rPr>
                        <a:t>13:30 - 14:15</a:t>
                      </a:r>
                      <a:endParaRPr sz="700">
                        <a:solidFill>
                          <a:schemeClr val="dk2"/>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Titillium Web"/>
                          <a:ea typeface="Titillium Web"/>
                          <a:cs typeface="Titillium Web"/>
                          <a:sym typeface="Titillium Web"/>
                        </a:rPr>
                        <a:t>Task</a:t>
                      </a:r>
                      <a:endParaRPr sz="80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Task</a:t>
                      </a:r>
                      <a:endParaRPr sz="80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Task</a:t>
                      </a:r>
                      <a:endParaRPr sz="80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Task</a:t>
                      </a:r>
                      <a:endParaRPr sz="80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Task</a:t>
                      </a:r>
                      <a:endParaRPr sz="80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Task</a:t>
                      </a:r>
                      <a:endParaRPr sz="80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Task</a:t>
                      </a:r>
                      <a:endParaRPr sz="80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5"/>
                  </a:ext>
                </a:extLst>
              </a:tr>
              <a:tr h="321100">
                <a:tc>
                  <a:txBody>
                    <a:bodyPr/>
                    <a:lstStyle/>
                    <a:p>
                      <a:pPr marL="0" lvl="0" indent="0" algn="r" rtl="0">
                        <a:spcBef>
                          <a:spcPts val="0"/>
                        </a:spcBef>
                        <a:spcAft>
                          <a:spcPts val="0"/>
                        </a:spcAft>
                        <a:buNone/>
                      </a:pPr>
                      <a:r>
                        <a:rPr lang="en" sz="700">
                          <a:solidFill>
                            <a:schemeClr val="dk2"/>
                          </a:solidFill>
                          <a:latin typeface="Titillium Web"/>
                          <a:ea typeface="Titillium Web"/>
                          <a:cs typeface="Titillium Web"/>
                          <a:sym typeface="Titillium Web"/>
                        </a:rPr>
                        <a:t>14:30 - 15:15</a:t>
                      </a:r>
                      <a:endParaRPr sz="700">
                        <a:solidFill>
                          <a:schemeClr val="dk2"/>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Titillium Web"/>
                          <a:ea typeface="Titillium Web"/>
                          <a:cs typeface="Titillium Web"/>
                          <a:sym typeface="Titillium Web"/>
                        </a:rPr>
                        <a:t>Task</a:t>
                      </a:r>
                      <a:endParaRPr sz="80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Task</a:t>
                      </a:r>
                      <a:endParaRPr sz="80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Task</a:t>
                      </a:r>
                      <a:endParaRPr sz="80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Task</a:t>
                      </a:r>
                      <a:endParaRPr sz="80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Task</a:t>
                      </a:r>
                      <a:endParaRPr sz="80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Task</a:t>
                      </a:r>
                      <a:endParaRPr sz="80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Task</a:t>
                      </a:r>
                      <a:endParaRPr sz="80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tcPr>
                </a:tc>
                <a:extLst>
                  <a:ext uri="{0D108BD9-81ED-4DB2-BD59-A6C34878D82A}">
                    <a16:rowId xmlns:a16="http://schemas.microsoft.com/office/drawing/2014/main" val="10006"/>
                  </a:ext>
                </a:extLst>
              </a:tr>
              <a:tr h="321100">
                <a:tc>
                  <a:txBody>
                    <a:bodyPr/>
                    <a:lstStyle/>
                    <a:p>
                      <a:pPr marL="0" lvl="0" indent="0" algn="r" rtl="0">
                        <a:spcBef>
                          <a:spcPts val="0"/>
                        </a:spcBef>
                        <a:spcAft>
                          <a:spcPts val="0"/>
                        </a:spcAft>
                        <a:buNone/>
                      </a:pPr>
                      <a:r>
                        <a:rPr lang="en" sz="700">
                          <a:solidFill>
                            <a:schemeClr val="dk2"/>
                          </a:solidFill>
                          <a:latin typeface="Titillium Web"/>
                          <a:ea typeface="Titillium Web"/>
                          <a:cs typeface="Titillium Web"/>
                          <a:sym typeface="Titillium Web"/>
                        </a:rPr>
                        <a:t>15:30 - 16:15</a:t>
                      </a:r>
                      <a:endParaRPr sz="700">
                        <a:solidFill>
                          <a:schemeClr val="dk2"/>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800">
                          <a:solidFill>
                            <a:schemeClr val="dk1"/>
                          </a:solidFill>
                          <a:latin typeface="Titillium Web"/>
                          <a:ea typeface="Titillium Web"/>
                          <a:cs typeface="Titillium Web"/>
                          <a:sym typeface="Titillium Web"/>
                        </a:rPr>
                        <a:t>Task</a:t>
                      </a:r>
                      <a:endParaRPr sz="80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Task</a:t>
                      </a:r>
                      <a:endParaRPr sz="80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Task</a:t>
                      </a:r>
                      <a:endParaRPr sz="80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Task</a:t>
                      </a:r>
                      <a:endParaRPr sz="80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Task</a:t>
                      </a:r>
                      <a:endParaRPr sz="80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Task</a:t>
                      </a:r>
                      <a:endParaRPr sz="80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alpha val="0"/>
                        </a:schemeClr>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tc>
                  <a:txBody>
                    <a:bodyPr/>
                    <a:lstStyle/>
                    <a:p>
                      <a:pPr marL="0" lvl="0" indent="0" algn="ctr" rtl="0">
                        <a:spcBef>
                          <a:spcPts val="0"/>
                        </a:spcBef>
                        <a:spcAft>
                          <a:spcPts val="0"/>
                        </a:spcAft>
                        <a:buNone/>
                      </a:pPr>
                      <a:r>
                        <a:rPr lang="en" sz="800">
                          <a:solidFill>
                            <a:schemeClr val="dk1"/>
                          </a:solidFill>
                          <a:latin typeface="Titillium Web"/>
                          <a:ea typeface="Titillium Web"/>
                          <a:cs typeface="Titillium Web"/>
                          <a:sym typeface="Titillium Web"/>
                        </a:rPr>
                        <a:t>Task</a:t>
                      </a:r>
                      <a:endParaRPr sz="800">
                        <a:solidFill>
                          <a:schemeClr val="dk1"/>
                        </a:solidFill>
                        <a:latin typeface="Titillium Web"/>
                        <a:ea typeface="Titillium Web"/>
                        <a:cs typeface="Titillium Web"/>
                        <a:sym typeface="Titillium Web"/>
                      </a:endParaRPr>
                    </a:p>
                  </a:txBody>
                  <a:tcPr marL="91425" marR="91425" marT="91425" marB="91425" anchor="ctr">
                    <a:lnL w="9525" cap="flat" cmpd="sng">
                      <a:solidFill>
                        <a:schemeClr val="lt2">
                          <a:alpha val="0"/>
                        </a:schemeClr>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dk2"/>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364"/>
        <p:cNvGrpSpPr/>
        <p:nvPr/>
      </p:nvGrpSpPr>
      <p:grpSpPr>
        <a:xfrm>
          <a:off x="0" y="0"/>
          <a:ext cx="0" cy="0"/>
          <a:chOff x="0" y="0"/>
          <a:chExt cx="0" cy="0"/>
        </a:xfrm>
      </p:grpSpPr>
      <p:grpSp>
        <p:nvGrpSpPr>
          <p:cNvPr id="4365" name="Google Shape;4365;p48"/>
          <p:cNvGrpSpPr/>
          <p:nvPr/>
        </p:nvGrpSpPr>
        <p:grpSpPr>
          <a:xfrm>
            <a:off x="282768" y="342338"/>
            <a:ext cx="347107" cy="438984"/>
            <a:chOff x="584925" y="238125"/>
            <a:chExt cx="415200" cy="525100"/>
          </a:xfrm>
        </p:grpSpPr>
        <p:sp>
          <p:nvSpPr>
            <p:cNvPr id="4366" name="Google Shape;4366;p48"/>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48"/>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48"/>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48"/>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48"/>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48"/>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72" name="Google Shape;4372;p48"/>
          <p:cNvGrpSpPr/>
          <p:nvPr/>
        </p:nvGrpSpPr>
        <p:grpSpPr>
          <a:xfrm>
            <a:off x="834027" y="406125"/>
            <a:ext cx="371623" cy="309362"/>
            <a:chOff x="1244325" y="314425"/>
            <a:chExt cx="444525" cy="370050"/>
          </a:xfrm>
        </p:grpSpPr>
        <p:sp>
          <p:nvSpPr>
            <p:cNvPr id="4373" name="Google Shape;4373;p48"/>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48"/>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75" name="Google Shape;4375;p48"/>
          <p:cNvGrpSpPr/>
          <p:nvPr/>
        </p:nvGrpSpPr>
        <p:grpSpPr>
          <a:xfrm>
            <a:off x="1405725" y="404599"/>
            <a:ext cx="355300" cy="312413"/>
            <a:chOff x="1928175" y="312600"/>
            <a:chExt cx="425000" cy="373700"/>
          </a:xfrm>
        </p:grpSpPr>
        <p:sp>
          <p:nvSpPr>
            <p:cNvPr id="4376" name="Google Shape;4376;p48"/>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7" name="Google Shape;4377;p48"/>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78" name="Google Shape;4378;p48"/>
          <p:cNvSpPr/>
          <p:nvPr/>
        </p:nvSpPr>
        <p:spPr>
          <a:xfrm>
            <a:off x="2001502" y="393385"/>
            <a:ext cx="290970" cy="334860"/>
          </a:xfrm>
          <a:custGeom>
            <a:avLst/>
            <a:gdLst/>
            <a:ahLst/>
            <a:cxnLst/>
            <a:rect l="l" t="t" r="r" b="b"/>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48"/>
          <p:cNvSpPr/>
          <p:nvPr/>
        </p:nvSpPr>
        <p:spPr>
          <a:xfrm>
            <a:off x="2584948" y="394410"/>
            <a:ext cx="251176" cy="332812"/>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80" name="Google Shape;4380;p48"/>
          <p:cNvGrpSpPr/>
          <p:nvPr/>
        </p:nvGrpSpPr>
        <p:grpSpPr>
          <a:xfrm>
            <a:off x="3069763" y="388276"/>
            <a:ext cx="408386" cy="345080"/>
            <a:chOff x="3918650" y="293075"/>
            <a:chExt cx="488500" cy="412775"/>
          </a:xfrm>
        </p:grpSpPr>
        <p:sp>
          <p:nvSpPr>
            <p:cNvPr id="4381" name="Google Shape;4381;p48"/>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48"/>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48"/>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4" name="Google Shape;4384;p48"/>
          <p:cNvGrpSpPr/>
          <p:nvPr/>
        </p:nvGrpSpPr>
        <p:grpSpPr>
          <a:xfrm>
            <a:off x="3669530" y="362235"/>
            <a:ext cx="335905" cy="397142"/>
            <a:chOff x="4636075" y="261925"/>
            <a:chExt cx="401800" cy="475050"/>
          </a:xfrm>
        </p:grpSpPr>
        <p:sp>
          <p:nvSpPr>
            <p:cNvPr id="4385" name="Google Shape;4385;p48"/>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48"/>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48"/>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48"/>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9" name="Google Shape;4389;p48"/>
          <p:cNvSpPr/>
          <p:nvPr/>
        </p:nvSpPr>
        <p:spPr>
          <a:xfrm>
            <a:off x="4208731" y="392863"/>
            <a:ext cx="384894" cy="335905"/>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90" name="Google Shape;4390;p48"/>
          <p:cNvGrpSpPr/>
          <p:nvPr/>
        </p:nvGrpSpPr>
        <p:grpSpPr>
          <a:xfrm>
            <a:off x="4796082" y="395424"/>
            <a:ext cx="336908" cy="330262"/>
            <a:chOff x="5983625" y="301625"/>
            <a:chExt cx="403000" cy="395050"/>
          </a:xfrm>
        </p:grpSpPr>
        <p:sp>
          <p:nvSpPr>
            <p:cNvPr id="4391" name="Google Shape;4391;p48"/>
            <p:cNvSpPr/>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48"/>
            <p:cNvSpPr/>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48"/>
            <p:cNvSpPr/>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48"/>
            <p:cNvSpPr/>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48"/>
            <p:cNvSpPr/>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48"/>
            <p:cNvSpPr/>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48"/>
            <p:cNvSpPr/>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48"/>
            <p:cNvSpPr/>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48"/>
            <p:cNvSpPr/>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48"/>
            <p:cNvSpPr/>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48"/>
            <p:cNvSpPr/>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48"/>
            <p:cNvSpPr/>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48"/>
            <p:cNvSpPr/>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48"/>
            <p:cNvSpPr/>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48"/>
            <p:cNvSpPr/>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48"/>
            <p:cNvSpPr/>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48"/>
            <p:cNvSpPr/>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48"/>
            <p:cNvSpPr/>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48"/>
            <p:cNvSpPr/>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48"/>
            <p:cNvSpPr/>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1" name="Google Shape;4411;p48"/>
          <p:cNvGrpSpPr/>
          <p:nvPr/>
        </p:nvGrpSpPr>
        <p:grpSpPr>
          <a:xfrm>
            <a:off x="5362158" y="392853"/>
            <a:ext cx="331808" cy="331307"/>
            <a:chOff x="6660750" y="298550"/>
            <a:chExt cx="396900" cy="396300"/>
          </a:xfrm>
        </p:grpSpPr>
        <p:sp>
          <p:nvSpPr>
            <p:cNvPr id="4412" name="Google Shape;4412;p48"/>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48"/>
            <p:cNvSpPr/>
            <p:nvPr/>
          </p:nvSpPr>
          <p:spPr>
            <a:xfrm>
              <a:off x="6697400"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4" name="Google Shape;4414;p48"/>
          <p:cNvGrpSpPr/>
          <p:nvPr/>
        </p:nvGrpSpPr>
        <p:grpSpPr>
          <a:xfrm>
            <a:off x="282768" y="914538"/>
            <a:ext cx="347107" cy="420111"/>
            <a:chOff x="584925" y="922575"/>
            <a:chExt cx="415200" cy="502525"/>
          </a:xfrm>
        </p:grpSpPr>
        <p:sp>
          <p:nvSpPr>
            <p:cNvPr id="4415" name="Google Shape;4415;p48"/>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48"/>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48"/>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8" name="Google Shape;4418;p48"/>
          <p:cNvGrpSpPr/>
          <p:nvPr/>
        </p:nvGrpSpPr>
        <p:grpSpPr>
          <a:xfrm>
            <a:off x="836075" y="904841"/>
            <a:ext cx="367547" cy="437980"/>
            <a:chOff x="1246775" y="910975"/>
            <a:chExt cx="439650" cy="523900"/>
          </a:xfrm>
        </p:grpSpPr>
        <p:sp>
          <p:nvSpPr>
            <p:cNvPr id="4419" name="Google Shape;4419;p48"/>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48"/>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48"/>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2" name="Google Shape;4422;p48"/>
          <p:cNvGrpSpPr/>
          <p:nvPr/>
        </p:nvGrpSpPr>
        <p:grpSpPr>
          <a:xfrm>
            <a:off x="1404200" y="975274"/>
            <a:ext cx="358351" cy="298118"/>
            <a:chOff x="1926350" y="995225"/>
            <a:chExt cx="428650" cy="356600"/>
          </a:xfrm>
        </p:grpSpPr>
        <p:sp>
          <p:nvSpPr>
            <p:cNvPr id="4423" name="Google Shape;4423;p48"/>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48"/>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48"/>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48"/>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27" name="Google Shape;4427;p48"/>
          <p:cNvSpPr/>
          <p:nvPr/>
        </p:nvSpPr>
        <p:spPr>
          <a:xfrm>
            <a:off x="1971885" y="950288"/>
            <a:ext cx="350200" cy="348152"/>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48"/>
          <p:cNvSpPr/>
          <p:nvPr/>
        </p:nvSpPr>
        <p:spPr>
          <a:xfrm>
            <a:off x="2535956" y="967656"/>
            <a:ext cx="349155" cy="313437"/>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48"/>
          <p:cNvSpPr/>
          <p:nvPr/>
        </p:nvSpPr>
        <p:spPr>
          <a:xfrm>
            <a:off x="3104604" y="970206"/>
            <a:ext cx="338956" cy="308317"/>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48"/>
          <p:cNvSpPr/>
          <p:nvPr/>
        </p:nvSpPr>
        <p:spPr>
          <a:xfrm>
            <a:off x="3679376" y="97325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31" name="Google Shape;4431;p48"/>
          <p:cNvGrpSpPr/>
          <p:nvPr/>
        </p:nvGrpSpPr>
        <p:grpSpPr>
          <a:xfrm>
            <a:off x="4226431" y="952827"/>
            <a:ext cx="349155" cy="349657"/>
            <a:chOff x="5302225" y="968375"/>
            <a:chExt cx="417650" cy="418250"/>
          </a:xfrm>
        </p:grpSpPr>
        <p:sp>
          <p:nvSpPr>
            <p:cNvPr id="4432" name="Google Shape;4432;p48"/>
            <p:cNvSpPr/>
            <p:nvPr/>
          </p:nvSpPr>
          <p:spPr>
            <a:xfrm>
              <a:off x="5333350" y="991575"/>
              <a:ext cx="152075" cy="155100"/>
            </a:xfrm>
            <a:custGeom>
              <a:avLst/>
              <a:gdLst/>
              <a:ahLst/>
              <a:cxnLst/>
              <a:rect l="l" t="t" r="r" b="b"/>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48"/>
            <p:cNvSpPr/>
            <p:nvPr/>
          </p:nvSpPr>
          <p:spPr>
            <a:xfrm>
              <a:off x="5302225" y="968375"/>
              <a:ext cx="417650" cy="418250"/>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4" name="Google Shape;4434;p48"/>
          <p:cNvGrpSpPr/>
          <p:nvPr/>
        </p:nvGrpSpPr>
        <p:grpSpPr>
          <a:xfrm>
            <a:off x="4748095" y="913514"/>
            <a:ext cx="432881" cy="421637"/>
            <a:chOff x="5926225" y="921350"/>
            <a:chExt cx="517800" cy="504350"/>
          </a:xfrm>
        </p:grpSpPr>
        <p:sp>
          <p:nvSpPr>
            <p:cNvPr id="4435" name="Google Shape;4435;p48"/>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48"/>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7" name="Google Shape;4437;p48"/>
          <p:cNvGrpSpPr/>
          <p:nvPr/>
        </p:nvGrpSpPr>
        <p:grpSpPr>
          <a:xfrm>
            <a:off x="5325918" y="921686"/>
            <a:ext cx="404290" cy="405314"/>
            <a:chOff x="6617400" y="931125"/>
            <a:chExt cx="483600" cy="484825"/>
          </a:xfrm>
        </p:grpSpPr>
        <p:sp>
          <p:nvSpPr>
            <p:cNvPr id="4438" name="Google Shape;4438;p48"/>
            <p:cNvSpPr/>
            <p:nvPr/>
          </p:nvSpPr>
          <p:spPr>
            <a:xfrm>
              <a:off x="6843925" y="1183900"/>
              <a:ext cx="121525" cy="232050"/>
            </a:xfrm>
            <a:custGeom>
              <a:avLst/>
              <a:gdLst/>
              <a:ahLst/>
              <a:cxnLst/>
              <a:rect l="l" t="t" r="r" b="b"/>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48"/>
            <p:cNvSpPr/>
            <p:nvPr/>
          </p:nvSpPr>
          <p:spPr>
            <a:xfrm>
              <a:off x="6617400" y="931125"/>
              <a:ext cx="483600" cy="259500"/>
            </a:xfrm>
            <a:custGeom>
              <a:avLst/>
              <a:gdLst/>
              <a:ahLst/>
              <a:cxnLst/>
              <a:rect l="l" t="t" r="r" b="b"/>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0" name="Google Shape;4440;p48"/>
          <p:cNvGrpSpPr/>
          <p:nvPr/>
        </p:nvGrpSpPr>
        <p:grpSpPr>
          <a:xfrm>
            <a:off x="261325" y="1551048"/>
            <a:ext cx="389994" cy="273623"/>
            <a:chOff x="559275" y="1683950"/>
            <a:chExt cx="466500" cy="327300"/>
          </a:xfrm>
        </p:grpSpPr>
        <p:sp>
          <p:nvSpPr>
            <p:cNvPr id="4441" name="Google Shape;4441;p48"/>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48"/>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3" name="Google Shape;4443;p48"/>
          <p:cNvGrpSpPr/>
          <p:nvPr/>
        </p:nvGrpSpPr>
        <p:grpSpPr>
          <a:xfrm>
            <a:off x="824852" y="1496958"/>
            <a:ext cx="389994" cy="381822"/>
            <a:chOff x="1233350" y="1619250"/>
            <a:chExt cx="466500" cy="456725"/>
          </a:xfrm>
        </p:grpSpPr>
        <p:sp>
          <p:nvSpPr>
            <p:cNvPr id="4444" name="Google Shape;4444;p48"/>
            <p:cNvSpPr/>
            <p:nvPr/>
          </p:nvSpPr>
          <p:spPr>
            <a:xfrm>
              <a:off x="1233350" y="1619250"/>
              <a:ext cx="466500" cy="456725"/>
            </a:xfrm>
            <a:custGeom>
              <a:avLst/>
              <a:gdLst/>
              <a:ahLst/>
              <a:cxnLst/>
              <a:rect l="l" t="t" r="r" b="b"/>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5" name="Google Shape;4445;p48"/>
            <p:cNvSpPr/>
            <p:nvPr/>
          </p:nvSpPr>
          <p:spPr>
            <a:xfrm>
              <a:off x="1382325" y="1792025"/>
              <a:ext cx="168550" cy="12250"/>
            </a:xfrm>
            <a:custGeom>
              <a:avLst/>
              <a:gdLst/>
              <a:ahLst/>
              <a:cxnLst/>
              <a:rect l="l" t="t" r="r" b="b"/>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6" name="Google Shape;4446;p48"/>
            <p:cNvSpPr/>
            <p:nvPr/>
          </p:nvSpPr>
          <p:spPr>
            <a:xfrm>
              <a:off x="1382325" y="1825000"/>
              <a:ext cx="168550" cy="12250"/>
            </a:xfrm>
            <a:custGeom>
              <a:avLst/>
              <a:gdLst/>
              <a:ahLst/>
              <a:cxnLst/>
              <a:rect l="l" t="t" r="r" b="b"/>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48"/>
            <p:cNvSpPr/>
            <p:nvPr/>
          </p:nvSpPr>
          <p:spPr>
            <a:xfrm>
              <a:off x="1382325" y="1858575"/>
              <a:ext cx="70850" cy="12250"/>
            </a:xfrm>
            <a:custGeom>
              <a:avLst/>
              <a:gdLst/>
              <a:ahLst/>
              <a:cxnLst/>
              <a:rect l="l" t="t" r="r" b="b"/>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8" name="Google Shape;4448;p48"/>
          <p:cNvGrpSpPr/>
          <p:nvPr/>
        </p:nvGrpSpPr>
        <p:grpSpPr>
          <a:xfrm>
            <a:off x="1400626" y="1505109"/>
            <a:ext cx="365499" cy="365499"/>
            <a:chOff x="1922075" y="1629000"/>
            <a:chExt cx="437200" cy="437200"/>
          </a:xfrm>
        </p:grpSpPr>
        <p:sp>
          <p:nvSpPr>
            <p:cNvPr id="4449" name="Google Shape;4449;p48"/>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48"/>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1" name="Google Shape;4451;p48"/>
          <p:cNvGrpSpPr/>
          <p:nvPr/>
        </p:nvGrpSpPr>
        <p:grpSpPr>
          <a:xfrm>
            <a:off x="1962627" y="1503584"/>
            <a:ext cx="368551" cy="368551"/>
            <a:chOff x="2594325" y="1627175"/>
            <a:chExt cx="440850" cy="440850"/>
          </a:xfrm>
        </p:grpSpPr>
        <p:sp>
          <p:nvSpPr>
            <p:cNvPr id="4452" name="Google Shape;4452;p48"/>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48"/>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48"/>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55" name="Google Shape;4455;p48"/>
          <p:cNvSpPr/>
          <p:nvPr/>
        </p:nvSpPr>
        <p:spPr>
          <a:xfrm>
            <a:off x="2542582" y="1519981"/>
            <a:ext cx="335905" cy="335884"/>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56" name="Google Shape;4456;p48"/>
          <p:cNvGrpSpPr/>
          <p:nvPr/>
        </p:nvGrpSpPr>
        <p:grpSpPr>
          <a:xfrm>
            <a:off x="3124395" y="1476017"/>
            <a:ext cx="299121" cy="423685"/>
            <a:chOff x="3984000" y="1594200"/>
            <a:chExt cx="357800" cy="506800"/>
          </a:xfrm>
        </p:grpSpPr>
        <p:sp>
          <p:nvSpPr>
            <p:cNvPr id="4457" name="Google Shape;4457;p48"/>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48"/>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59" name="Google Shape;4459;p48"/>
          <p:cNvGrpSpPr/>
          <p:nvPr/>
        </p:nvGrpSpPr>
        <p:grpSpPr>
          <a:xfrm>
            <a:off x="3640437" y="1566869"/>
            <a:ext cx="394090" cy="241980"/>
            <a:chOff x="4601275" y="1702875"/>
            <a:chExt cx="471400" cy="289450"/>
          </a:xfrm>
        </p:grpSpPr>
        <p:sp>
          <p:nvSpPr>
            <p:cNvPr id="4460" name="Google Shape;4460;p48"/>
            <p:cNvSpPr/>
            <p:nvPr/>
          </p:nvSpPr>
          <p:spPr>
            <a:xfrm>
              <a:off x="4816200" y="1702875"/>
              <a:ext cx="41550" cy="41550"/>
            </a:xfrm>
            <a:custGeom>
              <a:avLst/>
              <a:gdLst/>
              <a:ahLst/>
              <a:cxnLst/>
              <a:rect l="l" t="t" r="r" b="b"/>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48"/>
            <p:cNvSpPr/>
            <p:nvPr/>
          </p:nvSpPr>
          <p:spPr>
            <a:xfrm>
              <a:off x="5031125" y="1757225"/>
              <a:ext cx="41550" cy="41550"/>
            </a:xfrm>
            <a:custGeom>
              <a:avLst/>
              <a:gdLst/>
              <a:ahLst/>
              <a:cxnLst/>
              <a:rect l="l" t="t" r="r" b="b"/>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48"/>
            <p:cNvSpPr/>
            <p:nvPr/>
          </p:nvSpPr>
          <p:spPr>
            <a:xfrm>
              <a:off x="4634875" y="1756000"/>
              <a:ext cx="404225" cy="178325"/>
            </a:xfrm>
            <a:custGeom>
              <a:avLst/>
              <a:gdLst/>
              <a:ahLst/>
              <a:cxnLst/>
              <a:rect l="l" t="t" r="r" b="b"/>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48"/>
            <p:cNvSpPr/>
            <p:nvPr/>
          </p:nvSpPr>
          <p:spPr>
            <a:xfrm>
              <a:off x="4601275" y="1757225"/>
              <a:ext cx="41550" cy="41550"/>
            </a:xfrm>
            <a:custGeom>
              <a:avLst/>
              <a:gdLst/>
              <a:ahLst/>
              <a:cxnLst/>
              <a:rect l="l" t="t" r="r" b="b"/>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48"/>
            <p:cNvSpPr/>
            <p:nvPr/>
          </p:nvSpPr>
          <p:spPr>
            <a:xfrm>
              <a:off x="4673325" y="1947725"/>
              <a:ext cx="327300" cy="44600"/>
            </a:xfrm>
            <a:custGeom>
              <a:avLst/>
              <a:gdLst/>
              <a:ahLst/>
              <a:cxnLst/>
              <a:rect l="l" t="t" r="r" b="b"/>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5" name="Google Shape;4465;p48"/>
          <p:cNvGrpSpPr/>
          <p:nvPr/>
        </p:nvGrpSpPr>
        <p:grpSpPr>
          <a:xfrm>
            <a:off x="4222857" y="1507659"/>
            <a:ext cx="356303" cy="360400"/>
            <a:chOff x="5297950" y="1632050"/>
            <a:chExt cx="426200" cy="431100"/>
          </a:xfrm>
        </p:grpSpPr>
        <p:sp>
          <p:nvSpPr>
            <p:cNvPr id="4466" name="Google Shape;4466;p48"/>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48"/>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8" name="Google Shape;4468;p48"/>
          <p:cNvGrpSpPr/>
          <p:nvPr/>
        </p:nvGrpSpPr>
        <p:grpSpPr>
          <a:xfrm>
            <a:off x="4785360" y="1496958"/>
            <a:ext cx="358351" cy="381822"/>
            <a:chOff x="5970800" y="1619250"/>
            <a:chExt cx="428650" cy="456725"/>
          </a:xfrm>
        </p:grpSpPr>
        <p:sp>
          <p:nvSpPr>
            <p:cNvPr id="4469" name="Google Shape;4469;p48"/>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48"/>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48"/>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48"/>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3" name="Google Shape;4473;p48"/>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4" name="Google Shape;4474;p48"/>
          <p:cNvGrpSpPr/>
          <p:nvPr/>
        </p:nvGrpSpPr>
        <p:grpSpPr>
          <a:xfrm>
            <a:off x="5332564" y="1492360"/>
            <a:ext cx="401719" cy="366502"/>
            <a:chOff x="6625350" y="1613750"/>
            <a:chExt cx="480525" cy="438400"/>
          </a:xfrm>
        </p:grpSpPr>
        <p:sp>
          <p:nvSpPr>
            <p:cNvPr id="4475" name="Google Shape;4475;p48"/>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48"/>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48"/>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48"/>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48"/>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0" name="Google Shape;4480;p48"/>
          <p:cNvGrpSpPr/>
          <p:nvPr/>
        </p:nvGrpSpPr>
        <p:grpSpPr>
          <a:xfrm>
            <a:off x="304713" y="2088554"/>
            <a:ext cx="303217" cy="325685"/>
            <a:chOff x="611175" y="2326900"/>
            <a:chExt cx="362700" cy="389575"/>
          </a:xfrm>
        </p:grpSpPr>
        <p:sp>
          <p:nvSpPr>
            <p:cNvPr id="4481" name="Google Shape;4481;p48"/>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48"/>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48"/>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48"/>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85" name="Google Shape;4485;p48"/>
          <p:cNvSpPr/>
          <p:nvPr/>
        </p:nvSpPr>
        <p:spPr>
          <a:xfrm>
            <a:off x="860109"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48"/>
          <p:cNvSpPr/>
          <p:nvPr/>
        </p:nvSpPr>
        <p:spPr>
          <a:xfrm>
            <a:off x="1423657"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48"/>
          <p:cNvSpPr/>
          <p:nvPr/>
        </p:nvSpPr>
        <p:spPr>
          <a:xfrm>
            <a:off x="1987206" y="2091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88" name="Google Shape;4488;p48"/>
          <p:cNvGrpSpPr/>
          <p:nvPr/>
        </p:nvGrpSpPr>
        <p:grpSpPr>
          <a:xfrm>
            <a:off x="2625178" y="2036492"/>
            <a:ext cx="170502" cy="425733"/>
            <a:chOff x="3386850" y="2264625"/>
            <a:chExt cx="203950" cy="509250"/>
          </a:xfrm>
        </p:grpSpPr>
        <p:sp>
          <p:nvSpPr>
            <p:cNvPr id="4489" name="Google Shape;4489;p48"/>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48"/>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1" name="Google Shape;4491;p48"/>
          <p:cNvGrpSpPr/>
          <p:nvPr/>
        </p:nvGrpSpPr>
        <p:grpSpPr>
          <a:xfrm>
            <a:off x="3767551" y="2090602"/>
            <a:ext cx="139863" cy="317513"/>
            <a:chOff x="4753325" y="2329350"/>
            <a:chExt cx="167300" cy="379800"/>
          </a:xfrm>
        </p:grpSpPr>
        <p:sp>
          <p:nvSpPr>
            <p:cNvPr id="4492" name="Google Shape;4492;p48"/>
            <p:cNvSpPr/>
            <p:nvPr/>
          </p:nvSpPr>
          <p:spPr>
            <a:xfrm>
              <a:off x="4753325" y="2424600"/>
              <a:ext cx="167300" cy="284550"/>
            </a:xfrm>
            <a:custGeom>
              <a:avLst/>
              <a:gdLst/>
              <a:ahLst/>
              <a:cxnLst/>
              <a:rect l="l" t="t" r="r" b="b"/>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48"/>
            <p:cNvSpPr/>
            <p:nvPr/>
          </p:nvSpPr>
          <p:spPr>
            <a:xfrm>
              <a:off x="4798500" y="2329350"/>
              <a:ext cx="76950" cy="84275"/>
            </a:xfrm>
            <a:custGeom>
              <a:avLst/>
              <a:gdLst/>
              <a:ahLst/>
              <a:cxnLst/>
              <a:rect l="l" t="t" r="r" b="b"/>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94" name="Google Shape;4494;p48"/>
          <p:cNvGrpSpPr/>
          <p:nvPr/>
        </p:nvGrpSpPr>
        <p:grpSpPr>
          <a:xfrm>
            <a:off x="3201453" y="2038519"/>
            <a:ext cx="145004" cy="421657"/>
            <a:chOff x="4076175" y="2267050"/>
            <a:chExt cx="173450" cy="504375"/>
          </a:xfrm>
        </p:grpSpPr>
        <p:sp>
          <p:nvSpPr>
            <p:cNvPr id="4495" name="Google Shape;4495;p48"/>
            <p:cNvSpPr/>
            <p:nvPr/>
          </p:nvSpPr>
          <p:spPr>
            <a:xfrm>
              <a:off x="4122600" y="2267050"/>
              <a:ext cx="80600" cy="91625"/>
            </a:xfrm>
            <a:custGeom>
              <a:avLst/>
              <a:gdLst/>
              <a:ahLst/>
              <a:cxnLst/>
              <a:rect l="l" t="t" r="r" b="b"/>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48"/>
            <p:cNvSpPr/>
            <p:nvPr/>
          </p:nvSpPr>
          <p:spPr>
            <a:xfrm>
              <a:off x="4076175" y="2370250"/>
              <a:ext cx="173450" cy="401175"/>
            </a:xfrm>
            <a:custGeom>
              <a:avLst/>
              <a:gdLst/>
              <a:ahLst/>
              <a:cxnLst/>
              <a:rect l="l" t="t" r="r" b="b"/>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97" name="Google Shape;4497;p48"/>
          <p:cNvSpPr/>
          <p:nvPr/>
        </p:nvSpPr>
        <p:spPr>
          <a:xfrm>
            <a:off x="4241399" y="2083007"/>
            <a:ext cx="319561" cy="33690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98" name="Google Shape;4498;p48"/>
          <p:cNvGrpSpPr/>
          <p:nvPr/>
        </p:nvGrpSpPr>
        <p:grpSpPr>
          <a:xfrm>
            <a:off x="4788934" y="2089055"/>
            <a:ext cx="351204" cy="324661"/>
            <a:chOff x="5975075" y="2327500"/>
            <a:chExt cx="420100" cy="388350"/>
          </a:xfrm>
        </p:grpSpPr>
        <p:sp>
          <p:nvSpPr>
            <p:cNvPr id="4499" name="Google Shape;4499;p48"/>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48"/>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1" name="Google Shape;4501;p48"/>
          <p:cNvGrpSpPr/>
          <p:nvPr/>
        </p:nvGrpSpPr>
        <p:grpSpPr>
          <a:xfrm>
            <a:off x="5420344" y="2079358"/>
            <a:ext cx="215437" cy="351204"/>
            <a:chOff x="6730350" y="2315900"/>
            <a:chExt cx="257700" cy="420100"/>
          </a:xfrm>
        </p:grpSpPr>
        <p:sp>
          <p:nvSpPr>
            <p:cNvPr id="4502" name="Google Shape;4502;p48"/>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3" name="Google Shape;4503;p48"/>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4" name="Google Shape;4504;p48"/>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5" name="Google Shape;4505;p48"/>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6" name="Google Shape;4506;p48"/>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7" name="Google Shape;4507;p48"/>
          <p:cNvGrpSpPr/>
          <p:nvPr/>
        </p:nvGrpSpPr>
        <p:grpSpPr>
          <a:xfrm>
            <a:off x="401689" y="2615840"/>
            <a:ext cx="109265" cy="398166"/>
            <a:chOff x="727175" y="2957625"/>
            <a:chExt cx="130700" cy="476275"/>
          </a:xfrm>
        </p:grpSpPr>
        <p:sp>
          <p:nvSpPr>
            <p:cNvPr id="4508" name="Google Shape;4508;p48"/>
            <p:cNvSpPr/>
            <p:nvPr/>
          </p:nvSpPr>
          <p:spPr>
            <a:xfrm>
              <a:off x="727175" y="2957625"/>
              <a:ext cx="130700" cy="476275"/>
            </a:xfrm>
            <a:custGeom>
              <a:avLst/>
              <a:gdLst/>
              <a:ahLst/>
              <a:cxnLst/>
              <a:rect l="l" t="t" r="r" b="b"/>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9" name="Google Shape;4509;p48"/>
            <p:cNvSpPr/>
            <p:nvPr/>
          </p:nvSpPr>
          <p:spPr>
            <a:xfrm>
              <a:off x="751600" y="3090125"/>
              <a:ext cx="81850" cy="319350"/>
            </a:xfrm>
            <a:custGeom>
              <a:avLst/>
              <a:gdLst/>
              <a:ahLst/>
              <a:cxnLst/>
              <a:rect l="l" t="t" r="r" b="b"/>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10" name="Google Shape;4510;p48"/>
          <p:cNvSpPr/>
          <p:nvPr/>
        </p:nvSpPr>
        <p:spPr>
          <a:xfrm>
            <a:off x="1416008" y="2600114"/>
            <a:ext cx="334860" cy="429808"/>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1" name="Google Shape;4511;p48"/>
          <p:cNvSpPr/>
          <p:nvPr/>
        </p:nvSpPr>
        <p:spPr>
          <a:xfrm>
            <a:off x="895849" y="2600114"/>
            <a:ext cx="248083" cy="429808"/>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12" name="Google Shape;4512;p48"/>
          <p:cNvGrpSpPr/>
          <p:nvPr/>
        </p:nvGrpSpPr>
        <p:grpSpPr>
          <a:xfrm>
            <a:off x="1953431" y="2628589"/>
            <a:ext cx="386943" cy="372647"/>
            <a:chOff x="2583325" y="2972875"/>
            <a:chExt cx="462850" cy="445750"/>
          </a:xfrm>
        </p:grpSpPr>
        <p:sp>
          <p:nvSpPr>
            <p:cNvPr id="4513" name="Google Shape;4513;p48"/>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4" name="Google Shape;4514;p48"/>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15" name="Google Shape;4515;p48"/>
          <p:cNvGrpSpPr/>
          <p:nvPr/>
        </p:nvGrpSpPr>
        <p:grpSpPr>
          <a:xfrm>
            <a:off x="2503686" y="2684246"/>
            <a:ext cx="413486" cy="261354"/>
            <a:chOff x="3241525" y="3039450"/>
            <a:chExt cx="494600" cy="312625"/>
          </a:xfrm>
        </p:grpSpPr>
        <p:sp>
          <p:nvSpPr>
            <p:cNvPr id="4516" name="Google Shape;4516;p48"/>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7" name="Google Shape;4517;p48"/>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18" name="Google Shape;4518;p48"/>
          <p:cNvSpPr/>
          <p:nvPr/>
        </p:nvSpPr>
        <p:spPr>
          <a:xfrm>
            <a:off x="3659980" y="2637380"/>
            <a:ext cx="355300" cy="355279"/>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19" name="Google Shape;4519;p48"/>
          <p:cNvGrpSpPr/>
          <p:nvPr/>
        </p:nvGrpSpPr>
        <p:grpSpPr>
          <a:xfrm>
            <a:off x="4187118" y="2656679"/>
            <a:ext cx="427781" cy="316489"/>
            <a:chOff x="5255200" y="3006475"/>
            <a:chExt cx="511700" cy="378575"/>
          </a:xfrm>
        </p:grpSpPr>
        <p:sp>
          <p:nvSpPr>
            <p:cNvPr id="4520" name="Google Shape;4520;p48"/>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1" name="Google Shape;4521;p48"/>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22" name="Google Shape;4522;p48"/>
          <p:cNvGrpSpPr/>
          <p:nvPr/>
        </p:nvGrpSpPr>
        <p:grpSpPr>
          <a:xfrm>
            <a:off x="3100904" y="2638307"/>
            <a:ext cx="346104" cy="353231"/>
            <a:chOff x="3955900" y="2984500"/>
            <a:chExt cx="414000" cy="422525"/>
          </a:xfrm>
        </p:grpSpPr>
        <p:sp>
          <p:nvSpPr>
            <p:cNvPr id="4523" name="Google Shape;4523;p48"/>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4" name="Google Shape;4524;p48"/>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5" name="Google Shape;4525;p48"/>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26" name="Google Shape;4526;p48"/>
          <p:cNvSpPr/>
          <p:nvPr/>
        </p:nvSpPr>
        <p:spPr>
          <a:xfrm>
            <a:off x="264917" y="3226449"/>
            <a:ext cx="386922" cy="304241"/>
          </a:xfrm>
          <a:custGeom>
            <a:avLst/>
            <a:gdLst/>
            <a:ahLst/>
            <a:cxnLst/>
            <a:rect l="l" t="t" r="r" b="b"/>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7" name="Google Shape;4527;p48"/>
          <p:cNvSpPr/>
          <p:nvPr/>
        </p:nvSpPr>
        <p:spPr>
          <a:xfrm>
            <a:off x="4829965" y="2621036"/>
            <a:ext cx="269526" cy="387967"/>
          </a:xfrm>
          <a:custGeom>
            <a:avLst/>
            <a:gdLst/>
            <a:ahLst/>
            <a:cxnLst/>
            <a:rect l="l" t="t" r="r" b="b"/>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28" name="Google Shape;4528;p48"/>
          <p:cNvGrpSpPr/>
          <p:nvPr/>
        </p:nvGrpSpPr>
        <p:grpSpPr>
          <a:xfrm>
            <a:off x="5395849" y="2633187"/>
            <a:ext cx="264427" cy="375719"/>
            <a:chOff x="6701050" y="2978375"/>
            <a:chExt cx="316300" cy="449425"/>
          </a:xfrm>
        </p:grpSpPr>
        <p:sp>
          <p:nvSpPr>
            <p:cNvPr id="4529" name="Google Shape;4529;p48"/>
            <p:cNvSpPr/>
            <p:nvPr/>
          </p:nvSpPr>
          <p:spPr>
            <a:xfrm>
              <a:off x="6701050" y="2978375"/>
              <a:ext cx="316300" cy="78175"/>
            </a:xfrm>
            <a:custGeom>
              <a:avLst/>
              <a:gdLst/>
              <a:ahLst/>
              <a:cxnLst/>
              <a:rect l="l" t="t" r="r" b="b"/>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0" name="Google Shape;4530;p48"/>
            <p:cNvSpPr/>
            <p:nvPr/>
          </p:nvSpPr>
          <p:spPr>
            <a:xfrm>
              <a:off x="6713875" y="3068750"/>
              <a:ext cx="290650" cy="359050"/>
            </a:xfrm>
            <a:custGeom>
              <a:avLst/>
              <a:gdLst/>
              <a:ahLst/>
              <a:cxnLst/>
              <a:rect l="l" t="t" r="r" b="b"/>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1" name="Google Shape;4531;p48"/>
          <p:cNvGrpSpPr/>
          <p:nvPr/>
        </p:nvGrpSpPr>
        <p:grpSpPr>
          <a:xfrm>
            <a:off x="831477" y="3251848"/>
            <a:ext cx="376743" cy="253203"/>
            <a:chOff x="1241275" y="3718400"/>
            <a:chExt cx="450650" cy="302875"/>
          </a:xfrm>
        </p:grpSpPr>
        <p:sp>
          <p:nvSpPr>
            <p:cNvPr id="4532" name="Google Shape;4532;p48"/>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3" name="Google Shape;4533;p48"/>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4" name="Google Shape;4534;p48"/>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5" name="Google Shape;4535;p48"/>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6" name="Google Shape;4536;p48"/>
          <p:cNvGrpSpPr/>
          <p:nvPr/>
        </p:nvGrpSpPr>
        <p:grpSpPr>
          <a:xfrm>
            <a:off x="1400124" y="3232453"/>
            <a:ext cx="366502" cy="292495"/>
            <a:chOff x="1921475" y="3695200"/>
            <a:chExt cx="438400" cy="349875"/>
          </a:xfrm>
        </p:grpSpPr>
        <p:sp>
          <p:nvSpPr>
            <p:cNvPr id="4537" name="Google Shape;4537;p48"/>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8" name="Google Shape;4538;p48"/>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9" name="Google Shape;4539;p48"/>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0" name="Google Shape;4540;p48"/>
          <p:cNvGrpSpPr/>
          <p:nvPr/>
        </p:nvGrpSpPr>
        <p:grpSpPr>
          <a:xfrm>
            <a:off x="1967225" y="3227855"/>
            <a:ext cx="359355" cy="301190"/>
            <a:chOff x="2599825" y="3689700"/>
            <a:chExt cx="429850" cy="360275"/>
          </a:xfrm>
        </p:grpSpPr>
        <p:sp>
          <p:nvSpPr>
            <p:cNvPr id="4541" name="Google Shape;4541;p48"/>
            <p:cNvSpPr/>
            <p:nvPr/>
          </p:nvSpPr>
          <p:spPr>
            <a:xfrm>
              <a:off x="2599825" y="3689700"/>
              <a:ext cx="429850" cy="169150"/>
            </a:xfrm>
            <a:custGeom>
              <a:avLst/>
              <a:gdLst/>
              <a:ahLst/>
              <a:cxnLst/>
              <a:rect l="l" t="t" r="r" b="b"/>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2" name="Google Shape;4542;p48"/>
            <p:cNvSpPr/>
            <p:nvPr/>
          </p:nvSpPr>
          <p:spPr>
            <a:xfrm>
              <a:off x="2599825" y="3861275"/>
              <a:ext cx="429850" cy="188700"/>
            </a:xfrm>
            <a:custGeom>
              <a:avLst/>
              <a:gdLst/>
              <a:ahLst/>
              <a:cxnLst/>
              <a:rect l="l" t="t" r="r" b="b"/>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3" name="Google Shape;4543;p48"/>
          <p:cNvGrpSpPr/>
          <p:nvPr/>
        </p:nvGrpSpPr>
        <p:grpSpPr>
          <a:xfrm>
            <a:off x="2548099" y="3196714"/>
            <a:ext cx="324661" cy="338956"/>
            <a:chOff x="3294650" y="3652450"/>
            <a:chExt cx="388350" cy="405450"/>
          </a:xfrm>
        </p:grpSpPr>
        <p:sp>
          <p:nvSpPr>
            <p:cNvPr id="4544" name="Google Shape;4544;p48"/>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5" name="Google Shape;4545;p48"/>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6" name="Google Shape;4546;p48"/>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7" name="Google Shape;4547;p48"/>
          <p:cNvGrpSpPr/>
          <p:nvPr/>
        </p:nvGrpSpPr>
        <p:grpSpPr>
          <a:xfrm>
            <a:off x="3084581" y="3239600"/>
            <a:ext cx="378750" cy="277698"/>
            <a:chOff x="3936375" y="3703750"/>
            <a:chExt cx="453050" cy="332175"/>
          </a:xfrm>
        </p:grpSpPr>
        <p:sp>
          <p:nvSpPr>
            <p:cNvPr id="4548" name="Google Shape;4548;p48"/>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9" name="Google Shape;4549;p48"/>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0" name="Google Shape;4550;p48"/>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1" name="Google Shape;4551;p48"/>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2" name="Google Shape;4552;p48"/>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3" name="Google Shape;4553;p48"/>
          <p:cNvGrpSpPr/>
          <p:nvPr/>
        </p:nvGrpSpPr>
        <p:grpSpPr>
          <a:xfrm>
            <a:off x="3648107" y="3239600"/>
            <a:ext cx="378750" cy="277698"/>
            <a:chOff x="4610450" y="3703750"/>
            <a:chExt cx="453050" cy="332175"/>
          </a:xfrm>
        </p:grpSpPr>
        <p:sp>
          <p:nvSpPr>
            <p:cNvPr id="4554" name="Google Shape;4554;p48"/>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5" name="Google Shape;4555;p48"/>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56" name="Google Shape;4556;p48"/>
          <p:cNvGrpSpPr/>
          <p:nvPr/>
        </p:nvGrpSpPr>
        <p:grpSpPr>
          <a:xfrm>
            <a:off x="4224906" y="3211532"/>
            <a:ext cx="352207" cy="333836"/>
            <a:chOff x="5300400" y="3670175"/>
            <a:chExt cx="421300" cy="399325"/>
          </a:xfrm>
        </p:grpSpPr>
        <p:sp>
          <p:nvSpPr>
            <p:cNvPr id="4557" name="Google Shape;4557;p48"/>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8" name="Google Shape;4558;p48"/>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9" name="Google Shape;4559;p48"/>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0" name="Google Shape;4560;p48"/>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1" name="Google Shape;4561;p48"/>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62" name="Google Shape;4562;p48"/>
          <p:cNvSpPr/>
          <p:nvPr/>
        </p:nvSpPr>
        <p:spPr>
          <a:xfrm>
            <a:off x="4768705" y="3182557"/>
            <a:ext cx="392042" cy="392021"/>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63" name="Google Shape;4563;p48"/>
          <p:cNvGrpSpPr/>
          <p:nvPr/>
        </p:nvGrpSpPr>
        <p:grpSpPr>
          <a:xfrm>
            <a:off x="5357059" y="3207435"/>
            <a:ext cx="342008" cy="342028"/>
            <a:chOff x="6654650" y="3665275"/>
            <a:chExt cx="409100" cy="409125"/>
          </a:xfrm>
        </p:grpSpPr>
        <p:sp>
          <p:nvSpPr>
            <p:cNvPr id="4564" name="Google Shape;4564;p48"/>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5" name="Google Shape;4565;p48"/>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66" name="Google Shape;4566;p48"/>
          <p:cNvGrpSpPr/>
          <p:nvPr/>
        </p:nvGrpSpPr>
        <p:grpSpPr>
          <a:xfrm>
            <a:off x="271023" y="3756666"/>
            <a:ext cx="370599" cy="370620"/>
            <a:chOff x="570875" y="4322250"/>
            <a:chExt cx="443300" cy="443325"/>
          </a:xfrm>
        </p:grpSpPr>
        <p:sp>
          <p:nvSpPr>
            <p:cNvPr id="4567" name="Google Shape;4567;p48"/>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8" name="Google Shape;4568;p48"/>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9" name="Google Shape;4569;p48"/>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0" name="Google Shape;4570;p48"/>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71" name="Google Shape;4571;p48"/>
          <p:cNvSpPr/>
          <p:nvPr/>
        </p:nvSpPr>
        <p:spPr>
          <a:xfrm>
            <a:off x="819269" y="3828789"/>
            <a:ext cx="401238" cy="22666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2" name="Google Shape;4572;p48"/>
          <p:cNvGrpSpPr/>
          <p:nvPr/>
        </p:nvGrpSpPr>
        <p:grpSpPr>
          <a:xfrm>
            <a:off x="1448612" y="3729120"/>
            <a:ext cx="269526" cy="425712"/>
            <a:chOff x="1979475" y="4289300"/>
            <a:chExt cx="322400" cy="509225"/>
          </a:xfrm>
        </p:grpSpPr>
        <p:sp>
          <p:nvSpPr>
            <p:cNvPr id="4573" name="Google Shape;4573;p48"/>
            <p:cNvSpPr/>
            <p:nvPr/>
          </p:nvSpPr>
          <p:spPr>
            <a:xfrm>
              <a:off x="2187075" y="4509100"/>
              <a:ext cx="114800" cy="114800"/>
            </a:xfrm>
            <a:custGeom>
              <a:avLst/>
              <a:gdLst/>
              <a:ahLst/>
              <a:cxnLst/>
              <a:rect l="l" t="t" r="r" b="b"/>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4" name="Google Shape;4574;p48"/>
            <p:cNvSpPr/>
            <p:nvPr/>
          </p:nvSpPr>
          <p:spPr>
            <a:xfrm>
              <a:off x="1979475" y="4542675"/>
              <a:ext cx="156925" cy="156950"/>
            </a:xfrm>
            <a:custGeom>
              <a:avLst/>
              <a:gdLst/>
              <a:ahLst/>
              <a:cxnLst/>
              <a:rect l="l" t="t" r="r" b="b"/>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5" name="Google Shape;4575;p48"/>
            <p:cNvSpPr/>
            <p:nvPr/>
          </p:nvSpPr>
          <p:spPr>
            <a:xfrm>
              <a:off x="2041125" y="4289300"/>
              <a:ext cx="240000" cy="509225"/>
            </a:xfrm>
            <a:custGeom>
              <a:avLst/>
              <a:gdLst/>
              <a:ahLst/>
              <a:cxnLst/>
              <a:rect l="l" t="t" r="r" b="b"/>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6" name="Google Shape;4576;p48"/>
          <p:cNvGrpSpPr/>
          <p:nvPr/>
        </p:nvGrpSpPr>
        <p:grpSpPr>
          <a:xfrm>
            <a:off x="1988146" y="3734721"/>
            <a:ext cx="318014" cy="414510"/>
            <a:chOff x="2624850" y="4296000"/>
            <a:chExt cx="380400" cy="495825"/>
          </a:xfrm>
        </p:grpSpPr>
        <p:sp>
          <p:nvSpPr>
            <p:cNvPr id="4577" name="Google Shape;4577;p48"/>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8" name="Google Shape;4578;p48"/>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9" name="Google Shape;4579;p48"/>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80" name="Google Shape;4580;p48"/>
          <p:cNvSpPr/>
          <p:nvPr/>
        </p:nvSpPr>
        <p:spPr>
          <a:xfrm>
            <a:off x="3104103" y="3772127"/>
            <a:ext cx="339959" cy="33998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1" name="Google Shape;4581;p48"/>
          <p:cNvSpPr/>
          <p:nvPr/>
        </p:nvSpPr>
        <p:spPr>
          <a:xfrm>
            <a:off x="2540554" y="3793571"/>
            <a:ext cx="339959" cy="297093"/>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2" name="Google Shape;4582;p48"/>
          <p:cNvSpPr/>
          <p:nvPr/>
        </p:nvSpPr>
        <p:spPr>
          <a:xfrm>
            <a:off x="3666104" y="3770601"/>
            <a:ext cx="343053" cy="343032"/>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83" name="Google Shape;4583;p48"/>
          <p:cNvGrpSpPr/>
          <p:nvPr/>
        </p:nvGrpSpPr>
        <p:grpSpPr>
          <a:xfrm>
            <a:off x="4204486" y="3775560"/>
            <a:ext cx="393045" cy="332833"/>
            <a:chOff x="5275975" y="4344850"/>
            <a:chExt cx="470150" cy="398125"/>
          </a:xfrm>
        </p:grpSpPr>
        <p:sp>
          <p:nvSpPr>
            <p:cNvPr id="4584" name="Google Shape;4584;p48"/>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5" name="Google Shape;4585;p48"/>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6" name="Google Shape;4586;p48"/>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87" name="Google Shape;4587;p48"/>
          <p:cNvSpPr/>
          <p:nvPr/>
        </p:nvSpPr>
        <p:spPr>
          <a:xfrm>
            <a:off x="4788101" y="3765502"/>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88" name="Google Shape;4588;p48"/>
          <p:cNvGrpSpPr/>
          <p:nvPr/>
        </p:nvGrpSpPr>
        <p:grpSpPr>
          <a:xfrm>
            <a:off x="5346838" y="3748515"/>
            <a:ext cx="362448" cy="386922"/>
            <a:chOff x="6642425" y="4312500"/>
            <a:chExt cx="433550" cy="462825"/>
          </a:xfrm>
        </p:grpSpPr>
        <p:sp>
          <p:nvSpPr>
            <p:cNvPr id="4589" name="Google Shape;4589;p48"/>
            <p:cNvSpPr/>
            <p:nvPr/>
          </p:nvSpPr>
          <p:spPr>
            <a:xfrm>
              <a:off x="6642425" y="4687375"/>
              <a:ext cx="433550" cy="39125"/>
            </a:xfrm>
            <a:custGeom>
              <a:avLst/>
              <a:gdLst/>
              <a:ahLst/>
              <a:cxnLst/>
              <a:rect l="l" t="t" r="r" b="b"/>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0" name="Google Shape;4590;p48"/>
            <p:cNvSpPr/>
            <p:nvPr/>
          </p:nvSpPr>
          <p:spPr>
            <a:xfrm>
              <a:off x="6642425" y="4736225"/>
              <a:ext cx="433550" cy="39100"/>
            </a:xfrm>
            <a:custGeom>
              <a:avLst/>
              <a:gdLst/>
              <a:ahLst/>
              <a:cxnLst/>
              <a:rect l="l" t="t" r="r" b="b"/>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1" name="Google Shape;4591;p48"/>
            <p:cNvSpPr/>
            <p:nvPr/>
          </p:nvSpPr>
          <p:spPr>
            <a:xfrm>
              <a:off x="6684575" y="4312500"/>
              <a:ext cx="349875" cy="377350"/>
            </a:xfrm>
            <a:custGeom>
              <a:avLst/>
              <a:gdLst/>
              <a:ahLst/>
              <a:cxnLst/>
              <a:rect l="l" t="t" r="r" b="b"/>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92" name="Google Shape;4592;p48"/>
          <p:cNvSpPr/>
          <p:nvPr/>
        </p:nvSpPr>
        <p:spPr>
          <a:xfrm>
            <a:off x="223575" y="4368343"/>
            <a:ext cx="465527" cy="274647"/>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93" name="Google Shape;4593;p48"/>
          <p:cNvGrpSpPr/>
          <p:nvPr/>
        </p:nvGrpSpPr>
        <p:grpSpPr>
          <a:xfrm>
            <a:off x="834027" y="4322764"/>
            <a:ext cx="371623" cy="365499"/>
            <a:chOff x="1244325" y="4999400"/>
            <a:chExt cx="444525" cy="437200"/>
          </a:xfrm>
        </p:grpSpPr>
        <p:sp>
          <p:nvSpPr>
            <p:cNvPr id="4594" name="Google Shape;4594;p48"/>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5" name="Google Shape;4595;p48"/>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6" name="Google Shape;4596;p48"/>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7" name="Google Shape;4597;p48"/>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8" name="Google Shape;4598;p48"/>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99" name="Google Shape;4599;p48"/>
          <p:cNvGrpSpPr/>
          <p:nvPr/>
        </p:nvGrpSpPr>
        <p:grpSpPr>
          <a:xfrm>
            <a:off x="1430743" y="4311018"/>
            <a:ext cx="305265" cy="388970"/>
            <a:chOff x="1958100" y="4985350"/>
            <a:chExt cx="365150" cy="465275"/>
          </a:xfrm>
        </p:grpSpPr>
        <p:sp>
          <p:nvSpPr>
            <p:cNvPr id="4600" name="Google Shape;4600;p48"/>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1" name="Google Shape;4601;p48"/>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2" name="Google Shape;4602;p48"/>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3" name="Google Shape;4603;p48"/>
          <p:cNvGrpSpPr/>
          <p:nvPr/>
        </p:nvGrpSpPr>
        <p:grpSpPr>
          <a:xfrm>
            <a:off x="1971802" y="4325815"/>
            <a:ext cx="350200" cy="359877"/>
            <a:chOff x="2605300" y="5003050"/>
            <a:chExt cx="418900" cy="430475"/>
          </a:xfrm>
        </p:grpSpPr>
        <p:sp>
          <p:nvSpPr>
            <p:cNvPr id="4604" name="Google Shape;4604;p48"/>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5" name="Google Shape;4605;p48"/>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6" name="Google Shape;4606;p48"/>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7" name="Google Shape;4607;p48"/>
          <p:cNvGrpSpPr/>
          <p:nvPr/>
        </p:nvGrpSpPr>
        <p:grpSpPr>
          <a:xfrm>
            <a:off x="2501136" y="4333486"/>
            <a:ext cx="418585" cy="344056"/>
            <a:chOff x="3238475" y="5012225"/>
            <a:chExt cx="500700" cy="411550"/>
          </a:xfrm>
        </p:grpSpPr>
        <p:sp>
          <p:nvSpPr>
            <p:cNvPr id="4608" name="Google Shape;4608;p48"/>
            <p:cNvSpPr/>
            <p:nvPr/>
          </p:nvSpPr>
          <p:spPr>
            <a:xfrm>
              <a:off x="3238475" y="5315050"/>
              <a:ext cx="500700" cy="108725"/>
            </a:xfrm>
            <a:custGeom>
              <a:avLst/>
              <a:gdLst/>
              <a:ahLst/>
              <a:cxnLst/>
              <a:rect l="l" t="t" r="r" b="b"/>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9" name="Google Shape;4609;p48"/>
            <p:cNvSpPr/>
            <p:nvPr/>
          </p:nvSpPr>
          <p:spPr>
            <a:xfrm>
              <a:off x="3282450" y="5160575"/>
              <a:ext cx="412750" cy="140475"/>
            </a:xfrm>
            <a:custGeom>
              <a:avLst/>
              <a:gdLst/>
              <a:ahLst/>
              <a:cxnLst/>
              <a:rect l="l" t="t" r="r" b="b"/>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0" name="Google Shape;4610;p48"/>
            <p:cNvSpPr/>
            <p:nvPr/>
          </p:nvSpPr>
          <p:spPr>
            <a:xfrm>
              <a:off x="3473550" y="5012225"/>
              <a:ext cx="30550" cy="129450"/>
            </a:xfrm>
            <a:custGeom>
              <a:avLst/>
              <a:gdLst/>
              <a:ahLst/>
              <a:cxnLst/>
              <a:rect l="l" t="t" r="r" b="b"/>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1" name="Google Shape;4611;p48"/>
            <p:cNvSpPr/>
            <p:nvPr/>
          </p:nvSpPr>
          <p:spPr>
            <a:xfrm>
              <a:off x="3429575" y="5012225"/>
              <a:ext cx="31175" cy="129450"/>
            </a:xfrm>
            <a:custGeom>
              <a:avLst/>
              <a:gdLst/>
              <a:ahLst/>
              <a:cxnLst/>
              <a:rect l="l" t="t" r="r" b="b"/>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2" name="Google Shape;4612;p48"/>
            <p:cNvSpPr/>
            <p:nvPr/>
          </p:nvSpPr>
          <p:spPr>
            <a:xfrm>
              <a:off x="3516900" y="5012225"/>
              <a:ext cx="31175" cy="129450"/>
            </a:xfrm>
            <a:custGeom>
              <a:avLst/>
              <a:gdLst/>
              <a:ahLst/>
              <a:cxnLst/>
              <a:rect l="l" t="t" r="r" b="b"/>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3" name="Google Shape;4613;p48"/>
          <p:cNvGrpSpPr/>
          <p:nvPr/>
        </p:nvGrpSpPr>
        <p:grpSpPr>
          <a:xfrm>
            <a:off x="3607770" y="4296722"/>
            <a:ext cx="459424" cy="417561"/>
            <a:chOff x="4562200" y="4968250"/>
            <a:chExt cx="549550" cy="499475"/>
          </a:xfrm>
        </p:grpSpPr>
        <p:sp>
          <p:nvSpPr>
            <p:cNvPr id="4614" name="Google Shape;4614;p48"/>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5" name="Google Shape;4615;p48"/>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6" name="Google Shape;4616;p48"/>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7" name="Google Shape;4617;p48"/>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8" name="Google Shape;4618;p48"/>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9" name="Google Shape;4619;p48"/>
          <p:cNvGrpSpPr/>
          <p:nvPr/>
        </p:nvGrpSpPr>
        <p:grpSpPr>
          <a:xfrm>
            <a:off x="3114698" y="4320214"/>
            <a:ext cx="318516" cy="370076"/>
            <a:chOff x="3972400" y="4996350"/>
            <a:chExt cx="381000" cy="442675"/>
          </a:xfrm>
        </p:grpSpPr>
        <p:sp>
          <p:nvSpPr>
            <p:cNvPr id="4620" name="Google Shape;4620;p48"/>
            <p:cNvSpPr/>
            <p:nvPr/>
          </p:nvSpPr>
          <p:spPr>
            <a:xfrm>
              <a:off x="4157400" y="4996350"/>
              <a:ext cx="86725" cy="103200"/>
            </a:xfrm>
            <a:custGeom>
              <a:avLst/>
              <a:gdLst/>
              <a:ahLst/>
              <a:cxnLst/>
              <a:rect l="l" t="t" r="r" b="b"/>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1" name="Google Shape;4621;p48"/>
            <p:cNvSpPr/>
            <p:nvPr/>
          </p:nvSpPr>
          <p:spPr>
            <a:xfrm>
              <a:off x="3972400" y="5048250"/>
              <a:ext cx="381000" cy="390775"/>
            </a:xfrm>
            <a:custGeom>
              <a:avLst/>
              <a:gdLst/>
              <a:ahLst/>
              <a:cxnLst/>
              <a:rect l="l" t="t" r="r" b="b"/>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2" name="Google Shape;4622;p48"/>
          <p:cNvGrpSpPr/>
          <p:nvPr/>
        </p:nvGrpSpPr>
        <p:grpSpPr>
          <a:xfrm>
            <a:off x="4175393" y="4289073"/>
            <a:ext cx="451252" cy="432860"/>
            <a:chOff x="5241175" y="4959100"/>
            <a:chExt cx="539775" cy="517775"/>
          </a:xfrm>
        </p:grpSpPr>
        <p:sp>
          <p:nvSpPr>
            <p:cNvPr id="4623" name="Google Shape;4623;p48"/>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4" name="Google Shape;4624;p48"/>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5" name="Google Shape;4625;p48"/>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6" name="Google Shape;4626;p48"/>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7" name="Google Shape;4627;p48"/>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8" name="Google Shape;4628;p48"/>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29" name="Google Shape;4629;p48"/>
          <p:cNvSpPr/>
          <p:nvPr/>
        </p:nvSpPr>
        <p:spPr>
          <a:xfrm>
            <a:off x="4766155" y="4395912"/>
            <a:ext cx="397142" cy="219513"/>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30" name="Google Shape;4630;p48"/>
          <p:cNvGrpSpPr/>
          <p:nvPr/>
        </p:nvGrpSpPr>
        <p:grpSpPr>
          <a:xfrm>
            <a:off x="5382577" y="4353382"/>
            <a:ext cx="289444" cy="332832"/>
            <a:chOff x="6685175" y="5036025"/>
            <a:chExt cx="346225" cy="398125"/>
          </a:xfrm>
        </p:grpSpPr>
        <p:sp>
          <p:nvSpPr>
            <p:cNvPr id="4631" name="Google Shape;4631;p48"/>
            <p:cNvSpPr/>
            <p:nvPr/>
          </p:nvSpPr>
          <p:spPr>
            <a:xfrm>
              <a:off x="6743800" y="5036025"/>
              <a:ext cx="105650" cy="147775"/>
            </a:xfrm>
            <a:custGeom>
              <a:avLst/>
              <a:gdLst/>
              <a:ahLst/>
              <a:cxnLst/>
              <a:rect l="l" t="t" r="r" b="b"/>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2" name="Google Shape;4632;p48"/>
            <p:cNvSpPr/>
            <p:nvPr/>
          </p:nvSpPr>
          <p:spPr>
            <a:xfrm>
              <a:off x="6685175" y="5152025"/>
              <a:ext cx="84275" cy="117275"/>
            </a:xfrm>
            <a:custGeom>
              <a:avLst/>
              <a:gdLst/>
              <a:ahLst/>
              <a:cxnLst/>
              <a:rect l="l" t="t" r="r" b="b"/>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3" name="Google Shape;4633;p48"/>
            <p:cNvSpPr/>
            <p:nvPr/>
          </p:nvSpPr>
          <p:spPr>
            <a:xfrm>
              <a:off x="6871400" y="5038475"/>
              <a:ext cx="105650" cy="145325"/>
            </a:xfrm>
            <a:custGeom>
              <a:avLst/>
              <a:gdLst/>
              <a:ahLst/>
              <a:cxnLst/>
              <a:rect l="l" t="t" r="r" b="b"/>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4" name="Google Shape;4634;p48"/>
            <p:cNvSpPr/>
            <p:nvPr/>
          </p:nvSpPr>
          <p:spPr>
            <a:xfrm>
              <a:off x="6944050" y="5155700"/>
              <a:ext cx="87350" cy="116025"/>
            </a:xfrm>
            <a:custGeom>
              <a:avLst/>
              <a:gdLst/>
              <a:ahLst/>
              <a:cxnLst/>
              <a:rect l="l" t="t" r="r" b="b"/>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5" name="Google Shape;4635;p48"/>
            <p:cNvSpPr/>
            <p:nvPr/>
          </p:nvSpPr>
          <p:spPr>
            <a:xfrm>
              <a:off x="6727300" y="5185625"/>
              <a:ext cx="263800" cy="248525"/>
            </a:xfrm>
            <a:custGeom>
              <a:avLst/>
              <a:gdLst/>
              <a:ahLst/>
              <a:cxnLst/>
              <a:rect l="l" t="t" r="r" b="b"/>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6" name="Google Shape;4636;p48"/>
          <p:cNvGrpSpPr/>
          <p:nvPr/>
        </p:nvGrpSpPr>
        <p:grpSpPr>
          <a:xfrm>
            <a:off x="5981318" y="2487199"/>
            <a:ext cx="432570" cy="421334"/>
            <a:chOff x="5926225" y="921350"/>
            <a:chExt cx="517800" cy="504350"/>
          </a:xfrm>
        </p:grpSpPr>
        <p:sp>
          <p:nvSpPr>
            <p:cNvPr id="4637" name="Google Shape;4637;p48"/>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sp>
          <p:nvSpPr>
            <p:cNvPr id="4638" name="Google Shape;4638;p48"/>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99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grpSp>
      <p:sp>
        <p:nvSpPr>
          <p:cNvPr id="4639" name="Google Shape;4639;p48"/>
          <p:cNvSpPr/>
          <p:nvPr/>
        </p:nvSpPr>
        <p:spPr>
          <a:xfrm>
            <a:off x="6172538" y="272325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0" name="Google Shape;4640;p48"/>
          <p:cNvGrpSpPr/>
          <p:nvPr/>
        </p:nvGrpSpPr>
        <p:grpSpPr>
          <a:xfrm>
            <a:off x="6863605" y="2466579"/>
            <a:ext cx="432570" cy="421334"/>
            <a:chOff x="5926225" y="921350"/>
            <a:chExt cx="517800" cy="504350"/>
          </a:xfrm>
        </p:grpSpPr>
        <p:sp>
          <p:nvSpPr>
            <p:cNvPr id="4641" name="Google Shape;4641;p48"/>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F99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2" name="Google Shape;4642;p48"/>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F99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43" name="Google Shape;4643;p48"/>
          <p:cNvSpPr/>
          <p:nvPr/>
        </p:nvSpPr>
        <p:spPr>
          <a:xfrm>
            <a:off x="7057526" y="270263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4" name="Google Shape;4644;p48"/>
          <p:cNvGrpSpPr/>
          <p:nvPr/>
        </p:nvGrpSpPr>
        <p:grpSpPr>
          <a:xfrm>
            <a:off x="5981585" y="3215621"/>
            <a:ext cx="1075937" cy="1047989"/>
            <a:chOff x="5926225" y="921350"/>
            <a:chExt cx="517800" cy="504350"/>
          </a:xfrm>
        </p:grpSpPr>
        <p:sp>
          <p:nvSpPr>
            <p:cNvPr id="4645" name="Google Shape;4645;p48"/>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9900"/>
            </a:solidFill>
            <a:ln w="28575" cap="flat" cmpd="sng">
              <a:solidFill>
                <a:srgbClr val="F1C232"/>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6" name="Google Shape;4646;p48"/>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9900"/>
            </a:solidFill>
            <a:ln w="28575" cap="flat" cmpd="sng">
              <a:solidFill>
                <a:srgbClr val="F1C232"/>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47" name="Google Shape;4647;p48"/>
          <p:cNvSpPr/>
          <p:nvPr/>
        </p:nvSpPr>
        <p:spPr>
          <a:xfrm>
            <a:off x="6461198" y="3802718"/>
            <a:ext cx="997288" cy="56337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0B87A1"/>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8" name="Google Shape;4648;p48"/>
          <p:cNvSpPr txBox="1"/>
          <p:nvPr/>
        </p:nvSpPr>
        <p:spPr>
          <a:xfrm>
            <a:off x="5867575" y="312075"/>
            <a:ext cx="17919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900" b="1">
                <a:solidFill>
                  <a:srgbClr val="003B55"/>
                </a:solidFill>
                <a:latin typeface="Titillium Web"/>
                <a:ea typeface="Titillium Web"/>
                <a:cs typeface="Titillium Web"/>
                <a:sym typeface="Titillium Web"/>
              </a:rPr>
              <a:t>SlidesCarnival icons are editable shapes</a:t>
            </a:r>
            <a:r>
              <a:rPr lang="en" sz="900">
                <a:solidFill>
                  <a:srgbClr val="003B55"/>
                </a:solidFill>
                <a:latin typeface="Titillium Web"/>
                <a:ea typeface="Titillium Web"/>
                <a:cs typeface="Titillium Web"/>
                <a:sym typeface="Titillium Web"/>
              </a:rPr>
              <a:t>. </a:t>
            </a:r>
            <a:endParaRPr sz="900">
              <a:solidFill>
                <a:srgbClr val="003B55"/>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900">
              <a:solidFill>
                <a:srgbClr val="003B55"/>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r>
              <a:rPr lang="en" sz="900">
                <a:solidFill>
                  <a:srgbClr val="003B55"/>
                </a:solidFill>
                <a:latin typeface="Titillium Web"/>
                <a:ea typeface="Titillium Web"/>
                <a:cs typeface="Titillium Web"/>
                <a:sym typeface="Titillium Web"/>
              </a:rPr>
              <a:t>This means that you can:</a:t>
            </a:r>
            <a:endParaRPr sz="900">
              <a:solidFill>
                <a:srgbClr val="003B55"/>
              </a:solidFill>
              <a:latin typeface="Titillium Web"/>
              <a:ea typeface="Titillium Web"/>
              <a:cs typeface="Titillium Web"/>
              <a:sym typeface="Titillium Web"/>
            </a:endParaRPr>
          </a:p>
          <a:p>
            <a:pPr marL="457200" lvl="0" indent="-285750" algn="l" rtl="0">
              <a:spcBef>
                <a:spcPts val="0"/>
              </a:spcBef>
              <a:spcAft>
                <a:spcPts val="0"/>
              </a:spcAft>
              <a:buClr>
                <a:srgbClr val="003B55"/>
              </a:buClr>
              <a:buSzPts val="900"/>
              <a:buFont typeface="Titillium Web"/>
              <a:buChar char="●"/>
            </a:pPr>
            <a:r>
              <a:rPr lang="en" sz="900">
                <a:solidFill>
                  <a:srgbClr val="003B55"/>
                </a:solidFill>
                <a:latin typeface="Titillium Web"/>
                <a:ea typeface="Titillium Web"/>
                <a:cs typeface="Titillium Web"/>
                <a:sym typeface="Titillium Web"/>
              </a:rPr>
              <a:t>Resize them without losing quality.</a:t>
            </a:r>
            <a:endParaRPr sz="900">
              <a:solidFill>
                <a:srgbClr val="003B55"/>
              </a:solidFill>
              <a:latin typeface="Titillium Web"/>
              <a:ea typeface="Titillium Web"/>
              <a:cs typeface="Titillium Web"/>
              <a:sym typeface="Titillium Web"/>
            </a:endParaRPr>
          </a:p>
          <a:p>
            <a:pPr marL="457200" lvl="0" indent="-285750" algn="l" rtl="0">
              <a:spcBef>
                <a:spcPts val="0"/>
              </a:spcBef>
              <a:spcAft>
                <a:spcPts val="0"/>
              </a:spcAft>
              <a:buClr>
                <a:srgbClr val="003B55"/>
              </a:buClr>
              <a:buSzPts val="900"/>
              <a:buFont typeface="Titillium Web"/>
              <a:buChar char="●"/>
            </a:pPr>
            <a:r>
              <a:rPr lang="en" sz="900">
                <a:solidFill>
                  <a:srgbClr val="003B55"/>
                </a:solidFill>
                <a:latin typeface="Titillium Web"/>
                <a:ea typeface="Titillium Web"/>
                <a:cs typeface="Titillium Web"/>
                <a:sym typeface="Titillium Web"/>
              </a:rPr>
              <a:t>Change fill color and opacity.</a:t>
            </a:r>
            <a:endParaRPr sz="900">
              <a:solidFill>
                <a:srgbClr val="003B55"/>
              </a:solidFill>
              <a:latin typeface="Titillium Web"/>
              <a:ea typeface="Titillium Web"/>
              <a:cs typeface="Titillium Web"/>
              <a:sym typeface="Titillium Web"/>
            </a:endParaRPr>
          </a:p>
          <a:p>
            <a:pPr marL="457200" lvl="0" indent="-285750" algn="l" rtl="0">
              <a:spcBef>
                <a:spcPts val="0"/>
              </a:spcBef>
              <a:spcAft>
                <a:spcPts val="0"/>
              </a:spcAft>
              <a:buClr>
                <a:srgbClr val="003B55"/>
              </a:buClr>
              <a:buSzPts val="900"/>
              <a:buFont typeface="Titillium Web"/>
              <a:buChar char="●"/>
            </a:pPr>
            <a:r>
              <a:rPr lang="en" sz="900">
                <a:solidFill>
                  <a:srgbClr val="003B55"/>
                </a:solidFill>
                <a:latin typeface="Titillium Web"/>
                <a:ea typeface="Titillium Web"/>
                <a:cs typeface="Titillium Web"/>
                <a:sym typeface="Titillium Web"/>
              </a:rPr>
              <a:t>Change line color, width and style.</a:t>
            </a:r>
            <a:endParaRPr sz="900">
              <a:solidFill>
                <a:srgbClr val="003B55"/>
              </a:solidFill>
              <a:latin typeface="Titillium Web"/>
              <a:ea typeface="Titillium Web"/>
              <a:cs typeface="Titillium Web"/>
              <a:sym typeface="Titillium Web"/>
            </a:endParaRPr>
          </a:p>
          <a:p>
            <a:pPr marL="0" lvl="0" indent="0" algn="l" rtl="0">
              <a:spcBef>
                <a:spcPts val="0"/>
              </a:spcBef>
              <a:spcAft>
                <a:spcPts val="0"/>
              </a:spcAft>
              <a:buNone/>
            </a:pPr>
            <a:endParaRPr sz="900">
              <a:solidFill>
                <a:srgbClr val="003B55"/>
              </a:solidFill>
              <a:latin typeface="Titillium Web"/>
              <a:ea typeface="Titillium Web"/>
              <a:cs typeface="Titillium Web"/>
              <a:sym typeface="Titillium Web"/>
            </a:endParaRPr>
          </a:p>
          <a:p>
            <a:pPr marL="0" lvl="0" indent="0" algn="l" rtl="0">
              <a:spcBef>
                <a:spcPts val="0"/>
              </a:spcBef>
              <a:spcAft>
                <a:spcPts val="0"/>
              </a:spcAft>
              <a:buNone/>
            </a:pPr>
            <a:r>
              <a:rPr lang="en" sz="900">
                <a:solidFill>
                  <a:srgbClr val="003B55"/>
                </a:solidFill>
                <a:latin typeface="Titillium Web"/>
                <a:ea typeface="Titillium Web"/>
                <a:cs typeface="Titillium Web"/>
                <a:sym typeface="Titillium Web"/>
              </a:rPr>
              <a:t>Isn’t that nice? :)</a:t>
            </a:r>
            <a:endParaRPr sz="900">
              <a:solidFill>
                <a:srgbClr val="003B55"/>
              </a:solidFill>
              <a:latin typeface="Titillium Web"/>
              <a:ea typeface="Titillium Web"/>
              <a:cs typeface="Titillium Web"/>
              <a:sym typeface="Titillium Web"/>
            </a:endParaRPr>
          </a:p>
          <a:p>
            <a:pPr marL="0" lvl="0" indent="0" algn="l" rtl="0">
              <a:spcBef>
                <a:spcPts val="0"/>
              </a:spcBef>
              <a:spcAft>
                <a:spcPts val="0"/>
              </a:spcAft>
              <a:buNone/>
            </a:pPr>
            <a:endParaRPr sz="900">
              <a:solidFill>
                <a:srgbClr val="003B55"/>
              </a:solidFill>
              <a:latin typeface="Titillium Web"/>
              <a:ea typeface="Titillium Web"/>
              <a:cs typeface="Titillium Web"/>
              <a:sym typeface="Titillium Web"/>
            </a:endParaRPr>
          </a:p>
          <a:p>
            <a:pPr marL="0" lvl="0" indent="0" algn="l" rtl="0">
              <a:spcBef>
                <a:spcPts val="0"/>
              </a:spcBef>
              <a:spcAft>
                <a:spcPts val="0"/>
              </a:spcAft>
              <a:buNone/>
            </a:pPr>
            <a:r>
              <a:rPr lang="en" sz="900">
                <a:solidFill>
                  <a:srgbClr val="003B55"/>
                </a:solidFill>
                <a:latin typeface="Titillium Web"/>
                <a:ea typeface="Titillium Web"/>
                <a:cs typeface="Titillium Web"/>
                <a:sym typeface="Titillium Web"/>
              </a:rPr>
              <a:t>Examples:</a:t>
            </a:r>
            <a:endParaRPr sz="900">
              <a:solidFill>
                <a:srgbClr val="003B55"/>
              </a:solidFill>
              <a:latin typeface="Titillium Web"/>
              <a:ea typeface="Titillium Web"/>
              <a:cs typeface="Titillium Web"/>
              <a:sym typeface="Titillium Web"/>
            </a:endParaRPr>
          </a:p>
          <a:p>
            <a:pPr marL="0" lvl="0" indent="0" algn="l" rtl="0">
              <a:spcBef>
                <a:spcPts val="0"/>
              </a:spcBef>
              <a:spcAft>
                <a:spcPts val="0"/>
              </a:spcAft>
              <a:buClr>
                <a:schemeClr val="dk1"/>
              </a:buClr>
              <a:buSzPts val="1100"/>
              <a:buFont typeface="Arial"/>
              <a:buNone/>
            </a:pPr>
            <a:endParaRPr sz="900">
              <a:solidFill>
                <a:srgbClr val="003B55"/>
              </a:solidFill>
              <a:latin typeface="Titillium Web"/>
              <a:ea typeface="Titillium Web"/>
              <a:cs typeface="Titillium Web"/>
              <a:sym typeface="Titillium Web"/>
            </a:endParaRPr>
          </a:p>
          <a:p>
            <a:pPr marL="0" lvl="0" indent="0" algn="l" rtl="0">
              <a:spcBef>
                <a:spcPts val="0"/>
              </a:spcBef>
              <a:spcAft>
                <a:spcPts val="0"/>
              </a:spcAft>
              <a:buNone/>
            </a:pPr>
            <a:endParaRPr sz="900">
              <a:solidFill>
                <a:srgbClr val="003B55"/>
              </a:solidFill>
              <a:latin typeface="Titillium Web"/>
              <a:ea typeface="Titillium Web"/>
              <a:cs typeface="Titillium Web"/>
              <a:sym typeface="Titillium Web"/>
            </a:endParaRPr>
          </a:p>
        </p:txBody>
      </p:sp>
      <p:sp>
        <p:nvSpPr>
          <p:cNvPr id="4649" name="Google Shape;4649;p4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653"/>
        <p:cNvGrpSpPr/>
        <p:nvPr/>
      </p:nvGrpSpPr>
      <p:grpSpPr>
        <a:xfrm>
          <a:off x="0" y="0"/>
          <a:ext cx="0" cy="0"/>
          <a:chOff x="0" y="0"/>
          <a:chExt cx="0" cy="0"/>
        </a:xfrm>
      </p:grpSpPr>
      <p:grpSp>
        <p:nvGrpSpPr>
          <p:cNvPr id="4654" name="Google Shape;4654;p49"/>
          <p:cNvGrpSpPr/>
          <p:nvPr/>
        </p:nvGrpSpPr>
        <p:grpSpPr>
          <a:xfrm>
            <a:off x="2906488" y="1473927"/>
            <a:ext cx="445718" cy="445753"/>
            <a:chOff x="3706812" y="1035050"/>
            <a:chExt cx="4792662" cy="4787899"/>
          </a:xfrm>
        </p:grpSpPr>
        <p:sp>
          <p:nvSpPr>
            <p:cNvPr id="4655" name="Google Shape;4655;p49"/>
            <p:cNvSpPr/>
            <p:nvPr/>
          </p:nvSpPr>
          <p:spPr>
            <a:xfrm>
              <a:off x="5913437" y="4054475"/>
              <a:ext cx="2273299" cy="1746250"/>
            </a:xfrm>
            <a:custGeom>
              <a:avLst/>
              <a:gdLst/>
              <a:ahLst/>
              <a:cxnLst/>
              <a:rect l="l" t="t" r="r" b="b"/>
              <a:pathLst>
                <a:path w="517" h="397" extrusionOk="0">
                  <a:moveTo>
                    <a:pt x="517" y="117"/>
                  </a:moveTo>
                  <a:cubicBezTo>
                    <a:pt x="368" y="128"/>
                    <a:pt x="368" y="128"/>
                    <a:pt x="368" y="128"/>
                  </a:cubicBezTo>
                  <a:cubicBezTo>
                    <a:pt x="284" y="0"/>
                    <a:pt x="284" y="0"/>
                    <a:pt x="284" y="0"/>
                  </a:cubicBezTo>
                  <a:cubicBezTo>
                    <a:pt x="239" y="77"/>
                    <a:pt x="158" y="129"/>
                    <a:pt x="68" y="137"/>
                  </a:cubicBezTo>
                  <a:cubicBezTo>
                    <a:pt x="0" y="273"/>
                    <a:pt x="0" y="273"/>
                    <a:pt x="0" y="273"/>
                  </a:cubicBezTo>
                  <a:cubicBezTo>
                    <a:pt x="83" y="397"/>
                    <a:pt x="83" y="397"/>
                    <a:pt x="83" y="397"/>
                  </a:cubicBezTo>
                  <a:cubicBezTo>
                    <a:pt x="265" y="383"/>
                    <a:pt x="429" y="277"/>
                    <a:pt x="517" y="11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56" name="Google Shape;4656;p49"/>
            <p:cNvSpPr/>
            <p:nvPr/>
          </p:nvSpPr>
          <p:spPr>
            <a:xfrm>
              <a:off x="4137025" y="4141787"/>
              <a:ext cx="2019301" cy="1681162"/>
            </a:xfrm>
            <a:custGeom>
              <a:avLst/>
              <a:gdLst/>
              <a:ahLst/>
              <a:cxnLst/>
              <a:rect l="l" t="t" r="r" b="b"/>
              <a:pathLst>
                <a:path w="459" h="382" extrusionOk="0">
                  <a:moveTo>
                    <a:pt x="459" y="378"/>
                  </a:moveTo>
                  <a:cubicBezTo>
                    <a:pt x="376" y="254"/>
                    <a:pt x="376" y="254"/>
                    <a:pt x="376" y="254"/>
                  </a:cubicBezTo>
                  <a:cubicBezTo>
                    <a:pt x="445" y="118"/>
                    <a:pt x="445" y="118"/>
                    <a:pt x="445" y="118"/>
                  </a:cubicBezTo>
                  <a:cubicBezTo>
                    <a:pt x="355" y="117"/>
                    <a:pt x="270" y="73"/>
                    <a:pt x="218" y="0"/>
                  </a:cubicBezTo>
                  <a:cubicBezTo>
                    <a:pt x="66" y="8"/>
                    <a:pt x="66" y="8"/>
                    <a:pt x="66" y="8"/>
                  </a:cubicBezTo>
                  <a:cubicBezTo>
                    <a:pt x="0" y="143"/>
                    <a:pt x="0" y="143"/>
                    <a:pt x="0" y="143"/>
                  </a:cubicBezTo>
                  <a:cubicBezTo>
                    <a:pt x="104" y="294"/>
                    <a:pt x="277" y="382"/>
                    <a:pt x="459" y="37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57" name="Google Shape;4657;p49"/>
            <p:cNvSpPr/>
            <p:nvPr/>
          </p:nvSpPr>
          <p:spPr>
            <a:xfrm>
              <a:off x="4014787" y="1057275"/>
              <a:ext cx="2276475" cy="1747837"/>
            </a:xfrm>
            <a:custGeom>
              <a:avLst/>
              <a:gdLst/>
              <a:ahLst/>
              <a:cxnLst/>
              <a:rect l="l" t="t" r="r" b="b"/>
              <a:pathLst>
                <a:path w="518" h="397" extrusionOk="0">
                  <a:moveTo>
                    <a:pt x="233" y="397"/>
                  </a:moveTo>
                  <a:cubicBezTo>
                    <a:pt x="279" y="320"/>
                    <a:pt x="359" y="268"/>
                    <a:pt x="449" y="260"/>
                  </a:cubicBezTo>
                  <a:cubicBezTo>
                    <a:pt x="518" y="125"/>
                    <a:pt x="518" y="125"/>
                    <a:pt x="518" y="125"/>
                  </a:cubicBezTo>
                  <a:cubicBezTo>
                    <a:pt x="434" y="0"/>
                    <a:pt x="434" y="0"/>
                    <a:pt x="434" y="0"/>
                  </a:cubicBezTo>
                  <a:cubicBezTo>
                    <a:pt x="252" y="14"/>
                    <a:pt x="88" y="120"/>
                    <a:pt x="0" y="280"/>
                  </a:cubicBezTo>
                  <a:cubicBezTo>
                    <a:pt x="149" y="270"/>
                    <a:pt x="149" y="270"/>
                    <a:pt x="149" y="270"/>
                  </a:cubicBezTo>
                  <a:lnTo>
                    <a:pt x="233" y="397"/>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58" name="Google Shape;4658;p49"/>
            <p:cNvSpPr/>
            <p:nvPr/>
          </p:nvSpPr>
          <p:spPr>
            <a:xfrm>
              <a:off x="3706812" y="2355850"/>
              <a:ext cx="1323975" cy="2309812"/>
            </a:xfrm>
            <a:custGeom>
              <a:avLst/>
              <a:gdLst/>
              <a:ahLst/>
              <a:cxnLst/>
              <a:rect l="l" t="t" r="r" b="b"/>
              <a:pathLst>
                <a:path w="301" h="525" extrusionOk="0">
                  <a:moveTo>
                    <a:pt x="58" y="10"/>
                  </a:moveTo>
                  <a:cubicBezTo>
                    <a:pt x="18" y="93"/>
                    <a:pt x="0" y="186"/>
                    <a:pt x="5" y="278"/>
                  </a:cubicBezTo>
                  <a:cubicBezTo>
                    <a:pt x="11" y="366"/>
                    <a:pt x="38" y="451"/>
                    <a:pt x="83" y="525"/>
                  </a:cubicBezTo>
                  <a:cubicBezTo>
                    <a:pt x="149" y="391"/>
                    <a:pt x="149" y="391"/>
                    <a:pt x="149" y="391"/>
                  </a:cubicBezTo>
                  <a:cubicBezTo>
                    <a:pt x="301" y="382"/>
                    <a:pt x="301" y="382"/>
                    <a:pt x="301" y="382"/>
                  </a:cubicBezTo>
                  <a:cubicBezTo>
                    <a:pt x="280" y="346"/>
                    <a:pt x="268" y="304"/>
                    <a:pt x="265" y="262"/>
                  </a:cubicBezTo>
                  <a:cubicBezTo>
                    <a:pt x="262" y="215"/>
                    <a:pt x="271" y="169"/>
                    <a:pt x="290" y="127"/>
                  </a:cubicBezTo>
                  <a:cubicBezTo>
                    <a:pt x="207" y="0"/>
                    <a:pt x="207" y="0"/>
                    <a:pt x="207" y="0"/>
                  </a:cubicBezTo>
                  <a:lnTo>
                    <a:pt x="58" y="10"/>
                  </a:ln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59" name="Google Shape;4659;p49"/>
            <p:cNvSpPr/>
            <p:nvPr/>
          </p:nvSpPr>
          <p:spPr>
            <a:xfrm>
              <a:off x="7170737" y="2192337"/>
              <a:ext cx="1328737" cy="2314575"/>
            </a:xfrm>
            <a:custGeom>
              <a:avLst/>
              <a:gdLst/>
              <a:ahLst/>
              <a:cxnLst/>
              <a:rect l="l" t="t" r="r" b="b"/>
              <a:pathLst>
                <a:path w="302" h="526" extrusionOk="0">
                  <a:moveTo>
                    <a:pt x="244" y="515"/>
                  </a:moveTo>
                  <a:cubicBezTo>
                    <a:pt x="284" y="432"/>
                    <a:pt x="302" y="340"/>
                    <a:pt x="296" y="247"/>
                  </a:cubicBezTo>
                  <a:cubicBezTo>
                    <a:pt x="290" y="159"/>
                    <a:pt x="263" y="74"/>
                    <a:pt x="218" y="0"/>
                  </a:cubicBezTo>
                  <a:cubicBezTo>
                    <a:pt x="153" y="134"/>
                    <a:pt x="153" y="134"/>
                    <a:pt x="153" y="134"/>
                  </a:cubicBezTo>
                  <a:cubicBezTo>
                    <a:pt x="0" y="143"/>
                    <a:pt x="0" y="143"/>
                    <a:pt x="0" y="143"/>
                  </a:cubicBezTo>
                  <a:cubicBezTo>
                    <a:pt x="21" y="180"/>
                    <a:pt x="33" y="221"/>
                    <a:pt x="36" y="264"/>
                  </a:cubicBezTo>
                  <a:cubicBezTo>
                    <a:pt x="39" y="310"/>
                    <a:pt x="30" y="357"/>
                    <a:pt x="11" y="399"/>
                  </a:cubicBezTo>
                  <a:cubicBezTo>
                    <a:pt x="94" y="526"/>
                    <a:pt x="94" y="526"/>
                    <a:pt x="94" y="526"/>
                  </a:cubicBezTo>
                  <a:lnTo>
                    <a:pt x="244" y="5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60" name="Google Shape;4660;p49"/>
            <p:cNvSpPr/>
            <p:nvPr/>
          </p:nvSpPr>
          <p:spPr>
            <a:xfrm>
              <a:off x="6045200" y="1035050"/>
              <a:ext cx="2019301" cy="1685925"/>
            </a:xfrm>
            <a:custGeom>
              <a:avLst/>
              <a:gdLst/>
              <a:ahLst/>
              <a:cxnLst/>
              <a:rect l="l" t="t" r="r" b="b"/>
              <a:pathLst>
                <a:path w="459" h="383" extrusionOk="0">
                  <a:moveTo>
                    <a:pt x="0" y="4"/>
                  </a:moveTo>
                  <a:cubicBezTo>
                    <a:pt x="83" y="128"/>
                    <a:pt x="83" y="128"/>
                    <a:pt x="83" y="128"/>
                  </a:cubicBezTo>
                  <a:cubicBezTo>
                    <a:pt x="15" y="264"/>
                    <a:pt x="15" y="264"/>
                    <a:pt x="15" y="264"/>
                  </a:cubicBezTo>
                  <a:cubicBezTo>
                    <a:pt x="104" y="265"/>
                    <a:pt x="189" y="309"/>
                    <a:pt x="241" y="383"/>
                  </a:cubicBezTo>
                  <a:cubicBezTo>
                    <a:pt x="393" y="374"/>
                    <a:pt x="393" y="374"/>
                    <a:pt x="393" y="374"/>
                  </a:cubicBezTo>
                  <a:cubicBezTo>
                    <a:pt x="459" y="239"/>
                    <a:pt x="459" y="239"/>
                    <a:pt x="459" y="239"/>
                  </a:cubicBezTo>
                  <a:cubicBezTo>
                    <a:pt x="356" y="89"/>
                    <a:pt x="182" y="0"/>
                    <a:pt x="0" y="4"/>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661" name="Google Shape;4661;p49"/>
          <p:cNvGrpSpPr/>
          <p:nvPr/>
        </p:nvGrpSpPr>
        <p:grpSpPr>
          <a:xfrm>
            <a:off x="1626993" y="1473957"/>
            <a:ext cx="443331" cy="445437"/>
            <a:chOff x="1400175" y="1220787"/>
            <a:chExt cx="4473575" cy="4476750"/>
          </a:xfrm>
        </p:grpSpPr>
        <p:sp>
          <p:nvSpPr>
            <p:cNvPr id="4662" name="Google Shape;4662;p49"/>
            <p:cNvSpPr/>
            <p:nvPr/>
          </p:nvSpPr>
          <p:spPr>
            <a:xfrm>
              <a:off x="1400175" y="3135312"/>
              <a:ext cx="2132011" cy="2562226"/>
            </a:xfrm>
            <a:custGeom>
              <a:avLst/>
              <a:gdLst/>
              <a:ahLst/>
              <a:cxnLst/>
              <a:rect l="l" t="t" r="r" b="b"/>
              <a:pathLst>
                <a:path w="478" h="574" extrusionOk="0">
                  <a:moveTo>
                    <a:pt x="477" y="574"/>
                  </a:moveTo>
                  <a:cubicBezTo>
                    <a:pt x="395" y="435"/>
                    <a:pt x="395" y="435"/>
                    <a:pt x="395" y="435"/>
                  </a:cubicBezTo>
                  <a:cubicBezTo>
                    <a:pt x="478" y="294"/>
                    <a:pt x="478" y="294"/>
                    <a:pt x="478" y="294"/>
                  </a:cubicBezTo>
                  <a:cubicBezTo>
                    <a:pt x="370" y="282"/>
                    <a:pt x="284" y="193"/>
                    <a:pt x="279" y="82"/>
                  </a:cubicBezTo>
                  <a:cubicBezTo>
                    <a:pt x="139" y="0"/>
                    <a:pt x="139" y="0"/>
                    <a:pt x="139" y="0"/>
                  </a:cubicBezTo>
                  <a:cubicBezTo>
                    <a:pt x="0" y="82"/>
                    <a:pt x="0" y="82"/>
                    <a:pt x="0" y="82"/>
                  </a:cubicBezTo>
                  <a:cubicBezTo>
                    <a:pt x="5" y="346"/>
                    <a:pt x="215" y="561"/>
                    <a:pt x="477" y="57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63" name="Google Shape;4663;p49"/>
            <p:cNvSpPr/>
            <p:nvPr/>
          </p:nvSpPr>
          <p:spPr>
            <a:xfrm>
              <a:off x="3314700" y="3563937"/>
              <a:ext cx="2559050" cy="2133600"/>
            </a:xfrm>
            <a:custGeom>
              <a:avLst/>
              <a:gdLst/>
              <a:ahLst/>
              <a:cxnLst/>
              <a:rect l="l" t="t" r="r" b="b"/>
              <a:pathLst>
                <a:path w="574" h="478" extrusionOk="0">
                  <a:moveTo>
                    <a:pt x="0" y="339"/>
                  </a:moveTo>
                  <a:cubicBezTo>
                    <a:pt x="82" y="478"/>
                    <a:pt x="82" y="478"/>
                    <a:pt x="82" y="478"/>
                  </a:cubicBezTo>
                  <a:cubicBezTo>
                    <a:pt x="346" y="474"/>
                    <a:pt x="561" y="263"/>
                    <a:pt x="574" y="1"/>
                  </a:cubicBezTo>
                  <a:cubicBezTo>
                    <a:pt x="435" y="83"/>
                    <a:pt x="435" y="83"/>
                    <a:pt x="435" y="83"/>
                  </a:cubicBezTo>
                  <a:cubicBezTo>
                    <a:pt x="294" y="0"/>
                    <a:pt x="294" y="0"/>
                    <a:pt x="294" y="0"/>
                  </a:cubicBezTo>
                  <a:cubicBezTo>
                    <a:pt x="282" y="109"/>
                    <a:pt x="192" y="194"/>
                    <a:pt x="82" y="199"/>
                  </a:cubicBezTo>
                  <a:lnTo>
                    <a:pt x="0" y="339"/>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64" name="Google Shape;4664;p49"/>
            <p:cNvSpPr/>
            <p:nvPr/>
          </p:nvSpPr>
          <p:spPr>
            <a:xfrm>
              <a:off x="3741737" y="1223962"/>
              <a:ext cx="2132011" cy="2559050"/>
            </a:xfrm>
            <a:custGeom>
              <a:avLst/>
              <a:gdLst/>
              <a:ahLst/>
              <a:cxnLst/>
              <a:rect l="l" t="t" r="r" b="b"/>
              <a:pathLst>
                <a:path w="478" h="573" extrusionOk="0">
                  <a:moveTo>
                    <a:pt x="478" y="491"/>
                  </a:moveTo>
                  <a:cubicBezTo>
                    <a:pt x="473" y="227"/>
                    <a:pt x="263" y="12"/>
                    <a:pt x="1" y="0"/>
                  </a:cubicBezTo>
                  <a:cubicBezTo>
                    <a:pt x="83" y="138"/>
                    <a:pt x="83" y="138"/>
                    <a:pt x="83" y="138"/>
                  </a:cubicBezTo>
                  <a:cubicBezTo>
                    <a:pt x="0" y="279"/>
                    <a:pt x="0" y="279"/>
                    <a:pt x="0" y="279"/>
                  </a:cubicBezTo>
                  <a:cubicBezTo>
                    <a:pt x="108" y="291"/>
                    <a:pt x="194" y="381"/>
                    <a:pt x="199" y="491"/>
                  </a:cubicBezTo>
                  <a:cubicBezTo>
                    <a:pt x="339" y="573"/>
                    <a:pt x="339" y="573"/>
                    <a:pt x="339" y="573"/>
                  </a:cubicBezTo>
                  <a:lnTo>
                    <a:pt x="478" y="49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65" name="Google Shape;4665;p49"/>
            <p:cNvSpPr/>
            <p:nvPr/>
          </p:nvSpPr>
          <p:spPr>
            <a:xfrm>
              <a:off x="1400175" y="1220787"/>
              <a:ext cx="2560637" cy="2133600"/>
            </a:xfrm>
            <a:custGeom>
              <a:avLst/>
              <a:gdLst/>
              <a:ahLst/>
              <a:cxnLst/>
              <a:rect l="l" t="t" r="r" b="b"/>
              <a:pathLst>
                <a:path w="574" h="478" extrusionOk="0">
                  <a:moveTo>
                    <a:pt x="574" y="139"/>
                  </a:moveTo>
                  <a:cubicBezTo>
                    <a:pt x="492" y="0"/>
                    <a:pt x="492" y="0"/>
                    <a:pt x="492" y="0"/>
                  </a:cubicBezTo>
                  <a:cubicBezTo>
                    <a:pt x="228" y="5"/>
                    <a:pt x="13" y="215"/>
                    <a:pt x="0" y="477"/>
                  </a:cubicBezTo>
                  <a:cubicBezTo>
                    <a:pt x="139" y="395"/>
                    <a:pt x="139" y="395"/>
                    <a:pt x="139" y="395"/>
                  </a:cubicBezTo>
                  <a:cubicBezTo>
                    <a:pt x="280" y="478"/>
                    <a:pt x="280" y="478"/>
                    <a:pt x="280" y="478"/>
                  </a:cubicBezTo>
                  <a:cubicBezTo>
                    <a:pt x="292" y="370"/>
                    <a:pt x="382" y="284"/>
                    <a:pt x="492" y="279"/>
                  </a:cubicBezTo>
                  <a:lnTo>
                    <a:pt x="574" y="13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666" name="Google Shape;4666;p49"/>
          <p:cNvGrpSpPr/>
          <p:nvPr/>
        </p:nvGrpSpPr>
        <p:grpSpPr>
          <a:xfrm>
            <a:off x="985646" y="1473971"/>
            <a:ext cx="446045" cy="445465"/>
            <a:chOff x="1649412" y="927100"/>
            <a:chExt cx="5011737" cy="5016500"/>
          </a:xfrm>
        </p:grpSpPr>
        <p:sp>
          <p:nvSpPr>
            <p:cNvPr id="4667" name="Google Shape;4667;p49"/>
            <p:cNvSpPr/>
            <p:nvPr/>
          </p:nvSpPr>
          <p:spPr>
            <a:xfrm>
              <a:off x="2008187" y="4025900"/>
              <a:ext cx="4252913" cy="1917700"/>
            </a:xfrm>
            <a:custGeom>
              <a:avLst/>
              <a:gdLst/>
              <a:ahLst/>
              <a:cxnLst/>
              <a:rect l="l" t="t" r="r" b="b"/>
              <a:pathLst>
                <a:path w="999" h="450" extrusionOk="0">
                  <a:moveTo>
                    <a:pt x="715" y="15"/>
                  </a:moveTo>
                  <a:cubicBezTo>
                    <a:pt x="667" y="82"/>
                    <a:pt x="588" y="123"/>
                    <a:pt x="505" y="123"/>
                  </a:cubicBezTo>
                  <a:cubicBezTo>
                    <a:pt x="416" y="123"/>
                    <a:pt x="332" y="76"/>
                    <a:pt x="284" y="2"/>
                  </a:cubicBezTo>
                  <a:cubicBezTo>
                    <a:pt x="94" y="0"/>
                    <a:pt x="94" y="0"/>
                    <a:pt x="94" y="0"/>
                  </a:cubicBezTo>
                  <a:cubicBezTo>
                    <a:pt x="0" y="165"/>
                    <a:pt x="0" y="165"/>
                    <a:pt x="0" y="165"/>
                  </a:cubicBezTo>
                  <a:cubicBezTo>
                    <a:pt x="107" y="341"/>
                    <a:pt x="299" y="450"/>
                    <a:pt x="505" y="450"/>
                  </a:cubicBezTo>
                  <a:cubicBezTo>
                    <a:pt x="704" y="450"/>
                    <a:pt x="891" y="347"/>
                    <a:pt x="999" y="181"/>
                  </a:cubicBezTo>
                  <a:cubicBezTo>
                    <a:pt x="810" y="182"/>
                    <a:pt x="810" y="182"/>
                    <a:pt x="810" y="182"/>
                  </a:cubicBezTo>
                  <a:lnTo>
                    <a:pt x="715" y="1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68" name="Google Shape;4668;p49"/>
            <p:cNvSpPr/>
            <p:nvPr/>
          </p:nvSpPr>
          <p:spPr>
            <a:xfrm>
              <a:off x="4271962" y="931862"/>
              <a:ext cx="2389187" cy="3724276"/>
            </a:xfrm>
            <a:custGeom>
              <a:avLst/>
              <a:gdLst/>
              <a:ahLst/>
              <a:cxnLst/>
              <a:rect l="l" t="t" r="r" b="b"/>
              <a:pathLst>
                <a:path w="561" h="874" extrusionOk="0">
                  <a:moveTo>
                    <a:pt x="488" y="872"/>
                  </a:moveTo>
                  <a:cubicBezTo>
                    <a:pt x="536" y="786"/>
                    <a:pt x="561" y="687"/>
                    <a:pt x="561" y="588"/>
                  </a:cubicBezTo>
                  <a:cubicBezTo>
                    <a:pt x="561" y="273"/>
                    <a:pt x="313" y="15"/>
                    <a:pt x="1" y="0"/>
                  </a:cubicBezTo>
                  <a:cubicBezTo>
                    <a:pt x="97" y="163"/>
                    <a:pt x="97" y="163"/>
                    <a:pt x="97" y="163"/>
                  </a:cubicBezTo>
                  <a:cubicBezTo>
                    <a:pt x="0" y="328"/>
                    <a:pt x="0" y="328"/>
                    <a:pt x="0" y="328"/>
                  </a:cubicBezTo>
                  <a:cubicBezTo>
                    <a:pt x="131" y="342"/>
                    <a:pt x="233" y="453"/>
                    <a:pt x="233" y="588"/>
                  </a:cubicBezTo>
                  <a:cubicBezTo>
                    <a:pt x="233" y="630"/>
                    <a:pt x="223" y="671"/>
                    <a:pt x="204" y="708"/>
                  </a:cubicBezTo>
                  <a:cubicBezTo>
                    <a:pt x="298" y="874"/>
                    <a:pt x="298" y="874"/>
                    <a:pt x="298" y="874"/>
                  </a:cubicBezTo>
                  <a:lnTo>
                    <a:pt x="488" y="87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69" name="Google Shape;4669;p49"/>
            <p:cNvSpPr/>
            <p:nvPr/>
          </p:nvSpPr>
          <p:spPr>
            <a:xfrm>
              <a:off x="1649412" y="927100"/>
              <a:ext cx="2870200" cy="3652836"/>
            </a:xfrm>
            <a:custGeom>
              <a:avLst/>
              <a:gdLst/>
              <a:ahLst/>
              <a:cxnLst/>
              <a:rect l="l" t="t" r="r" b="b"/>
              <a:pathLst>
                <a:path w="674" h="857" extrusionOk="0">
                  <a:moveTo>
                    <a:pt x="674" y="164"/>
                  </a:moveTo>
                  <a:cubicBezTo>
                    <a:pt x="578" y="0"/>
                    <a:pt x="578" y="0"/>
                    <a:pt x="578" y="0"/>
                  </a:cubicBezTo>
                  <a:cubicBezTo>
                    <a:pt x="258" y="6"/>
                    <a:pt x="0" y="268"/>
                    <a:pt x="0" y="589"/>
                  </a:cubicBezTo>
                  <a:cubicBezTo>
                    <a:pt x="0" y="682"/>
                    <a:pt x="22" y="775"/>
                    <a:pt x="65" y="857"/>
                  </a:cubicBezTo>
                  <a:cubicBezTo>
                    <a:pt x="158" y="693"/>
                    <a:pt x="158" y="693"/>
                    <a:pt x="158" y="693"/>
                  </a:cubicBezTo>
                  <a:cubicBezTo>
                    <a:pt x="350" y="695"/>
                    <a:pt x="350" y="695"/>
                    <a:pt x="350" y="695"/>
                  </a:cubicBezTo>
                  <a:cubicBezTo>
                    <a:pt x="335" y="661"/>
                    <a:pt x="328" y="625"/>
                    <a:pt x="328" y="589"/>
                  </a:cubicBezTo>
                  <a:cubicBezTo>
                    <a:pt x="328" y="449"/>
                    <a:pt x="439" y="334"/>
                    <a:pt x="577" y="328"/>
                  </a:cubicBezTo>
                  <a:lnTo>
                    <a:pt x="674" y="16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670" name="Google Shape;4670;p49"/>
          <p:cNvGrpSpPr/>
          <p:nvPr/>
        </p:nvGrpSpPr>
        <p:grpSpPr>
          <a:xfrm>
            <a:off x="2265997" y="1474224"/>
            <a:ext cx="444870" cy="445286"/>
            <a:chOff x="1301750" y="920750"/>
            <a:chExt cx="5095875" cy="5100637"/>
          </a:xfrm>
        </p:grpSpPr>
        <p:sp>
          <p:nvSpPr>
            <p:cNvPr id="4671" name="Google Shape;4671;p49"/>
            <p:cNvSpPr/>
            <p:nvPr/>
          </p:nvSpPr>
          <p:spPr>
            <a:xfrm>
              <a:off x="1301750" y="2546350"/>
              <a:ext cx="1801812" cy="2917825"/>
            </a:xfrm>
            <a:custGeom>
              <a:avLst/>
              <a:gdLst/>
              <a:ahLst/>
              <a:cxnLst/>
              <a:rect l="l" t="t" r="r" b="b"/>
              <a:pathLst>
                <a:path w="405" h="655" extrusionOk="0">
                  <a:moveTo>
                    <a:pt x="321" y="207"/>
                  </a:moveTo>
                  <a:cubicBezTo>
                    <a:pt x="321" y="184"/>
                    <a:pt x="324" y="161"/>
                    <a:pt x="330" y="139"/>
                  </a:cubicBezTo>
                  <a:cubicBezTo>
                    <a:pt x="207" y="0"/>
                    <a:pt x="207" y="0"/>
                    <a:pt x="207" y="0"/>
                  </a:cubicBezTo>
                  <a:cubicBezTo>
                    <a:pt x="25" y="40"/>
                    <a:pt x="25" y="40"/>
                    <a:pt x="25" y="40"/>
                  </a:cubicBezTo>
                  <a:cubicBezTo>
                    <a:pt x="9" y="94"/>
                    <a:pt x="0" y="150"/>
                    <a:pt x="0" y="207"/>
                  </a:cubicBezTo>
                  <a:cubicBezTo>
                    <a:pt x="0" y="381"/>
                    <a:pt x="80" y="546"/>
                    <a:pt x="216" y="655"/>
                  </a:cubicBezTo>
                  <a:cubicBezTo>
                    <a:pt x="234" y="471"/>
                    <a:pt x="234" y="471"/>
                    <a:pt x="234" y="471"/>
                  </a:cubicBezTo>
                  <a:cubicBezTo>
                    <a:pt x="405" y="396"/>
                    <a:pt x="405" y="396"/>
                    <a:pt x="405" y="396"/>
                  </a:cubicBezTo>
                  <a:cubicBezTo>
                    <a:pt x="352" y="348"/>
                    <a:pt x="321" y="279"/>
                    <a:pt x="321" y="207"/>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72" name="Google Shape;4672;p49"/>
            <p:cNvSpPr/>
            <p:nvPr/>
          </p:nvSpPr>
          <p:spPr>
            <a:xfrm>
              <a:off x="2387600" y="4403725"/>
              <a:ext cx="2865436" cy="1617662"/>
            </a:xfrm>
            <a:custGeom>
              <a:avLst/>
              <a:gdLst/>
              <a:ahLst/>
              <a:cxnLst/>
              <a:rect l="l" t="t" r="r" b="b"/>
              <a:pathLst>
                <a:path w="644" h="363" extrusionOk="0">
                  <a:moveTo>
                    <a:pt x="644" y="268"/>
                  </a:moveTo>
                  <a:cubicBezTo>
                    <a:pt x="475" y="194"/>
                    <a:pt x="475" y="194"/>
                    <a:pt x="475" y="194"/>
                  </a:cubicBezTo>
                  <a:cubicBezTo>
                    <a:pt x="456" y="8"/>
                    <a:pt x="456" y="8"/>
                    <a:pt x="456" y="8"/>
                  </a:cubicBezTo>
                  <a:cubicBezTo>
                    <a:pt x="418" y="31"/>
                    <a:pt x="374" y="42"/>
                    <a:pt x="329" y="42"/>
                  </a:cubicBezTo>
                  <a:cubicBezTo>
                    <a:pt x="279" y="42"/>
                    <a:pt x="231" y="28"/>
                    <a:pt x="189" y="0"/>
                  </a:cubicBezTo>
                  <a:cubicBezTo>
                    <a:pt x="18" y="75"/>
                    <a:pt x="18" y="75"/>
                    <a:pt x="18" y="75"/>
                  </a:cubicBezTo>
                  <a:cubicBezTo>
                    <a:pt x="0" y="259"/>
                    <a:pt x="0" y="259"/>
                    <a:pt x="0" y="259"/>
                  </a:cubicBezTo>
                  <a:cubicBezTo>
                    <a:pt x="97" y="327"/>
                    <a:pt x="210" y="363"/>
                    <a:pt x="329" y="363"/>
                  </a:cubicBezTo>
                  <a:cubicBezTo>
                    <a:pt x="442" y="363"/>
                    <a:pt x="550" y="330"/>
                    <a:pt x="644" y="26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73" name="Google Shape;4673;p49"/>
            <p:cNvSpPr/>
            <p:nvPr/>
          </p:nvSpPr>
          <p:spPr>
            <a:xfrm>
              <a:off x="4546600" y="2790825"/>
              <a:ext cx="1851025" cy="2717800"/>
            </a:xfrm>
            <a:custGeom>
              <a:avLst/>
              <a:gdLst/>
              <a:ahLst/>
              <a:cxnLst/>
              <a:rect l="l" t="t" r="r" b="b"/>
              <a:pathLst>
                <a:path w="416" h="610" extrusionOk="0">
                  <a:moveTo>
                    <a:pt x="416" y="152"/>
                  </a:moveTo>
                  <a:cubicBezTo>
                    <a:pt x="416" y="101"/>
                    <a:pt x="409" y="50"/>
                    <a:pt x="396" y="0"/>
                  </a:cubicBezTo>
                  <a:cubicBezTo>
                    <a:pt x="273" y="139"/>
                    <a:pt x="273" y="139"/>
                    <a:pt x="273" y="139"/>
                  </a:cubicBezTo>
                  <a:cubicBezTo>
                    <a:pt x="90" y="98"/>
                    <a:pt x="90" y="98"/>
                    <a:pt x="90" y="98"/>
                  </a:cubicBezTo>
                  <a:cubicBezTo>
                    <a:pt x="94" y="116"/>
                    <a:pt x="96" y="134"/>
                    <a:pt x="96" y="152"/>
                  </a:cubicBezTo>
                  <a:cubicBezTo>
                    <a:pt x="96" y="229"/>
                    <a:pt x="60" y="302"/>
                    <a:pt x="0" y="350"/>
                  </a:cubicBezTo>
                  <a:cubicBezTo>
                    <a:pt x="18" y="535"/>
                    <a:pt x="18" y="535"/>
                    <a:pt x="18" y="535"/>
                  </a:cubicBezTo>
                  <a:cubicBezTo>
                    <a:pt x="188" y="610"/>
                    <a:pt x="188" y="610"/>
                    <a:pt x="188" y="610"/>
                  </a:cubicBezTo>
                  <a:cubicBezTo>
                    <a:pt x="331" y="502"/>
                    <a:pt x="416" y="331"/>
                    <a:pt x="416" y="15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74" name="Google Shape;4674;p49"/>
            <p:cNvSpPr/>
            <p:nvPr/>
          </p:nvSpPr>
          <p:spPr>
            <a:xfrm>
              <a:off x="3962400" y="925512"/>
              <a:ext cx="2297112" cy="2333625"/>
            </a:xfrm>
            <a:custGeom>
              <a:avLst/>
              <a:gdLst/>
              <a:ahLst/>
              <a:cxnLst/>
              <a:rect l="l" t="t" r="r" b="b"/>
              <a:pathLst>
                <a:path w="516" h="524" extrusionOk="0">
                  <a:moveTo>
                    <a:pt x="1" y="0"/>
                  </a:moveTo>
                  <a:cubicBezTo>
                    <a:pt x="94" y="159"/>
                    <a:pt x="94" y="159"/>
                    <a:pt x="94" y="159"/>
                  </a:cubicBezTo>
                  <a:cubicBezTo>
                    <a:pt x="0" y="320"/>
                    <a:pt x="0" y="320"/>
                    <a:pt x="0" y="320"/>
                  </a:cubicBezTo>
                  <a:cubicBezTo>
                    <a:pt x="95" y="330"/>
                    <a:pt x="178" y="393"/>
                    <a:pt x="211" y="484"/>
                  </a:cubicBezTo>
                  <a:cubicBezTo>
                    <a:pt x="393" y="524"/>
                    <a:pt x="393" y="524"/>
                    <a:pt x="393" y="524"/>
                  </a:cubicBezTo>
                  <a:cubicBezTo>
                    <a:pt x="516" y="385"/>
                    <a:pt x="516" y="385"/>
                    <a:pt x="516" y="385"/>
                  </a:cubicBezTo>
                  <a:cubicBezTo>
                    <a:pt x="439" y="162"/>
                    <a:pt x="235" y="10"/>
                    <a:pt x="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75" name="Google Shape;4675;p49"/>
            <p:cNvSpPr/>
            <p:nvPr/>
          </p:nvSpPr>
          <p:spPr>
            <a:xfrm>
              <a:off x="1466850" y="920750"/>
              <a:ext cx="2759074" cy="2097087"/>
            </a:xfrm>
            <a:custGeom>
              <a:avLst/>
              <a:gdLst/>
              <a:ahLst/>
              <a:cxnLst/>
              <a:rect l="l" t="t" r="r" b="b"/>
              <a:pathLst>
                <a:path w="620" h="471" extrusionOk="0">
                  <a:moveTo>
                    <a:pt x="526" y="320"/>
                  </a:moveTo>
                  <a:cubicBezTo>
                    <a:pt x="620" y="160"/>
                    <a:pt x="620" y="160"/>
                    <a:pt x="620" y="160"/>
                  </a:cubicBezTo>
                  <a:cubicBezTo>
                    <a:pt x="526" y="0"/>
                    <a:pt x="526" y="0"/>
                    <a:pt x="526" y="0"/>
                  </a:cubicBezTo>
                  <a:cubicBezTo>
                    <a:pt x="290" y="4"/>
                    <a:pt x="82" y="151"/>
                    <a:pt x="0" y="371"/>
                  </a:cubicBezTo>
                  <a:cubicBezTo>
                    <a:pt x="180" y="331"/>
                    <a:pt x="180" y="331"/>
                    <a:pt x="180" y="331"/>
                  </a:cubicBezTo>
                  <a:cubicBezTo>
                    <a:pt x="305" y="471"/>
                    <a:pt x="305" y="471"/>
                    <a:pt x="305" y="471"/>
                  </a:cubicBezTo>
                  <a:cubicBezTo>
                    <a:pt x="343" y="383"/>
                    <a:pt x="428" y="324"/>
                    <a:pt x="526" y="3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676" name="Google Shape;4676;p49"/>
          <p:cNvGrpSpPr/>
          <p:nvPr/>
        </p:nvGrpSpPr>
        <p:grpSpPr>
          <a:xfrm>
            <a:off x="4189170" y="1474133"/>
            <a:ext cx="445621" cy="445591"/>
            <a:chOff x="5732756" y="2682276"/>
            <a:chExt cx="719905" cy="719856"/>
          </a:xfrm>
        </p:grpSpPr>
        <p:sp>
          <p:nvSpPr>
            <p:cNvPr id="4677" name="Google Shape;4677;p49"/>
            <p:cNvSpPr/>
            <p:nvPr/>
          </p:nvSpPr>
          <p:spPr>
            <a:xfrm>
              <a:off x="5732756" y="2682276"/>
              <a:ext cx="400276" cy="538927"/>
            </a:xfrm>
            <a:custGeom>
              <a:avLst/>
              <a:gdLst/>
              <a:ahLst/>
              <a:cxnLst/>
              <a:rect l="l" t="t" r="r" b="b"/>
              <a:pathLst>
                <a:path w="670" h="902" extrusionOk="0">
                  <a:moveTo>
                    <a:pt x="145" y="824"/>
                  </a:moveTo>
                  <a:cubicBezTo>
                    <a:pt x="138" y="813"/>
                    <a:pt x="137" y="799"/>
                    <a:pt x="142" y="786"/>
                  </a:cubicBezTo>
                  <a:cubicBezTo>
                    <a:pt x="149" y="767"/>
                    <a:pt x="164" y="751"/>
                    <a:pt x="185" y="739"/>
                  </a:cubicBezTo>
                  <a:cubicBezTo>
                    <a:pt x="205" y="727"/>
                    <a:pt x="227" y="722"/>
                    <a:pt x="247" y="725"/>
                  </a:cubicBezTo>
                  <a:cubicBezTo>
                    <a:pt x="260" y="727"/>
                    <a:pt x="272" y="735"/>
                    <a:pt x="278" y="747"/>
                  </a:cubicBezTo>
                  <a:cubicBezTo>
                    <a:pt x="285" y="758"/>
                    <a:pt x="286" y="773"/>
                    <a:pt x="281" y="786"/>
                  </a:cubicBezTo>
                  <a:cubicBezTo>
                    <a:pt x="365" y="737"/>
                    <a:pt x="365" y="737"/>
                    <a:pt x="365" y="737"/>
                  </a:cubicBezTo>
                  <a:cubicBezTo>
                    <a:pt x="342" y="697"/>
                    <a:pt x="329" y="651"/>
                    <a:pt x="329" y="602"/>
                  </a:cubicBezTo>
                  <a:cubicBezTo>
                    <a:pt x="329" y="459"/>
                    <a:pt x="440" y="342"/>
                    <a:pt x="580" y="330"/>
                  </a:cubicBezTo>
                  <a:cubicBezTo>
                    <a:pt x="580" y="202"/>
                    <a:pt x="580" y="202"/>
                    <a:pt x="580" y="202"/>
                  </a:cubicBezTo>
                  <a:cubicBezTo>
                    <a:pt x="581" y="199"/>
                    <a:pt x="584" y="195"/>
                    <a:pt x="589" y="195"/>
                  </a:cubicBezTo>
                  <a:cubicBezTo>
                    <a:pt x="598" y="194"/>
                    <a:pt x="606" y="195"/>
                    <a:pt x="611" y="202"/>
                  </a:cubicBezTo>
                  <a:cubicBezTo>
                    <a:pt x="614" y="207"/>
                    <a:pt x="616" y="212"/>
                    <a:pt x="619" y="216"/>
                  </a:cubicBezTo>
                  <a:cubicBezTo>
                    <a:pt x="628" y="230"/>
                    <a:pt x="645" y="232"/>
                    <a:pt x="656" y="219"/>
                  </a:cubicBezTo>
                  <a:cubicBezTo>
                    <a:pt x="666" y="207"/>
                    <a:pt x="670" y="189"/>
                    <a:pt x="669" y="172"/>
                  </a:cubicBezTo>
                  <a:cubicBezTo>
                    <a:pt x="670" y="156"/>
                    <a:pt x="666" y="138"/>
                    <a:pt x="656" y="126"/>
                  </a:cubicBezTo>
                  <a:cubicBezTo>
                    <a:pt x="645" y="113"/>
                    <a:pt x="628" y="115"/>
                    <a:pt x="619" y="129"/>
                  </a:cubicBezTo>
                  <a:cubicBezTo>
                    <a:pt x="616" y="133"/>
                    <a:pt x="614" y="138"/>
                    <a:pt x="611" y="143"/>
                  </a:cubicBezTo>
                  <a:cubicBezTo>
                    <a:pt x="606" y="150"/>
                    <a:pt x="598" y="151"/>
                    <a:pt x="589" y="150"/>
                  </a:cubicBezTo>
                  <a:cubicBezTo>
                    <a:pt x="584" y="150"/>
                    <a:pt x="581" y="146"/>
                    <a:pt x="580" y="142"/>
                  </a:cubicBezTo>
                  <a:cubicBezTo>
                    <a:pt x="580" y="0"/>
                    <a:pt x="580" y="0"/>
                    <a:pt x="580" y="0"/>
                  </a:cubicBezTo>
                  <a:cubicBezTo>
                    <a:pt x="258" y="12"/>
                    <a:pt x="0" y="277"/>
                    <a:pt x="0" y="602"/>
                  </a:cubicBezTo>
                  <a:cubicBezTo>
                    <a:pt x="0" y="711"/>
                    <a:pt x="29" y="814"/>
                    <a:pt x="79" y="902"/>
                  </a:cubicBezTo>
                  <a:cubicBezTo>
                    <a:pt x="177" y="845"/>
                    <a:pt x="177" y="845"/>
                    <a:pt x="177" y="845"/>
                  </a:cubicBezTo>
                  <a:cubicBezTo>
                    <a:pt x="163" y="843"/>
                    <a:pt x="151" y="836"/>
                    <a:pt x="145" y="8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78" name="Google Shape;4678;p49"/>
            <p:cNvSpPr/>
            <p:nvPr/>
          </p:nvSpPr>
          <p:spPr>
            <a:xfrm>
              <a:off x="6094186" y="2682276"/>
              <a:ext cx="358476" cy="531209"/>
            </a:xfrm>
            <a:custGeom>
              <a:avLst/>
              <a:gdLst/>
              <a:ahLst/>
              <a:cxnLst/>
              <a:rect l="l" t="t" r="r" b="b"/>
              <a:pathLst>
                <a:path w="600" h="889" extrusionOk="0">
                  <a:moveTo>
                    <a:pt x="35" y="95"/>
                  </a:moveTo>
                  <a:cubicBezTo>
                    <a:pt x="48" y="95"/>
                    <a:pt x="60" y="101"/>
                    <a:pt x="69" y="112"/>
                  </a:cubicBezTo>
                  <a:cubicBezTo>
                    <a:pt x="82" y="127"/>
                    <a:pt x="88" y="149"/>
                    <a:pt x="88" y="172"/>
                  </a:cubicBezTo>
                  <a:cubicBezTo>
                    <a:pt x="88" y="196"/>
                    <a:pt x="82" y="218"/>
                    <a:pt x="69" y="233"/>
                  </a:cubicBezTo>
                  <a:cubicBezTo>
                    <a:pt x="60" y="244"/>
                    <a:pt x="48" y="250"/>
                    <a:pt x="35" y="250"/>
                  </a:cubicBezTo>
                  <a:cubicBezTo>
                    <a:pt x="21" y="250"/>
                    <a:pt x="8" y="243"/>
                    <a:pt x="0" y="232"/>
                  </a:cubicBezTo>
                  <a:cubicBezTo>
                    <a:pt x="0" y="329"/>
                    <a:pt x="0" y="329"/>
                    <a:pt x="0" y="329"/>
                  </a:cubicBezTo>
                  <a:cubicBezTo>
                    <a:pt x="150" y="331"/>
                    <a:pt x="271" y="452"/>
                    <a:pt x="271" y="602"/>
                  </a:cubicBezTo>
                  <a:cubicBezTo>
                    <a:pt x="271" y="644"/>
                    <a:pt x="261" y="684"/>
                    <a:pt x="245" y="719"/>
                  </a:cubicBezTo>
                  <a:cubicBezTo>
                    <a:pt x="355" y="783"/>
                    <a:pt x="355" y="783"/>
                    <a:pt x="355" y="783"/>
                  </a:cubicBezTo>
                  <a:cubicBezTo>
                    <a:pt x="358" y="786"/>
                    <a:pt x="359" y="791"/>
                    <a:pt x="357" y="795"/>
                  </a:cubicBezTo>
                  <a:cubicBezTo>
                    <a:pt x="353" y="802"/>
                    <a:pt x="349" y="809"/>
                    <a:pt x="340" y="810"/>
                  </a:cubicBezTo>
                  <a:cubicBezTo>
                    <a:pt x="334" y="810"/>
                    <a:pt x="329" y="810"/>
                    <a:pt x="324" y="810"/>
                  </a:cubicBezTo>
                  <a:cubicBezTo>
                    <a:pt x="307" y="810"/>
                    <a:pt x="297" y="825"/>
                    <a:pt x="303" y="840"/>
                  </a:cubicBezTo>
                  <a:cubicBezTo>
                    <a:pt x="309" y="855"/>
                    <a:pt x="322" y="868"/>
                    <a:pt x="336" y="875"/>
                  </a:cubicBezTo>
                  <a:cubicBezTo>
                    <a:pt x="350" y="884"/>
                    <a:pt x="368" y="889"/>
                    <a:pt x="384" y="887"/>
                  </a:cubicBezTo>
                  <a:cubicBezTo>
                    <a:pt x="400" y="884"/>
                    <a:pt x="407" y="868"/>
                    <a:pt x="399" y="854"/>
                  </a:cubicBezTo>
                  <a:cubicBezTo>
                    <a:pt x="397" y="849"/>
                    <a:pt x="394" y="845"/>
                    <a:pt x="391" y="840"/>
                  </a:cubicBezTo>
                  <a:cubicBezTo>
                    <a:pt x="387" y="831"/>
                    <a:pt x="391" y="824"/>
                    <a:pt x="396" y="817"/>
                  </a:cubicBezTo>
                  <a:cubicBezTo>
                    <a:pt x="398" y="813"/>
                    <a:pt x="403" y="812"/>
                    <a:pt x="407" y="813"/>
                  </a:cubicBezTo>
                  <a:cubicBezTo>
                    <a:pt x="530" y="884"/>
                    <a:pt x="530" y="884"/>
                    <a:pt x="530" y="884"/>
                  </a:cubicBezTo>
                  <a:cubicBezTo>
                    <a:pt x="575" y="800"/>
                    <a:pt x="600" y="704"/>
                    <a:pt x="600" y="602"/>
                  </a:cubicBezTo>
                  <a:cubicBezTo>
                    <a:pt x="600" y="271"/>
                    <a:pt x="331" y="1"/>
                    <a:pt x="0" y="0"/>
                  </a:cubicBezTo>
                  <a:cubicBezTo>
                    <a:pt x="0" y="113"/>
                    <a:pt x="0" y="113"/>
                    <a:pt x="0" y="113"/>
                  </a:cubicBezTo>
                  <a:cubicBezTo>
                    <a:pt x="8" y="102"/>
                    <a:pt x="21" y="95"/>
                    <a:pt x="35" y="9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79" name="Google Shape;4679;p49"/>
            <p:cNvSpPr/>
            <p:nvPr/>
          </p:nvSpPr>
          <p:spPr>
            <a:xfrm>
              <a:off x="5787732" y="3124950"/>
              <a:ext cx="616090" cy="277182"/>
            </a:xfrm>
            <a:custGeom>
              <a:avLst/>
              <a:gdLst/>
              <a:ahLst/>
              <a:cxnLst/>
              <a:rect l="l" t="t" r="r" b="b"/>
              <a:pathLst>
                <a:path w="1031" h="464" extrusionOk="0">
                  <a:moveTo>
                    <a:pt x="931" y="147"/>
                  </a:moveTo>
                  <a:cubicBezTo>
                    <a:pt x="925" y="159"/>
                    <a:pt x="913" y="166"/>
                    <a:pt x="900" y="169"/>
                  </a:cubicBezTo>
                  <a:cubicBezTo>
                    <a:pt x="880" y="172"/>
                    <a:pt x="858" y="167"/>
                    <a:pt x="838" y="155"/>
                  </a:cubicBezTo>
                  <a:cubicBezTo>
                    <a:pt x="817" y="143"/>
                    <a:pt x="801" y="127"/>
                    <a:pt x="795" y="108"/>
                  </a:cubicBezTo>
                  <a:cubicBezTo>
                    <a:pt x="790" y="95"/>
                    <a:pt x="791" y="81"/>
                    <a:pt x="797" y="70"/>
                  </a:cubicBezTo>
                  <a:cubicBezTo>
                    <a:pt x="804" y="58"/>
                    <a:pt x="816" y="50"/>
                    <a:pt x="830" y="48"/>
                  </a:cubicBezTo>
                  <a:cubicBezTo>
                    <a:pt x="746" y="0"/>
                    <a:pt x="746" y="0"/>
                    <a:pt x="746" y="0"/>
                  </a:cubicBezTo>
                  <a:cubicBezTo>
                    <a:pt x="698" y="81"/>
                    <a:pt x="611" y="135"/>
                    <a:pt x="510" y="135"/>
                  </a:cubicBezTo>
                  <a:cubicBezTo>
                    <a:pt x="417" y="135"/>
                    <a:pt x="335" y="88"/>
                    <a:pt x="286" y="17"/>
                  </a:cubicBezTo>
                  <a:cubicBezTo>
                    <a:pt x="175" y="81"/>
                    <a:pt x="175" y="81"/>
                    <a:pt x="175" y="81"/>
                  </a:cubicBezTo>
                  <a:cubicBezTo>
                    <a:pt x="171" y="82"/>
                    <a:pt x="167" y="81"/>
                    <a:pt x="164" y="77"/>
                  </a:cubicBezTo>
                  <a:cubicBezTo>
                    <a:pt x="159" y="70"/>
                    <a:pt x="156" y="63"/>
                    <a:pt x="160" y="54"/>
                  </a:cubicBezTo>
                  <a:cubicBezTo>
                    <a:pt x="162" y="49"/>
                    <a:pt x="165" y="45"/>
                    <a:pt x="168" y="40"/>
                  </a:cubicBezTo>
                  <a:cubicBezTo>
                    <a:pt x="175" y="26"/>
                    <a:pt x="168" y="10"/>
                    <a:pt x="152" y="7"/>
                  </a:cubicBezTo>
                  <a:cubicBezTo>
                    <a:pt x="136" y="5"/>
                    <a:pt x="119" y="10"/>
                    <a:pt x="105" y="18"/>
                  </a:cubicBezTo>
                  <a:cubicBezTo>
                    <a:pt x="90" y="26"/>
                    <a:pt x="77" y="39"/>
                    <a:pt x="71" y="54"/>
                  </a:cubicBezTo>
                  <a:cubicBezTo>
                    <a:pt x="66" y="69"/>
                    <a:pt x="76" y="83"/>
                    <a:pt x="92" y="84"/>
                  </a:cubicBezTo>
                  <a:cubicBezTo>
                    <a:pt x="97" y="84"/>
                    <a:pt x="103" y="83"/>
                    <a:pt x="108" y="84"/>
                  </a:cubicBezTo>
                  <a:cubicBezTo>
                    <a:pt x="117" y="85"/>
                    <a:pt x="121" y="92"/>
                    <a:pt x="126" y="99"/>
                  </a:cubicBezTo>
                  <a:cubicBezTo>
                    <a:pt x="128" y="103"/>
                    <a:pt x="126" y="108"/>
                    <a:pt x="123" y="111"/>
                  </a:cubicBezTo>
                  <a:cubicBezTo>
                    <a:pt x="0" y="182"/>
                    <a:pt x="0" y="182"/>
                    <a:pt x="0" y="182"/>
                  </a:cubicBezTo>
                  <a:cubicBezTo>
                    <a:pt x="107" y="351"/>
                    <a:pt x="296" y="464"/>
                    <a:pt x="510" y="464"/>
                  </a:cubicBezTo>
                  <a:cubicBezTo>
                    <a:pt x="733" y="464"/>
                    <a:pt x="927" y="344"/>
                    <a:pt x="1031" y="165"/>
                  </a:cubicBezTo>
                  <a:cubicBezTo>
                    <a:pt x="934" y="108"/>
                    <a:pt x="934" y="108"/>
                    <a:pt x="934" y="108"/>
                  </a:cubicBezTo>
                  <a:cubicBezTo>
                    <a:pt x="939" y="121"/>
                    <a:pt x="938" y="136"/>
                    <a:pt x="931"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680" name="Google Shape;4680;p49"/>
          <p:cNvGrpSpPr/>
          <p:nvPr/>
        </p:nvGrpSpPr>
        <p:grpSpPr>
          <a:xfrm>
            <a:off x="4830487" y="1474127"/>
            <a:ext cx="445627" cy="445604"/>
            <a:chOff x="6768809" y="2682265"/>
            <a:chExt cx="719915" cy="719877"/>
          </a:xfrm>
        </p:grpSpPr>
        <p:sp>
          <p:nvSpPr>
            <p:cNvPr id="4681" name="Google Shape;4681;p49"/>
            <p:cNvSpPr/>
            <p:nvPr/>
          </p:nvSpPr>
          <p:spPr>
            <a:xfrm>
              <a:off x="6768809" y="2682954"/>
              <a:ext cx="400157" cy="358101"/>
            </a:xfrm>
            <a:custGeom>
              <a:avLst/>
              <a:gdLst/>
              <a:ahLst/>
              <a:cxnLst/>
              <a:rect l="l" t="t" r="r" b="b"/>
              <a:pathLst>
                <a:path w="638" h="571" extrusionOk="0">
                  <a:moveTo>
                    <a:pt x="91" y="538"/>
                  </a:moveTo>
                  <a:cubicBezTo>
                    <a:pt x="91" y="525"/>
                    <a:pt x="97" y="513"/>
                    <a:pt x="107" y="505"/>
                  </a:cubicBezTo>
                  <a:cubicBezTo>
                    <a:pt x="121" y="493"/>
                    <a:pt x="142" y="486"/>
                    <a:pt x="164" y="487"/>
                  </a:cubicBezTo>
                  <a:cubicBezTo>
                    <a:pt x="187" y="486"/>
                    <a:pt x="208" y="493"/>
                    <a:pt x="222" y="505"/>
                  </a:cubicBezTo>
                  <a:cubicBezTo>
                    <a:pt x="232" y="513"/>
                    <a:pt x="238" y="525"/>
                    <a:pt x="238" y="538"/>
                  </a:cubicBezTo>
                  <a:cubicBezTo>
                    <a:pt x="238" y="551"/>
                    <a:pt x="232" y="563"/>
                    <a:pt x="221" y="571"/>
                  </a:cubicBezTo>
                  <a:cubicBezTo>
                    <a:pt x="314" y="571"/>
                    <a:pt x="314" y="571"/>
                    <a:pt x="314" y="571"/>
                  </a:cubicBezTo>
                  <a:cubicBezTo>
                    <a:pt x="315" y="435"/>
                    <a:pt x="420" y="325"/>
                    <a:pt x="552" y="314"/>
                  </a:cubicBezTo>
                  <a:cubicBezTo>
                    <a:pt x="552" y="192"/>
                    <a:pt x="552" y="192"/>
                    <a:pt x="552" y="192"/>
                  </a:cubicBezTo>
                  <a:cubicBezTo>
                    <a:pt x="554" y="189"/>
                    <a:pt x="557" y="185"/>
                    <a:pt x="561" y="185"/>
                  </a:cubicBezTo>
                  <a:cubicBezTo>
                    <a:pt x="569" y="184"/>
                    <a:pt x="577" y="184"/>
                    <a:pt x="582" y="192"/>
                  </a:cubicBezTo>
                  <a:cubicBezTo>
                    <a:pt x="585" y="196"/>
                    <a:pt x="587" y="201"/>
                    <a:pt x="590" y="205"/>
                  </a:cubicBezTo>
                  <a:cubicBezTo>
                    <a:pt x="598" y="218"/>
                    <a:pt x="615" y="220"/>
                    <a:pt x="625" y="208"/>
                  </a:cubicBezTo>
                  <a:cubicBezTo>
                    <a:pt x="634" y="196"/>
                    <a:pt x="638" y="179"/>
                    <a:pt x="638" y="163"/>
                  </a:cubicBezTo>
                  <a:cubicBezTo>
                    <a:pt x="638" y="148"/>
                    <a:pt x="634" y="131"/>
                    <a:pt x="625" y="119"/>
                  </a:cubicBezTo>
                  <a:cubicBezTo>
                    <a:pt x="615" y="107"/>
                    <a:pt x="598" y="109"/>
                    <a:pt x="590" y="122"/>
                  </a:cubicBezTo>
                  <a:cubicBezTo>
                    <a:pt x="587" y="126"/>
                    <a:pt x="585" y="131"/>
                    <a:pt x="582" y="135"/>
                  </a:cubicBezTo>
                  <a:cubicBezTo>
                    <a:pt x="577" y="142"/>
                    <a:pt x="569" y="143"/>
                    <a:pt x="561" y="142"/>
                  </a:cubicBezTo>
                  <a:cubicBezTo>
                    <a:pt x="557" y="142"/>
                    <a:pt x="554" y="138"/>
                    <a:pt x="552" y="135"/>
                  </a:cubicBezTo>
                  <a:cubicBezTo>
                    <a:pt x="552" y="0"/>
                    <a:pt x="552" y="0"/>
                    <a:pt x="552" y="0"/>
                  </a:cubicBezTo>
                  <a:cubicBezTo>
                    <a:pt x="246" y="11"/>
                    <a:pt x="1" y="262"/>
                    <a:pt x="0" y="571"/>
                  </a:cubicBezTo>
                  <a:cubicBezTo>
                    <a:pt x="107" y="571"/>
                    <a:pt x="107" y="571"/>
                    <a:pt x="107" y="571"/>
                  </a:cubicBezTo>
                  <a:cubicBezTo>
                    <a:pt x="97" y="563"/>
                    <a:pt x="91" y="551"/>
                    <a:pt x="91" y="53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82" name="Google Shape;4682;p49"/>
            <p:cNvSpPr/>
            <p:nvPr/>
          </p:nvSpPr>
          <p:spPr>
            <a:xfrm>
              <a:off x="6768809" y="3002032"/>
              <a:ext cx="358808" cy="400111"/>
            </a:xfrm>
            <a:custGeom>
              <a:avLst/>
              <a:gdLst/>
              <a:ahLst/>
              <a:cxnLst/>
              <a:rect l="l" t="t" r="r" b="b"/>
              <a:pathLst>
                <a:path w="572" h="638" extrusionOk="0">
                  <a:moveTo>
                    <a:pt x="539" y="547"/>
                  </a:moveTo>
                  <a:cubicBezTo>
                    <a:pt x="526" y="547"/>
                    <a:pt x="514" y="542"/>
                    <a:pt x="506" y="532"/>
                  </a:cubicBezTo>
                  <a:cubicBezTo>
                    <a:pt x="494" y="517"/>
                    <a:pt x="487" y="497"/>
                    <a:pt x="488" y="474"/>
                  </a:cubicBezTo>
                  <a:cubicBezTo>
                    <a:pt x="487" y="451"/>
                    <a:pt x="494" y="431"/>
                    <a:pt x="506" y="416"/>
                  </a:cubicBezTo>
                  <a:cubicBezTo>
                    <a:pt x="514" y="406"/>
                    <a:pt x="526" y="400"/>
                    <a:pt x="539" y="400"/>
                  </a:cubicBezTo>
                  <a:cubicBezTo>
                    <a:pt x="551" y="400"/>
                    <a:pt x="564" y="406"/>
                    <a:pt x="572" y="417"/>
                  </a:cubicBezTo>
                  <a:cubicBezTo>
                    <a:pt x="572" y="324"/>
                    <a:pt x="572" y="324"/>
                    <a:pt x="572" y="324"/>
                  </a:cubicBezTo>
                  <a:cubicBezTo>
                    <a:pt x="436" y="323"/>
                    <a:pt x="325" y="219"/>
                    <a:pt x="315" y="86"/>
                  </a:cubicBezTo>
                  <a:cubicBezTo>
                    <a:pt x="193" y="86"/>
                    <a:pt x="193" y="86"/>
                    <a:pt x="193" y="86"/>
                  </a:cubicBezTo>
                  <a:cubicBezTo>
                    <a:pt x="189" y="84"/>
                    <a:pt x="186" y="81"/>
                    <a:pt x="186" y="77"/>
                  </a:cubicBezTo>
                  <a:cubicBezTo>
                    <a:pt x="185" y="69"/>
                    <a:pt x="185" y="61"/>
                    <a:pt x="193" y="56"/>
                  </a:cubicBezTo>
                  <a:cubicBezTo>
                    <a:pt x="197" y="53"/>
                    <a:pt x="202" y="51"/>
                    <a:pt x="206" y="48"/>
                  </a:cubicBezTo>
                  <a:cubicBezTo>
                    <a:pt x="219" y="40"/>
                    <a:pt x="221" y="23"/>
                    <a:pt x="209" y="13"/>
                  </a:cubicBezTo>
                  <a:cubicBezTo>
                    <a:pt x="197" y="4"/>
                    <a:pt x="180" y="0"/>
                    <a:pt x="164" y="0"/>
                  </a:cubicBezTo>
                  <a:cubicBezTo>
                    <a:pt x="149" y="0"/>
                    <a:pt x="132" y="4"/>
                    <a:pt x="120" y="13"/>
                  </a:cubicBezTo>
                  <a:cubicBezTo>
                    <a:pt x="108" y="23"/>
                    <a:pt x="109" y="40"/>
                    <a:pt x="123" y="48"/>
                  </a:cubicBezTo>
                  <a:cubicBezTo>
                    <a:pt x="127" y="51"/>
                    <a:pt x="132" y="53"/>
                    <a:pt x="136" y="56"/>
                  </a:cubicBezTo>
                  <a:cubicBezTo>
                    <a:pt x="143" y="61"/>
                    <a:pt x="143" y="69"/>
                    <a:pt x="143" y="77"/>
                  </a:cubicBezTo>
                  <a:cubicBezTo>
                    <a:pt x="143" y="81"/>
                    <a:pt x="139" y="84"/>
                    <a:pt x="136" y="86"/>
                  </a:cubicBezTo>
                  <a:cubicBezTo>
                    <a:pt x="0" y="86"/>
                    <a:pt x="0" y="86"/>
                    <a:pt x="0" y="86"/>
                  </a:cubicBezTo>
                  <a:cubicBezTo>
                    <a:pt x="12" y="392"/>
                    <a:pt x="263" y="637"/>
                    <a:pt x="572" y="638"/>
                  </a:cubicBezTo>
                  <a:cubicBezTo>
                    <a:pt x="572" y="531"/>
                    <a:pt x="572" y="531"/>
                    <a:pt x="572" y="531"/>
                  </a:cubicBezTo>
                  <a:cubicBezTo>
                    <a:pt x="564" y="541"/>
                    <a:pt x="551" y="547"/>
                    <a:pt x="539" y="54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83" name="Google Shape;4683;p49"/>
            <p:cNvSpPr/>
            <p:nvPr/>
          </p:nvSpPr>
          <p:spPr>
            <a:xfrm>
              <a:off x="7129915" y="2682265"/>
              <a:ext cx="358808" cy="400111"/>
            </a:xfrm>
            <a:custGeom>
              <a:avLst/>
              <a:gdLst/>
              <a:ahLst/>
              <a:cxnLst/>
              <a:rect l="l" t="t" r="r" b="b"/>
              <a:pathLst>
                <a:path w="572" h="638" extrusionOk="0">
                  <a:moveTo>
                    <a:pt x="33" y="91"/>
                  </a:moveTo>
                  <a:cubicBezTo>
                    <a:pt x="46" y="91"/>
                    <a:pt x="58" y="97"/>
                    <a:pt x="66" y="107"/>
                  </a:cubicBezTo>
                  <a:cubicBezTo>
                    <a:pt x="78" y="121"/>
                    <a:pt x="85" y="142"/>
                    <a:pt x="84" y="164"/>
                  </a:cubicBezTo>
                  <a:cubicBezTo>
                    <a:pt x="85" y="187"/>
                    <a:pt x="78" y="208"/>
                    <a:pt x="66" y="222"/>
                  </a:cubicBezTo>
                  <a:cubicBezTo>
                    <a:pt x="58" y="232"/>
                    <a:pt x="46" y="238"/>
                    <a:pt x="33" y="238"/>
                  </a:cubicBezTo>
                  <a:cubicBezTo>
                    <a:pt x="21" y="238"/>
                    <a:pt x="8" y="232"/>
                    <a:pt x="0" y="222"/>
                  </a:cubicBezTo>
                  <a:cubicBezTo>
                    <a:pt x="0" y="314"/>
                    <a:pt x="0" y="314"/>
                    <a:pt x="0" y="314"/>
                  </a:cubicBezTo>
                  <a:cubicBezTo>
                    <a:pt x="136" y="315"/>
                    <a:pt x="247" y="420"/>
                    <a:pt x="257" y="553"/>
                  </a:cubicBezTo>
                  <a:cubicBezTo>
                    <a:pt x="379" y="553"/>
                    <a:pt x="379" y="553"/>
                    <a:pt x="379" y="553"/>
                  </a:cubicBezTo>
                  <a:cubicBezTo>
                    <a:pt x="383" y="554"/>
                    <a:pt x="386" y="557"/>
                    <a:pt x="386" y="561"/>
                  </a:cubicBezTo>
                  <a:cubicBezTo>
                    <a:pt x="387" y="570"/>
                    <a:pt x="387" y="577"/>
                    <a:pt x="379" y="582"/>
                  </a:cubicBezTo>
                  <a:cubicBezTo>
                    <a:pt x="375" y="585"/>
                    <a:pt x="370" y="587"/>
                    <a:pt x="366" y="590"/>
                  </a:cubicBezTo>
                  <a:cubicBezTo>
                    <a:pt x="353" y="598"/>
                    <a:pt x="351" y="615"/>
                    <a:pt x="363" y="625"/>
                  </a:cubicBezTo>
                  <a:cubicBezTo>
                    <a:pt x="375" y="635"/>
                    <a:pt x="392" y="638"/>
                    <a:pt x="408" y="638"/>
                  </a:cubicBezTo>
                  <a:cubicBezTo>
                    <a:pt x="423" y="638"/>
                    <a:pt x="440" y="635"/>
                    <a:pt x="452" y="625"/>
                  </a:cubicBezTo>
                  <a:cubicBezTo>
                    <a:pt x="464" y="615"/>
                    <a:pt x="463" y="598"/>
                    <a:pt x="449" y="590"/>
                  </a:cubicBezTo>
                  <a:cubicBezTo>
                    <a:pt x="445" y="587"/>
                    <a:pt x="440" y="585"/>
                    <a:pt x="436" y="582"/>
                  </a:cubicBezTo>
                  <a:cubicBezTo>
                    <a:pt x="429" y="577"/>
                    <a:pt x="429" y="570"/>
                    <a:pt x="429" y="561"/>
                  </a:cubicBezTo>
                  <a:cubicBezTo>
                    <a:pt x="429" y="557"/>
                    <a:pt x="433" y="554"/>
                    <a:pt x="436" y="553"/>
                  </a:cubicBezTo>
                  <a:cubicBezTo>
                    <a:pt x="572" y="553"/>
                    <a:pt x="572" y="553"/>
                    <a:pt x="572" y="553"/>
                  </a:cubicBezTo>
                  <a:cubicBezTo>
                    <a:pt x="560" y="246"/>
                    <a:pt x="309" y="1"/>
                    <a:pt x="0" y="0"/>
                  </a:cubicBezTo>
                  <a:cubicBezTo>
                    <a:pt x="0" y="107"/>
                    <a:pt x="0" y="107"/>
                    <a:pt x="0" y="107"/>
                  </a:cubicBezTo>
                  <a:cubicBezTo>
                    <a:pt x="8" y="97"/>
                    <a:pt x="21" y="91"/>
                    <a:pt x="33" y="9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84" name="Google Shape;4684;p49"/>
            <p:cNvSpPr/>
            <p:nvPr/>
          </p:nvSpPr>
          <p:spPr>
            <a:xfrm>
              <a:off x="7088567" y="3043581"/>
              <a:ext cx="400157" cy="358561"/>
            </a:xfrm>
            <a:custGeom>
              <a:avLst/>
              <a:gdLst/>
              <a:ahLst/>
              <a:cxnLst/>
              <a:rect l="l" t="t" r="r" b="b"/>
              <a:pathLst>
                <a:path w="638" h="572" extrusionOk="0">
                  <a:moveTo>
                    <a:pt x="547" y="34"/>
                  </a:moveTo>
                  <a:cubicBezTo>
                    <a:pt x="547" y="46"/>
                    <a:pt x="541" y="58"/>
                    <a:pt x="531" y="66"/>
                  </a:cubicBezTo>
                  <a:cubicBezTo>
                    <a:pt x="517" y="78"/>
                    <a:pt x="496" y="85"/>
                    <a:pt x="474" y="84"/>
                  </a:cubicBezTo>
                  <a:cubicBezTo>
                    <a:pt x="451" y="85"/>
                    <a:pt x="430" y="78"/>
                    <a:pt x="416" y="66"/>
                  </a:cubicBezTo>
                  <a:cubicBezTo>
                    <a:pt x="406" y="58"/>
                    <a:pt x="400" y="46"/>
                    <a:pt x="400" y="34"/>
                  </a:cubicBezTo>
                  <a:cubicBezTo>
                    <a:pt x="400" y="21"/>
                    <a:pt x="406" y="9"/>
                    <a:pt x="417" y="0"/>
                  </a:cubicBezTo>
                  <a:cubicBezTo>
                    <a:pt x="324" y="0"/>
                    <a:pt x="324" y="0"/>
                    <a:pt x="324" y="0"/>
                  </a:cubicBezTo>
                  <a:cubicBezTo>
                    <a:pt x="323" y="136"/>
                    <a:pt x="218" y="247"/>
                    <a:pt x="86" y="258"/>
                  </a:cubicBezTo>
                  <a:cubicBezTo>
                    <a:pt x="86" y="379"/>
                    <a:pt x="86" y="379"/>
                    <a:pt x="86" y="379"/>
                  </a:cubicBezTo>
                  <a:cubicBezTo>
                    <a:pt x="84" y="383"/>
                    <a:pt x="81" y="386"/>
                    <a:pt x="77" y="387"/>
                  </a:cubicBezTo>
                  <a:cubicBezTo>
                    <a:pt x="69" y="387"/>
                    <a:pt x="61" y="387"/>
                    <a:pt x="56" y="379"/>
                  </a:cubicBezTo>
                  <a:cubicBezTo>
                    <a:pt x="53" y="375"/>
                    <a:pt x="51" y="370"/>
                    <a:pt x="48" y="366"/>
                  </a:cubicBezTo>
                  <a:cubicBezTo>
                    <a:pt x="40" y="353"/>
                    <a:pt x="23" y="352"/>
                    <a:pt x="13" y="363"/>
                  </a:cubicBezTo>
                  <a:cubicBezTo>
                    <a:pt x="4" y="375"/>
                    <a:pt x="0" y="392"/>
                    <a:pt x="0" y="408"/>
                  </a:cubicBezTo>
                  <a:cubicBezTo>
                    <a:pt x="0" y="423"/>
                    <a:pt x="4" y="440"/>
                    <a:pt x="13" y="452"/>
                  </a:cubicBezTo>
                  <a:cubicBezTo>
                    <a:pt x="23" y="464"/>
                    <a:pt x="40" y="463"/>
                    <a:pt x="48" y="450"/>
                  </a:cubicBezTo>
                  <a:cubicBezTo>
                    <a:pt x="51" y="445"/>
                    <a:pt x="53" y="440"/>
                    <a:pt x="56" y="436"/>
                  </a:cubicBezTo>
                  <a:cubicBezTo>
                    <a:pt x="61" y="429"/>
                    <a:pt x="69" y="429"/>
                    <a:pt x="77" y="429"/>
                  </a:cubicBezTo>
                  <a:cubicBezTo>
                    <a:pt x="81" y="429"/>
                    <a:pt x="84" y="433"/>
                    <a:pt x="86" y="436"/>
                  </a:cubicBezTo>
                  <a:cubicBezTo>
                    <a:pt x="86" y="572"/>
                    <a:pt x="86" y="572"/>
                    <a:pt x="86" y="572"/>
                  </a:cubicBezTo>
                  <a:cubicBezTo>
                    <a:pt x="392" y="560"/>
                    <a:pt x="637" y="309"/>
                    <a:pt x="638" y="0"/>
                  </a:cubicBezTo>
                  <a:cubicBezTo>
                    <a:pt x="531" y="0"/>
                    <a:pt x="531" y="0"/>
                    <a:pt x="531" y="0"/>
                  </a:cubicBezTo>
                  <a:cubicBezTo>
                    <a:pt x="541" y="9"/>
                    <a:pt x="547" y="21"/>
                    <a:pt x="547" y="34"/>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685" name="Google Shape;4685;p49"/>
          <p:cNvGrpSpPr/>
          <p:nvPr/>
        </p:nvGrpSpPr>
        <p:grpSpPr>
          <a:xfrm>
            <a:off x="5471809" y="1474156"/>
            <a:ext cx="445753" cy="445545"/>
            <a:chOff x="7804870" y="2682313"/>
            <a:chExt cx="720118" cy="719782"/>
          </a:xfrm>
        </p:grpSpPr>
        <p:sp>
          <p:nvSpPr>
            <p:cNvPr id="4686" name="Google Shape;4686;p49"/>
            <p:cNvSpPr/>
            <p:nvPr/>
          </p:nvSpPr>
          <p:spPr>
            <a:xfrm>
              <a:off x="7804870" y="2922841"/>
              <a:ext cx="256443" cy="407568"/>
            </a:xfrm>
            <a:custGeom>
              <a:avLst/>
              <a:gdLst/>
              <a:ahLst/>
              <a:cxnLst/>
              <a:rect l="l" t="t" r="r" b="b"/>
              <a:pathLst>
                <a:path w="376" h="598" extrusionOk="0">
                  <a:moveTo>
                    <a:pt x="242" y="519"/>
                  </a:moveTo>
                  <a:cubicBezTo>
                    <a:pt x="234" y="513"/>
                    <a:pt x="229" y="503"/>
                    <a:pt x="228" y="493"/>
                  </a:cubicBezTo>
                  <a:cubicBezTo>
                    <a:pt x="227" y="477"/>
                    <a:pt x="233" y="460"/>
                    <a:pt x="244" y="445"/>
                  </a:cubicBezTo>
                  <a:cubicBezTo>
                    <a:pt x="255" y="430"/>
                    <a:pt x="269" y="420"/>
                    <a:pt x="284" y="416"/>
                  </a:cubicBezTo>
                  <a:cubicBezTo>
                    <a:pt x="294" y="413"/>
                    <a:pt x="305" y="415"/>
                    <a:pt x="313" y="421"/>
                  </a:cubicBezTo>
                  <a:cubicBezTo>
                    <a:pt x="316" y="424"/>
                    <a:pt x="319" y="427"/>
                    <a:pt x="321" y="430"/>
                  </a:cubicBezTo>
                  <a:cubicBezTo>
                    <a:pt x="326" y="437"/>
                    <a:pt x="335" y="437"/>
                    <a:pt x="340" y="430"/>
                  </a:cubicBezTo>
                  <a:cubicBezTo>
                    <a:pt x="372" y="386"/>
                    <a:pt x="372" y="386"/>
                    <a:pt x="372" y="386"/>
                  </a:cubicBezTo>
                  <a:cubicBezTo>
                    <a:pt x="376" y="381"/>
                    <a:pt x="375" y="374"/>
                    <a:pt x="370" y="371"/>
                  </a:cubicBezTo>
                  <a:cubicBezTo>
                    <a:pt x="313" y="325"/>
                    <a:pt x="276" y="254"/>
                    <a:pt x="276" y="175"/>
                  </a:cubicBezTo>
                  <a:cubicBezTo>
                    <a:pt x="276" y="157"/>
                    <a:pt x="278" y="140"/>
                    <a:pt x="281" y="124"/>
                  </a:cubicBezTo>
                  <a:cubicBezTo>
                    <a:pt x="283" y="118"/>
                    <a:pt x="279" y="112"/>
                    <a:pt x="274" y="111"/>
                  </a:cubicBezTo>
                  <a:cubicBezTo>
                    <a:pt x="177" y="79"/>
                    <a:pt x="177" y="79"/>
                    <a:pt x="177" y="79"/>
                  </a:cubicBezTo>
                  <a:cubicBezTo>
                    <a:pt x="175" y="77"/>
                    <a:pt x="173" y="74"/>
                    <a:pt x="174" y="71"/>
                  </a:cubicBezTo>
                  <a:cubicBezTo>
                    <a:pt x="176" y="64"/>
                    <a:pt x="178" y="58"/>
                    <a:pt x="185" y="56"/>
                  </a:cubicBezTo>
                  <a:cubicBezTo>
                    <a:pt x="189" y="55"/>
                    <a:pt x="193" y="55"/>
                    <a:pt x="197" y="54"/>
                  </a:cubicBezTo>
                  <a:cubicBezTo>
                    <a:pt x="209" y="50"/>
                    <a:pt x="215" y="38"/>
                    <a:pt x="208" y="27"/>
                  </a:cubicBezTo>
                  <a:cubicBezTo>
                    <a:pt x="201" y="16"/>
                    <a:pt x="189" y="9"/>
                    <a:pt x="177" y="5"/>
                  </a:cubicBezTo>
                  <a:cubicBezTo>
                    <a:pt x="165" y="1"/>
                    <a:pt x="151" y="0"/>
                    <a:pt x="139" y="5"/>
                  </a:cubicBezTo>
                  <a:cubicBezTo>
                    <a:pt x="127" y="9"/>
                    <a:pt x="124" y="23"/>
                    <a:pt x="132" y="32"/>
                  </a:cubicBezTo>
                  <a:cubicBezTo>
                    <a:pt x="135" y="36"/>
                    <a:pt x="138" y="38"/>
                    <a:pt x="140" y="42"/>
                  </a:cubicBezTo>
                  <a:cubicBezTo>
                    <a:pt x="145" y="48"/>
                    <a:pt x="143" y="54"/>
                    <a:pt x="141" y="60"/>
                  </a:cubicBezTo>
                  <a:cubicBezTo>
                    <a:pt x="140" y="63"/>
                    <a:pt x="136" y="65"/>
                    <a:pt x="133" y="65"/>
                  </a:cubicBezTo>
                  <a:cubicBezTo>
                    <a:pt x="32" y="32"/>
                    <a:pt x="32" y="32"/>
                    <a:pt x="32" y="32"/>
                  </a:cubicBezTo>
                  <a:cubicBezTo>
                    <a:pt x="26" y="30"/>
                    <a:pt x="19" y="34"/>
                    <a:pt x="17" y="40"/>
                  </a:cubicBezTo>
                  <a:cubicBezTo>
                    <a:pt x="6" y="83"/>
                    <a:pt x="0" y="128"/>
                    <a:pt x="0" y="175"/>
                  </a:cubicBezTo>
                  <a:cubicBezTo>
                    <a:pt x="0" y="345"/>
                    <a:pt x="81" y="497"/>
                    <a:pt x="207" y="594"/>
                  </a:cubicBezTo>
                  <a:cubicBezTo>
                    <a:pt x="212" y="598"/>
                    <a:pt x="219" y="597"/>
                    <a:pt x="223" y="591"/>
                  </a:cubicBezTo>
                  <a:cubicBezTo>
                    <a:pt x="259" y="542"/>
                    <a:pt x="259" y="542"/>
                    <a:pt x="259" y="542"/>
                  </a:cubicBezTo>
                  <a:cubicBezTo>
                    <a:pt x="264" y="535"/>
                    <a:pt x="260" y="526"/>
                    <a:pt x="253" y="524"/>
                  </a:cubicBezTo>
                  <a:cubicBezTo>
                    <a:pt x="249" y="523"/>
                    <a:pt x="245" y="521"/>
                    <a:pt x="242" y="51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87" name="Google Shape;4687;p49"/>
            <p:cNvSpPr/>
            <p:nvPr/>
          </p:nvSpPr>
          <p:spPr>
            <a:xfrm>
              <a:off x="7823833" y="2682313"/>
              <a:ext cx="377215" cy="304549"/>
            </a:xfrm>
            <a:custGeom>
              <a:avLst/>
              <a:gdLst/>
              <a:ahLst/>
              <a:cxnLst/>
              <a:rect l="l" t="t" r="r" b="b"/>
              <a:pathLst>
                <a:path w="553" h="447" extrusionOk="0">
                  <a:moveTo>
                    <a:pt x="84" y="362"/>
                  </a:moveTo>
                  <a:cubicBezTo>
                    <a:pt x="87" y="352"/>
                    <a:pt x="95" y="344"/>
                    <a:pt x="105" y="340"/>
                  </a:cubicBezTo>
                  <a:cubicBezTo>
                    <a:pt x="119" y="335"/>
                    <a:pt x="137" y="335"/>
                    <a:pt x="154" y="341"/>
                  </a:cubicBezTo>
                  <a:cubicBezTo>
                    <a:pt x="172" y="346"/>
                    <a:pt x="187" y="357"/>
                    <a:pt x="195" y="370"/>
                  </a:cubicBezTo>
                  <a:cubicBezTo>
                    <a:pt x="201" y="379"/>
                    <a:pt x="202" y="390"/>
                    <a:pt x="199" y="399"/>
                  </a:cubicBezTo>
                  <a:cubicBezTo>
                    <a:pt x="198" y="403"/>
                    <a:pt x="196" y="407"/>
                    <a:pt x="193" y="410"/>
                  </a:cubicBezTo>
                  <a:cubicBezTo>
                    <a:pt x="188" y="416"/>
                    <a:pt x="191" y="425"/>
                    <a:pt x="199" y="428"/>
                  </a:cubicBezTo>
                  <a:cubicBezTo>
                    <a:pt x="250" y="445"/>
                    <a:pt x="250" y="445"/>
                    <a:pt x="250" y="445"/>
                  </a:cubicBezTo>
                  <a:cubicBezTo>
                    <a:pt x="256" y="447"/>
                    <a:pt x="263" y="444"/>
                    <a:pt x="265" y="438"/>
                  </a:cubicBezTo>
                  <a:cubicBezTo>
                    <a:pt x="298" y="352"/>
                    <a:pt x="377" y="288"/>
                    <a:pt x="472" y="277"/>
                  </a:cubicBezTo>
                  <a:cubicBezTo>
                    <a:pt x="478" y="277"/>
                    <a:pt x="482" y="272"/>
                    <a:pt x="482" y="266"/>
                  </a:cubicBezTo>
                  <a:cubicBezTo>
                    <a:pt x="482" y="165"/>
                    <a:pt x="482" y="165"/>
                    <a:pt x="482" y="165"/>
                  </a:cubicBezTo>
                  <a:cubicBezTo>
                    <a:pt x="483" y="162"/>
                    <a:pt x="486" y="159"/>
                    <a:pt x="489" y="159"/>
                  </a:cubicBezTo>
                  <a:cubicBezTo>
                    <a:pt x="496" y="158"/>
                    <a:pt x="502" y="159"/>
                    <a:pt x="507" y="165"/>
                  </a:cubicBezTo>
                  <a:cubicBezTo>
                    <a:pt x="509" y="168"/>
                    <a:pt x="511" y="172"/>
                    <a:pt x="513" y="176"/>
                  </a:cubicBezTo>
                  <a:cubicBezTo>
                    <a:pt x="520" y="186"/>
                    <a:pt x="533" y="187"/>
                    <a:pt x="541" y="178"/>
                  </a:cubicBezTo>
                  <a:cubicBezTo>
                    <a:pt x="549" y="168"/>
                    <a:pt x="553" y="154"/>
                    <a:pt x="552" y="141"/>
                  </a:cubicBezTo>
                  <a:cubicBezTo>
                    <a:pt x="553" y="128"/>
                    <a:pt x="549" y="115"/>
                    <a:pt x="541" y="105"/>
                  </a:cubicBezTo>
                  <a:cubicBezTo>
                    <a:pt x="533" y="95"/>
                    <a:pt x="520" y="96"/>
                    <a:pt x="513" y="107"/>
                  </a:cubicBezTo>
                  <a:cubicBezTo>
                    <a:pt x="511" y="111"/>
                    <a:pt x="509" y="114"/>
                    <a:pt x="507" y="118"/>
                  </a:cubicBezTo>
                  <a:cubicBezTo>
                    <a:pt x="502" y="124"/>
                    <a:pt x="496" y="124"/>
                    <a:pt x="489" y="124"/>
                  </a:cubicBezTo>
                  <a:cubicBezTo>
                    <a:pt x="486" y="124"/>
                    <a:pt x="483" y="121"/>
                    <a:pt x="482" y="118"/>
                  </a:cubicBezTo>
                  <a:cubicBezTo>
                    <a:pt x="482" y="12"/>
                    <a:pt x="482" y="12"/>
                    <a:pt x="482" y="12"/>
                  </a:cubicBezTo>
                  <a:cubicBezTo>
                    <a:pt x="482" y="5"/>
                    <a:pt x="477" y="0"/>
                    <a:pt x="470" y="0"/>
                  </a:cubicBezTo>
                  <a:cubicBezTo>
                    <a:pt x="253" y="12"/>
                    <a:pt x="71" y="155"/>
                    <a:pt x="2" y="352"/>
                  </a:cubicBezTo>
                  <a:cubicBezTo>
                    <a:pt x="0" y="358"/>
                    <a:pt x="3" y="364"/>
                    <a:pt x="9" y="366"/>
                  </a:cubicBezTo>
                  <a:cubicBezTo>
                    <a:pt x="68" y="385"/>
                    <a:pt x="68" y="385"/>
                    <a:pt x="68" y="385"/>
                  </a:cubicBezTo>
                  <a:cubicBezTo>
                    <a:pt x="75" y="388"/>
                    <a:pt x="83" y="382"/>
                    <a:pt x="82" y="374"/>
                  </a:cubicBezTo>
                  <a:cubicBezTo>
                    <a:pt x="82" y="370"/>
                    <a:pt x="83" y="366"/>
                    <a:pt x="84" y="36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88" name="Google Shape;4688;p49"/>
            <p:cNvSpPr/>
            <p:nvPr/>
          </p:nvSpPr>
          <p:spPr>
            <a:xfrm>
              <a:off x="8277575" y="2932985"/>
              <a:ext cx="247414" cy="390661"/>
            </a:xfrm>
            <a:custGeom>
              <a:avLst/>
              <a:gdLst/>
              <a:ahLst/>
              <a:cxnLst/>
              <a:rect l="l" t="t" r="r" b="b"/>
              <a:pathLst>
                <a:path w="363" h="573" extrusionOk="0">
                  <a:moveTo>
                    <a:pt x="268" y="20"/>
                  </a:moveTo>
                  <a:cubicBezTo>
                    <a:pt x="261" y="23"/>
                    <a:pt x="258" y="32"/>
                    <a:pt x="263" y="38"/>
                  </a:cubicBezTo>
                  <a:cubicBezTo>
                    <a:pt x="266" y="42"/>
                    <a:pt x="268" y="45"/>
                    <a:pt x="269" y="49"/>
                  </a:cubicBezTo>
                  <a:cubicBezTo>
                    <a:pt x="272" y="59"/>
                    <a:pt x="270" y="70"/>
                    <a:pt x="265" y="79"/>
                  </a:cubicBezTo>
                  <a:cubicBezTo>
                    <a:pt x="256" y="92"/>
                    <a:pt x="242" y="102"/>
                    <a:pt x="224" y="107"/>
                  </a:cubicBezTo>
                  <a:cubicBezTo>
                    <a:pt x="207" y="113"/>
                    <a:pt x="189" y="114"/>
                    <a:pt x="174" y="108"/>
                  </a:cubicBezTo>
                  <a:cubicBezTo>
                    <a:pt x="165" y="104"/>
                    <a:pt x="157" y="96"/>
                    <a:pt x="154" y="86"/>
                  </a:cubicBezTo>
                  <a:cubicBezTo>
                    <a:pt x="153" y="83"/>
                    <a:pt x="152" y="79"/>
                    <a:pt x="152" y="75"/>
                  </a:cubicBezTo>
                  <a:cubicBezTo>
                    <a:pt x="152" y="67"/>
                    <a:pt x="145" y="60"/>
                    <a:pt x="137" y="63"/>
                  </a:cubicBezTo>
                  <a:cubicBezTo>
                    <a:pt x="85" y="80"/>
                    <a:pt x="85" y="80"/>
                    <a:pt x="85" y="80"/>
                  </a:cubicBezTo>
                  <a:cubicBezTo>
                    <a:pt x="80" y="82"/>
                    <a:pt x="76" y="88"/>
                    <a:pt x="78" y="94"/>
                  </a:cubicBezTo>
                  <a:cubicBezTo>
                    <a:pt x="84" y="115"/>
                    <a:pt x="87" y="137"/>
                    <a:pt x="87" y="160"/>
                  </a:cubicBezTo>
                  <a:cubicBezTo>
                    <a:pt x="87" y="233"/>
                    <a:pt x="55" y="299"/>
                    <a:pt x="5" y="345"/>
                  </a:cubicBezTo>
                  <a:cubicBezTo>
                    <a:pt x="0" y="349"/>
                    <a:pt x="0" y="356"/>
                    <a:pt x="3" y="361"/>
                  </a:cubicBezTo>
                  <a:cubicBezTo>
                    <a:pt x="63" y="443"/>
                    <a:pt x="63" y="443"/>
                    <a:pt x="63" y="443"/>
                  </a:cubicBezTo>
                  <a:cubicBezTo>
                    <a:pt x="63" y="446"/>
                    <a:pt x="63" y="449"/>
                    <a:pt x="61" y="452"/>
                  </a:cubicBezTo>
                  <a:cubicBezTo>
                    <a:pt x="55" y="456"/>
                    <a:pt x="50" y="459"/>
                    <a:pt x="43" y="457"/>
                  </a:cubicBezTo>
                  <a:cubicBezTo>
                    <a:pt x="39" y="456"/>
                    <a:pt x="35" y="453"/>
                    <a:pt x="32" y="452"/>
                  </a:cubicBezTo>
                  <a:cubicBezTo>
                    <a:pt x="20" y="447"/>
                    <a:pt x="8" y="454"/>
                    <a:pt x="7" y="467"/>
                  </a:cubicBezTo>
                  <a:cubicBezTo>
                    <a:pt x="6" y="479"/>
                    <a:pt x="12" y="493"/>
                    <a:pt x="20" y="503"/>
                  </a:cubicBezTo>
                  <a:cubicBezTo>
                    <a:pt x="27" y="513"/>
                    <a:pt x="38" y="523"/>
                    <a:pt x="50" y="526"/>
                  </a:cubicBezTo>
                  <a:cubicBezTo>
                    <a:pt x="62" y="529"/>
                    <a:pt x="73" y="520"/>
                    <a:pt x="72" y="507"/>
                  </a:cubicBezTo>
                  <a:cubicBezTo>
                    <a:pt x="72" y="503"/>
                    <a:pt x="71" y="499"/>
                    <a:pt x="70" y="495"/>
                  </a:cubicBezTo>
                  <a:cubicBezTo>
                    <a:pt x="70" y="487"/>
                    <a:pt x="75" y="484"/>
                    <a:pt x="81" y="480"/>
                  </a:cubicBezTo>
                  <a:cubicBezTo>
                    <a:pt x="84" y="478"/>
                    <a:pt x="88" y="479"/>
                    <a:pt x="90" y="481"/>
                  </a:cubicBezTo>
                  <a:cubicBezTo>
                    <a:pt x="153" y="566"/>
                    <a:pt x="153" y="566"/>
                    <a:pt x="153" y="566"/>
                  </a:cubicBezTo>
                  <a:cubicBezTo>
                    <a:pt x="156" y="572"/>
                    <a:pt x="164" y="573"/>
                    <a:pt x="169" y="569"/>
                  </a:cubicBezTo>
                  <a:cubicBezTo>
                    <a:pt x="287" y="472"/>
                    <a:pt x="363" y="324"/>
                    <a:pt x="363" y="160"/>
                  </a:cubicBezTo>
                  <a:cubicBezTo>
                    <a:pt x="363" y="107"/>
                    <a:pt x="355" y="57"/>
                    <a:pt x="341" y="9"/>
                  </a:cubicBezTo>
                  <a:cubicBezTo>
                    <a:pt x="339" y="3"/>
                    <a:pt x="333" y="0"/>
                    <a:pt x="327" y="1"/>
                  </a:cubicBezTo>
                  <a:lnTo>
                    <a:pt x="268" y="2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89" name="Google Shape;4689;p49"/>
            <p:cNvSpPr/>
            <p:nvPr/>
          </p:nvSpPr>
          <p:spPr>
            <a:xfrm>
              <a:off x="8166284" y="2682313"/>
              <a:ext cx="336357" cy="315595"/>
            </a:xfrm>
            <a:custGeom>
              <a:avLst/>
              <a:gdLst/>
              <a:ahLst/>
              <a:cxnLst/>
              <a:rect l="l" t="t" r="r" b="b"/>
              <a:pathLst>
                <a:path w="493" h="463" extrusionOk="0">
                  <a:moveTo>
                    <a:pt x="27" y="81"/>
                  </a:moveTo>
                  <a:cubicBezTo>
                    <a:pt x="37" y="81"/>
                    <a:pt x="47" y="86"/>
                    <a:pt x="54" y="94"/>
                  </a:cubicBezTo>
                  <a:cubicBezTo>
                    <a:pt x="64" y="106"/>
                    <a:pt x="69" y="123"/>
                    <a:pt x="69" y="141"/>
                  </a:cubicBezTo>
                  <a:cubicBezTo>
                    <a:pt x="69" y="160"/>
                    <a:pt x="64" y="177"/>
                    <a:pt x="54" y="189"/>
                  </a:cubicBezTo>
                  <a:cubicBezTo>
                    <a:pt x="47" y="197"/>
                    <a:pt x="37" y="202"/>
                    <a:pt x="27" y="202"/>
                  </a:cubicBezTo>
                  <a:cubicBezTo>
                    <a:pt x="23" y="202"/>
                    <a:pt x="19" y="201"/>
                    <a:pt x="15" y="200"/>
                  </a:cubicBezTo>
                  <a:cubicBezTo>
                    <a:pt x="8" y="197"/>
                    <a:pt x="0" y="202"/>
                    <a:pt x="0" y="210"/>
                  </a:cubicBezTo>
                  <a:cubicBezTo>
                    <a:pt x="0" y="265"/>
                    <a:pt x="0" y="265"/>
                    <a:pt x="0" y="265"/>
                  </a:cubicBezTo>
                  <a:cubicBezTo>
                    <a:pt x="0" y="271"/>
                    <a:pt x="5" y="276"/>
                    <a:pt x="11" y="276"/>
                  </a:cubicBezTo>
                  <a:cubicBezTo>
                    <a:pt x="107" y="281"/>
                    <a:pt x="189" y="340"/>
                    <a:pt x="227" y="423"/>
                  </a:cubicBezTo>
                  <a:cubicBezTo>
                    <a:pt x="230" y="429"/>
                    <a:pt x="236" y="432"/>
                    <a:pt x="241" y="430"/>
                  </a:cubicBezTo>
                  <a:cubicBezTo>
                    <a:pt x="338" y="398"/>
                    <a:pt x="338" y="398"/>
                    <a:pt x="338" y="398"/>
                  </a:cubicBezTo>
                  <a:cubicBezTo>
                    <a:pt x="341" y="399"/>
                    <a:pt x="344" y="400"/>
                    <a:pt x="346" y="403"/>
                  </a:cubicBezTo>
                  <a:cubicBezTo>
                    <a:pt x="348" y="410"/>
                    <a:pt x="350" y="416"/>
                    <a:pt x="345" y="422"/>
                  </a:cubicBezTo>
                  <a:cubicBezTo>
                    <a:pt x="343" y="425"/>
                    <a:pt x="339" y="428"/>
                    <a:pt x="337" y="431"/>
                  </a:cubicBezTo>
                  <a:cubicBezTo>
                    <a:pt x="329" y="441"/>
                    <a:pt x="332" y="454"/>
                    <a:pt x="344" y="459"/>
                  </a:cubicBezTo>
                  <a:cubicBezTo>
                    <a:pt x="355" y="463"/>
                    <a:pt x="369" y="462"/>
                    <a:pt x="382" y="458"/>
                  </a:cubicBezTo>
                  <a:cubicBezTo>
                    <a:pt x="394" y="454"/>
                    <a:pt x="406" y="447"/>
                    <a:pt x="413" y="436"/>
                  </a:cubicBezTo>
                  <a:cubicBezTo>
                    <a:pt x="420" y="426"/>
                    <a:pt x="414" y="413"/>
                    <a:pt x="402" y="410"/>
                  </a:cubicBezTo>
                  <a:cubicBezTo>
                    <a:pt x="398" y="409"/>
                    <a:pt x="394" y="408"/>
                    <a:pt x="390" y="407"/>
                  </a:cubicBezTo>
                  <a:cubicBezTo>
                    <a:pt x="383" y="405"/>
                    <a:pt x="380" y="399"/>
                    <a:pt x="379" y="393"/>
                  </a:cubicBezTo>
                  <a:cubicBezTo>
                    <a:pt x="378" y="389"/>
                    <a:pt x="380" y="386"/>
                    <a:pt x="382" y="384"/>
                  </a:cubicBezTo>
                  <a:cubicBezTo>
                    <a:pt x="483" y="351"/>
                    <a:pt x="483" y="351"/>
                    <a:pt x="483" y="351"/>
                  </a:cubicBezTo>
                  <a:cubicBezTo>
                    <a:pt x="489" y="349"/>
                    <a:pt x="493" y="342"/>
                    <a:pt x="490" y="336"/>
                  </a:cubicBezTo>
                  <a:cubicBezTo>
                    <a:pt x="415" y="143"/>
                    <a:pt x="230" y="5"/>
                    <a:pt x="11" y="0"/>
                  </a:cubicBezTo>
                  <a:cubicBezTo>
                    <a:pt x="5" y="0"/>
                    <a:pt x="0" y="5"/>
                    <a:pt x="0" y="11"/>
                  </a:cubicBezTo>
                  <a:cubicBezTo>
                    <a:pt x="0" y="72"/>
                    <a:pt x="0" y="72"/>
                    <a:pt x="0" y="72"/>
                  </a:cubicBezTo>
                  <a:cubicBezTo>
                    <a:pt x="0" y="80"/>
                    <a:pt x="8" y="86"/>
                    <a:pt x="15" y="83"/>
                  </a:cubicBezTo>
                  <a:cubicBezTo>
                    <a:pt x="19" y="82"/>
                    <a:pt x="23" y="81"/>
                    <a:pt x="27"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90" name="Google Shape;4690;p49"/>
            <p:cNvSpPr/>
            <p:nvPr/>
          </p:nvSpPr>
          <p:spPr>
            <a:xfrm>
              <a:off x="7965147" y="3183207"/>
              <a:ext cx="408594" cy="218887"/>
            </a:xfrm>
            <a:custGeom>
              <a:avLst/>
              <a:gdLst/>
              <a:ahLst/>
              <a:cxnLst/>
              <a:rect l="l" t="t" r="r" b="b"/>
              <a:pathLst>
                <a:path w="599" h="321" extrusionOk="0">
                  <a:moveTo>
                    <a:pt x="532" y="171"/>
                  </a:moveTo>
                  <a:cubicBezTo>
                    <a:pt x="524" y="177"/>
                    <a:pt x="513" y="179"/>
                    <a:pt x="503" y="176"/>
                  </a:cubicBezTo>
                  <a:cubicBezTo>
                    <a:pt x="488" y="172"/>
                    <a:pt x="474" y="162"/>
                    <a:pt x="463" y="147"/>
                  </a:cubicBezTo>
                  <a:cubicBezTo>
                    <a:pt x="452" y="132"/>
                    <a:pt x="446" y="115"/>
                    <a:pt x="447" y="99"/>
                  </a:cubicBezTo>
                  <a:cubicBezTo>
                    <a:pt x="448" y="89"/>
                    <a:pt x="453" y="79"/>
                    <a:pt x="461" y="73"/>
                  </a:cubicBezTo>
                  <a:cubicBezTo>
                    <a:pt x="464" y="71"/>
                    <a:pt x="468" y="69"/>
                    <a:pt x="472" y="68"/>
                  </a:cubicBezTo>
                  <a:cubicBezTo>
                    <a:pt x="479" y="66"/>
                    <a:pt x="483" y="57"/>
                    <a:pt x="478" y="50"/>
                  </a:cubicBezTo>
                  <a:cubicBezTo>
                    <a:pt x="446" y="6"/>
                    <a:pt x="446" y="6"/>
                    <a:pt x="446" y="6"/>
                  </a:cubicBezTo>
                  <a:cubicBezTo>
                    <a:pt x="442" y="1"/>
                    <a:pt x="436" y="0"/>
                    <a:pt x="431" y="3"/>
                  </a:cubicBezTo>
                  <a:cubicBezTo>
                    <a:pt x="391" y="29"/>
                    <a:pt x="344" y="44"/>
                    <a:pt x="293" y="44"/>
                  </a:cubicBezTo>
                  <a:cubicBezTo>
                    <a:pt x="248" y="44"/>
                    <a:pt x="205" y="32"/>
                    <a:pt x="168" y="11"/>
                  </a:cubicBezTo>
                  <a:cubicBezTo>
                    <a:pt x="163" y="8"/>
                    <a:pt x="157" y="10"/>
                    <a:pt x="154" y="15"/>
                  </a:cubicBezTo>
                  <a:cubicBezTo>
                    <a:pt x="94" y="97"/>
                    <a:pt x="94" y="97"/>
                    <a:pt x="94" y="97"/>
                  </a:cubicBezTo>
                  <a:cubicBezTo>
                    <a:pt x="91" y="98"/>
                    <a:pt x="88" y="99"/>
                    <a:pt x="85" y="97"/>
                  </a:cubicBezTo>
                  <a:cubicBezTo>
                    <a:pt x="79" y="93"/>
                    <a:pt x="74" y="90"/>
                    <a:pt x="74" y="82"/>
                  </a:cubicBezTo>
                  <a:cubicBezTo>
                    <a:pt x="74" y="78"/>
                    <a:pt x="75" y="74"/>
                    <a:pt x="76" y="70"/>
                  </a:cubicBezTo>
                  <a:cubicBezTo>
                    <a:pt x="77" y="57"/>
                    <a:pt x="66" y="48"/>
                    <a:pt x="54" y="51"/>
                  </a:cubicBezTo>
                  <a:cubicBezTo>
                    <a:pt x="42" y="54"/>
                    <a:pt x="31" y="64"/>
                    <a:pt x="24" y="74"/>
                  </a:cubicBezTo>
                  <a:cubicBezTo>
                    <a:pt x="16" y="85"/>
                    <a:pt x="10" y="98"/>
                    <a:pt x="11" y="110"/>
                  </a:cubicBezTo>
                  <a:cubicBezTo>
                    <a:pt x="12" y="123"/>
                    <a:pt x="24" y="130"/>
                    <a:pt x="35" y="125"/>
                  </a:cubicBezTo>
                  <a:cubicBezTo>
                    <a:pt x="39" y="124"/>
                    <a:pt x="43" y="121"/>
                    <a:pt x="47" y="120"/>
                  </a:cubicBezTo>
                  <a:cubicBezTo>
                    <a:pt x="54" y="118"/>
                    <a:pt x="59" y="121"/>
                    <a:pt x="64" y="125"/>
                  </a:cubicBezTo>
                  <a:cubicBezTo>
                    <a:pt x="67" y="128"/>
                    <a:pt x="67" y="131"/>
                    <a:pt x="67" y="135"/>
                  </a:cubicBezTo>
                  <a:cubicBezTo>
                    <a:pt x="4" y="220"/>
                    <a:pt x="4" y="220"/>
                    <a:pt x="4" y="220"/>
                  </a:cubicBezTo>
                  <a:cubicBezTo>
                    <a:pt x="0" y="226"/>
                    <a:pt x="2" y="233"/>
                    <a:pt x="7" y="237"/>
                  </a:cubicBezTo>
                  <a:cubicBezTo>
                    <a:pt x="90" y="290"/>
                    <a:pt x="188" y="321"/>
                    <a:pt x="293" y="321"/>
                  </a:cubicBezTo>
                  <a:cubicBezTo>
                    <a:pt x="404" y="321"/>
                    <a:pt x="507" y="286"/>
                    <a:pt x="593" y="227"/>
                  </a:cubicBezTo>
                  <a:cubicBezTo>
                    <a:pt x="598" y="224"/>
                    <a:pt x="599" y="216"/>
                    <a:pt x="595" y="211"/>
                  </a:cubicBezTo>
                  <a:cubicBezTo>
                    <a:pt x="559" y="162"/>
                    <a:pt x="559" y="162"/>
                    <a:pt x="559" y="162"/>
                  </a:cubicBezTo>
                  <a:cubicBezTo>
                    <a:pt x="555" y="155"/>
                    <a:pt x="545" y="156"/>
                    <a:pt x="541" y="162"/>
                  </a:cubicBezTo>
                  <a:cubicBezTo>
                    <a:pt x="538" y="166"/>
                    <a:pt x="535" y="169"/>
                    <a:pt x="532" y="17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691" name="Google Shape;4691;p49"/>
          <p:cNvGrpSpPr/>
          <p:nvPr/>
        </p:nvGrpSpPr>
        <p:grpSpPr>
          <a:xfrm>
            <a:off x="6113257" y="1473925"/>
            <a:ext cx="446293" cy="446006"/>
            <a:chOff x="8841135" y="2681940"/>
            <a:chExt cx="720990" cy="720527"/>
          </a:xfrm>
        </p:grpSpPr>
        <p:sp>
          <p:nvSpPr>
            <p:cNvPr id="4692" name="Google Shape;4692;p49"/>
            <p:cNvSpPr/>
            <p:nvPr/>
          </p:nvSpPr>
          <p:spPr>
            <a:xfrm>
              <a:off x="8841135" y="2874744"/>
              <a:ext cx="210627" cy="348807"/>
            </a:xfrm>
            <a:custGeom>
              <a:avLst/>
              <a:gdLst/>
              <a:ahLst/>
              <a:cxnLst/>
              <a:rect l="l" t="t" r="r" b="b"/>
              <a:pathLst>
                <a:path w="312" h="516" extrusionOk="0">
                  <a:moveTo>
                    <a:pt x="131" y="453"/>
                  </a:moveTo>
                  <a:cubicBezTo>
                    <a:pt x="126" y="444"/>
                    <a:pt x="125" y="433"/>
                    <a:pt x="128" y="423"/>
                  </a:cubicBezTo>
                  <a:cubicBezTo>
                    <a:pt x="134" y="408"/>
                    <a:pt x="146" y="395"/>
                    <a:pt x="162" y="385"/>
                  </a:cubicBezTo>
                  <a:cubicBezTo>
                    <a:pt x="178" y="375"/>
                    <a:pt x="195" y="371"/>
                    <a:pt x="211" y="374"/>
                  </a:cubicBezTo>
                  <a:cubicBezTo>
                    <a:pt x="222" y="375"/>
                    <a:pt x="231" y="382"/>
                    <a:pt x="236" y="390"/>
                  </a:cubicBezTo>
                  <a:cubicBezTo>
                    <a:pt x="238" y="394"/>
                    <a:pt x="240" y="399"/>
                    <a:pt x="240" y="403"/>
                  </a:cubicBezTo>
                  <a:cubicBezTo>
                    <a:pt x="241" y="410"/>
                    <a:pt x="249" y="415"/>
                    <a:pt x="256" y="411"/>
                  </a:cubicBezTo>
                  <a:cubicBezTo>
                    <a:pt x="306" y="381"/>
                    <a:pt x="306" y="381"/>
                    <a:pt x="306" y="381"/>
                  </a:cubicBezTo>
                  <a:cubicBezTo>
                    <a:pt x="311" y="378"/>
                    <a:pt x="312" y="372"/>
                    <a:pt x="310" y="367"/>
                  </a:cubicBezTo>
                  <a:cubicBezTo>
                    <a:pt x="291" y="333"/>
                    <a:pt x="280" y="293"/>
                    <a:pt x="280" y="251"/>
                  </a:cubicBezTo>
                  <a:cubicBezTo>
                    <a:pt x="279" y="214"/>
                    <a:pt x="287" y="179"/>
                    <a:pt x="300" y="148"/>
                  </a:cubicBezTo>
                  <a:cubicBezTo>
                    <a:pt x="302" y="143"/>
                    <a:pt x="301" y="137"/>
                    <a:pt x="296" y="135"/>
                  </a:cubicBezTo>
                  <a:cubicBezTo>
                    <a:pt x="208" y="85"/>
                    <a:pt x="208" y="85"/>
                    <a:pt x="208" y="85"/>
                  </a:cubicBezTo>
                  <a:cubicBezTo>
                    <a:pt x="206" y="84"/>
                    <a:pt x="204" y="82"/>
                    <a:pt x="204" y="80"/>
                  </a:cubicBezTo>
                  <a:cubicBezTo>
                    <a:pt x="203" y="78"/>
                    <a:pt x="203" y="76"/>
                    <a:pt x="204" y="75"/>
                  </a:cubicBezTo>
                  <a:cubicBezTo>
                    <a:pt x="207" y="69"/>
                    <a:pt x="210" y="63"/>
                    <a:pt x="218" y="62"/>
                  </a:cubicBezTo>
                  <a:cubicBezTo>
                    <a:pt x="222" y="62"/>
                    <a:pt x="226" y="62"/>
                    <a:pt x="230" y="62"/>
                  </a:cubicBezTo>
                  <a:cubicBezTo>
                    <a:pt x="243" y="62"/>
                    <a:pt x="251" y="50"/>
                    <a:pt x="246" y="38"/>
                  </a:cubicBezTo>
                  <a:cubicBezTo>
                    <a:pt x="242" y="26"/>
                    <a:pt x="231" y="17"/>
                    <a:pt x="220" y="11"/>
                  </a:cubicBezTo>
                  <a:cubicBezTo>
                    <a:pt x="209" y="4"/>
                    <a:pt x="195" y="0"/>
                    <a:pt x="182" y="2"/>
                  </a:cubicBezTo>
                  <a:cubicBezTo>
                    <a:pt x="170" y="4"/>
                    <a:pt x="164" y="17"/>
                    <a:pt x="170" y="28"/>
                  </a:cubicBezTo>
                  <a:cubicBezTo>
                    <a:pt x="172" y="32"/>
                    <a:pt x="175" y="35"/>
                    <a:pt x="177" y="39"/>
                  </a:cubicBezTo>
                  <a:cubicBezTo>
                    <a:pt x="180" y="46"/>
                    <a:pt x="177" y="52"/>
                    <a:pt x="173" y="57"/>
                  </a:cubicBezTo>
                  <a:cubicBezTo>
                    <a:pt x="172" y="59"/>
                    <a:pt x="171" y="60"/>
                    <a:pt x="169" y="60"/>
                  </a:cubicBezTo>
                  <a:cubicBezTo>
                    <a:pt x="167" y="61"/>
                    <a:pt x="164" y="61"/>
                    <a:pt x="162" y="59"/>
                  </a:cubicBezTo>
                  <a:cubicBezTo>
                    <a:pt x="70" y="8"/>
                    <a:pt x="70" y="8"/>
                    <a:pt x="70" y="8"/>
                  </a:cubicBezTo>
                  <a:cubicBezTo>
                    <a:pt x="65" y="5"/>
                    <a:pt x="58" y="7"/>
                    <a:pt x="56" y="12"/>
                  </a:cubicBezTo>
                  <a:cubicBezTo>
                    <a:pt x="20" y="85"/>
                    <a:pt x="0" y="167"/>
                    <a:pt x="1" y="254"/>
                  </a:cubicBezTo>
                  <a:cubicBezTo>
                    <a:pt x="2" y="347"/>
                    <a:pt x="26" y="434"/>
                    <a:pt x="69" y="509"/>
                  </a:cubicBezTo>
                  <a:cubicBezTo>
                    <a:pt x="72" y="514"/>
                    <a:pt x="78" y="516"/>
                    <a:pt x="83" y="513"/>
                  </a:cubicBezTo>
                  <a:cubicBezTo>
                    <a:pt x="139" y="480"/>
                    <a:pt x="139" y="480"/>
                    <a:pt x="139" y="480"/>
                  </a:cubicBezTo>
                  <a:cubicBezTo>
                    <a:pt x="146" y="476"/>
                    <a:pt x="146" y="467"/>
                    <a:pt x="140" y="463"/>
                  </a:cubicBezTo>
                  <a:cubicBezTo>
                    <a:pt x="136" y="460"/>
                    <a:pt x="133" y="457"/>
                    <a:pt x="131" y="453"/>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93" name="Google Shape;4693;p49"/>
            <p:cNvSpPr/>
            <p:nvPr/>
          </p:nvSpPr>
          <p:spPr>
            <a:xfrm>
              <a:off x="8899694" y="3138374"/>
              <a:ext cx="304599" cy="264093"/>
            </a:xfrm>
            <a:custGeom>
              <a:avLst/>
              <a:gdLst/>
              <a:ahLst/>
              <a:cxnLst/>
              <a:rect l="l" t="t" r="r" b="b"/>
              <a:pathLst>
                <a:path w="451" h="391" extrusionOk="0">
                  <a:moveTo>
                    <a:pt x="423" y="309"/>
                  </a:moveTo>
                  <a:cubicBezTo>
                    <a:pt x="413" y="309"/>
                    <a:pt x="403" y="305"/>
                    <a:pt x="396" y="297"/>
                  </a:cubicBezTo>
                  <a:cubicBezTo>
                    <a:pt x="385" y="285"/>
                    <a:pt x="380" y="268"/>
                    <a:pt x="380" y="249"/>
                  </a:cubicBezTo>
                  <a:cubicBezTo>
                    <a:pt x="379" y="230"/>
                    <a:pt x="385" y="213"/>
                    <a:pt x="394" y="201"/>
                  </a:cubicBezTo>
                  <a:cubicBezTo>
                    <a:pt x="401" y="192"/>
                    <a:pt x="411" y="187"/>
                    <a:pt x="421" y="187"/>
                  </a:cubicBezTo>
                  <a:cubicBezTo>
                    <a:pt x="426" y="187"/>
                    <a:pt x="431" y="188"/>
                    <a:pt x="435" y="190"/>
                  </a:cubicBezTo>
                  <a:cubicBezTo>
                    <a:pt x="442" y="193"/>
                    <a:pt x="449" y="188"/>
                    <a:pt x="449" y="180"/>
                  </a:cubicBezTo>
                  <a:cubicBezTo>
                    <a:pt x="448" y="122"/>
                    <a:pt x="448" y="122"/>
                    <a:pt x="448" y="122"/>
                  </a:cubicBezTo>
                  <a:cubicBezTo>
                    <a:pt x="448" y="117"/>
                    <a:pt x="444" y="112"/>
                    <a:pt x="438" y="112"/>
                  </a:cubicBezTo>
                  <a:cubicBezTo>
                    <a:pt x="359" y="109"/>
                    <a:pt x="288" y="70"/>
                    <a:pt x="243" y="10"/>
                  </a:cubicBezTo>
                  <a:cubicBezTo>
                    <a:pt x="240" y="6"/>
                    <a:pt x="234" y="5"/>
                    <a:pt x="230" y="7"/>
                  </a:cubicBezTo>
                  <a:cubicBezTo>
                    <a:pt x="143" y="59"/>
                    <a:pt x="143" y="59"/>
                    <a:pt x="143" y="59"/>
                  </a:cubicBezTo>
                  <a:cubicBezTo>
                    <a:pt x="141" y="60"/>
                    <a:pt x="139" y="61"/>
                    <a:pt x="136" y="60"/>
                  </a:cubicBezTo>
                  <a:cubicBezTo>
                    <a:pt x="134" y="59"/>
                    <a:pt x="133" y="59"/>
                    <a:pt x="132" y="57"/>
                  </a:cubicBezTo>
                  <a:cubicBezTo>
                    <a:pt x="128" y="51"/>
                    <a:pt x="125" y="46"/>
                    <a:pt x="128" y="39"/>
                  </a:cubicBezTo>
                  <a:cubicBezTo>
                    <a:pt x="130" y="35"/>
                    <a:pt x="133" y="32"/>
                    <a:pt x="135" y="28"/>
                  </a:cubicBezTo>
                  <a:cubicBezTo>
                    <a:pt x="140" y="17"/>
                    <a:pt x="134" y="4"/>
                    <a:pt x="122" y="2"/>
                  </a:cubicBezTo>
                  <a:cubicBezTo>
                    <a:pt x="109" y="0"/>
                    <a:pt x="95" y="4"/>
                    <a:pt x="84" y="11"/>
                  </a:cubicBezTo>
                  <a:cubicBezTo>
                    <a:pt x="73" y="18"/>
                    <a:pt x="63" y="27"/>
                    <a:pt x="58" y="39"/>
                  </a:cubicBezTo>
                  <a:cubicBezTo>
                    <a:pt x="54" y="52"/>
                    <a:pt x="62" y="63"/>
                    <a:pt x="75" y="63"/>
                  </a:cubicBezTo>
                  <a:cubicBezTo>
                    <a:pt x="79" y="63"/>
                    <a:pt x="83" y="63"/>
                    <a:pt x="88" y="63"/>
                  </a:cubicBezTo>
                  <a:cubicBezTo>
                    <a:pt x="95" y="64"/>
                    <a:pt x="98" y="69"/>
                    <a:pt x="102" y="75"/>
                  </a:cubicBezTo>
                  <a:cubicBezTo>
                    <a:pt x="103" y="77"/>
                    <a:pt x="103" y="78"/>
                    <a:pt x="102" y="80"/>
                  </a:cubicBezTo>
                  <a:cubicBezTo>
                    <a:pt x="102" y="82"/>
                    <a:pt x="100" y="84"/>
                    <a:pt x="98" y="86"/>
                  </a:cubicBezTo>
                  <a:cubicBezTo>
                    <a:pt x="7" y="140"/>
                    <a:pt x="7" y="140"/>
                    <a:pt x="7" y="140"/>
                  </a:cubicBezTo>
                  <a:cubicBezTo>
                    <a:pt x="2" y="143"/>
                    <a:pt x="0" y="149"/>
                    <a:pt x="4" y="154"/>
                  </a:cubicBezTo>
                  <a:cubicBezTo>
                    <a:pt x="98" y="296"/>
                    <a:pt x="259" y="389"/>
                    <a:pt x="441" y="391"/>
                  </a:cubicBezTo>
                  <a:cubicBezTo>
                    <a:pt x="447" y="391"/>
                    <a:pt x="451" y="387"/>
                    <a:pt x="451" y="381"/>
                  </a:cubicBezTo>
                  <a:cubicBezTo>
                    <a:pt x="450" y="316"/>
                    <a:pt x="450" y="316"/>
                    <a:pt x="450" y="316"/>
                  </a:cubicBezTo>
                  <a:cubicBezTo>
                    <a:pt x="450" y="308"/>
                    <a:pt x="443" y="304"/>
                    <a:pt x="436" y="307"/>
                  </a:cubicBezTo>
                  <a:cubicBezTo>
                    <a:pt x="432" y="308"/>
                    <a:pt x="427" y="309"/>
                    <a:pt x="423" y="309"/>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94" name="Google Shape;4694;p49"/>
            <p:cNvSpPr/>
            <p:nvPr/>
          </p:nvSpPr>
          <p:spPr>
            <a:xfrm>
              <a:off x="8889742" y="2681940"/>
              <a:ext cx="344871" cy="273814"/>
            </a:xfrm>
            <a:custGeom>
              <a:avLst/>
              <a:gdLst/>
              <a:ahLst/>
              <a:cxnLst/>
              <a:rect l="l" t="t" r="r" b="b"/>
              <a:pathLst>
                <a:path w="511" h="405" extrusionOk="0">
                  <a:moveTo>
                    <a:pt x="83" y="286"/>
                  </a:moveTo>
                  <a:cubicBezTo>
                    <a:pt x="88" y="277"/>
                    <a:pt x="97" y="271"/>
                    <a:pt x="108" y="269"/>
                  </a:cubicBezTo>
                  <a:cubicBezTo>
                    <a:pt x="123" y="266"/>
                    <a:pt x="141" y="270"/>
                    <a:pt x="157" y="279"/>
                  </a:cubicBezTo>
                  <a:cubicBezTo>
                    <a:pt x="174" y="288"/>
                    <a:pt x="186" y="301"/>
                    <a:pt x="191" y="316"/>
                  </a:cubicBezTo>
                  <a:cubicBezTo>
                    <a:pt x="195" y="326"/>
                    <a:pt x="195" y="337"/>
                    <a:pt x="189" y="346"/>
                  </a:cubicBezTo>
                  <a:cubicBezTo>
                    <a:pt x="187" y="350"/>
                    <a:pt x="184" y="354"/>
                    <a:pt x="181" y="356"/>
                  </a:cubicBezTo>
                  <a:cubicBezTo>
                    <a:pt x="175" y="361"/>
                    <a:pt x="175" y="370"/>
                    <a:pt x="182" y="373"/>
                  </a:cubicBezTo>
                  <a:cubicBezTo>
                    <a:pt x="233" y="402"/>
                    <a:pt x="233" y="402"/>
                    <a:pt x="233" y="402"/>
                  </a:cubicBezTo>
                  <a:cubicBezTo>
                    <a:pt x="237" y="405"/>
                    <a:pt x="243" y="403"/>
                    <a:pt x="246" y="398"/>
                  </a:cubicBezTo>
                  <a:cubicBezTo>
                    <a:pt x="286" y="335"/>
                    <a:pt x="353" y="290"/>
                    <a:pt x="432" y="280"/>
                  </a:cubicBezTo>
                  <a:cubicBezTo>
                    <a:pt x="437" y="280"/>
                    <a:pt x="441" y="275"/>
                    <a:pt x="441" y="270"/>
                  </a:cubicBezTo>
                  <a:cubicBezTo>
                    <a:pt x="440" y="170"/>
                    <a:pt x="440" y="170"/>
                    <a:pt x="440" y="170"/>
                  </a:cubicBezTo>
                  <a:cubicBezTo>
                    <a:pt x="440" y="167"/>
                    <a:pt x="441" y="164"/>
                    <a:pt x="442" y="163"/>
                  </a:cubicBezTo>
                  <a:cubicBezTo>
                    <a:pt x="444" y="161"/>
                    <a:pt x="445" y="161"/>
                    <a:pt x="447" y="160"/>
                  </a:cubicBezTo>
                  <a:cubicBezTo>
                    <a:pt x="454" y="160"/>
                    <a:pt x="460" y="160"/>
                    <a:pt x="465" y="166"/>
                  </a:cubicBezTo>
                  <a:cubicBezTo>
                    <a:pt x="467" y="170"/>
                    <a:pt x="469" y="174"/>
                    <a:pt x="471" y="177"/>
                  </a:cubicBezTo>
                  <a:cubicBezTo>
                    <a:pt x="478" y="188"/>
                    <a:pt x="492" y="189"/>
                    <a:pt x="500" y="179"/>
                  </a:cubicBezTo>
                  <a:cubicBezTo>
                    <a:pt x="508" y="169"/>
                    <a:pt x="511" y="155"/>
                    <a:pt x="510" y="142"/>
                  </a:cubicBezTo>
                  <a:cubicBezTo>
                    <a:pt x="511" y="129"/>
                    <a:pt x="507" y="115"/>
                    <a:pt x="499" y="106"/>
                  </a:cubicBezTo>
                  <a:cubicBezTo>
                    <a:pt x="491" y="96"/>
                    <a:pt x="477" y="97"/>
                    <a:pt x="470" y="108"/>
                  </a:cubicBezTo>
                  <a:cubicBezTo>
                    <a:pt x="468" y="112"/>
                    <a:pt x="466" y="116"/>
                    <a:pt x="464" y="119"/>
                  </a:cubicBezTo>
                  <a:cubicBezTo>
                    <a:pt x="460" y="125"/>
                    <a:pt x="453" y="125"/>
                    <a:pt x="447" y="125"/>
                  </a:cubicBezTo>
                  <a:cubicBezTo>
                    <a:pt x="445" y="125"/>
                    <a:pt x="443" y="124"/>
                    <a:pt x="442" y="123"/>
                  </a:cubicBezTo>
                  <a:cubicBezTo>
                    <a:pt x="440" y="121"/>
                    <a:pt x="439" y="119"/>
                    <a:pt x="439" y="116"/>
                  </a:cubicBezTo>
                  <a:cubicBezTo>
                    <a:pt x="438" y="11"/>
                    <a:pt x="438" y="11"/>
                    <a:pt x="438" y="11"/>
                  </a:cubicBezTo>
                  <a:cubicBezTo>
                    <a:pt x="438" y="5"/>
                    <a:pt x="433" y="0"/>
                    <a:pt x="427" y="1"/>
                  </a:cubicBezTo>
                  <a:cubicBezTo>
                    <a:pt x="246" y="12"/>
                    <a:pt x="91" y="114"/>
                    <a:pt x="3" y="261"/>
                  </a:cubicBezTo>
                  <a:cubicBezTo>
                    <a:pt x="0" y="266"/>
                    <a:pt x="2" y="272"/>
                    <a:pt x="7" y="275"/>
                  </a:cubicBezTo>
                  <a:cubicBezTo>
                    <a:pt x="64" y="307"/>
                    <a:pt x="64" y="307"/>
                    <a:pt x="64" y="307"/>
                  </a:cubicBezTo>
                  <a:cubicBezTo>
                    <a:pt x="70" y="311"/>
                    <a:pt x="78" y="306"/>
                    <a:pt x="79" y="299"/>
                  </a:cubicBezTo>
                  <a:cubicBezTo>
                    <a:pt x="79" y="295"/>
                    <a:pt x="81" y="290"/>
                    <a:pt x="83" y="28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95" name="Google Shape;4695;p49"/>
            <p:cNvSpPr/>
            <p:nvPr/>
          </p:nvSpPr>
          <p:spPr>
            <a:xfrm>
              <a:off x="9198969" y="2681940"/>
              <a:ext cx="304599" cy="264325"/>
            </a:xfrm>
            <a:custGeom>
              <a:avLst/>
              <a:gdLst/>
              <a:ahLst/>
              <a:cxnLst/>
              <a:rect l="l" t="t" r="r" b="b"/>
              <a:pathLst>
                <a:path w="451" h="391" extrusionOk="0">
                  <a:moveTo>
                    <a:pt x="28" y="81"/>
                  </a:moveTo>
                  <a:cubicBezTo>
                    <a:pt x="38" y="81"/>
                    <a:pt x="48" y="86"/>
                    <a:pt x="55" y="94"/>
                  </a:cubicBezTo>
                  <a:cubicBezTo>
                    <a:pt x="66" y="106"/>
                    <a:pt x="71" y="123"/>
                    <a:pt x="71" y="142"/>
                  </a:cubicBezTo>
                  <a:cubicBezTo>
                    <a:pt x="72" y="161"/>
                    <a:pt x="66" y="178"/>
                    <a:pt x="57" y="190"/>
                  </a:cubicBezTo>
                  <a:cubicBezTo>
                    <a:pt x="50" y="198"/>
                    <a:pt x="40" y="203"/>
                    <a:pt x="30" y="203"/>
                  </a:cubicBezTo>
                  <a:cubicBezTo>
                    <a:pt x="25" y="204"/>
                    <a:pt x="20" y="203"/>
                    <a:pt x="16" y="201"/>
                  </a:cubicBezTo>
                  <a:cubicBezTo>
                    <a:pt x="9" y="198"/>
                    <a:pt x="2" y="203"/>
                    <a:pt x="2" y="210"/>
                  </a:cubicBezTo>
                  <a:cubicBezTo>
                    <a:pt x="3" y="269"/>
                    <a:pt x="3" y="269"/>
                    <a:pt x="3" y="269"/>
                  </a:cubicBezTo>
                  <a:cubicBezTo>
                    <a:pt x="3" y="274"/>
                    <a:pt x="7" y="279"/>
                    <a:pt x="13" y="279"/>
                  </a:cubicBezTo>
                  <a:cubicBezTo>
                    <a:pt x="92" y="281"/>
                    <a:pt x="163" y="321"/>
                    <a:pt x="208" y="381"/>
                  </a:cubicBezTo>
                  <a:cubicBezTo>
                    <a:pt x="211" y="385"/>
                    <a:pt x="217" y="386"/>
                    <a:pt x="221" y="383"/>
                  </a:cubicBezTo>
                  <a:cubicBezTo>
                    <a:pt x="308" y="332"/>
                    <a:pt x="308" y="332"/>
                    <a:pt x="308" y="332"/>
                  </a:cubicBezTo>
                  <a:cubicBezTo>
                    <a:pt x="310" y="331"/>
                    <a:pt x="312" y="330"/>
                    <a:pt x="315" y="331"/>
                  </a:cubicBezTo>
                  <a:cubicBezTo>
                    <a:pt x="316" y="331"/>
                    <a:pt x="318" y="332"/>
                    <a:pt x="319" y="334"/>
                  </a:cubicBezTo>
                  <a:cubicBezTo>
                    <a:pt x="323" y="339"/>
                    <a:pt x="326" y="345"/>
                    <a:pt x="323" y="352"/>
                  </a:cubicBezTo>
                  <a:cubicBezTo>
                    <a:pt x="321" y="356"/>
                    <a:pt x="318" y="359"/>
                    <a:pt x="316" y="363"/>
                  </a:cubicBezTo>
                  <a:cubicBezTo>
                    <a:pt x="311" y="374"/>
                    <a:pt x="317" y="387"/>
                    <a:pt x="329" y="389"/>
                  </a:cubicBezTo>
                  <a:cubicBezTo>
                    <a:pt x="342" y="391"/>
                    <a:pt x="356" y="386"/>
                    <a:pt x="367" y="379"/>
                  </a:cubicBezTo>
                  <a:cubicBezTo>
                    <a:pt x="378" y="373"/>
                    <a:pt x="388" y="363"/>
                    <a:pt x="393" y="351"/>
                  </a:cubicBezTo>
                  <a:cubicBezTo>
                    <a:pt x="397" y="339"/>
                    <a:pt x="389" y="328"/>
                    <a:pt x="376" y="328"/>
                  </a:cubicBezTo>
                  <a:cubicBezTo>
                    <a:pt x="372" y="327"/>
                    <a:pt x="368" y="328"/>
                    <a:pt x="363" y="328"/>
                  </a:cubicBezTo>
                  <a:cubicBezTo>
                    <a:pt x="356" y="327"/>
                    <a:pt x="353" y="322"/>
                    <a:pt x="349" y="316"/>
                  </a:cubicBezTo>
                  <a:cubicBezTo>
                    <a:pt x="348" y="314"/>
                    <a:pt x="348" y="312"/>
                    <a:pt x="349" y="311"/>
                  </a:cubicBezTo>
                  <a:cubicBezTo>
                    <a:pt x="349" y="308"/>
                    <a:pt x="351" y="306"/>
                    <a:pt x="353" y="305"/>
                  </a:cubicBezTo>
                  <a:cubicBezTo>
                    <a:pt x="444" y="251"/>
                    <a:pt x="444" y="251"/>
                    <a:pt x="444" y="251"/>
                  </a:cubicBezTo>
                  <a:cubicBezTo>
                    <a:pt x="449" y="248"/>
                    <a:pt x="451" y="241"/>
                    <a:pt x="447" y="237"/>
                  </a:cubicBezTo>
                  <a:cubicBezTo>
                    <a:pt x="353" y="95"/>
                    <a:pt x="192" y="2"/>
                    <a:pt x="10" y="0"/>
                  </a:cubicBezTo>
                  <a:cubicBezTo>
                    <a:pt x="4" y="0"/>
                    <a:pt x="0" y="4"/>
                    <a:pt x="0" y="10"/>
                  </a:cubicBezTo>
                  <a:cubicBezTo>
                    <a:pt x="1" y="75"/>
                    <a:pt x="1" y="75"/>
                    <a:pt x="1" y="75"/>
                  </a:cubicBezTo>
                  <a:cubicBezTo>
                    <a:pt x="1" y="83"/>
                    <a:pt x="8" y="87"/>
                    <a:pt x="15" y="84"/>
                  </a:cubicBezTo>
                  <a:cubicBezTo>
                    <a:pt x="19" y="82"/>
                    <a:pt x="24" y="81"/>
                    <a:pt x="28"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96" name="Google Shape;4696;p49"/>
            <p:cNvSpPr/>
            <p:nvPr/>
          </p:nvSpPr>
          <p:spPr>
            <a:xfrm>
              <a:off x="9351499" y="2861088"/>
              <a:ext cx="210627" cy="348807"/>
            </a:xfrm>
            <a:custGeom>
              <a:avLst/>
              <a:gdLst/>
              <a:ahLst/>
              <a:cxnLst/>
              <a:rect l="l" t="t" r="r" b="b"/>
              <a:pathLst>
                <a:path w="312" h="516" extrusionOk="0">
                  <a:moveTo>
                    <a:pt x="181" y="63"/>
                  </a:moveTo>
                  <a:cubicBezTo>
                    <a:pt x="186" y="72"/>
                    <a:pt x="187" y="83"/>
                    <a:pt x="184" y="93"/>
                  </a:cubicBezTo>
                  <a:cubicBezTo>
                    <a:pt x="178" y="108"/>
                    <a:pt x="166" y="121"/>
                    <a:pt x="150" y="130"/>
                  </a:cubicBezTo>
                  <a:cubicBezTo>
                    <a:pt x="134" y="140"/>
                    <a:pt x="117" y="144"/>
                    <a:pt x="101" y="142"/>
                  </a:cubicBezTo>
                  <a:cubicBezTo>
                    <a:pt x="90" y="140"/>
                    <a:pt x="81" y="134"/>
                    <a:pt x="76" y="125"/>
                  </a:cubicBezTo>
                  <a:cubicBezTo>
                    <a:pt x="74" y="121"/>
                    <a:pt x="72" y="117"/>
                    <a:pt x="72" y="113"/>
                  </a:cubicBezTo>
                  <a:cubicBezTo>
                    <a:pt x="71" y="105"/>
                    <a:pt x="63" y="101"/>
                    <a:pt x="56" y="105"/>
                  </a:cubicBezTo>
                  <a:cubicBezTo>
                    <a:pt x="6" y="135"/>
                    <a:pt x="6" y="135"/>
                    <a:pt x="6" y="135"/>
                  </a:cubicBezTo>
                  <a:cubicBezTo>
                    <a:pt x="1" y="137"/>
                    <a:pt x="0" y="143"/>
                    <a:pt x="2" y="148"/>
                  </a:cubicBezTo>
                  <a:cubicBezTo>
                    <a:pt x="21" y="183"/>
                    <a:pt x="32" y="223"/>
                    <a:pt x="32" y="265"/>
                  </a:cubicBezTo>
                  <a:cubicBezTo>
                    <a:pt x="33" y="302"/>
                    <a:pt x="25" y="337"/>
                    <a:pt x="12" y="368"/>
                  </a:cubicBezTo>
                  <a:cubicBezTo>
                    <a:pt x="10" y="373"/>
                    <a:pt x="11" y="379"/>
                    <a:pt x="16" y="381"/>
                  </a:cubicBezTo>
                  <a:cubicBezTo>
                    <a:pt x="104" y="430"/>
                    <a:pt x="104" y="430"/>
                    <a:pt x="104" y="430"/>
                  </a:cubicBezTo>
                  <a:cubicBezTo>
                    <a:pt x="106" y="432"/>
                    <a:pt x="108" y="434"/>
                    <a:pt x="108" y="436"/>
                  </a:cubicBezTo>
                  <a:cubicBezTo>
                    <a:pt x="109" y="438"/>
                    <a:pt x="109" y="439"/>
                    <a:pt x="108" y="441"/>
                  </a:cubicBezTo>
                  <a:cubicBezTo>
                    <a:pt x="105" y="447"/>
                    <a:pt x="102" y="453"/>
                    <a:pt x="94" y="453"/>
                  </a:cubicBezTo>
                  <a:cubicBezTo>
                    <a:pt x="90" y="454"/>
                    <a:pt x="86" y="453"/>
                    <a:pt x="82" y="453"/>
                  </a:cubicBezTo>
                  <a:cubicBezTo>
                    <a:pt x="69" y="454"/>
                    <a:pt x="61" y="466"/>
                    <a:pt x="65" y="478"/>
                  </a:cubicBezTo>
                  <a:cubicBezTo>
                    <a:pt x="70" y="489"/>
                    <a:pt x="81" y="499"/>
                    <a:pt x="92" y="505"/>
                  </a:cubicBezTo>
                  <a:cubicBezTo>
                    <a:pt x="103" y="512"/>
                    <a:pt x="117" y="516"/>
                    <a:pt x="130" y="514"/>
                  </a:cubicBezTo>
                  <a:cubicBezTo>
                    <a:pt x="142" y="511"/>
                    <a:pt x="148" y="499"/>
                    <a:pt x="142" y="487"/>
                  </a:cubicBezTo>
                  <a:cubicBezTo>
                    <a:pt x="140" y="484"/>
                    <a:pt x="137" y="480"/>
                    <a:pt x="135" y="477"/>
                  </a:cubicBezTo>
                  <a:cubicBezTo>
                    <a:pt x="132" y="470"/>
                    <a:pt x="135" y="464"/>
                    <a:pt x="139" y="458"/>
                  </a:cubicBezTo>
                  <a:cubicBezTo>
                    <a:pt x="140" y="457"/>
                    <a:pt x="141" y="456"/>
                    <a:pt x="143" y="455"/>
                  </a:cubicBezTo>
                  <a:cubicBezTo>
                    <a:pt x="145" y="455"/>
                    <a:pt x="148" y="455"/>
                    <a:pt x="150" y="456"/>
                  </a:cubicBezTo>
                  <a:cubicBezTo>
                    <a:pt x="242" y="508"/>
                    <a:pt x="242" y="508"/>
                    <a:pt x="242" y="508"/>
                  </a:cubicBezTo>
                  <a:cubicBezTo>
                    <a:pt x="247" y="511"/>
                    <a:pt x="254" y="509"/>
                    <a:pt x="256" y="504"/>
                  </a:cubicBezTo>
                  <a:cubicBezTo>
                    <a:pt x="292" y="431"/>
                    <a:pt x="312" y="349"/>
                    <a:pt x="311" y="262"/>
                  </a:cubicBezTo>
                  <a:cubicBezTo>
                    <a:pt x="310" y="169"/>
                    <a:pt x="286" y="82"/>
                    <a:pt x="243" y="6"/>
                  </a:cubicBezTo>
                  <a:cubicBezTo>
                    <a:pt x="240" y="1"/>
                    <a:pt x="234" y="0"/>
                    <a:pt x="229" y="3"/>
                  </a:cubicBezTo>
                  <a:cubicBezTo>
                    <a:pt x="173" y="36"/>
                    <a:pt x="173" y="36"/>
                    <a:pt x="173" y="36"/>
                  </a:cubicBezTo>
                  <a:cubicBezTo>
                    <a:pt x="166" y="40"/>
                    <a:pt x="166" y="49"/>
                    <a:pt x="172" y="53"/>
                  </a:cubicBezTo>
                  <a:cubicBezTo>
                    <a:pt x="176" y="56"/>
                    <a:pt x="179" y="59"/>
                    <a:pt x="181" y="6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97" name="Google Shape;4697;p49"/>
            <p:cNvSpPr/>
            <p:nvPr/>
          </p:nvSpPr>
          <p:spPr>
            <a:xfrm>
              <a:off x="9168648" y="3128885"/>
              <a:ext cx="344871" cy="273120"/>
            </a:xfrm>
            <a:custGeom>
              <a:avLst/>
              <a:gdLst/>
              <a:ahLst/>
              <a:cxnLst/>
              <a:rect l="l" t="t" r="r" b="b"/>
              <a:pathLst>
                <a:path w="511" h="404" extrusionOk="0">
                  <a:moveTo>
                    <a:pt x="428" y="119"/>
                  </a:moveTo>
                  <a:cubicBezTo>
                    <a:pt x="423" y="128"/>
                    <a:pt x="414" y="134"/>
                    <a:pt x="403" y="136"/>
                  </a:cubicBezTo>
                  <a:cubicBezTo>
                    <a:pt x="388" y="139"/>
                    <a:pt x="370" y="135"/>
                    <a:pt x="354" y="125"/>
                  </a:cubicBezTo>
                  <a:cubicBezTo>
                    <a:pt x="337" y="116"/>
                    <a:pt x="325" y="103"/>
                    <a:pt x="320" y="89"/>
                  </a:cubicBezTo>
                  <a:cubicBezTo>
                    <a:pt x="316" y="79"/>
                    <a:pt x="316" y="68"/>
                    <a:pt x="322" y="59"/>
                  </a:cubicBezTo>
                  <a:cubicBezTo>
                    <a:pt x="324" y="55"/>
                    <a:pt x="327" y="51"/>
                    <a:pt x="330" y="48"/>
                  </a:cubicBezTo>
                  <a:cubicBezTo>
                    <a:pt x="336" y="44"/>
                    <a:pt x="336" y="35"/>
                    <a:pt x="329" y="31"/>
                  </a:cubicBezTo>
                  <a:cubicBezTo>
                    <a:pt x="278" y="3"/>
                    <a:pt x="278" y="3"/>
                    <a:pt x="278" y="3"/>
                  </a:cubicBezTo>
                  <a:cubicBezTo>
                    <a:pt x="274" y="0"/>
                    <a:pt x="268" y="2"/>
                    <a:pt x="265" y="6"/>
                  </a:cubicBezTo>
                  <a:cubicBezTo>
                    <a:pt x="225" y="70"/>
                    <a:pt x="157" y="115"/>
                    <a:pt x="79" y="124"/>
                  </a:cubicBezTo>
                  <a:cubicBezTo>
                    <a:pt x="74" y="125"/>
                    <a:pt x="70" y="129"/>
                    <a:pt x="70" y="135"/>
                  </a:cubicBezTo>
                  <a:cubicBezTo>
                    <a:pt x="71" y="235"/>
                    <a:pt x="71" y="235"/>
                    <a:pt x="71" y="235"/>
                  </a:cubicBezTo>
                  <a:cubicBezTo>
                    <a:pt x="71" y="238"/>
                    <a:pt x="70" y="240"/>
                    <a:pt x="69" y="242"/>
                  </a:cubicBezTo>
                  <a:cubicBezTo>
                    <a:pt x="67" y="243"/>
                    <a:pt x="66" y="244"/>
                    <a:pt x="64" y="244"/>
                  </a:cubicBezTo>
                  <a:cubicBezTo>
                    <a:pt x="57" y="245"/>
                    <a:pt x="51" y="245"/>
                    <a:pt x="46" y="238"/>
                  </a:cubicBezTo>
                  <a:cubicBezTo>
                    <a:pt x="44" y="235"/>
                    <a:pt x="42" y="231"/>
                    <a:pt x="40" y="228"/>
                  </a:cubicBezTo>
                  <a:cubicBezTo>
                    <a:pt x="33" y="217"/>
                    <a:pt x="19" y="216"/>
                    <a:pt x="11" y="226"/>
                  </a:cubicBezTo>
                  <a:cubicBezTo>
                    <a:pt x="3" y="236"/>
                    <a:pt x="0" y="250"/>
                    <a:pt x="1" y="263"/>
                  </a:cubicBezTo>
                  <a:cubicBezTo>
                    <a:pt x="0" y="276"/>
                    <a:pt x="4" y="290"/>
                    <a:pt x="12" y="299"/>
                  </a:cubicBezTo>
                  <a:cubicBezTo>
                    <a:pt x="20" y="309"/>
                    <a:pt x="34" y="308"/>
                    <a:pt x="41" y="297"/>
                  </a:cubicBezTo>
                  <a:cubicBezTo>
                    <a:pt x="43" y="293"/>
                    <a:pt x="45" y="289"/>
                    <a:pt x="47" y="286"/>
                  </a:cubicBezTo>
                  <a:cubicBezTo>
                    <a:pt x="51" y="279"/>
                    <a:pt x="58" y="279"/>
                    <a:pt x="64" y="279"/>
                  </a:cubicBezTo>
                  <a:cubicBezTo>
                    <a:pt x="66" y="279"/>
                    <a:pt x="68" y="280"/>
                    <a:pt x="69" y="281"/>
                  </a:cubicBezTo>
                  <a:cubicBezTo>
                    <a:pt x="71" y="283"/>
                    <a:pt x="72" y="286"/>
                    <a:pt x="72" y="288"/>
                  </a:cubicBezTo>
                  <a:cubicBezTo>
                    <a:pt x="73" y="394"/>
                    <a:pt x="73" y="394"/>
                    <a:pt x="73" y="394"/>
                  </a:cubicBezTo>
                  <a:cubicBezTo>
                    <a:pt x="73" y="400"/>
                    <a:pt x="78" y="404"/>
                    <a:pt x="84" y="404"/>
                  </a:cubicBezTo>
                  <a:cubicBezTo>
                    <a:pt x="265" y="392"/>
                    <a:pt x="420" y="291"/>
                    <a:pt x="508" y="144"/>
                  </a:cubicBezTo>
                  <a:cubicBezTo>
                    <a:pt x="511" y="139"/>
                    <a:pt x="509" y="133"/>
                    <a:pt x="504" y="130"/>
                  </a:cubicBezTo>
                  <a:cubicBezTo>
                    <a:pt x="447" y="98"/>
                    <a:pt x="447" y="98"/>
                    <a:pt x="447" y="98"/>
                  </a:cubicBezTo>
                  <a:cubicBezTo>
                    <a:pt x="441" y="94"/>
                    <a:pt x="433" y="98"/>
                    <a:pt x="432" y="106"/>
                  </a:cubicBezTo>
                  <a:cubicBezTo>
                    <a:pt x="432" y="110"/>
                    <a:pt x="430" y="115"/>
                    <a:pt x="428" y="119"/>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698" name="Google Shape;4698;p49"/>
          <p:cNvGrpSpPr/>
          <p:nvPr/>
        </p:nvGrpSpPr>
        <p:grpSpPr>
          <a:xfrm>
            <a:off x="3547255" y="1473857"/>
            <a:ext cx="445260" cy="445260"/>
            <a:chOff x="4103687" y="1439862"/>
            <a:chExt cx="3986212" cy="3986211"/>
          </a:xfrm>
        </p:grpSpPr>
        <p:sp>
          <p:nvSpPr>
            <p:cNvPr id="4699" name="Google Shape;4699;p49"/>
            <p:cNvSpPr/>
            <p:nvPr/>
          </p:nvSpPr>
          <p:spPr>
            <a:xfrm>
              <a:off x="4103687" y="1439862"/>
              <a:ext cx="2254250" cy="3986211"/>
            </a:xfrm>
            <a:custGeom>
              <a:avLst/>
              <a:gdLst/>
              <a:ahLst/>
              <a:cxnLst/>
              <a:rect l="l" t="t" r="r" b="b"/>
              <a:pathLst>
                <a:path w="502" h="887" extrusionOk="0">
                  <a:moveTo>
                    <a:pt x="435" y="815"/>
                  </a:moveTo>
                  <a:cubicBezTo>
                    <a:pt x="428" y="824"/>
                    <a:pt x="419" y="828"/>
                    <a:pt x="408" y="828"/>
                  </a:cubicBezTo>
                  <a:cubicBezTo>
                    <a:pt x="399" y="828"/>
                    <a:pt x="389" y="824"/>
                    <a:pt x="383" y="816"/>
                  </a:cubicBezTo>
                  <a:cubicBezTo>
                    <a:pt x="373" y="805"/>
                    <a:pt x="368" y="788"/>
                    <a:pt x="368" y="770"/>
                  </a:cubicBezTo>
                  <a:cubicBezTo>
                    <a:pt x="368" y="752"/>
                    <a:pt x="373" y="736"/>
                    <a:pt x="383" y="725"/>
                  </a:cubicBezTo>
                  <a:cubicBezTo>
                    <a:pt x="389" y="717"/>
                    <a:pt x="399" y="712"/>
                    <a:pt x="408" y="712"/>
                  </a:cubicBezTo>
                  <a:cubicBezTo>
                    <a:pt x="419" y="712"/>
                    <a:pt x="428" y="717"/>
                    <a:pt x="435" y="725"/>
                  </a:cubicBezTo>
                  <a:cubicBezTo>
                    <a:pt x="435" y="662"/>
                    <a:pt x="435" y="662"/>
                    <a:pt x="435" y="662"/>
                  </a:cubicBezTo>
                  <a:cubicBezTo>
                    <a:pt x="435" y="658"/>
                    <a:pt x="431" y="654"/>
                    <a:pt x="427" y="654"/>
                  </a:cubicBezTo>
                  <a:cubicBezTo>
                    <a:pt x="318" y="645"/>
                    <a:pt x="233" y="554"/>
                    <a:pt x="233" y="444"/>
                  </a:cubicBezTo>
                  <a:cubicBezTo>
                    <a:pt x="233" y="333"/>
                    <a:pt x="318" y="242"/>
                    <a:pt x="427" y="233"/>
                  </a:cubicBezTo>
                  <a:cubicBezTo>
                    <a:pt x="431" y="233"/>
                    <a:pt x="434" y="230"/>
                    <a:pt x="434" y="225"/>
                  </a:cubicBezTo>
                  <a:cubicBezTo>
                    <a:pt x="434" y="143"/>
                    <a:pt x="434" y="143"/>
                    <a:pt x="434" y="143"/>
                  </a:cubicBezTo>
                  <a:cubicBezTo>
                    <a:pt x="435" y="141"/>
                    <a:pt x="438" y="138"/>
                    <a:pt x="441" y="138"/>
                  </a:cubicBezTo>
                  <a:cubicBezTo>
                    <a:pt x="448" y="137"/>
                    <a:pt x="454" y="137"/>
                    <a:pt x="458" y="143"/>
                  </a:cubicBezTo>
                  <a:cubicBezTo>
                    <a:pt x="460" y="147"/>
                    <a:pt x="462" y="151"/>
                    <a:pt x="464" y="155"/>
                  </a:cubicBezTo>
                  <a:cubicBezTo>
                    <a:pt x="471" y="165"/>
                    <a:pt x="483" y="165"/>
                    <a:pt x="491" y="156"/>
                  </a:cubicBezTo>
                  <a:cubicBezTo>
                    <a:pt x="499" y="146"/>
                    <a:pt x="502" y="133"/>
                    <a:pt x="502" y="121"/>
                  </a:cubicBezTo>
                  <a:cubicBezTo>
                    <a:pt x="502" y="109"/>
                    <a:pt x="499" y="95"/>
                    <a:pt x="491" y="86"/>
                  </a:cubicBezTo>
                  <a:cubicBezTo>
                    <a:pt x="483" y="76"/>
                    <a:pt x="471" y="76"/>
                    <a:pt x="464" y="87"/>
                  </a:cubicBezTo>
                  <a:cubicBezTo>
                    <a:pt x="462" y="91"/>
                    <a:pt x="460" y="95"/>
                    <a:pt x="458" y="98"/>
                  </a:cubicBezTo>
                  <a:cubicBezTo>
                    <a:pt x="454" y="104"/>
                    <a:pt x="448" y="104"/>
                    <a:pt x="441" y="104"/>
                  </a:cubicBezTo>
                  <a:cubicBezTo>
                    <a:pt x="438" y="104"/>
                    <a:pt x="435" y="101"/>
                    <a:pt x="434" y="98"/>
                  </a:cubicBezTo>
                  <a:cubicBezTo>
                    <a:pt x="434" y="8"/>
                    <a:pt x="434" y="8"/>
                    <a:pt x="434" y="8"/>
                  </a:cubicBezTo>
                  <a:cubicBezTo>
                    <a:pt x="434" y="4"/>
                    <a:pt x="430" y="0"/>
                    <a:pt x="426" y="0"/>
                  </a:cubicBezTo>
                  <a:cubicBezTo>
                    <a:pt x="189" y="10"/>
                    <a:pt x="0" y="205"/>
                    <a:pt x="0" y="444"/>
                  </a:cubicBezTo>
                  <a:cubicBezTo>
                    <a:pt x="0" y="683"/>
                    <a:pt x="189" y="878"/>
                    <a:pt x="426" y="887"/>
                  </a:cubicBezTo>
                  <a:cubicBezTo>
                    <a:pt x="431" y="887"/>
                    <a:pt x="435" y="884"/>
                    <a:pt x="435" y="879"/>
                  </a:cubicBezTo>
                  <a:lnTo>
                    <a:pt x="435" y="81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00" name="Google Shape;4700;p49"/>
            <p:cNvSpPr/>
            <p:nvPr/>
          </p:nvSpPr>
          <p:spPr>
            <a:xfrm>
              <a:off x="5837237" y="1439862"/>
              <a:ext cx="2252662" cy="3986211"/>
            </a:xfrm>
            <a:custGeom>
              <a:avLst/>
              <a:gdLst/>
              <a:ahLst/>
              <a:cxnLst/>
              <a:rect l="l" t="t" r="r" b="b"/>
              <a:pathLst>
                <a:path w="502" h="887" extrusionOk="0">
                  <a:moveTo>
                    <a:pt x="67" y="8"/>
                  </a:moveTo>
                  <a:cubicBezTo>
                    <a:pt x="67" y="76"/>
                    <a:pt x="67" y="76"/>
                    <a:pt x="67" y="76"/>
                  </a:cubicBezTo>
                  <a:cubicBezTo>
                    <a:pt x="73" y="68"/>
                    <a:pt x="83" y="63"/>
                    <a:pt x="93" y="63"/>
                  </a:cubicBezTo>
                  <a:cubicBezTo>
                    <a:pt x="103" y="63"/>
                    <a:pt x="112" y="67"/>
                    <a:pt x="119" y="75"/>
                  </a:cubicBezTo>
                  <a:cubicBezTo>
                    <a:pt x="128" y="87"/>
                    <a:pt x="134" y="103"/>
                    <a:pt x="133" y="121"/>
                  </a:cubicBezTo>
                  <a:cubicBezTo>
                    <a:pt x="134" y="139"/>
                    <a:pt x="128" y="155"/>
                    <a:pt x="119" y="166"/>
                  </a:cubicBezTo>
                  <a:cubicBezTo>
                    <a:pt x="112" y="174"/>
                    <a:pt x="103" y="179"/>
                    <a:pt x="93" y="179"/>
                  </a:cubicBezTo>
                  <a:cubicBezTo>
                    <a:pt x="83" y="179"/>
                    <a:pt x="73" y="174"/>
                    <a:pt x="67" y="166"/>
                  </a:cubicBezTo>
                  <a:cubicBezTo>
                    <a:pt x="67" y="225"/>
                    <a:pt x="67" y="225"/>
                    <a:pt x="67" y="225"/>
                  </a:cubicBezTo>
                  <a:cubicBezTo>
                    <a:pt x="67" y="230"/>
                    <a:pt x="70" y="233"/>
                    <a:pt x="75" y="233"/>
                  </a:cubicBezTo>
                  <a:cubicBezTo>
                    <a:pt x="183" y="242"/>
                    <a:pt x="269" y="333"/>
                    <a:pt x="269" y="444"/>
                  </a:cubicBezTo>
                  <a:cubicBezTo>
                    <a:pt x="269" y="554"/>
                    <a:pt x="183" y="645"/>
                    <a:pt x="75" y="654"/>
                  </a:cubicBezTo>
                  <a:cubicBezTo>
                    <a:pt x="71" y="654"/>
                    <a:pt x="67" y="658"/>
                    <a:pt x="67" y="662"/>
                  </a:cubicBezTo>
                  <a:cubicBezTo>
                    <a:pt x="67" y="748"/>
                    <a:pt x="67" y="748"/>
                    <a:pt x="67" y="748"/>
                  </a:cubicBezTo>
                  <a:cubicBezTo>
                    <a:pt x="66" y="751"/>
                    <a:pt x="64" y="754"/>
                    <a:pt x="60" y="754"/>
                  </a:cubicBezTo>
                  <a:cubicBezTo>
                    <a:pt x="54" y="754"/>
                    <a:pt x="48" y="754"/>
                    <a:pt x="44" y="748"/>
                  </a:cubicBezTo>
                  <a:cubicBezTo>
                    <a:pt x="41" y="744"/>
                    <a:pt x="40" y="740"/>
                    <a:pt x="37" y="736"/>
                  </a:cubicBezTo>
                  <a:cubicBezTo>
                    <a:pt x="30" y="726"/>
                    <a:pt x="18" y="726"/>
                    <a:pt x="10" y="736"/>
                  </a:cubicBezTo>
                  <a:cubicBezTo>
                    <a:pt x="3" y="745"/>
                    <a:pt x="0" y="758"/>
                    <a:pt x="0" y="770"/>
                  </a:cubicBezTo>
                  <a:cubicBezTo>
                    <a:pt x="0" y="783"/>
                    <a:pt x="3" y="796"/>
                    <a:pt x="10" y="805"/>
                  </a:cubicBezTo>
                  <a:cubicBezTo>
                    <a:pt x="18" y="815"/>
                    <a:pt x="30" y="815"/>
                    <a:pt x="37" y="804"/>
                  </a:cubicBezTo>
                  <a:cubicBezTo>
                    <a:pt x="40" y="801"/>
                    <a:pt x="41" y="796"/>
                    <a:pt x="44" y="793"/>
                  </a:cubicBezTo>
                  <a:cubicBezTo>
                    <a:pt x="48" y="787"/>
                    <a:pt x="54" y="787"/>
                    <a:pt x="60" y="787"/>
                  </a:cubicBezTo>
                  <a:cubicBezTo>
                    <a:pt x="64" y="787"/>
                    <a:pt x="66" y="790"/>
                    <a:pt x="67" y="793"/>
                  </a:cubicBezTo>
                  <a:cubicBezTo>
                    <a:pt x="67" y="879"/>
                    <a:pt x="67" y="879"/>
                    <a:pt x="67" y="879"/>
                  </a:cubicBezTo>
                  <a:cubicBezTo>
                    <a:pt x="67" y="884"/>
                    <a:pt x="71" y="887"/>
                    <a:pt x="76" y="887"/>
                  </a:cubicBezTo>
                  <a:cubicBezTo>
                    <a:pt x="313" y="878"/>
                    <a:pt x="502" y="683"/>
                    <a:pt x="502" y="444"/>
                  </a:cubicBezTo>
                  <a:cubicBezTo>
                    <a:pt x="502" y="204"/>
                    <a:pt x="312" y="9"/>
                    <a:pt x="75" y="0"/>
                  </a:cubicBezTo>
                  <a:cubicBezTo>
                    <a:pt x="71" y="0"/>
                    <a:pt x="67" y="4"/>
                    <a:pt x="67" y="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701" name="Google Shape;4701;p49"/>
          <p:cNvGrpSpPr/>
          <p:nvPr/>
        </p:nvGrpSpPr>
        <p:grpSpPr>
          <a:xfrm>
            <a:off x="6755245" y="1474161"/>
            <a:ext cx="445803" cy="445535"/>
            <a:chOff x="9878272" y="2682320"/>
            <a:chExt cx="720199" cy="719767"/>
          </a:xfrm>
        </p:grpSpPr>
        <p:sp>
          <p:nvSpPr>
            <p:cNvPr id="4702" name="Google Shape;4702;p49"/>
            <p:cNvSpPr/>
            <p:nvPr/>
          </p:nvSpPr>
          <p:spPr>
            <a:xfrm>
              <a:off x="10056560" y="2963533"/>
              <a:ext cx="541911" cy="438554"/>
            </a:xfrm>
            <a:custGeom>
              <a:avLst/>
              <a:gdLst/>
              <a:ahLst/>
              <a:cxnLst/>
              <a:rect l="l" t="t" r="r" b="b"/>
              <a:pathLst>
                <a:path w="861" h="697" extrusionOk="0">
                  <a:moveTo>
                    <a:pt x="849" y="6"/>
                  </a:moveTo>
                  <a:cubicBezTo>
                    <a:pt x="847" y="0"/>
                    <a:pt x="839" y="0"/>
                    <a:pt x="837" y="5"/>
                  </a:cubicBezTo>
                  <a:cubicBezTo>
                    <a:pt x="830" y="26"/>
                    <a:pt x="820" y="51"/>
                    <a:pt x="806" y="78"/>
                  </a:cubicBezTo>
                  <a:cubicBezTo>
                    <a:pt x="770" y="150"/>
                    <a:pt x="700" y="250"/>
                    <a:pt x="575" y="321"/>
                  </a:cubicBezTo>
                  <a:cubicBezTo>
                    <a:pt x="513" y="356"/>
                    <a:pt x="448" y="374"/>
                    <a:pt x="380" y="374"/>
                  </a:cubicBezTo>
                  <a:cubicBezTo>
                    <a:pt x="262" y="374"/>
                    <a:pt x="180" y="321"/>
                    <a:pt x="176" y="319"/>
                  </a:cubicBezTo>
                  <a:cubicBezTo>
                    <a:pt x="176" y="319"/>
                    <a:pt x="176" y="319"/>
                    <a:pt x="176" y="319"/>
                  </a:cubicBezTo>
                  <a:cubicBezTo>
                    <a:pt x="108" y="279"/>
                    <a:pt x="65" y="205"/>
                    <a:pt x="65" y="125"/>
                  </a:cubicBezTo>
                  <a:cubicBezTo>
                    <a:pt x="65" y="112"/>
                    <a:pt x="66" y="99"/>
                    <a:pt x="69" y="86"/>
                  </a:cubicBezTo>
                  <a:cubicBezTo>
                    <a:pt x="70" y="79"/>
                    <a:pt x="61" y="76"/>
                    <a:pt x="57" y="81"/>
                  </a:cubicBezTo>
                  <a:cubicBezTo>
                    <a:pt x="21" y="139"/>
                    <a:pt x="3" y="203"/>
                    <a:pt x="2" y="275"/>
                  </a:cubicBezTo>
                  <a:cubicBezTo>
                    <a:pt x="0" y="517"/>
                    <a:pt x="156" y="664"/>
                    <a:pt x="182" y="686"/>
                  </a:cubicBezTo>
                  <a:cubicBezTo>
                    <a:pt x="182" y="687"/>
                    <a:pt x="183" y="687"/>
                    <a:pt x="185" y="688"/>
                  </a:cubicBezTo>
                  <a:cubicBezTo>
                    <a:pt x="219" y="694"/>
                    <a:pt x="254" y="697"/>
                    <a:pt x="289" y="697"/>
                  </a:cubicBezTo>
                  <a:cubicBezTo>
                    <a:pt x="604" y="697"/>
                    <a:pt x="861" y="441"/>
                    <a:pt x="861" y="125"/>
                  </a:cubicBezTo>
                  <a:cubicBezTo>
                    <a:pt x="861" y="85"/>
                    <a:pt x="857" y="45"/>
                    <a:pt x="849" y="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03" name="Google Shape;4703;p49"/>
            <p:cNvSpPr/>
            <p:nvPr/>
          </p:nvSpPr>
          <p:spPr>
            <a:xfrm>
              <a:off x="9878272" y="2791266"/>
              <a:ext cx="459066" cy="594405"/>
            </a:xfrm>
            <a:custGeom>
              <a:avLst/>
              <a:gdLst/>
              <a:ahLst/>
              <a:cxnLst/>
              <a:rect l="l" t="t" r="r" b="b"/>
              <a:pathLst>
                <a:path w="729" h="945" extrusionOk="0">
                  <a:moveTo>
                    <a:pt x="717" y="228"/>
                  </a:moveTo>
                  <a:cubicBezTo>
                    <a:pt x="722" y="233"/>
                    <a:pt x="729" y="227"/>
                    <a:pt x="726" y="221"/>
                  </a:cubicBezTo>
                  <a:cubicBezTo>
                    <a:pt x="694" y="161"/>
                    <a:pt x="647" y="112"/>
                    <a:pt x="586" y="76"/>
                  </a:cubicBezTo>
                  <a:cubicBezTo>
                    <a:pt x="500" y="26"/>
                    <a:pt x="406" y="0"/>
                    <a:pt x="307" y="0"/>
                  </a:cubicBezTo>
                  <a:cubicBezTo>
                    <a:pt x="221" y="0"/>
                    <a:pt x="157" y="20"/>
                    <a:pt x="140" y="26"/>
                  </a:cubicBezTo>
                  <a:cubicBezTo>
                    <a:pt x="139" y="26"/>
                    <a:pt x="138" y="27"/>
                    <a:pt x="137" y="27"/>
                  </a:cubicBezTo>
                  <a:cubicBezTo>
                    <a:pt x="49" y="131"/>
                    <a:pt x="0" y="263"/>
                    <a:pt x="0" y="399"/>
                  </a:cubicBezTo>
                  <a:cubicBezTo>
                    <a:pt x="0" y="649"/>
                    <a:pt x="163" y="868"/>
                    <a:pt x="396" y="943"/>
                  </a:cubicBezTo>
                  <a:cubicBezTo>
                    <a:pt x="401" y="945"/>
                    <a:pt x="406" y="938"/>
                    <a:pt x="402" y="934"/>
                  </a:cubicBezTo>
                  <a:cubicBezTo>
                    <a:pt x="387" y="917"/>
                    <a:pt x="371" y="896"/>
                    <a:pt x="354" y="870"/>
                  </a:cubicBezTo>
                  <a:cubicBezTo>
                    <a:pt x="310" y="803"/>
                    <a:pt x="258" y="693"/>
                    <a:pt x="259" y="549"/>
                  </a:cubicBezTo>
                  <a:cubicBezTo>
                    <a:pt x="260" y="423"/>
                    <a:pt x="315" y="337"/>
                    <a:pt x="360" y="286"/>
                  </a:cubicBezTo>
                  <a:cubicBezTo>
                    <a:pt x="410" y="231"/>
                    <a:pt x="459" y="206"/>
                    <a:pt x="461" y="205"/>
                  </a:cubicBezTo>
                  <a:cubicBezTo>
                    <a:pt x="461" y="205"/>
                    <a:pt x="461" y="205"/>
                    <a:pt x="461" y="205"/>
                  </a:cubicBezTo>
                  <a:cubicBezTo>
                    <a:pt x="495" y="185"/>
                    <a:pt x="533" y="175"/>
                    <a:pt x="572" y="175"/>
                  </a:cubicBezTo>
                  <a:cubicBezTo>
                    <a:pt x="627" y="175"/>
                    <a:pt x="678" y="195"/>
                    <a:pt x="717" y="22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04" name="Google Shape;4704;p49"/>
            <p:cNvSpPr/>
            <p:nvPr/>
          </p:nvSpPr>
          <p:spPr>
            <a:xfrm>
              <a:off x="9994853" y="2682320"/>
              <a:ext cx="583546" cy="500170"/>
            </a:xfrm>
            <a:custGeom>
              <a:avLst/>
              <a:gdLst/>
              <a:ahLst/>
              <a:cxnLst/>
              <a:rect l="l" t="t" r="r" b="b"/>
              <a:pathLst>
                <a:path w="927" h="795" extrusionOk="0">
                  <a:moveTo>
                    <a:pt x="660" y="746"/>
                  </a:moveTo>
                  <a:cubicBezTo>
                    <a:pt x="871" y="626"/>
                    <a:pt x="920" y="418"/>
                    <a:pt x="927" y="385"/>
                  </a:cubicBezTo>
                  <a:cubicBezTo>
                    <a:pt x="927" y="384"/>
                    <a:pt x="927" y="383"/>
                    <a:pt x="926" y="381"/>
                  </a:cubicBezTo>
                  <a:cubicBezTo>
                    <a:pt x="846" y="153"/>
                    <a:pt x="630" y="0"/>
                    <a:pt x="387" y="0"/>
                  </a:cubicBezTo>
                  <a:cubicBezTo>
                    <a:pt x="245" y="0"/>
                    <a:pt x="109" y="53"/>
                    <a:pt x="4" y="147"/>
                  </a:cubicBezTo>
                  <a:cubicBezTo>
                    <a:pt x="0" y="151"/>
                    <a:pt x="4" y="159"/>
                    <a:pt x="10" y="158"/>
                  </a:cubicBezTo>
                  <a:cubicBezTo>
                    <a:pt x="39" y="152"/>
                    <a:pt x="78" y="147"/>
                    <a:pt x="122" y="147"/>
                  </a:cubicBezTo>
                  <a:cubicBezTo>
                    <a:pt x="226" y="147"/>
                    <a:pt x="324" y="174"/>
                    <a:pt x="414" y="227"/>
                  </a:cubicBezTo>
                  <a:cubicBezTo>
                    <a:pt x="522" y="290"/>
                    <a:pt x="570" y="381"/>
                    <a:pt x="591" y="446"/>
                  </a:cubicBezTo>
                  <a:cubicBezTo>
                    <a:pt x="613" y="514"/>
                    <a:pt x="611" y="567"/>
                    <a:pt x="611" y="573"/>
                  </a:cubicBezTo>
                  <a:cubicBezTo>
                    <a:pt x="611" y="669"/>
                    <a:pt x="549" y="752"/>
                    <a:pt x="463" y="783"/>
                  </a:cubicBezTo>
                  <a:cubicBezTo>
                    <a:pt x="457" y="785"/>
                    <a:pt x="458" y="795"/>
                    <a:pt x="465" y="795"/>
                  </a:cubicBezTo>
                  <a:cubicBezTo>
                    <a:pt x="469" y="795"/>
                    <a:pt x="474" y="795"/>
                    <a:pt x="478" y="795"/>
                  </a:cubicBezTo>
                  <a:cubicBezTo>
                    <a:pt x="541" y="795"/>
                    <a:pt x="602" y="778"/>
                    <a:pt x="660" y="74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705" name="Google Shape;4705;p49"/>
          <p:cNvGrpSpPr/>
          <p:nvPr/>
        </p:nvGrpSpPr>
        <p:grpSpPr>
          <a:xfrm>
            <a:off x="7396743" y="1474078"/>
            <a:ext cx="445700" cy="445701"/>
            <a:chOff x="10914618" y="2682187"/>
            <a:chExt cx="720033" cy="720033"/>
          </a:xfrm>
        </p:grpSpPr>
        <p:sp>
          <p:nvSpPr>
            <p:cNvPr id="4706" name="Google Shape;4706;p49"/>
            <p:cNvSpPr/>
            <p:nvPr/>
          </p:nvSpPr>
          <p:spPr>
            <a:xfrm>
              <a:off x="11401733" y="2955582"/>
              <a:ext cx="229448" cy="412406"/>
            </a:xfrm>
            <a:custGeom>
              <a:avLst/>
              <a:gdLst/>
              <a:ahLst/>
              <a:cxnLst/>
              <a:rect l="l" t="t" r="r" b="b"/>
              <a:pathLst>
                <a:path w="335" h="602" extrusionOk="0">
                  <a:moveTo>
                    <a:pt x="335" y="194"/>
                  </a:moveTo>
                  <a:cubicBezTo>
                    <a:pt x="0" y="0"/>
                    <a:pt x="0" y="0"/>
                    <a:pt x="0" y="0"/>
                  </a:cubicBezTo>
                  <a:cubicBezTo>
                    <a:pt x="24" y="37"/>
                    <a:pt x="38" y="81"/>
                    <a:pt x="38" y="126"/>
                  </a:cubicBezTo>
                  <a:cubicBezTo>
                    <a:pt x="38" y="602"/>
                    <a:pt x="38" y="602"/>
                    <a:pt x="38" y="602"/>
                  </a:cubicBezTo>
                  <a:cubicBezTo>
                    <a:pt x="200" y="525"/>
                    <a:pt x="312" y="371"/>
                    <a:pt x="335" y="19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07" name="Google Shape;4707;p49"/>
            <p:cNvSpPr/>
            <p:nvPr/>
          </p:nvSpPr>
          <p:spPr>
            <a:xfrm>
              <a:off x="10914618" y="3012482"/>
              <a:ext cx="370771" cy="315723"/>
            </a:xfrm>
            <a:custGeom>
              <a:avLst/>
              <a:gdLst/>
              <a:ahLst/>
              <a:cxnLst/>
              <a:rect l="l" t="t" r="r" b="b"/>
              <a:pathLst>
                <a:path w="542" h="461" extrusionOk="0">
                  <a:moveTo>
                    <a:pt x="207" y="461"/>
                  </a:moveTo>
                  <a:cubicBezTo>
                    <a:pt x="542" y="267"/>
                    <a:pt x="542" y="267"/>
                    <a:pt x="542" y="267"/>
                  </a:cubicBezTo>
                  <a:cubicBezTo>
                    <a:pt x="537" y="268"/>
                    <a:pt x="531" y="268"/>
                    <a:pt x="526" y="268"/>
                  </a:cubicBezTo>
                  <a:cubicBezTo>
                    <a:pt x="486" y="268"/>
                    <a:pt x="446" y="257"/>
                    <a:pt x="411" y="236"/>
                  </a:cubicBezTo>
                  <a:cubicBezTo>
                    <a:pt x="2" y="0"/>
                    <a:pt x="2" y="0"/>
                    <a:pt x="2" y="0"/>
                  </a:cubicBezTo>
                  <a:cubicBezTo>
                    <a:pt x="1" y="15"/>
                    <a:pt x="0" y="29"/>
                    <a:pt x="0" y="43"/>
                  </a:cubicBezTo>
                  <a:cubicBezTo>
                    <a:pt x="0" y="209"/>
                    <a:pt x="76" y="361"/>
                    <a:pt x="207" y="461"/>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08" name="Google Shape;4708;p49"/>
            <p:cNvSpPr/>
            <p:nvPr/>
          </p:nvSpPr>
          <p:spPr>
            <a:xfrm>
              <a:off x="11136202" y="2682187"/>
              <a:ext cx="343016" cy="292593"/>
            </a:xfrm>
            <a:custGeom>
              <a:avLst/>
              <a:gdLst/>
              <a:ahLst/>
              <a:cxnLst/>
              <a:rect l="l" t="t" r="r" b="b"/>
              <a:pathLst>
                <a:path w="501" h="427" extrusionOk="0">
                  <a:moveTo>
                    <a:pt x="93" y="329"/>
                  </a:moveTo>
                  <a:cubicBezTo>
                    <a:pt x="501" y="93"/>
                    <a:pt x="501" y="93"/>
                    <a:pt x="501" y="93"/>
                  </a:cubicBezTo>
                  <a:cubicBezTo>
                    <a:pt x="413" y="32"/>
                    <a:pt x="310" y="0"/>
                    <a:pt x="202" y="0"/>
                  </a:cubicBezTo>
                  <a:cubicBezTo>
                    <a:pt x="132" y="0"/>
                    <a:pt x="64" y="13"/>
                    <a:pt x="0" y="40"/>
                  </a:cubicBezTo>
                  <a:cubicBezTo>
                    <a:pt x="0" y="427"/>
                    <a:pt x="0" y="427"/>
                    <a:pt x="0" y="427"/>
                  </a:cubicBezTo>
                  <a:cubicBezTo>
                    <a:pt x="20" y="387"/>
                    <a:pt x="52" y="352"/>
                    <a:pt x="93" y="32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09" name="Google Shape;4709;p49"/>
            <p:cNvSpPr/>
            <p:nvPr/>
          </p:nvSpPr>
          <p:spPr>
            <a:xfrm>
              <a:off x="10917856" y="2716419"/>
              <a:ext cx="230142" cy="411712"/>
            </a:xfrm>
            <a:custGeom>
              <a:avLst/>
              <a:gdLst/>
              <a:ahLst/>
              <a:cxnLst/>
              <a:rect l="l" t="t" r="r" b="b"/>
              <a:pathLst>
                <a:path w="336" h="601" extrusionOk="0">
                  <a:moveTo>
                    <a:pt x="0" y="408"/>
                  </a:moveTo>
                  <a:cubicBezTo>
                    <a:pt x="336" y="601"/>
                    <a:pt x="336" y="601"/>
                    <a:pt x="336" y="601"/>
                  </a:cubicBezTo>
                  <a:cubicBezTo>
                    <a:pt x="311" y="565"/>
                    <a:pt x="297" y="521"/>
                    <a:pt x="297" y="475"/>
                  </a:cubicBezTo>
                  <a:cubicBezTo>
                    <a:pt x="297" y="0"/>
                    <a:pt x="297" y="0"/>
                    <a:pt x="297" y="0"/>
                  </a:cubicBezTo>
                  <a:cubicBezTo>
                    <a:pt x="135" y="76"/>
                    <a:pt x="23" y="231"/>
                    <a:pt x="0" y="408"/>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10" name="Google Shape;4710;p49"/>
            <p:cNvSpPr/>
            <p:nvPr/>
          </p:nvSpPr>
          <p:spPr>
            <a:xfrm>
              <a:off x="11069819" y="3108934"/>
              <a:ext cx="343016" cy="293287"/>
            </a:xfrm>
            <a:custGeom>
              <a:avLst/>
              <a:gdLst/>
              <a:ahLst/>
              <a:cxnLst/>
              <a:rect l="l" t="t" r="r" b="b"/>
              <a:pathLst>
                <a:path w="501" h="428" extrusionOk="0">
                  <a:moveTo>
                    <a:pt x="408" y="98"/>
                  </a:moveTo>
                  <a:cubicBezTo>
                    <a:pt x="0" y="334"/>
                    <a:pt x="0" y="334"/>
                    <a:pt x="0" y="334"/>
                  </a:cubicBezTo>
                  <a:cubicBezTo>
                    <a:pt x="88" y="396"/>
                    <a:pt x="191" y="428"/>
                    <a:pt x="299" y="428"/>
                  </a:cubicBezTo>
                  <a:cubicBezTo>
                    <a:pt x="369" y="428"/>
                    <a:pt x="437" y="414"/>
                    <a:pt x="501" y="388"/>
                  </a:cubicBezTo>
                  <a:cubicBezTo>
                    <a:pt x="501" y="0"/>
                    <a:pt x="501" y="0"/>
                    <a:pt x="501" y="0"/>
                  </a:cubicBezTo>
                  <a:cubicBezTo>
                    <a:pt x="481" y="41"/>
                    <a:pt x="449" y="76"/>
                    <a:pt x="408" y="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11" name="Google Shape;4711;p49"/>
            <p:cNvSpPr/>
            <p:nvPr/>
          </p:nvSpPr>
          <p:spPr>
            <a:xfrm>
              <a:off x="11263647" y="2756203"/>
              <a:ext cx="371003" cy="315723"/>
            </a:xfrm>
            <a:custGeom>
              <a:avLst/>
              <a:gdLst/>
              <a:ahLst/>
              <a:cxnLst/>
              <a:rect l="l" t="t" r="r" b="b"/>
              <a:pathLst>
                <a:path w="542" h="461" extrusionOk="0">
                  <a:moveTo>
                    <a:pt x="131" y="225"/>
                  </a:moveTo>
                  <a:cubicBezTo>
                    <a:pt x="540" y="461"/>
                    <a:pt x="540" y="461"/>
                    <a:pt x="540" y="461"/>
                  </a:cubicBezTo>
                  <a:cubicBezTo>
                    <a:pt x="541" y="446"/>
                    <a:pt x="542" y="432"/>
                    <a:pt x="542" y="417"/>
                  </a:cubicBezTo>
                  <a:cubicBezTo>
                    <a:pt x="542" y="252"/>
                    <a:pt x="466" y="100"/>
                    <a:pt x="335" y="0"/>
                  </a:cubicBezTo>
                  <a:cubicBezTo>
                    <a:pt x="0" y="194"/>
                    <a:pt x="0" y="194"/>
                    <a:pt x="0" y="194"/>
                  </a:cubicBezTo>
                  <a:cubicBezTo>
                    <a:pt x="5" y="193"/>
                    <a:pt x="11" y="193"/>
                    <a:pt x="16" y="193"/>
                  </a:cubicBezTo>
                  <a:cubicBezTo>
                    <a:pt x="57" y="193"/>
                    <a:pt x="96" y="204"/>
                    <a:pt x="131" y="22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712" name="Google Shape;4712;p49"/>
          <p:cNvGrpSpPr/>
          <p:nvPr/>
        </p:nvGrpSpPr>
        <p:grpSpPr>
          <a:xfrm>
            <a:off x="1620264" y="766857"/>
            <a:ext cx="361521" cy="445816"/>
            <a:chOff x="1582665" y="1011072"/>
            <a:chExt cx="584040" cy="720220"/>
          </a:xfrm>
        </p:grpSpPr>
        <p:sp>
          <p:nvSpPr>
            <p:cNvPr id="4713" name="Google Shape;4713;p49"/>
            <p:cNvSpPr/>
            <p:nvPr/>
          </p:nvSpPr>
          <p:spPr>
            <a:xfrm>
              <a:off x="1638485" y="1571653"/>
              <a:ext cx="449564" cy="159640"/>
            </a:xfrm>
            <a:custGeom>
              <a:avLst/>
              <a:gdLst/>
              <a:ahLst/>
              <a:cxnLst/>
              <a:rect l="l" t="t" r="r" b="b"/>
              <a:pathLst>
                <a:path w="767" h="273" extrusionOk="0">
                  <a:moveTo>
                    <a:pt x="8" y="71"/>
                  </a:moveTo>
                  <a:cubicBezTo>
                    <a:pt x="26" y="131"/>
                    <a:pt x="228" y="66"/>
                    <a:pt x="244" y="81"/>
                  </a:cubicBezTo>
                  <a:cubicBezTo>
                    <a:pt x="269" y="104"/>
                    <a:pt x="240" y="171"/>
                    <a:pt x="254" y="194"/>
                  </a:cubicBezTo>
                  <a:cubicBezTo>
                    <a:pt x="274" y="228"/>
                    <a:pt x="588" y="273"/>
                    <a:pt x="743" y="165"/>
                  </a:cubicBezTo>
                  <a:cubicBezTo>
                    <a:pt x="767" y="149"/>
                    <a:pt x="749" y="103"/>
                    <a:pt x="751" y="0"/>
                  </a:cubicBezTo>
                  <a:cubicBezTo>
                    <a:pt x="16" y="0"/>
                    <a:pt x="16" y="0"/>
                    <a:pt x="16" y="0"/>
                  </a:cubicBezTo>
                  <a:cubicBezTo>
                    <a:pt x="10" y="17"/>
                    <a:pt x="0" y="43"/>
                    <a:pt x="8" y="7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14" name="Google Shape;4714;p49"/>
            <p:cNvSpPr/>
            <p:nvPr/>
          </p:nvSpPr>
          <p:spPr>
            <a:xfrm>
              <a:off x="1590507" y="1435245"/>
              <a:ext cx="515072" cy="136407"/>
            </a:xfrm>
            <a:custGeom>
              <a:avLst/>
              <a:gdLst/>
              <a:ahLst/>
              <a:cxnLst/>
              <a:rect l="l" t="t" r="r" b="b"/>
              <a:pathLst>
                <a:path w="879" h="233" extrusionOk="0">
                  <a:moveTo>
                    <a:pt x="75" y="52"/>
                  </a:moveTo>
                  <a:cubicBezTo>
                    <a:pt x="81" y="64"/>
                    <a:pt x="64" y="89"/>
                    <a:pt x="66" y="104"/>
                  </a:cubicBezTo>
                  <a:cubicBezTo>
                    <a:pt x="68" y="117"/>
                    <a:pt x="105" y="132"/>
                    <a:pt x="105" y="132"/>
                  </a:cubicBezTo>
                  <a:cubicBezTo>
                    <a:pt x="105" y="132"/>
                    <a:pt x="78" y="157"/>
                    <a:pt x="77" y="169"/>
                  </a:cubicBezTo>
                  <a:cubicBezTo>
                    <a:pt x="76" y="182"/>
                    <a:pt x="101" y="204"/>
                    <a:pt x="101" y="218"/>
                  </a:cubicBezTo>
                  <a:cubicBezTo>
                    <a:pt x="102" y="221"/>
                    <a:pt x="100" y="227"/>
                    <a:pt x="98" y="233"/>
                  </a:cubicBezTo>
                  <a:cubicBezTo>
                    <a:pt x="833" y="233"/>
                    <a:pt x="833" y="233"/>
                    <a:pt x="833" y="233"/>
                  </a:cubicBezTo>
                  <a:cubicBezTo>
                    <a:pt x="834" y="202"/>
                    <a:pt x="837" y="167"/>
                    <a:pt x="843" y="126"/>
                  </a:cubicBezTo>
                  <a:cubicBezTo>
                    <a:pt x="850" y="80"/>
                    <a:pt x="863" y="39"/>
                    <a:pt x="879" y="0"/>
                  </a:cubicBezTo>
                  <a:cubicBezTo>
                    <a:pt x="0" y="0"/>
                    <a:pt x="0" y="0"/>
                    <a:pt x="0" y="0"/>
                  </a:cubicBezTo>
                  <a:cubicBezTo>
                    <a:pt x="22" y="20"/>
                    <a:pt x="65" y="34"/>
                    <a:pt x="75" y="5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15" name="Google Shape;4715;p49"/>
            <p:cNvSpPr/>
            <p:nvPr/>
          </p:nvSpPr>
          <p:spPr>
            <a:xfrm>
              <a:off x="1582665" y="1299068"/>
              <a:ext cx="576890" cy="136177"/>
            </a:xfrm>
            <a:custGeom>
              <a:avLst/>
              <a:gdLst/>
              <a:ahLst/>
              <a:cxnLst/>
              <a:rect l="l" t="t" r="r" b="b"/>
              <a:pathLst>
                <a:path w="984" h="233" extrusionOk="0">
                  <a:moveTo>
                    <a:pt x="984" y="0"/>
                  </a:moveTo>
                  <a:cubicBezTo>
                    <a:pt x="119" y="0"/>
                    <a:pt x="119" y="0"/>
                    <a:pt x="119" y="0"/>
                  </a:cubicBezTo>
                  <a:cubicBezTo>
                    <a:pt x="121" y="7"/>
                    <a:pt x="122" y="14"/>
                    <a:pt x="121" y="20"/>
                  </a:cubicBezTo>
                  <a:cubicBezTo>
                    <a:pt x="115" y="71"/>
                    <a:pt x="3" y="151"/>
                    <a:pt x="1" y="207"/>
                  </a:cubicBezTo>
                  <a:cubicBezTo>
                    <a:pt x="0" y="217"/>
                    <a:pt x="5" y="225"/>
                    <a:pt x="13" y="233"/>
                  </a:cubicBezTo>
                  <a:cubicBezTo>
                    <a:pt x="892" y="233"/>
                    <a:pt x="892" y="233"/>
                    <a:pt x="892" y="233"/>
                  </a:cubicBezTo>
                  <a:cubicBezTo>
                    <a:pt x="910" y="190"/>
                    <a:pt x="932" y="150"/>
                    <a:pt x="954" y="106"/>
                  </a:cubicBezTo>
                  <a:cubicBezTo>
                    <a:pt x="965" y="83"/>
                    <a:pt x="977" y="45"/>
                    <a:pt x="984"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16" name="Google Shape;4716;p49"/>
            <p:cNvSpPr/>
            <p:nvPr/>
          </p:nvSpPr>
          <p:spPr>
            <a:xfrm>
              <a:off x="1665934" y="1011072"/>
              <a:ext cx="484393" cy="151589"/>
            </a:xfrm>
            <a:custGeom>
              <a:avLst/>
              <a:gdLst/>
              <a:ahLst/>
              <a:cxnLst/>
              <a:rect l="l" t="t" r="r" b="b"/>
              <a:pathLst>
                <a:path w="826" h="259" extrusionOk="0">
                  <a:moveTo>
                    <a:pt x="691" y="105"/>
                  </a:moveTo>
                  <a:cubicBezTo>
                    <a:pt x="485" y="0"/>
                    <a:pt x="280" y="20"/>
                    <a:pt x="171" y="77"/>
                  </a:cubicBezTo>
                  <a:cubicBezTo>
                    <a:pt x="84" y="123"/>
                    <a:pt x="31" y="190"/>
                    <a:pt x="0" y="259"/>
                  </a:cubicBezTo>
                  <a:cubicBezTo>
                    <a:pt x="826" y="259"/>
                    <a:pt x="826" y="259"/>
                    <a:pt x="826" y="259"/>
                  </a:cubicBezTo>
                  <a:cubicBezTo>
                    <a:pt x="803" y="196"/>
                    <a:pt x="762" y="140"/>
                    <a:pt x="691" y="10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17" name="Google Shape;4717;p49"/>
            <p:cNvSpPr/>
            <p:nvPr/>
          </p:nvSpPr>
          <p:spPr>
            <a:xfrm>
              <a:off x="1639639" y="1162661"/>
              <a:ext cx="527066" cy="136407"/>
            </a:xfrm>
            <a:custGeom>
              <a:avLst/>
              <a:gdLst/>
              <a:ahLst/>
              <a:cxnLst/>
              <a:rect l="l" t="t" r="r" b="b"/>
              <a:pathLst>
                <a:path w="899" h="233" extrusionOk="0">
                  <a:moveTo>
                    <a:pt x="871" y="0"/>
                  </a:moveTo>
                  <a:cubicBezTo>
                    <a:pt x="45" y="0"/>
                    <a:pt x="45" y="0"/>
                    <a:pt x="45" y="0"/>
                  </a:cubicBezTo>
                  <a:cubicBezTo>
                    <a:pt x="20" y="53"/>
                    <a:pt x="9" y="106"/>
                    <a:pt x="4" y="150"/>
                  </a:cubicBezTo>
                  <a:cubicBezTo>
                    <a:pt x="0" y="184"/>
                    <a:pt x="15" y="210"/>
                    <a:pt x="22" y="233"/>
                  </a:cubicBezTo>
                  <a:cubicBezTo>
                    <a:pt x="887" y="233"/>
                    <a:pt x="887" y="233"/>
                    <a:pt x="887" y="233"/>
                  </a:cubicBezTo>
                  <a:cubicBezTo>
                    <a:pt x="898" y="163"/>
                    <a:pt x="899" y="77"/>
                    <a:pt x="87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718" name="Google Shape;4718;p49"/>
          <p:cNvGrpSpPr/>
          <p:nvPr/>
        </p:nvGrpSpPr>
        <p:grpSpPr>
          <a:xfrm>
            <a:off x="2221648" y="766878"/>
            <a:ext cx="379481" cy="445796"/>
            <a:chOff x="2554206" y="1011105"/>
            <a:chExt cx="613055" cy="720187"/>
          </a:xfrm>
        </p:grpSpPr>
        <p:sp>
          <p:nvSpPr>
            <p:cNvPr id="4719" name="Google Shape;4719;p49"/>
            <p:cNvSpPr/>
            <p:nvPr/>
          </p:nvSpPr>
          <p:spPr>
            <a:xfrm flipH="1">
              <a:off x="2721847" y="1011105"/>
              <a:ext cx="445414" cy="388012"/>
            </a:xfrm>
            <a:custGeom>
              <a:avLst/>
              <a:gdLst/>
              <a:ahLst/>
              <a:cxnLst/>
              <a:rect l="l" t="t" r="r" b="b"/>
              <a:pathLst>
                <a:path w="885" h="771" extrusionOk="0">
                  <a:moveTo>
                    <a:pt x="708" y="363"/>
                  </a:moveTo>
                  <a:cubicBezTo>
                    <a:pt x="699" y="358"/>
                    <a:pt x="687" y="357"/>
                    <a:pt x="677" y="361"/>
                  </a:cubicBezTo>
                  <a:cubicBezTo>
                    <a:pt x="662" y="366"/>
                    <a:pt x="649" y="378"/>
                    <a:pt x="640" y="395"/>
                  </a:cubicBezTo>
                  <a:cubicBezTo>
                    <a:pt x="630" y="411"/>
                    <a:pt x="626" y="429"/>
                    <a:pt x="629" y="444"/>
                  </a:cubicBezTo>
                  <a:cubicBezTo>
                    <a:pt x="631" y="455"/>
                    <a:pt x="637" y="464"/>
                    <a:pt x="646" y="470"/>
                  </a:cubicBezTo>
                  <a:cubicBezTo>
                    <a:pt x="655" y="475"/>
                    <a:pt x="667" y="476"/>
                    <a:pt x="677" y="471"/>
                  </a:cubicBezTo>
                  <a:cubicBezTo>
                    <a:pt x="551" y="690"/>
                    <a:pt x="551" y="690"/>
                    <a:pt x="551" y="690"/>
                  </a:cubicBezTo>
                  <a:cubicBezTo>
                    <a:pt x="548" y="696"/>
                    <a:pt x="542" y="699"/>
                    <a:pt x="536" y="699"/>
                  </a:cubicBezTo>
                  <a:cubicBezTo>
                    <a:pt x="365" y="699"/>
                    <a:pt x="365" y="699"/>
                    <a:pt x="365" y="699"/>
                  </a:cubicBezTo>
                  <a:cubicBezTo>
                    <a:pt x="362" y="700"/>
                    <a:pt x="359" y="703"/>
                    <a:pt x="359" y="706"/>
                  </a:cubicBezTo>
                  <a:cubicBezTo>
                    <a:pt x="358" y="713"/>
                    <a:pt x="358" y="720"/>
                    <a:pt x="365" y="724"/>
                  </a:cubicBezTo>
                  <a:cubicBezTo>
                    <a:pt x="368" y="726"/>
                    <a:pt x="372" y="728"/>
                    <a:pt x="376" y="730"/>
                  </a:cubicBezTo>
                  <a:cubicBezTo>
                    <a:pt x="387" y="737"/>
                    <a:pt x="388" y="751"/>
                    <a:pt x="378" y="759"/>
                  </a:cubicBezTo>
                  <a:cubicBezTo>
                    <a:pt x="368" y="767"/>
                    <a:pt x="354" y="771"/>
                    <a:pt x="341" y="770"/>
                  </a:cubicBezTo>
                  <a:cubicBezTo>
                    <a:pt x="328" y="771"/>
                    <a:pt x="314" y="768"/>
                    <a:pt x="304" y="759"/>
                  </a:cubicBezTo>
                  <a:cubicBezTo>
                    <a:pt x="294" y="751"/>
                    <a:pt x="295" y="737"/>
                    <a:pt x="306" y="730"/>
                  </a:cubicBezTo>
                  <a:cubicBezTo>
                    <a:pt x="310" y="728"/>
                    <a:pt x="314" y="726"/>
                    <a:pt x="317" y="724"/>
                  </a:cubicBezTo>
                  <a:cubicBezTo>
                    <a:pt x="323" y="720"/>
                    <a:pt x="323" y="713"/>
                    <a:pt x="323" y="706"/>
                  </a:cubicBezTo>
                  <a:cubicBezTo>
                    <a:pt x="323" y="703"/>
                    <a:pt x="320" y="700"/>
                    <a:pt x="317" y="699"/>
                  </a:cubicBezTo>
                  <a:cubicBezTo>
                    <a:pt x="115" y="699"/>
                    <a:pt x="115" y="699"/>
                    <a:pt x="115" y="699"/>
                  </a:cubicBezTo>
                  <a:cubicBezTo>
                    <a:pt x="112" y="699"/>
                    <a:pt x="109" y="697"/>
                    <a:pt x="108" y="694"/>
                  </a:cubicBezTo>
                  <a:cubicBezTo>
                    <a:pt x="108" y="694"/>
                    <a:pt x="108" y="694"/>
                    <a:pt x="108" y="694"/>
                  </a:cubicBezTo>
                  <a:cubicBezTo>
                    <a:pt x="58" y="592"/>
                    <a:pt x="0" y="246"/>
                    <a:pt x="247" y="121"/>
                  </a:cubicBezTo>
                  <a:cubicBezTo>
                    <a:pt x="487" y="0"/>
                    <a:pt x="726" y="23"/>
                    <a:pt x="852" y="89"/>
                  </a:cubicBezTo>
                  <a:cubicBezTo>
                    <a:pt x="862" y="94"/>
                    <a:pt x="871" y="99"/>
                    <a:pt x="879" y="104"/>
                  </a:cubicBezTo>
                  <a:cubicBezTo>
                    <a:pt x="883" y="107"/>
                    <a:pt x="885" y="112"/>
                    <a:pt x="882" y="116"/>
                  </a:cubicBezTo>
                  <a:cubicBezTo>
                    <a:pt x="725" y="389"/>
                    <a:pt x="725" y="389"/>
                    <a:pt x="725" y="389"/>
                  </a:cubicBezTo>
                  <a:cubicBezTo>
                    <a:pt x="723" y="378"/>
                    <a:pt x="717" y="368"/>
                    <a:pt x="708" y="36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20" name="Google Shape;4720;p49"/>
            <p:cNvSpPr/>
            <p:nvPr/>
          </p:nvSpPr>
          <p:spPr>
            <a:xfrm flipH="1">
              <a:off x="2554206" y="1072424"/>
              <a:ext cx="329184" cy="568718"/>
            </a:xfrm>
            <a:custGeom>
              <a:avLst/>
              <a:gdLst/>
              <a:ahLst/>
              <a:cxnLst/>
              <a:rect l="l" t="t" r="r" b="b"/>
              <a:pathLst>
                <a:path w="654" h="1130" extrusionOk="0">
                  <a:moveTo>
                    <a:pt x="208" y="896"/>
                  </a:moveTo>
                  <a:cubicBezTo>
                    <a:pt x="217" y="891"/>
                    <a:pt x="224" y="882"/>
                    <a:pt x="225" y="871"/>
                  </a:cubicBezTo>
                  <a:cubicBezTo>
                    <a:pt x="228" y="856"/>
                    <a:pt x="224" y="838"/>
                    <a:pt x="214" y="822"/>
                  </a:cubicBezTo>
                  <a:cubicBezTo>
                    <a:pt x="205" y="805"/>
                    <a:pt x="192" y="793"/>
                    <a:pt x="177" y="787"/>
                  </a:cubicBezTo>
                  <a:cubicBezTo>
                    <a:pt x="167" y="784"/>
                    <a:pt x="156" y="784"/>
                    <a:pt x="147" y="790"/>
                  </a:cubicBezTo>
                  <a:cubicBezTo>
                    <a:pt x="137" y="795"/>
                    <a:pt x="131" y="805"/>
                    <a:pt x="130" y="816"/>
                  </a:cubicBezTo>
                  <a:cubicBezTo>
                    <a:pt x="3" y="597"/>
                    <a:pt x="3" y="597"/>
                    <a:pt x="3" y="597"/>
                  </a:cubicBezTo>
                  <a:cubicBezTo>
                    <a:pt x="0" y="591"/>
                    <a:pt x="0" y="585"/>
                    <a:pt x="3" y="579"/>
                  </a:cubicBezTo>
                  <a:cubicBezTo>
                    <a:pt x="142" y="339"/>
                    <a:pt x="142" y="339"/>
                    <a:pt x="142" y="339"/>
                  </a:cubicBezTo>
                  <a:cubicBezTo>
                    <a:pt x="142" y="336"/>
                    <a:pt x="142" y="332"/>
                    <a:pt x="139" y="330"/>
                  </a:cubicBezTo>
                  <a:cubicBezTo>
                    <a:pt x="133" y="326"/>
                    <a:pt x="127" y="323"/>
                    <a:pt x="121" y="326"/>
                  </a:cubicBezTo>
                  <a:cubicBezTo>
                    <a:pt x="117" y="328"/>
                    <a:pt x="113" y="331"/>
                    <a:pt x="110" y="333"/>
                  </a:cubicBezTo>
                  <a:cubicBezTo>
                    <a:pt x="98" y="339"/>
                    <a:pt x="85" y="333"/>
                    <a:pt x="83" y="320"/>
                  </a:cubicBezTo>
                  <a:cubicBezTo>
                    <a:pt x="81" y="307"/>
                    <a:pt x="85" y="294"/>
                    <a:pt x="92" y="282"/>
                  </a:cubicBezTo>
                  <a:cubicBezTo>
                    <a:pt x="99" y="271"/>
                    <a:pt x="108" y="260"/>
                    <a:pt x="120" y="256"/>
                  </a:cubicBezTo>
                  <a:cubicBezTo>
                    <a:pt x="132" y="251"/>
                    <a:pt x="144" y="259"/>
                    <a:pt x="144" y="272"/>
                  </a:cubicBezTo>
                  <a:cubicBezTo>
                    <a:pt x="145" y="276"/>
                    <a:pt x="144" y="281"/>
                    <a:pt x="144" y="285"/>
                  </a:cubicBezTo>
                  <a:cubicBezTo>
                    <a:pt x="145" y="293"/>
                    <a:pt x="150" y="296"/>
                    <a:pt x="157" y="299"/>
                  </a:cubicBezTo>
                  <a:cubicBezTo>
                    <a:pt x="160" y="301"/>
                    <a:pt x="163" y="299"/>
                    <a:pt x="166" y="297"/>
                  </a:cubicBezTo>
                  <a:cubicBezTo>
                    <a:pt x="334" y="6"/>
                    <a:pt x="334" y="6"/>
                    <a:pt x="334" y="6"/>
                  </a:cubicBezTo>
                  <a:cubicBezTo>
                    <a:pt x="337" y="2"/>
                    <a:pt x="343" y="0"/>
                    <a:pt x="347" y="3"/>
                  </a:cubicBezTo>
                  <a:cubicBezTo>
                    <a:pt x="480" y="102"/>
                    <a:pt x="524" y="251"/>
                    <a:pt x="535" y="353"/>
                  </a:cubicBezTo>
                  <a:cubicBezTo>
                    <a:pt x="542" y="405"/>
                    <a:pt x="507" y="442"/>
                    <a:pt x="511" y="473"/>
                  </a:cubicBezTo>
                  <a:cubicBezTo>
                    <a:pt x="518" y="532"/>
                    <a:pt x="648" y="625"/>
                    <a:pt x="651" y="690"/>
                  </a:cubicBezTo>
                  <a:cubicBezTo>
                    <a:pt x="654" y="734"/>
                    <a:pt x="565" y="752"/>
                    <a:pt x="550" y="781"/>
                  </a:cubicBezTo>
                  <a:cubicBezTo>
                    <a:pt x="543" y="794"/>
                    <a:pt x="562" y="823"/>
                    <a:pt x="560" y="841"/>
                  </a:cubicBezTo>
                  <a:cubicBezTo>
                    <a:pt x="559" y="857"/>
                    <a:pt x="515" y="874"/>
                    <a:pt x="515" y="874"/>
                  </a:cubicBezTo>
                  <a:cubicBezTo>
                    <a:pt x="515" y="874"/>
                    <a:pt x="546" y="903"/>
                    <a:pt x="548" y="916"/>
                  </a:cubicBezTo>
                  <a:cubicBezTo>
                    <a:pt x="549" y="932"/>
                    <a:pt x="520" y="957"/>
                    <a:pt x="519" y="973"/>
                  </a:cubicBezTo>
                  <a:cubicBezTo>
                    <a:pt x="519" y="989"/>
                    <a:pt x="545" y="1030"/>
                    <a:pt x="532" y="1073"/>
                  </a:cubicBezTo>
                  <a:cubicBezTo>
                    <a:pt x="515" y="1130"/>
                    <a:pt x="356" y="1091"/>
                    <a:pt x="288" y="1083"/>
                  </a:cubicBezTo>
                  <a:cubicBezTo>
                    <a:pt x="286" y="1083"/>
                    <a:pt x="283" y="1082"/>
                    <a:pt x="282" y="1079"/>
                  </a:cubicBezTo>
                  <a:cubicBezTo>
                    <a:pt x="177" y="898"/>
                    <a:pt x="177" y="898"/>
                    <a:pt x="177" y="898"/>
                  </a:cubicBezTo>
                  <a:cubicBezTo>
                    <a:pt x="188" y="902"/>
                    <a:pt x="199" y="902"/>
                    <a:pt x="208" y="89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21" name="Google Shape;4721;p49"/>
            <p:cNvSpPr/>
            <p:nvPr/>
          </p:nvSpPr>
          <p:spPr>
            <a:xfrm flipH="1">
              <a:off x="2750903" y="1372925"/>
              <a:ext cx="354381" cy="358367"/>
            </a:xfrm>
            <a:custGeom>
              <a:avLst/>
              <a:gdLst/>
              <a:ahLst/>
              <a:cxnLst/>
              <a:rect l="l" t="t" r="r" b="b"/>
              <a:pathLst>
                <a:path w="704" h="712" extrusionOk="0">
                  <a:moveTo>
                    <a:pt x="11" y="0"/>
                  </a:moveTo>
                  <a:cubicBezTo>
                    <a:pt x="170" y="0"/>
                    <a:pt x="170" y="0"/>
                    <a:pt x="170" y="0"/>
                  </a:cubicBezTo>
                  <a:cubicBezTo>
                    <a:pt x="162" y="7"/>
                    <a:pt x="157" y="17"/>
                    <a:pt x="157" y="28"/>
                  </a:cubicBezTo>
                  <a:cubicBezTo>
                    <a:pt x="157" y="38"/>
                    <a:pt x="162" y="48"/>
                    <a:pt x="170" y="55"/>
                  </a:cubicBezTo>
                  <a:cubicBezTo>
                    <a:pt x="182" y="65"/>
                    <a:pt x="199" y="70"/>
                    <a:pt x="218" y="70"/>
                  </a:cubicBezTo>
                  <a:cubicBezTo>
                    <a:pt x="237" y="70"/>
                    <a:pt x="254" y="65"/>
                    <a:pt x="267" y="55"/>
                  </a:cubicBezTo>
                  <a:cubicBezTo>
                    <a:pt x="275" y="48"/>
                    <a:pt x="280" y="38"/>
                    <a:pt x="280" y="28"/>
                  </a:cubicBezTo>
                  <a:cubicBezTo>
                    <a:pt x="280" y="17"/>
                    <a:pt x="275" y="7"/>
                    <a:pt x="266" y="0"/>
                  </a:cubicBezTo>
                  <a:cubicBezTo>
                    <a:pt x="411" y="0"/>
                    <a:pt x="411" y="0"/>
                    <a:pt x="411" y="0"/>
                  </a:cubicBezTo>
                  <a:cubicBezTo>
                    <a:pt x="417" y="0"/>
                    <a:pt x="423" y="3"/>
                    <a:pt x="426" y="9"/>
                  </a:cubicBezTo>
                  <a:cubicBezTo>
                    <a:pt x="565" y="249"/>
                    <a:pt x="565" y="249"/>
                    <a:pt x="565" y="249"/>
                  </a:cubicBezTo>
                  <a:cubicBezTo>
                    <a:pt x="568" y="251"/>
                    <a:pt x="571" y="253"/>
                    <a:pt x="575" y="251"/>
                  </a:cubicBezTo>
                  <a:cubicBezTo>
                    <a:pt x="581" y="248"/>
                    <a:pt x="586" y="244"/>
                    <a:pt x="587" y="237"/>
                  </a:cubicBezTo>
                  <a:cubicBezTo>
                    <a:pt x="587" y="233"/>
                    <a:pt x="587" y="228"/>
                    <a:pt x="587" y="224"/>
                  </a:cubicBezTo>
                  <a:cubicBezTo>
                    <a:pt x="587" y="211"/>
                    <a:pt x="599" y="203"/>
                    <a:pt x="611" y="208"/>
                  </a:cubicBezTo>
                  <a:cubicBezTo>
                    <a:pt x="623" y="212"/>
                    <a:pt x="633" y="223"/>
                    <a:pt x="639" y="234"/>
                  </a:cubicBezTo>
                  <a:cubicBezTo>
                    <a:pt x="646" y="245"/>
                    <a:pt x="650" y="259"/>
                    <a:pt x="648" y="272"/>
                  </a:cubicBezTo>
                  <a:cubicBezTo>
                    <a:pt x="646" y="285"/>
                    <a:pt x="633" y="290"/>
                    <a:pt x="622" y="284"/>
                  </a:cubicBezTo>
                  <a:cubicBezTo>
                    <a:pt x="618" y="282"/>
                    <a:pt x="614" y="280"/>
                    <a:pt x="611" y="278"/>
                  </a:cubicBezTo>
                  <a:cubicBezTo>
                    <a:pt x="604" y="275"/>
                    <a:pt x="598" y="278"/>
                    <a:pt x="592" y="282"/>
                  </a:cubicBezTo>
                  <a:cubicBezTo>
                    <a:pt x="589" y="283"/>
                    <a:pt x="589" y="287"/>
                    <a:pt x="589" y="291"/>
                  </a:cubicBezTo>
                  <a:cubicBezTo>
                    <a:pt x="700" y="482"/>
                    <a:pt x="700" y="482"/>
                    <a:pt x="700" y="482"/>
                  </a:cubicBezTo>
                  <a:cubicBezTo>
                    <a:pt x="700" y="482"/>
                    <a:pt x="701" y="484"/>
                    <a:pt x="700" y="485"/>
                  </a:cubicBezTo>
                  <a:cubicBezTo>
                    <a:pt x="700" y="487"/>
                    <a:pt x="699" y="488"/>
                    <a:pt x="699" y="488"/>
                  </a:cubicBezTo>
                  <a:cubicBezTo>
                    <a:pt x="699" y="488"/>
                    <a:pt x="699" y="488"/>
                    <a:pt x="699" y="488"/>
                  </a:cubicBezTo>
                  <a:cubicBezTo>
                    <a:pt x="671" y="516"/>
                    <a:pt x="704" y="593"/>
                    <a:pt x="688" y="619"/>
                  </a:cubicBezTo>
                  <a:cubicBezTo>
                    <a:pt x="664" y="659"/>
                    <a:pt x="299" y="712"/>
                    <a:pt x="119" y="586"/>
                  </a:cubicBezTo>
                  <a:cubicBezTo>
                    <a:pt x="83" y="561"/>
                    <a:pt x="129" y="479"/>
                    <a:pt x="98" y="269"/>
                  </a:cubicBezTo>
                  <a:cubicBezTo>
                    <a:pt x="84" y="172"/>
                    <a:pt x="45" y="96"/>
                    <a:pt x="3" y="12"/>
                  </a:cubicBezTo>
                  <a:cubicBezTo>
                    <a:pt x="0" y="7"/>
                    <a:pt x="4" y="0"/>
                    <a:pt x="11"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722" name="Google Shape;4722;p49"/>
          <p:cNvGrpSpPr/>
          <p:nvPr/>
        </p:nvGrpSpPr>
        <p:grpSpPr>
          <a:xfrm>
            <a:off x="6769823" y="721218"/>
            <a:ext cx="460705" cy="491455"/>
            <a:chOff x="9901824" y="937343"/>
            <a:chExt cx="744273" cy="793950"/>
          </a:xfrm>
        </p:grpSpPr>
        <p:grpSp>
          <p:nvGrpSpPr>
            <p:cNvPr id="4723" name="Google Shape;4723;p49"/>
            <p:cNvGrpSpPr/>
            <p:nvPr/>
          </p:nvGrpSpPr>
          <p:grpSpPr>
            <a:xfrm>
              <a:off x="9901824" y="937343"/>
              <a:ext cx="744273" cy="793950"/>
              <a:chOff x="9901824" y="937343"/>
              <a:chExt cx="744273" cy="793950"/>
            </a:xfrm>
          </p:grpSpPr>
          <p:sp>
            <p:nvSpPr>
              <p:cNvPr id="4724" name="Google Shape;4724;p49"/>
              <p:cNvSpPr/>
              <p:nvPr/>
            </p:nvSpPr>
            <p:spPr>
              <a:xfrm>
                <a:off x="10463799" y="1043794"/>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25" name="Google Shape;4725;p49"/>
              <p:cNvSpPr/>
              <p:nvPr/>
            </p:nvSpPr>
            <p:spPr>
              <a:xfrm>
                <a:off x="10546077" y="1303491"/>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26" name="Google Shape;4726;p49"/>
              <p:cNvSpPr/>
              <p:nvPr/>
            </p:nvSpPr>
            <p:spPr>
              <a:xfrm>
                <a:off x="10463799" y="1499539"/>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27" name="Google Shape;4727;p49"/>
              <p:cNvSpPr/>
              <p:nvPr/>
            </p:nvSpPr>
            <p:spPr>
              <a:xfrm>
                <a:off x="10008275" y="1500204"/>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28" name="Google Shape;4728;p49"/>
              <p:cNvSpPr/>
              <p:nvPr/>
            </p:nvSpPr>
            <p:spPr>
              <a:xfrm>
                <a:off x="9901824" y="1303934"/>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29" name="Google Shape;4729;p49"/>
              <p:cNvSpPr/>
              <p:nvPr/>
            </p:nvSpPr>
            <p:spPr>
              <a:xfrm>
                <a:off x="10008275" y="1044237"/>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30" name="Google Shape;4730;p49"/>
              <p:cNvSpPr/>
              <p:nvPr/>
            </p:nvSpPr>
            <p:spPr>
              <a:xfrm>
                <a:off x="10267751" y="937343"/>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31" name="Google Shape;4731;p49"/>
              <p:cNvSpPr/>
              <p:nvPr/>
            </p:nvSpPr>
            <p:spPr>
              <a:xfrm>
                <a:off x="10183698" y="1629498"/>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32" name="Google Shape;4732;p49"/>
              <p:cNvSpPr/>
              <p:nvPr/>
            </p:nvSpPr>
            <p:spPr>
              <a:xfrm>
                <a:off x="10188356" y="1667865"/>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33" name="Google Shape;4733;p49"/>
              <p:cNvSpPr/>
              <p:nvPr/>
            </p:nvSpPr>
            <p:spPr>
              <a:xfrm>
                <a:off x="10212751" y="1705567"/>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sp>
          <p:nvSpPr>
            <p:cNvPr id="4734" name="Google Shape;4734;p49"/>
            <p:cNvSpPr/>
            <p:nvPr/>
          </p:nvSpPr>
          <p:spPr>
            <a:xfrm>
              <a:off x="10047751" y="1220548"/>
              <a:ext cx="217117" cy="205362"/>
            </a:xfrm>
            <a:custGeom>
              <a:avLst/>
              <a:gdLst/>
              <a:ahLst/>
              <a:cxnLst/>
              <a:rect l="l" t="t" r="r" b="b"/>
              <a:pathLst>
                <a:path w="380" h="359" extrusionOk="0">
                  <a:moveTo>
                    <a:pt x="63" y="268"/>
                  </a:moveTo>
                  <a:cubicBezTo>
                    <a:pt x="78" y="297"/>
                    <a:pt x="94" y="324"/>
                    <a:pt x="108" y="350"/>
                  </a:cubicBezTo>
                  <a:cubicBezTo>
                    <a:pt x="113" y="359"/>
                    <a:pt x="113" y="359"/>
                    <a:pt x="113" y="359"/>
                  </a:cubicBezTo>
                  <a:cubicBezTo>
                    <a:pt x="380" y="206"/>
                    <a:pt x="380" y="206"/>
                    <a:pt x="380" y="206"/>
                  </a:cubicBezTo>
                  <a:cubicBezTo>
                    <a:pt x="23" y="0"/>
                    <a:pt x="23" y="0"/>
                    <a:pt x="23" y="0"/>
                  </a:cubicBezTo>
                  <a:cubicBezTo>
                    <a:pt x="22" y="2"/>
                    <a:pt x="22" y="4"/>
                    <a:pt x="21" y="6"/>
                  </a:cubicBezTo>
                  <a:cubicBezTo>
                    <a:pt x="21" y="6"/>
                    <a:pt x="21" y="6"/>
                    <a:pt x="21" y="6"/>
                  </a:cubicBezTo>
                  <a:cubicBezTo>
                    <a:pt x="0" y="88"/>
                    <a:pt x="14" y="174"/>
                    <a:pt x="63" y="268"/>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35" name="Google Shape;4735;p49"/>
            <p:cNvSpPr/>
            <p:nvPr/>
          </p:nvSpPr>
          <p:spPr>
            <a:xfrm>
              <a:off x="10063053" y="1080830"/>
              <a:ext cx="205806" cy="250604"/>
            </a:xfrm>
            <a:custGeom>
              <a:avLst/>
              <a:gdLst/>
              <a:ahLst/>
              <a:cxnLst/>
              <a:rect l="l" t="t" r="r" b="b"/>
              <a:pathLst>
                <a:path w="360" h="438" extrusionOk="0">
                  <a:moveTo>
                    <a:pt x="0" y="230"/>
                  </a:moveTo>
                  <a:cubicBezTo>
                    <a:pt x="360" y="438"/>
                    <a:pt x="360" y="438"/>
                    <a:pt x="360" y="438"/>
                  </a:cubicBezTo>
                  <a:cubicBezTo>
                    <a:pt x="360" y="0"/>
                    <a:pt x="360" y="0"/>
                    <a:pt x="360" y="0"/>
                  </a:cubicBezTo>
                  <a:cubicBezTo>
                    <a:pt x="174" y="3"/>
                    <a:pt x="40" y="117"/>
                    <a:pt x="0" y="23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36" name="Google Shape;4736;p49"/>
            <p:cNvSpPr/>
            <p:nvPr/>
          </p:nvSpPr>
          <p:spPr>
            <a:xfrm>
              <a:off x="10276400" y="1080830"/>
              <a:ext cx="208024" cy="250604"/>
            </a:xfrm>
            <a:custGeom>
              <a:avLst/>
              <a:gdLst/>
              <a:ahLst/>
              <a:cxnLst/>
              <a:rect l="l" t="t" r="r" b="b"/>
              <a:pathLst>
                <a:path w="364" h="438" extrusionOk="0">
                  <a:moveTo>
                    <a:pt x="0" y="0"/>
                  </a:moveTo>
                  <a:cubicBezTo>
                    <a:pt x="0" y="438"/>
                    <a:pt x="0" y="438"/>
                    <a:pt x="0" y="438"/>
                  </a:cubicBezTo>
                  <a:cubicBezTo>
                    <a:pt x="364" y="228"/>
                    <a:pt x="364" y="228"/>
                    <a:pt x="364" y="228"/>
                  </a:cubicBezTo>
                  <a:cubicBezTo>
                    <a:pt x="323" y="115"/>
                    <a:pt x="186" y="1"/>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37" name="Google Shape;4737;p49"/>
            <p:cNvSpPr/>
            <p:nvPr/>
          </p:nvSpPr>
          <p:spPr>
            <a:xfrm>
              <a:off x="10280392" y="1218773"/>
              <a:ext cx="219334" cy="208689"/>
            </a:xfrm>
            <a:custGeom>
              <a:avLst/>
              <a:gdLst/>
              <a:ahLst/>
              <a:cxnLst/>
              <a:rect l="l" t="t" r="r" b="b"/>
              <a:pathLst>
                <a:path w="384" h="365" extrusionOk="0">
                  <a:moveTo>
                    <a:pt x="322" y="271"/>
                  </a:moveTo>
                  <a:cubicBezTo>
                    <a:pt x="371" y="177"/>
                    <a:pt x="384" y="91"/>
                    <a:pt x="364" y="9"/>
                  </a:cubicBezTo>
                  <a:cubicBezTo>
                    <a:pt x="364" y="9"/>
                    <a:pt x="364" y="9"/>
                    <a:pt x="364" y="9"/>
                  </a:cubicBezTo>
                  <a:cubicBezTo>
                    <a:pt x="363" y="6"/>
                    <a:pt x="362" y="3"/>
                    <a:pt x="361" y="0"/>
                  </a:cubicBezTo>
                  <a:cubicBezTo>
                    <a:pt x="0" y="209"/>
                    <a:pt x="0" y="209"/>
                    <a:pt x="0" y="209"/>
                  </a:cubicBezTo>
                  <a:cubicBezTo>
                    <a:pt x="270" y="365"/>
                    <a:pt x="270" y="365"/>
                    <a:pt x="270" y="365"/>
                  </a:cubicBezTo>
                  <a:cubicBezTo>
                    <a:pt x="277" y="353"/>
                    <a:pt x="277" y="353"/>
                    <a:pt x="277" y="353"/>
                  </a:cubicBezTo>
                  <a:cubicBezTo>
                    <a:pt x="291" y="327"/>
                    <a:pt x="307" y="300"/>
                    <a:pt x="322" y="27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38" name="Google Shape;4738;p49"/>
            <p:cNvSpPr/>
            <p:nvPr/>
          </p:nvSpPr>
          <p:spPr>
            <a:xfrm>
              <a:off x="10116279" y="1345184"/>
              <a:ext cx="152580" cy="267681"/>
            </a:xfrm>
            <a:custGeom>
              <a:avLst/>
              <a:gdLst/>
              <a:ahLst/>
              <a:cxnLst/>
              <a:rect l="l" t="t" r="r" b="b"/>
              <a:pathLst>
                <a:path w="267" h="468" extrusionOk="0">
                  <a:moveTo>
                    <a:pt x="267" y="468"/>
                  </a:moveTo>
                  <a:cubicBezTo>
                    <a:pt x="267" y="0"/>
                    <a:pt x="267" y="0"/>
                    <a:pt x="267" y="0"/>
                  </a:cubicBezTo>
                  <a:cubicBezTo>
                    <a:pt x="0" y="153"/>
                    <a:pt x="0" y="153"/>
                    <a:pt x="0" y="153"/>
                  </a:cubicBezTo>
                  <a:cubicBezTo>
                    <a:pt x="21" y="190"/>
                    <a:pt x="42" y="229"/>
                    <a:pt x="61" y="272"/>
                  </a:cubicBezTo>
                  <a:cubicBezTo>
                    <a:pt x="75" y="304"/>
                    <a:pt x="83" y="346"/>
                    <a:pt x="90" y="383"/>
                  </a:cubicBezTo>
                  <a:cubicBezTo>
                    <a:pt x="92" y="398"/>
                    <a:pt x="95" y="411"/>
                    <a:pt x="98" y="424"/>
                  </a:cubicBezTo>
                  <a:cubicBezTo>
                    <a:pt x="105" y="457"/>
                    <a:pt x="116" y="466"/>
                    <a:pt x="151" y="467"/>
                  </a:cubicBezTo>
                  <a:cubicBezTo>
                    <a:pt x="157" y="468"/>
                    <a:pt x="157" y="468"/>
                    <a:pt x="157" y="468"/>
                  </a:cubicBezTo>
                  <a:cubicBezTo>
                    <a:pt x="185" y="468"/>
                    <a:pt x="185" y="468"/>
                    <a:pt x="185" y="468"/>
                  </a:cubicBezTo>
                  <a:cubicBezTo>
                    <a:pt x="237" y="468"/>
                    <a:pt x="237" y="468"/>
                    <a:pt x="237" y="468"/>
                  </a:cubicBezTo>
                  <a:cubicBezTo>
                    <a:pt x="247" y="468"/>
                    <a:pt x="257" y="468"/>
                    <a:pt x="267" y="4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39" name="Google Shape;4739;p49"/>
            <p:cNvSpPr/>
            <p:nvPr/>
          </p:nvSpPr>
          <p:spPr>
            <a:xfrm>
              <a:off x="10276400" y="1345184"/>
              <a:ext cx="154798" cy="267681"/>
            </a:xfrm>
            <a:custGeom>
              <a:avLst/>
              <a:gdLst/>
              <a:ahLst/>
              <a:cxnLst/>
              <a:rect l="l" t="t" r="r" b="b"/>
              <a:pathLst>
                <a:path w="271" h="468" extrusionOk="0">
                  <a:moveTo>
                    <a:pt x="174" y="424"/>
                  </a:moveTo>
                  <a:cubicBezTo>
                    <a:pt x="177" y="411"/>
                    <a:pt x="180" y="398"/>
                    <a:pt x="182" y="383"/>
                  </a:cubicBezTo>
                  <a:cubicBezTo>
                    <a:pt x="189" y="346"/>
                    <a:pt x="197" y="304"/>
                    <a:pt x="211" y="272"/>
                  </a:cubicBezTo>
                  <a:cubicBezTo>
                    <a:pt x="230" y="229"/>
                    <a:pt x="251" y="191"/>
                    <a:pt x="271" y="156"/>
                  </a:cubicBezTo>
                  <a:cubicBezTo>
                    <a:pt x="0" y="0"/>
                    <a:pt x="0" y="0"/>
                    <a:pt x="0" y="0"/>
                  </a:cubicBezTo>
                  <a:cubicBezTo>
                    <a:pt x="0" y="467"/>
                    <a:pt x="0" y="467"/>
                    <a:pt x="0" y="467"/>
                  </a:cubicBezTo>
                  <a:cubicBezTo>
                    <a:pt x="5" y="467"/>
                    <a:pt x="5" y="467"/>
                    <a:pt x="5" y="467"/>
                  </a:cubicBezTo>
                  <a:cubicBezTo>
                    <a:pt x="5" y="468"/>
                    <a:pt x="5" y="468"/>
                    <a:pt x="5" y="468"/>
                  </a:cubicBezTo>
                  <a:cubicBezTo>
                    <a:pt x="5" y="468"/>
                    <a:pt x="5" y="468"/>
                    <a:pt x="5" y="468"/>
                  </a:cubicBezTo>
                  <a:cubicBezTo>
                    <a:pt x="15" y="468"/>
                    <a:pt x="25" y="468"/>
                    <a:pt x="36" y="468"/>
                  </a:cubicBezTo>
                  <a:cubicBezTo>
                    <a:pt x="42" y="467"/>
                    <a:pt x="42" y="467"/>
                    <a:pt x="42" y="467"/>
                  </a:cubicBezTo>
                  <a:cubicBezTo>
                    <a:pt x="94" y="468"/>
                    <a:pt x="94" y="468"/>
                    <a:pt x="94" y="468"/>
                  </a:cubicBezTo>
                  <a:cubicBezTo>
                    <a:pt x="101" y="468"/>
                    <a:pt x="108" y="468"/>
                    <a:pt x="115" y="467"/>
                  </a:cubicBezTo>
                  <a:cubicBezTo>
                    <a:pt x="157" y="467"/>
                    <a:pt x="167" y="456"/>
                    <a:pt x="174" y="424"/>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740" name="Google Shape;4740;p49"/>
          <p:cNvGrpSpPr/>
          <p:nvPr/>
        </p:nvGrpSpPr>
        <p:grpSpPr>
          <a:xfrm>
            <a:off x="2840992" y="767044"/>
            <a:ext cx="369868" cy="445629"/>
            <a:chOff x="3554761" y="1011374"/>
            <a:chExt cx="597525" cy="719918"/>
          </a:xfrm>
        </p:grpSpPr>
        <p:sp>
          <p:nvSpPr>
            <p:cNvPr id="4741" name="Google Shape;4741;p49"/>
            <p:cNvSpPr/>
            <p:nvPr/>
          </p:nvSpPr>
          <p:spPr>
            <a:xfrm>
              <a:off x="3615879" y="1376596"/>
              <a:ext cx="441685" cy="354696"/>
            </a:xfrm>
            <a:custGeom>
              <a:avLst/>
              <a:gdLst/>
              <a:ahLst/>
              <a:cxnLst/>
              <a:rect l="l" t="t" r="r" b="b"/>
              <a:pathLst>
                <a:path w="797" h="638" extrusionOk="0">
                  <a:moveTo>
                    <a:pt x="674" y="281"/>
                  </a:moveTo>
                  <a:cubicBezTo>
                    <a:pt x="667" y="288"/>
                    <a:pt x="658" y="291"/>
                    <a:pt x="648" y="290"/>
                  </a:cubicBezTo>
                  <a:cubicBezTo>
                    <a:pt x="634" y="289"/>
                    <a:pt x="620" y="281"/>
                    <a:pt x="608" y="269"/>
                  </a:cubicBezTo>
                  <a:cubicBezTo>
                    <a:pt x="595" y="257"/>
                    <a:pt x="588" y="243"/>
                    <a:pt x="586" y="228"/>
                  </a:cubicBezTo>
                  <a:cubicBezTo>
                    <a:pt x="585" y="219"/>
                    <a:pt x="589" y="209"/>
                    <a:pt x="595" y="202"/>
                  </a:cubicBezTo>
                  <a:cubicBezTo>
                    <a:pt x="602" y="195"/>
                    <a:pt x="612" y="192"/>
                    <a:pt x="622" y="193"/>
                  </a:cubicBezTo>
                  <a:cubicBezTo>
                    <a:pt x="433" y="4"/>
                    <a:pt x="433" y="4"/>
                    <a:pt x="433" y="4"/>
                  </a:cubicBezTo>
                  <a:cubicBezTo>
                    <a:pt x="429" y="0"/>
                    <a:pt x="423" y="0"/>
                    <a:pt x="419" y="4"/>
                  </a:cubicBezTo>
                  <a:cubicBezTo>
                    <a:pt x="216" y="207"/>
                    <a:pt x="216" y="207"/>
                    <a:pt x="216" y="207"/>
                  </a:cubicBezTo>
                  <a:cubicBezTo>
                    <a:pt x="214" y="209"/>
                    <a:pt x="212" y="210"/>
                    <a:pt x="209" y="210"/>
                  </a:cubicBezTo>
                  <a:cubicBezTo>
                    <a:pt x="208" y="210"/>
                    <a:pt x="206" y="210"/>
                    <a:pt x="205" y="209"/>
                  </a:cubicBezTo>
                  <a:cubicBezTo>
                    <a:pt x="201" y="204"/>
                    <a:pt x="197" y="200"/>
                    <a:pt x="198" y="193"/>
                  </a:cubicBezTo>
                  <a:cubicBezTo>
                    <a:pt x="199" y="190"/>
                    <a:pt x="200" y="186"/>
                    <a:pt x="201" y="182"/>
                  </a:cubicBezTo>
                  <a:cubicBezTo>
                    <a:pt x="204" y="171"/>
                    <a:pt x="195" y="161"/>
                    <a:pt x="184" y="162"/>
                  </a:cubicBezTo>
                  <a:cubicBezTo>
                    <a:pt x="172" y="163"/>
                    <a:pt x="161" y="170"/>
                    <a:pt x="153" y="179"/>
                  </a:cubicBezTo>
                  <a:cubicBezTo>
                    <a:pt x="144" y="187"/>
                    <a:pt x="137" y="198"/>
                    <a:pt x="136" y="210"/>
                  </a:cubicBezTo>
                  <a:cubicBezTo>
                    <a:pt x="135" y="221"/>
                    <a:pt x="145" y="230"/>
                    <a:pt x="156" y="227"/>
                  </a:cubicBezTo>
                  <a:cubicBezTo>
                    <a:pt x="160" y="226"/>
                    <a:pt x="164" y="225"/>
                    <a:pt x="167" y="224"/>
                  </a:cubicBezTo>
                  <a:cubicBezTo>
                    <a:pt x="174" y="223"/>
                    <a:pt x="178" y="227"/>
                    <a:pt x="183" y="231"/>
                  </a:cubicBezTo>
                  <a:cubicBezTo>
                    <a:pt x="184" y="232"/>
                    <a:pt x="184" y="234"/>
                    <a:pt x="184" y="235"/>
                  </a:cubicBezTo>
                  <a:cubicBezTo>
                    <a:pt x="184" y="237"/>
                    <a:pt x="183" y="240"/>
                    <a:pt x="181" y="242"/>
                  </a:cubicBezTo>
                  <a:cubicBezTo>
                    <a:pt x="4" y="419"/>
                    <a:pt x="4" y="419"/>
                    <a:pt x="4" y="419"/>
                  </a:cubicBezTo>
                  <a:cubicBezTo>
                    <a:pt x="0" y="423"/>
                    <a:pt x="1" y="427"/>
                    <a:pt x="2" y="430"/>
                  </a:cubicBezTo>
                  <a:cubicBezTo>
                    <a:pt x="32" y="483"/>
                    <a:pt x="232" y="420"/>
                    <a:pt x="247" y="435"/>
                  </a:cubicBezTo>
                  <a:cubicBezTo>
                    <a:pt x="274" y="459"/>
                    <a:pt x="244" y="530"/>
                    <a:pt x="258" y="554"/>
                  </a:cubicBezTo>
                  <a:cubicBezTo>
                    <a:pt x="279" y="589"/>
                    <a:pt x="609" y="638"/>
                    <a:pt x="773" y="524"/>
                  </a:cubicBezTo>
                  <a:cubicBezTo>
                    <a:pt x="797" y="507"/>
                    <a:pt x="779" y="460"/>
                    <a:pt x="781" y="357"/>
                  </a:cubicBezTo>
                  <a:cubicBezTo>
                    <a:pt x="781" y="354"/>
                    <a:pt x="780" y="352"/>
                    <a:pt x="779" y="350"/>
                  </a:cubicBezTo>
                  <a:cubicBezTo>
                    <a:pt x="683" y="255"/>
                    <a:pt x="683" y="255"/>
                    <a:pt x="683" y="255"/>
                  </a:cubicBezTo>
                  <a:cubicBezTo>
                    <a:pt x="684" y="265"/>
                    <a:pt x="681" y="274"/>
                    <a:pt x="674" y="28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42" name="Google Shape;4742;p49"/>
            <p:cNvSpPr/>
            <p:nvPr/>
          </p:nvSpPr>
          <p:spPr>
            <a:xfrm>
              <a:off x="3554761" y="1164199"/>
              <a:ext cx="288366" cy="430478"/>
            </a:xfrm>
            <a:custGeom>
              <a:avLst/>
              <a:gdLst/>
              <a:ahLst/>
              <a:cxnLst/>
              <a:rect l="l" t="t" r="r" b="b"/>
              <a:pathLst>
                <a:path w="520" h="774" extrusionOk="0">
                  <a:moveTo>
                    <a:pt x="2" y="460"/>
                  </a:moveTo>
                  <a:cubicBezTo>
                    <a:pt x="0" y="499"/>
                    <a:pt x="80" y="515"/>
                    <a:pt x="94" y="542"/>
                  </a:cubicBezTo>
                  <a:cubicBezTo>
                    <a:pt x="100" y="554"/>
                    <a:pt x="83" y="580"/>
                    <a:pt x="84" y="597"/>
                  </a:cubicBezTo>
                  <a:cubicBezTo>
                    <a:pt x="86" y="610"/>
                    <a:pt x="125" y="626"/>
                    <a:pt x="125" y="626"/>
                  </a:cubicBezTo>
                  <a:cubicBezTo>
                    <a:pt x="125" y="626"/>
                    <a:pt x="97" y="652"/>
                    <a:pt x="96" y="664"/>
                  </a:cubicBezTo>
                  <a:cubicBezTo>
                    <a:pt x="95" y="679"/>
                    <a:pt x="121" y="701"/>
                    <a:pt x="122" y="716"/>
                  </a:cubicBezTo>
                  <a:cubicBezTo>
                    <a:pt x="122" y="723"/>
                    <a:pt x="116" y="737"/>
                    <a:pt x="111" y="754"/>
                  </a:cubicBezTo>
                  <a:cubicBezTo>
                    <a:pt x="108" y="767"/>
                    <a:pt x="114" y="774"/>
                    <a:pt x="127" y="763"/>
                  </a:cubicBezTo>
                  <a:cubicBezTo>
                    <a:pt x="265" y="624"/>
                    <a:pt x="265" y="624"/>
                    <a:pt x="265" y="624"/>
                  </a:cubicBezTo>
                  <a:cubicBezTo>
                    <a:pt x="255" y="626"/>
                    <a:pt x="246" y="622"/>
                    <a:pt x="239" y="615"/>
                  </a:cubicBezTo>
                  <a:cubicBezTo>
                    <a:pt x="232" y="609"/>
                    <a:pt x="229" y="599"/>
                    <a:pt x="230" y="589"/>
                  </a:cubicBezTo>
                  <a:cubicBezTo>
                    <a:pt x="231" y="575"/>
                    <a:pt x="239" y="561"/>
                    <a:pt x="251" y="549"/>
                  </a:cubicBezTo>
                  <a:cubicBezTo>
                    <a:pt x="263" y="536"/>
                    <a:pt x="277" y="529"/>
                    <a:pt x="292" y="528"/>
                  </a:cubicBezTo>
                  <a:cubicBezTo>
                    <a:pt x="301" y="527"/>
                    <a:pt x="311" y="530"/>
                    <a:pt x="318" y="537"/>
                  </a:cubicBezTo>
                  <a:cubicBezTo>
                    <a:pt x="324" y="544"/>
                    <a:pt x="328" y="553"/>
                    <a:pt x="326" y="563"/>
                  </a:cubicBezTo>
                  <a:cubicBezTo>
                    <a:pt x="516" y="374"/>
                    <a:pt x="516" y="374"/>
                    <a:pt x="516" y="374"/>
                  </a:cubicBezTo>
                  <a:cubicBezTo>
                    <a:pt x="520" y="370"/>
                    <a:pt x="520" y="364"/>
                    <a:pt x="516" y="361"/>
                  </a:cubicBezTo>
                  <a:cubicBezTo>
                    <a:pt x="313" y="157"/>
                    <a:pt x="313" y="157"/>
                    <a:pt x="313" y="157"/>
                  </a:cubicBezTo>
                  <a:cubicBezTo>
                    <a:pt x="311" y="155"/>
                    <a:pt x="310" y="153"/>
                    <a:pt x="310" y="150"/>
                  </a:cubicBezTo>
                  <a:cubicBezTo>
                    <a:pt x="310" y="149"/>
                    <a:pt x="310" y="148"/>
                    <a:pt x="311" y="147"/>
                  </a:cubicBezTo>
                  <a:cubicBezTo>
                    <a:pt x="316" y="142"/>
                    <a:pt x="320" y="138"/>
                    <a:pt x="327" y="139"/>
                  </a:cubicBezTo>
                  <a:cubicBezTo>
                    <a:pt x="330" y="140"/>
                    <a:pt x="334" y="141"/>
                    <a:pt x="338" y="142"/>
                  </a:cubicBezTo>
                  <a:cubicBezTo>
                    <a:pt x="349" y="145"/>
                    <a:pt x="359" y="137"/>
                    <a:pt x="358" y="125"/>
                  </a:cubicBezTo>
                  <a:cubicBezTo>
                    <a:pt x="357" y="114"/>
                    <a:pt x="350" y="102"/>
                    <a:pt x="341" y="94"/>
                  </a:cubicBezTo>
                  <a:cubicBezTo>
                    <a:pt x="333" y="86"/>
                    <a:pt x="322" y="79"/>
                    <a:pt x="310" y="78"/>
                  </a:cubicBezTo>
                  <a:cubicBezTo>
                    <a:pt x="299" y="77"/>
                    <a:pt x="290" y="86"/>
                    <a:pt x="293" y="98"/>
                  </a:cubicBezTo>
                  <a:cubicBezTo>
                    <a:pt x="294" y="101"/>
                    <a:pt x="295" y="105"/>
                    <a:pt x="296" y="109"/>
                  </a:cubicBezTo>
                  <a:cubicBezTo>
                    <a:pt x="297" y="116"/>
                    <a:pt x="293" y="120"/>
                    <a:pt x="289" y="124"/>
                  </a:cubicBezTo>
                  <a:cubicBezTo>
                    <a:pt x="288" y="125"/>
                    <a:pt x="286" y="125"/>
                    <a:pt x="285" y="126"/>
                  </a:cubicBezTo>
                  <a:cubicBezTo>
                    <a:pt x="282" y="126"/>
                    <a:pt x="280" y="125"/>
                    <a:pt x="278" y="123"/>
                  </a:cubicBezTo>
                  <a:cubicBezTo>
                    <a:pt x="161" y="5"/>
                    <a:pt x="161" y="5"/>
                    <a:pt x="161" y="5"/>
                  </a:cubicBezTo>
                  <a:cubicBezTo>
                    <a:pt x="156" y="0"/>
                    <a:pt x="148" y="2"/>
                    <a:pt x="145" y="8"/>
                  </a:cubicBezTo>
                  <a:cubicBezTo>
                    <a:pt x="123" y="60"/>
                    <a:pt x="112" y="112"/>
                    <a:pt x="107" y="154"/>
                  </a:cubicBezTo>
                  <a:cubicBezTo>
                    <a:pt x="101" y="202"/>
                    <a:pt x="132" y="236"/>
                    <a:pt x="129" y="263"/>
                  </a:cubicBezTo>
                  <a:cubicBezTo>
                    <a:pt x="123" y="317"/>
                    <a:pt x="5" y="401"/>
                    <a:pt x="2" y="46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43" name="Google Shape;4743;p49"/>
            <p:cNvSpPr/>
            <p:nvPr/>
          </p:nvSpPr>
          <p:spPr>
            <a:xfrm>
              <a:off x="3860350" y="1126940"/>
              <a:ext cx="291937" cy="427110"/>
            </a:xfrm>
            <a:custGeom>
              <a:avLst/>
              <a:gdLst/>
              <a:ahLst/>
              <a:cxnLst/>
              <a:rect l="l" t="t" r="r" b="b"/>
              <a:pathLst>
                <a:path w="527" h="768" extrusionOk="0">
                  <a:moveTo>
                    <a:pt x="281" y="185"/>
                  </a:moveTo>
                  <a:cubicBezTo>
                    <a:pt x="288" y="191"/>
                    <a:pt x="291" y="201"/>
                    <a:pt x="290" y="211"/>
                  </a:cubicBezTo>
                  <a:cubicBezTo>
                    <a:pt x="289" y="225"/>
                    <a:pt x="281" y="239"/>
                    <a:pt x="269" y="251"/>
                  </a:cubicBezTo>
                  <a:cubicBezTo>
                    <a:pt x="257" y="264"/>
                    <a:pt x="242" y="271"/>
                    <a:pt x="228" y="273"/>
                  </a:cubicBezTo>
                  <a:cubicBezTo>
                    <a:pt x="218" y="274"/>
                    <a:pt x="209" y="270"/>
                    <a:pt x="202" y="264"/>
                  </a:cubicBezTo>
                  <a:cubicBezTo>
                    <a:pt x="195" y="257"/>
                    <a:pt x="192" y="247"/>
                    <a:pt x="193" y="237"/>
                  </a:cubicBezTo>
                  <a:cubicBezTo>
                    <a:pt x="4" y="426"/>
                    <a:pt x="4" y="426"/>
                    <a:pt x="4" y="426"/>
                  </a:cubicBezTo>
                  <a:cubicBezTo>
                    <a:pt x="0" y="430"/>
                    <a:pt x="0" y="436"/>
                    <a:pt x="4" y="440"/>
                  </a:cubicBezTo>
                  <a:cubicBezTo>
                    <a:pt x="207" y="643"/>
                    <a:pt x="207" y="643"/>
                    <a:pt x="207" y="643"/>
                  </a:cubicBezTo>
                  <a:cubicBezTo>
                    <a:pt x="209" y="645"/>
                    <a:pt x="210" y="647"/>
                    <a:pt x="210" y="650"/>
                  </a:cubicBezTo>
                  <a:cubicBezTo>
                    <a:pt x="210" y="651"/>
                    <a:pt x="209" y="653"/>
                    <a:pt x="208" y="654"/>
                  </a:cubicBezTo>
                  <a:cubicBezTo>
                    <a:pt x="204" y="658"/>
                    <a:pt x="200" y="662"/>
                    <a:pt x="193" y="661"/>
                  </a:cubicBezTo>
                  <a:cubicBezTo>
                    <a:pt x="189" y="660"/>
                    <a:pt x="186" y="659"/>
                    <a:pt x="182" y="658"/>
                  </a:cubicBezTo>
                  <a:cubicBezTo>
                    <a:pt x="171" y="655"/>
                    <a:pt x="161" y="664"/>
                    <a:pt x="162" y="675"/>
                  </a:cubicBezTo>
                  <a:cubicBezTo>
                    <a:pt x="163" y="687"/>
                    <a:pt x="170" y="698"/>
                    <a:pt x="179" y="706"/>
                  </a:cubicBezTo>
                  <a:cubicBezTo>
                    <a:pt x="187" y="715"/>
                    <a:pt x="198" y="722"/>
                    <a:pt x="209" y="723"/>
                  </a:cubicBezTo>
                  <a:cubicBezTo>
                    <a:pt x="221" y="724"/>
                    <a:pt x="229" y="714"/>
                    <a:pt x="227" y="703"/>
                  </a:cubicBezTo>
                  <a:cubicBezTo>
                    <a:pt x="226" y="699"/>
                    <a:pt x="224" y="695"/>
                    <a:pt x="224" y="691"/>
                  </a:cubicBezTo>
                  <a:cubicBezTo>
                    <a:pt x="222" y="685"/>
                    <a:pt x="226" y="681"/>
                    <a:pt x="231" y="676"/>
                  </a:cubicBezTo>
                  <a:cubicBezTo>
                    <a:pt x="232" y="675"/>
                    <a:pt x="233" y="675"/>
                    <a:pt x="235" y="675"/>
                  </a:cubicBezTo>
                  <a:cubicBezTo>
                    <a:pt x="237" y="675"/>
                    <a:pt x="240" y="676"/>
                    <a:pt x="241" y="677"/>
                  </a:cubicBezTo>
                  <a:cubicBezTo>
                    <a:pt x="326" y="763"/>
                    <a:pt x="326" y="763"/>
                    <a:pt x="326" y="763"/>
                  </a:cubicBezTo>
                  <a:cubicBezTo>
                    <a:pt x="332" y="768"/>
                    <a:pt x="342" y="765"/>
                    <a:pt x="343" y="757"/>
                  </a:cubicBezTo>
                  <a:cubicBezTo>
                    <a:pt x="344" y="735"/>
                    <a:pt x="347" y="712"/>
                    <a:pt x="350" y="686"/>
                  </a:cubicBezTo>
                  <a:cubicBezTo>
                    <a:pt x="365" y="585"/>
                    <a:pt x="409" y="509"/>
                    <a:pt x="453" y="420"/>
                  </a:cubicBezTo>
                  <a:cubicBezTo>
                    <a:pt x="488" y="349"/>
                    <a:pt x="527" y="147"/>
                    <a:pt x="441" y="6"/>
                  </a:cubicBezTo>
                  <a:cubicBezTo>
                    <a:pt x="438" y="1"/>
                    <a:pt x="430" y="0"/>
                    <a:pt x="426" y="4"/>
                  </a:cubicBezTo>
                  <a:cubicBezTo>
                    <a:pt x="254" y="176"/>
                    <a:pt x="254" y="176"/>
                    <a:pt x="254" y="176"/>
                  </a:cubicBezTo>
                  <a:cubicBezTo>
                    <a:pt x="264" y="175"/>
                    <a:pt x="274" y="178"/>
                    <a:pt x="281" y="18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44" name="Google Shape;4744;p49"/>
            <p:cNvSpPr/>
            <p:nvPr/>
          </p:nvSpPr>
          <p:spPr>
            <a:xfrm>
              <a:off x="3644023" y="1011374"/>
              <a:ext cx="449665" cy="347961"/>
            </a:xfrm>
            <a:custGeom>
              <a:avLst/>
              <a:gdLst/>
              <a:ahLst/>
              <a:cxnLst/>
              <a:rect l="l" t="t" r="r" b="b"/>
              <a:pathLst>
                <a:path w="811" h="626" extrusionOk="0">
                  <a:moveTo>
                    <a:pt x="126" y="345"/>
                  </a:moveTo>
                  <a:cubicBezTo>
                    <a:pt x="132" y="338"/>
                    <a:pt x="142" y="335"/>
                    <a:pt x="151" y="336"/>
                  </a:cubicBezTo>
                  <a:cubicBezTo>
                    <a:pt x="166" y="337"/>
                    <a:pt x="180" y="345"/>
                    <a:pt x="192" y="357"/>
                  </a:cubicBezTo>
                  <a:cubicBezTo>
                    <a:pt x="204" y="369"/>
                    <a:pt x="212" y="384"/>
                    <a:pt x="213" y="398"/>
                  </a:cubicBezTo>
                  <a:cubicBezTo>
                    <a:pt x="214" y="408"/>
                    <a:pt x="211" y="417"/>
                    <a:pt x="204" y="424"/>
                  </a:cubicBezTo>
                  <a:cubicBezTo>
                    <a:pt x="197" y="431"/>
                    <a:pt x="188" y="434"/>
                    <a:pt x="178" y="433"/>
                  </a:cubicBezTo>
                  <a:cubicBezTo>
                    <a:pt x="367" y="622"/>
                    <a:pt x="367" y="622"/>
                    <a:pt x="367" y="622"/>
                  </a:cubicBezTo>
                  <a:cubicBezTo>
                    <a:pt x="371" y="626"/>
                    <a:pt x="377" y="626"/>
                    <a:pt x="380" y="622"/>
                  </a:cubicBezTo>
                  <a:cubicBezTo>
                    <a:pt x="584" y="419"/>
                    <a:pt x="584" y="419"/>
                    <a:pt x="584" y="419"/>
                  </a:cubicBezTo>
                  <a:cubicBezTo>
                    <a:pt x="586" y="417"/>
                    <a:pt x="588" y="416"/>
                    <a:pt x="591" y="416"/>
                  </a:cubicBezTo>
                  <a:cubicBezTo>
                    <a:pt x="592" y="416"/>
                    <a:pt x="593" y="417"/>
                    <a:pt x="594" y="418"/>
                  </a:cubicBezTo>
                  <a:cubicBezTo>
                    <a:pt x="599" y="422"/>
                    <a:pt x="603" y="426"/>
                    <a:pt x="602" y="433"/>
                  </a:cubicBezTo>
                  <a:cubicBezTo>
                    <a:pt x="601" y="437"/>
                    <a:pt x="600" y="440"/>
                    <a:pt x="599" y="444"/>
                  </a:cubicBezTo>
                  <a:cubicBezTo>
                    <a:pt x="596" y="455"/>
                    <a:pt x="604" y="465"/>
                    <a:pt x="616" y="464"/>
                  </a:cubicBezTo>
                  <a:cubicBezTo>
                    <a:pt x="627" y="463"/>
                    <a:pt x="639" y="456"/>
                    <a:pt x="647" y="447"/>
                  </a:cubicBezTo>
                  <a:cubicBezTo>
                    <a:pt x="655" y="439"/>
                    <a:pt x="662" y="428"/>
                    <a:pt x="663" y="417"/>
                  </a:cubicBezTo>
                  <a:cubicBezTo>
                    <a:pt x="664" y="405"/>
                    <a:pt x="655" y="397"/>
                    <a:pt x="643" y="399"/>
                  </a:cubicBezTo>
                  <a:cubicBezTo>
                    <a:pt x="640" y="400"/>
                    <a:pt x="636" y="402"/>
                    <a:pt x="632" y="402"/>
                  </a:cubicBezTo>
                  <a:cubicBezTo>
                    <a:pt x="625" y="404"/>
                    <a:pt x="621" y="400"/>
                    <a:pt x="617" y="395"/>
                  </a:cubicBezTo>
                  <a:cubicBezTo>
                    <a:pt x="616" y="394"/>
                    <a:pt x="616" y="393"/>
                    <a:pt x="615" y="391"/>
                  </a:cubicBezTo>
                  <a:cubicBezTo>
                    <a:pt x="615" y="389"/>
                    <a:pt x="616" y="386"/>
                    <a:pt x="618" y="385"/>
                  </a:cubicBezTo>
                  <a:cubicBezTo>
                    <a:pt x="808" y="195"/>
                    <a:pt x="808" y="195"/>
                    <a:pt x="808" y="195"/>
                  </a:cubicBezTo>
                  <a:cubicBezTo>
                    <a:pt x="811" y="192"/>
                    <a:pt x="811" y="186"/>
                    <a:pt x="808" y="182"/>
                  </a:cubicBezTo>
                  <a:cubicBezTo>
                    <a:pt x="785" y="154"/>
                    <a:pt x="755" y="129"/>
                    <a:pt x="717" y="109"/>
                  </a:cubicBezTo>
                  <a:cubicBezTo>
                    <a:pt x="500" y="0"/>
                    <a:pt x="284" y="20"/>
                    <a:pt x="170" y="80"/>
                  </a:cubicBezTo>
                  <a:cubicBezTo>
                    <a:pt x="88" y="123"/>
                    <a:pt x="36" y="184"/>
                    <a:pt x="2" y="247"/>
                  </a:cubicBezTo>
                  <a:cubicBezTo>
                    <a:pt x="0" y="251"/>
                    <a:pt x="0" y="255"/>
                    <a:pt x="3" y="258"/>
                  </a:cubicBezTo>
                  <a:cubicBezTo>
                    <a:pt x="117" y="372"/>
                    <a:pt x="117" y="372"/>
                    <a:pt x="117" y="372"/>
                  </a:cubicBezTo>
                  <a:cubicBezTo>
                    <a:pt x="115" y="362"/>
                    <a:pt x="119" y="352"/>
                    <a:pt x="126" y="3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745" name="Google Shape;4745;p49"/>
          <p:cNvGrpSpPr/>
          <p:nvPr/>
        </p:nvGrpSpPr>
        <p:grpSpPr>
          <a:xfrm>
            <a:off x="3450722" y="766832"/>
            <a:ext cx="370755" cy="445841"/>
            <a:chOff x="4539787" y="1011032"/>
            <a:chExt cx="598958" cy="720261"/>
          </a:xfrm>
        </p:grpSpPr>
        <p:sp>
          <p:nvSpPr>
            <p:cNvPr id="4746" name="Google Shape;4746;p49"/>
            <p:cNvSpPr/>
            <p:nvPr/>
          </p:nvSpPr>
          <p:spPr>
            <a:xfrm>
              <a:off x="4849480" y="1011032"/>
              <a:ext cx="289264" cy="340491"/>
            </a:xfrm>
            <a:custGeom>
              <a:avLst/>
              <a:gdLst/>
              <a:ahLst/>
              <a:cxnLst/>
              <a:rect l="l" t="t" r="r" b="b"/>
              <a:pathLst>
                <a:path w="518" h="610" extrusionOk="0">
                  <a:moveTo>
                    <a:pt x="26" y="275"/>
                  </a:moveTo>
                  <a:cubicBezTo>
                    <a:pt x="36" y="275"/>
                    <a:pt x="45" y="280"/>
                    <a:pt x="51" y="287"/>
                  </a:cubicBezTo>
                  <a:cubicBezTo>
                    <a:pt x="61" y="299"/>
                    <a:pt x="66" y="315"/>
                    <a:pt x="65" y="332"/>
                  </a:cubicBezTo>
                  <a:cubicBezTo>
                    <a:pt x="66" y="350"/>
                    <a:pt x="61" y="366"/>
                    <a:pt x="51" y="377"/>
                  </a:cubicBezTo>
                  <a:cubicBezTo>
                    <a:pt x="45" y="384"/>
                    <a:pt x="36" y="389"/>
                    <a:pt x="26" y="389"/>
                  </a:cubicBezTo>
                  <a:cubicBezTo>
                    <a:pt x="16" y="389"/>
                    <a:pt x="7" y="384"/>
                    <a:pt x="0" y="376"/>
                  </a:cubicBezTo>
                  <a:cubicBezTo>
                    <a:pt x="0" y="603"/>
                    <a:pt x="0" y="603"/>
                    <a:pt x="0" y="603"/>
                  </a:cubicBezTo>
                  <a:cubicBezTo>
                    <a:pt x="0" y="607"/>
                    <a:pt x="5" y="610"/>
                    <a:pt x="9" y="609"/>
                  </a:cubicBezTo>
                  <a:cubicBezTo>
                    <a:pt x="244" y="532"/>
                    <a:pt x="244" y="532"/>
                    <a:pt x="244" y="532"/>
                  </a:cubicBezTo>
                  <a:cubicBezTo>
                    <a:pt x="245" y="532"/>
                    <a:pt x="247" y="532"/>
                    <a:pt x="248" y="532"/>
                  </a:cubicBezTo>
                  <a:cubicBezTo>
                    <a:pt x="250" y="533"/>
                    <a:pt x="252" y="534"/>
                    <a:pt x="253" y="537"/>
                  </a:cubicBezTo>
                  <a:cubicBezTo>
                    <a:pt x="256" y="543"/>
                    <a:pt x="257" y="548"/>
                    <a:pt x="253" y="554"/>
                  </a:cubicBezTo>
                  <a:cubicBezTo>
                    <a:pt x="251" y="557"/>
                    <a:pt x="248" y="560"/>
                    <a:pt x="245" y="563"/>
                  </a:cubicBezTo>
                  <a:cubicBezTo>
                    <a:pt x="237" y="572"/>
                    <a:pt x="240" y="584"/>
                    <a:pt x="252" y="589"/>
                  </a:cubicBezTo>
                  <a:cubicBezTo>
                    <a:pt x="263" y="593"/>
                    <a:pt x="276" y="592"/>
                    <a:pt x="287" y="588"/>
                  </a:cubicBezTo>
                  <a:cubicBezTo>
                    <a:pt x="299" y="584"/>
                    <a:pt x="310" y="578"/>
                    <a:pt x="317" y="568"/>
                  </a:cubicBezTo>
                  <a:cubicBezTo>
                    <a:pt x="323" y="557"/>
                    <a:pt x="318" y="545"/>
                    <a:pt x="306" y="543"/>
                  </a:cubicBezTo>
                  <a:cubicBezTo>
                    <a:pt x="303" y="542"/>
                    <a:pt x="299" y="541"/>
                    <a:pt x="295" y="540"/>
                  </a:cubicBezTo>
                  <a:cubicBezTo>
                    <a:pt x="288" y="538"/>
                    <a:pt x="286" y="533"/>
                    <a:pt x="285" y="526"/>
                  </a:cubicBezTo>
                  <a:cubicBezTo>
                    <a:pt x="284" y="524"/>
                    <a:pt x="285" y="521"/>
                    <a:pt x="287" y="520"/>
                  </a:cubicBezTo>
                  <a:cubicBezTo>
                    <a:pt x="287" y="519"/>
                    <a:pt x="288" y="518"/>
                    <a:pt x="289" y="518"/>
                  </a:cubicBezTo>
                  <a:cubicBezTo>
                    <a:pt x="505" y="448"/>
                    <a:pt x="505" y="448"/>
                    <a:pt x="505" y="448"/>
                  </a:cubicBezTo>
                  <a:cubicBezTo>
                    <a:pt x="507" y="447"/>
                    <a:pt x="509" y="445"/>
                    <a:pt x="509" y="442"/>
                  </a:cubicBezTo>
                  <a:cubicBezTo>
                    <a:pt x="518" y="313"/>
                    <a:pt x="487" y="155"/>
                    <a:pt x="341" y="81"/>
                  </a:cubicBezTo>
                  <a:cubicBezTo>
                    <a:pt x="224" y="22"/>
                    <a:pt x="108" y="0"/>
                    <a:pt x="7" y="2"/>
                  </a:cubicBezTo>
                  <a:cubicBezTo>
                    <a:pt x="3" y="2"/>
                    <a:pt x="0" y="5"/>
                    <a:pt x="0" y="8"/>
                  </a:cubicBezTo>
                  <a:cubicBezTo>
                    <a:pt x="0" y="288"/>
                    <a:pt x="0" y="288"/>
                    <a:pt x="0" y="288"/>
                  </a:cubicBezTo>
                  <a:cubicBezTo>
                    <a:pt x="7" y="280"/>
                    <a:pt x="16" y="275"/>
                    <a:pt x="26" y="27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47" name="Google Shape;4747;p49"/>
            <p:cNvSpPr/>
            <p:nvPr/>
          </p:nvSpPr>
          <p:spPr>
            <a:xfrm>
              <a:off x="4599335" y="1012768"/>
              <a:ext cx="277094" cy="339188"/>
            </a:xfrm>
            <a:custGeom>
              <a:avLst/>
              <a:gdLst/>
              <a:ahLst/>
              <a:cxnLst/>
              <a:rect l="l" t="t" r="r" b="b"/>
              <a:pathLst>
                <a:path w="496" h="608" extrusionOk="0">
                  <a:moveTo>
                    <a:pt x="118" y="481"/>
                  </a:moveTo>
                  <a:cubicBezTo>
                    <a:pt x="121" y="472"/>
                    <a:pt x="128" y="464"/>
                    <a:pt x="137" y="461"/>
                  </a:cubicBezTo>
                  <a:cubicBezTo>
                    <a:pt x="151" y="455"/>
                    <a:pt x="168" y="455"/>
                    <a:pt x="184" y="461"/>
                  </a:cubicBezTo>
                  <a:cubicBezTo>
                    <a:pt x="201" y="466"/>
                    <a:pt x="215" y="476"/>
                    <a:pt x="222" y="488"/>
                  </a:cubicBezTo>
                  <a:cubicBezTo>
                    <a:pt x="228" y="497"/>
                    <a:pt x="229" y="507"/>
                    <a:pt x="226" y="516"/>
                  </a:cubicBezTo>
                  <a:cubicBezTo>
                    <a:pt x="223" y="526"/>
                    <a:pt x="216" y="533"/>
                    <a:pt x="206" y="536"/>
                  </a:cubicBezTo>
                  <a:cubicBezTo>
                    <a:pt x="421" y="606"/>
                    <a:pt x="421" y="606"/>
                    <a:pt x="421" y="606"/>
                  </a:cubicBezTo>
                  <a:cubicBezTo>
                    <a:pt x="426" y="608"/>
                    <a:pt x="430" y="605"/>
                    <a:pt x="430" y="600"/>
                  </a:cubicBezTo>
                  <a:cubicBezTo>
                    <a:pt x="430" y="353"/>
                    <a:pt x="430" y="353"/>
                    <a:pt x="430" y="353"/>
                  </a:cubicBezTo>
                  <a:cubicBezTo>
                    <a:pt x="430" y="352"/>
                    <a:pt x="430" y="351"/>
                    <a:pt x="431" y="350"/>
                  </a:cubicBezTo>
                  <a:cubicBezTo>
                    <a:pt x="432" y="347"/>
                    <a:pt x="434" y="346"/>
                    <a:pt x="437" y="345"/>
                  </a:cubicBezTo>
                  <a:cubicBezTo>
                    <a:pt x="443" y="345"/>
                    <a:pt x="449" y="345"/>
                    <a:pt x="453" y="351"/>
                  </a:cubicBezTo>
                  <a:cubicBezTo>
                    <a:pt x="455" y="354"/>
                    <a:pt x="457" y="358"/>
                    <a:pt x="459" y="361"/>
                  </a:cubicBezTo>
                  <a:cubicBezTo>
                    <a:pt x="465" y="371"/>
                    <a:pt x="478" y="373"/>
                    <a:pt x="486" y="363"/>
                  </a:cubicBezTo>
                  <a:cubicBezTo>
                    <a:pt x="493" y="354"/>
                    <a:pt x="496" y="341"/>
                    <a:pt x="496" y="329"/>
                  </a:cubicBezTo>
                  <a:cubicBezTo>
                    <a:pt x="496" y="317"/>
                    <a:pt x="493" y="304"/>
                    <a:pt x="486" y="295"/>
                  </a:cubicBezTo>
                  <a:cubicBezTo>
                    <a:pt x="478" y="286"/>
                    <a:pt x="465" y="287"/>
                    <a:pt x="459" y="297"/>
                  </a:cubicBezTo>
                  <a:cubicBezTo>
                    <a:pt x="457" y="300"/>
                    <a:pt x="455" y="304"/>
                    <a:pt x="453" y="307"/>
                  </a:cubicBezTo>
                  <a:cubicBezTo>
                    <a:pt x="449" y="313"/>
                    <a:pt x="443" y="313"/>
                    <a:pt x="437" y="313"/>
                  </a:cubicBezTo>
                  <a:cubicBezTo>
                    <a:pt x="434" y="313"/>
                    <a:pt x="432" y="311"/>
                    <a:pt x="431" y="309"/>
                  </a:cubicBezTo>
                  <a:cubicBezTo>
                    <a:pt x="430" y="308"/>
                    <a:pt x="430" y="307"/>
                    <a:pt x="430" y="305"/>
                  </a:cubicBezTo>
                  <a:cubicBezTo>
                    <a:pt x="430" y="7"/>
                    <a:pt x="430" y="7"/>
                    <a:pt x="430" y="7"/>
                  </a:cubicBezTo>
                  <a:cubicBezTo>
                    <a:pt x="430" y="3"/>
                    <a:pt x="427" y="0"/>
                    <a:pt x="423" y="0"/>
                  </a:cubicBezTo>
                  <a:cubicBezTo>
                    <a:pt x="346" y="5"/>
                    <a:pt x="279" y="23"/>
                    <a:pt x="231" y="49"/>
                  </a:cubicBezTo>
                  <a:cubicBezTo>
                    <a:pt x="64" y="136"/>
                    <a:pt x="15" y="299"/>
                    <a:pt x="3" y="405"/>
                  </a:cubicBezTo>
                  <a:cubicBezTo>
                    <a:pt x="0" y="431"/>
                    <a:pt x="7" y="453"/>
                    <a:pt x="14" y="472"/>
                  </a:cubicBezTo>
                  <a:cubicBezTo>
                    <a:pt x="15" y="473"/>
                    <a:pt x="16" y="475"/>
                    <a:pt x="18" y="475"/>
                  </a:cubicBezTo>
                  <a:cubicBezTo>
                    <a:pt x="122" y="509"/>
                    <a:pt x="122" y="509"/>
                    <a:pt x="122" y="509"/>
                  </a:cubicBezTo>
                  <a:cubicBezTo>
                    <a:pt x="117" y="501"/>
                    <a:pt x="115" y="490"/>
                    <a:pt x="118" y="48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48" name="Google Shape;4748;p49"/>
            <p:cNvSpPr/>
            <p:nvPr/>
          </p:nvSpPr>
          <p:spPr>
            <a:xfrm>
              <a:off x="4539787" y="1276220"/>
              <a:ext cx="295350" cy="349606"/>
            </a:xfrm>
            <a:custGeom>
              <a:avLst/>
              <a:gdLst/>
              <a:ahLst/>
              <a:cxnLst/>
              <a:rect l="l" t="t" r="r" b="b"/>
              <a:pathLst>
                <a:path w="529" h="627" extrusionOk="0">
                  <a:moveTo>
                    <a:pt x="313" y="412"/>
                  </a:moveTo>
                  <a:cubicBezTo>
                    <a:pt x="306" y="406"/>
                    <a:pt x="301" y="397"/>
                    <a:pt x="300" y="387"/>
                  </a:cubicBezTo>
                  <a:cubicBezTo>
                    <a:pt x="299" y="373"/>
                    <a:pt x="305" y="357"/>
                    <a:pt x="315" y="343"/>
                  </a:cubicBezTo>
                  <a:cubicBezTo>
                    <a:pt x="325" y="329"/>
                    <a:pt x="339" y="319"/>
                    <a:pt x="353" y="315"/>
                  </a:cubicBezTo>
                  <a:cubicBezTo>
                    <a:pt x="362" y="313"/>
                    <a:pt x="372" y="314"/>
                    <a:pt x="380" y="320"/>
                  </a:cubicBezTo>
                  <a:cubicBezTo>
                    <a:pt x="388" y="326"/>
                    <a:pt x="393" y="335"/>
                    <a:pt x="394" y="345"/>
                  </a:cubicBezTo>
                  <a:cubicBezTo>
                    <a:pt x="527" y="162"/>
                    <a:pt x="527" y="162"/>
                    <a:pt x="527" y="162"/>
                  </a:cubicBezTo>
                  <a:cubicBezTo>
                    <a:pt x="529" y="159"/>
                    <a:pt x="528" y="153"/>
                    <a:pt x="523" y="152"/>
                  </a:cubicBezTo>
                  <a:cubicBezTo>
                    <a:pt x="288" y="76"/>
                    <a:pt x="288" y="76"/>
                    <a:pt x="288" y="76"/>
                  </a:cubicBezTo>
                  <a:cubicBezTo>
                    <a:pt x="287" y="75"/>
                    <a:pt x="286" y="75"/>
                    <a:pt x="285" y="74"/>
                  </a:cubicBezTo>
                  <a:cubicBezTo>
                    <a:pt x="284" y="72"/>
                    <a:pt x="282" y="70"/>
                    <a:pt x="283" y="67"/>
                  </a:cubicBezTo>
                  <a:cubicBezTo>
                    <a:pt x="285" y="61"/>
                    <a:pt x="287" y="55"/>
                    <a:pt x="294" y="53"/>
                  </a:cubicBezTo>
                  <a:cubicBezTo>
                    <a:pt x="297" y="52"/>
                    <a:pt x="301" y="52"/>
                    <a:pt x="305" y="51"/>
                  </a:cubicBezTo>
                  <a:cubicBezTo>
                    <a:pt x="317" y="48"/>
                    <a:pt x="322" y="36"/>
                    <a:pt x="315" y="26"/>
                  </a:cubicBezTo>
                  <a:cubicBezTo>
                    <a:pt x="309" y="16"/>
                    <a:pt x="297" y="9"/>
                    <a:pt x="286" y="6"/>
                  </a:cubicBezTo>
                  <a:cubicBezTo>
                    <a:pt x="274" y="2"/>
                    <a:pt x="261" y="0"/>
                    <a:pt x="250" y="5"/>
                  </a:cubicBezTo>
                  <a:cubicBezTo>
                    <a:pt x="239" y="9"/>
                    <a:pt x="236" y="22"/>
                    <a:pt x="244" y="31"/>
                  </a:cubicBezTo>
                  <a:cubicBezTo>
                    <a:pt x="246" y="34"/>
                    <a:pt x="249" y="37"/>
                    <a:pt x="252" y="40"/>
                  </a:cubicBezTo>
                  <a:cubicBezTo>
                    <a:pt x="256" y="45"/>
                    <a:pt x="254" y="51"/>
                    <a:pt x="252" y="57"/>
                  </a:cubicBezTo>
                  <a:cubicBezTo>
                    <a:pt x="251" y="59"/>
                    <a:pt x="249" y="61"/>
                    <a:pt x="246" y="61"/>
                  </a:cubicBezTo>
                  <a:cubicBezTo>
                    <a:pt x="245" y="61"/>
                    <a:pt x="244" y="61"/>
                    <a:pt x="243" y="61"/>
                  </a:cubicBezTo>
                  <a:cubicBezTo>
                    <a:pt x="141" y="28"/>
                    <a:pt x="141" y="28"/>
                    <a:pt x="141" y="28"/>
                  </a:cubicBezTo>
                  <a:cubicBezTo>
                    <a:pt x="136" y="26"/>
                    <a:pt x="131" y="30"/>
                    <a:pt x="132" y="35"/>
                  </a:cubicBezTo>
                  <a:cubicBezTo>
                    <a:pt x="132" y="38"/>
                    <a:pt x="132" y="41"/>
                    <a:pt x="132" y="44"/>
                  </a:cubicBezTo>
                  <a:cubicBezTo>
                    <a:pt x="125" y="99"/>
                    <a:pt x="5" y="184"/>
                    <a:pt x="2" y="244"/>
                  </a:cubicBezTo>
                  <a:cubicBezTo>
                    <a:pt x="0" y="285"/>
                    <a:pt x="82" y="301"/>
                    <a:pt x="96" y="329"/>
                  </a:cubicBezTo>
                  <a:cubicBezTo>
                    <a:pt x="103" y="341"/>
                    <a:pt x="85" y="368"/>
                    <a:pt x="87" y="384"/>
                  </a:cubicBezTo>
                  <a:cubicBezTo>
                    <a:pt x="88" y="398"/>
                    <a:pt x="128" y="414"/>
                    <a:pt x="128" y="414"/>
                  </a:cubicBezTo>
                  <a:cubicBezTo>
                    <a:pt x="128" y="414"/>
                    <a:pt x="99" y="441"/>
                    <a:pt x="98" y="453"/>
                  </a:cubicBezTo>
                  <a:cubicBezTo>
                    <a:pt x="97" y="468"/>
                    <a:pt x="124" y="491"/>
                    <a:pt x="125" y="506"/>
                  </a:cubicBezTo>
                  <a:cubicBezTo>
                    <a:pt x="125" y="521"/>
                    <a:pt x="101" y="558"/>
                    <a:pt x="112" y="598"/>
                  </a:cubicBezTo>
                  <a:cubicBezTo>
                    <a:pt x="119" y="621"/>
                    <a:pt x="149" y="627"/>
                    <a:pt x="186" y="626"/>
                  </a:cubicBezTo>
                  <a:cubicBezTo>
                    <a:pt x="188" y="626"/>
                    <a:pt x="190" y="625"/>
                    <a:pt x="191" y="624"/>
                  </a:cubicBezTo>
                  <a:cubicBezTo>
                    <a:pt x="342" y="417"/>
                    <a:pt x="342" y="417"/>
                    <a:pt x="342" y="417"/>
                  </a:cubicBezTo>
                  <a:cubicBezTo>
                    <a:pt x="332" y="420"/>
                    <a:pt x="322" y="418"/>
                    <a:pt x="313" y="41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49" name="Google Shape;4749;p49"/>
            <p:cNvSpPr/>
            <p:nvPr/>
          </p:nvSpPr>
          <p:spPr>
            <a:xfrm>
              <a:off x="4854479" y="1272314"/>
              <a:ext cx="277529" cy="353078"/>
            </a:xfrm>
            <a:custGeom>
              <a:avLst/>
              <a:gdLst/>
              <a:ahLst/>
              <a:cxnLst/>
              <a:rect l="l" t="t" r="r" b="b"/>
              <a:pathLst>
                <a:path w="497" h="633" extrusionOk="0">
                  <a:moveTo>
                    <a:pt x="326" y="81"/>
                  </a:moveTo>
                  <a:cubicBezTo>
                    <a:pt x="328" y="91"/>
                    <a:pt x="327" y="101"/>
                    <a:pt x="322" y="109"/>
                  </a:cubicBezTo>
                  <a:cubicBezTo>
                    <a:pt x="314" y="122"/>
                    <a:pt x="300" y="131"/>
                    <a:pt x="284" y="136"/>
                  </a:cubicBezTo>
                  <a:cubicBezTo>
                    <a:pt x="267" y="142"/>
                    <a:pt x="250" y="142"/>
                    <a:pt x="237" y="137"/>
                  </a:cubicBezTo>
                  <a:cubicBezTo>
                    <a:pt x="227" y="133"/>
                    <a:pt x="220" y="126"/>
                    <a:pt x="217" y="117"/>
                  </a:cubicBezTo>
                  <a:cubicBezTo>
                    <a:pt x="214" y="107"/>
                    <a:pt x="216" y="97"/>
                    <a:pt x="222" y="88"/>
                  </a:cubicBezTo>
                  <a:cubicBezTo>
                    <a:pt x="6" y="158"/>
                    <a:pt x="6" y="158"/>
                    <a:pt x="6" y="158"/>
                  </a:cubicBezTo>
                  <a:cubicBezTo>
                    <a:pt x="2" y="160"/>
                    <a:pt x="0" y="165"/>
                    <a:pt x="3" y="168"/>
                  </a:cubicBezTo>
                  <a:cubicBezTo>
                    <a:pt x="148" y="368"/>
                    <a:pt x="148" y="368"/>
                    <a:pt x="148" y="368"/>
                  </a:cubicBezTo>
                  <a:cubicBezTo>
                    <a:pt x="149" y="369"/>
                    <a:pt x="149" y="370"/>
                    <a:pt x="150" y="372"/>
                  </a:cubicBezTo>
                  <a:cubicBezTo>
                    <a:pt x="150" y="374"/>
                    <a:pt x="149" y="377"/>
                    <a:pt x="147" y="378"/>
                  </a:cubicBezTo>
                  <a:cubicBezTo>
                    <a:pt x="142" y="382"/>
                    <a:pt x="137" y="386"/>
                    <a:pt x="131" y="383"/>
                  </a:cubicBezTo>
                  <a:cubicBezTo>
                    <a:pt x="127" y="382"/>
                    <a:pt x="124" y="380"/>
                    <a:pt x="120" y="379"/>
                  </a:cubicBezTo>
                  <a:cubicBezTo>
                    <a:pt x="109" y="374"/>
                    <a:pt x="98" y="381"/>
                    <a:pt x="97" y="393"/>
                  </a:cubicBezTo>
                  <a:cubicBezTo>
                    <a:pt x="96" y="404"/>
                    <a:pt x="102" y="417"/>
                    <a:pt x="109" y="426"/>
                  </a:cubicBezTo>
                  <a:cubicBezTo>
                    <a:pt x="116" y="436"/>
                    <a:pt x="126" y="445"/>
                    <a:pt x="137" y="448"/>
                  </a:cubicBezTo>
                  <a:cubicBezTo>
                    <a:pt x="149" y="451"/>
                    <a:pt x="159" y="443"/>
                    <a:pt x="158" y="431"/>
                  </a:cubicBezTo>
                  <a:cubicBezTo>
                    <a:pt x="158" y="427"/>
                    <a:pt x="157" y="423"/>
                    <a:pt x="157" y="419"/>
                  </a:cubicBezTo>
                  <a:cubicBezTo>
                    <a:pt x="156" y="412"/>
                    <a:pt x="161" y="408"/>
                    <a:pt x="167" y="405"/>
                  </a:cubicBezTo>
                  <a:cubicBezTo>
                    <a:pt x="169" y="403"/>
                    <a:pt x="171" y="404"/>
                    <a:pt x="174" y="405"/>
                  </a:cubicBezTo>
                  <a:cubicBezTo>
                    <a:pt x="175" y="405"/>
                    <a:pt x="176" y="406"/>
                    <a:pt x="176" y="407"/>
                  </a:cubicBezTo>
                  <a:cubicBezTo>
                    <a:pt x="336" y="627"/>
                    <a:pt x="336" y="627"/>
                    <a:pt x="336" y="627"/>
                  </a:cubicBezTo>
                  <a:cubicBezTo>
                    <a:pt x="340" y="633"/>
                    <a:pt x="349" y="630"/>
                    <a:pt x="348" y="623"/>
                  </a:cubicBezTo>
                  <a:cubicBezTo>
                    <a:pt x="345" y="577"/>
                    <a:pt x="342" y="510"/>
                    <a:pt x="356" y="414"/>
                  </a:cubicBezTo>
                  <a:cubicBezTo>
                    <a:pt x="372" y="311"/>
                    <a:pt x="417" y="234"/>
                    <a:pt x="461" y="143"/>
                  </a:cubicBezTo>
                  <a:cubicBezTo>
                    <a:pt x="475" y="114"/>
                    <a:pt x="489" y="66"/>
                    <a:pt x="497" y="9"/>
                  </a:cubicBezTo>
                  <a:cubicBezTo>
                    <a:pt x="497" y="4"/>
                    <a:pt x="493" y="0"/>
                    <a:pt x="488" y="2"/>
                  </a:cubicBezTo>
                  <a:cubicBezTo>
                    <a:pt x="305" y="61"/>
                    <a:pt x="305" y="61"/>
                    <a:pt x="305" y="61"/>
                  </a:cubicBezTo>
                  <a:cubicBezTo>
                    <a:pt x="315" y="64"/>
                    <a:pt x="322" y="72"/>
                    <a:pt x="326" y="8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50" name="Google Shape;4750;p49"/>
            <p:cNvSpPr/>
            <p:nvPr/>
          </p:nvSpPr>
          <p:spPr>
            <a:xfrm>
              <a:off x="4661491" y="1370403"/>
              <a:ext cx="388584" cy="360890"/>
            </a:xfrm>
            <a:custGeom>
              <a:avLst/>
              <a:gdLst/>
              <a:ahLst/>
              <a:cxnLst/>
              <a:rect l="l" t="t" r="r" b="b"/>
              <a:pathLst>
                <a:path w="696" h="647" extrusionOk="0">
                  <a:moveTo>
                    <a:pt x="506" y="283"/>
                  </a:moveTo>
                  <a:cubicBezTo>
                    <a:pt x="498" y="289"/>
                    <a:pt x="488" y="291"/>
                    <a:pt x="478" y="288"/>
                  </a:cubicBezTo>
                  <a:cubicBezTo>
                    <a:pt x="464" y="285"/>
                    <a:pt x="451" y="275"/>
                    <a:pt x="441" y="261"/>
                  </a:cubicBezTo>
                  <a:cubicBezTo>
                    <a:pt x="430" y="246"/>
                    <a:pt x="425" y="231"/>
                    <a:pt x="426" y="216"/>
                  </a:cubicBezTo>
                  <a:cubicBezTo>
                    <a:pt x="427" y="206"/>
                    <a:pt x="432" y="197"/>
                    <a:pt x="439" y="192"/>
                  </a:cubicBezTo>
                  <a:cubicBezTo>
                    <a:pt x="447" y="186"/>
                    <a:pt x="458" y="184"/>
                    <a:pt x="468" y="187"/>
                  </a:cubicBezTo>
                  <a:cubicBezTo>
                    <a:pt x="334" y="4"/>
                    <a:pt x="334" y="4"/>
                    <a:pt x="334" y="4"/>
                  </a:cubicBezTo>
                  <a:cubicBezTo>
                    <a:pt x="332" y="0"/>
                    <a:pt x="326" y="0"/>
                    <a:pt x="324" y="4"/>
                  </a:cubicBezTo>
                  <a:cubicBezTo>
                    <a:pt x="178" y="204"/>
                    <a:pt x="178" y="204"/>
                    <a:pt x="178" y="204"/>
                  </a:cubicBezTo>
                  <a:cubicBezTo>
                    <a:pt x="178" y="205"/>
                    <a:pt x="177" y="205"/>
                    <a:pt x="176" y="206"/>
                  </a:cubicBezTo>
                  <a:cubicBezTo>
                    <a:pt x="173" y="207"/>
                    <a:pt x="171" y="207"/>
                    <a:pt x="169" y="206"/>
                  </a:cubicBezTo>
                  <a:cubicBezTo>
                    <a:pt x="163" y="202"/>
                    <a:pt x="159" y="199"/>
                    <a:pt x="159" y="192"/>
                  </a:cubicBezTo>
                  <a:cubicBezTo>
                    <a:pt x="159" y="188"/>
                    <a:pt x="160" y="184"/>
                    <a:pt x="160" y="180"/>
                  </a:cubicBezTo>
                  <a:cubicBezTo>
                    <a:pt x="161" y="168"/>
                    <a:pt x="151" y="159"/>
                    <a:pt x="139" y="162"/>
                  </a:cubicBezTo>
                  <a:cubicBezTo>
                    <a:pt x="128" y="165"/>
                    <a:pt x="118" y="174"/>
                    <a:pt x="111" y="184"/>
                  </a:cubicBezTo>
                  <a:cubicBezTo>
                    <a:pt x="104" y="194"/>
                    <a:pt x="98" y="206"/>
                    <a:pt x="99" y="218"/>
                  </a:cubicBezTo>
                  <a:cubicBezTo>
                    <a:pt x="100" y="230"/>
                    <a:pt x="111" y="236"/>
                    <a:pt x="122" y="232"/>
                  </a:cubicBezTo>
                  <a:cubicBezTo>
                    <a:pt x="126" y="230"/>
                    <a:pt x="129" y="228"/>
                    <a:pt x="133" y="227"/>
                  </a:cubicBezTo>
                  <a:cubicBezTo>
                    <a:pt x="140" y="225"/>
                    <a:pt x="144" y="228"/>
                    <a:pt x="149" y="232"/>
                  </a:cubicBezTo>
                  <a:cubicBezTo>
                    <a:pt x="152" y="234"/>
                    <a:pt x="152" y="236"/>
                    <a:pt x="152" y="239"/>
                  </a:cubicBezTo>
                  <a:cubicBezTo>
                    <a:pt x="152" y="240"/>
                    <a:pt x="151" y="241"/>
                    <a:pt x="151" y="242"/>
                  </a:cubicBezTo>
                  <a:cubicBezTo>
                    <a:pt x="4" y="444"/>
                    <a:pt x="4" y="444"/>
                    <a:pt x="4" y="444"/>
                  </a:cubicBezTo>
                  <a:cubicBezTo>
                    <a:pt x="0" y="449"/>
                    <a:pt x="4" y="455"/>
                    <a:pt x="10" y="455"/>
                  </a:cubicBezTo>
                  <a:cubicBezTo>
                    <a:pt x="72" y="448"/>
                    <a:pt x="138" y="432"/>
                    <a:pt x="147" y="440"/>
                  </a:cubicBezTo>
                  <a:cubicBezTo>
                    <a:pt x="174" y="465"/>
                    <a:pt x="143" y="537"/>
                    <a:pt x="158" y="561"/>
                  </a:cubicBezTo>
                  <a:cubicBezTo>
                    <a:pt x="180" y="598"/>
                    <a:pt x="517" y="647"/>
                    <a:pt x="683" y="531"/>
                  </a:cubicBezTo>
                  <a:cubicBezTo>
                    <a:pt x="691" y="525"/>
                    <a:pt x="695" y="517"/>
                    <a:pt x="696" y="504"/>
                  </a:cubicBezTo>
                  <a:cubicBezTo>
                    <a:pt x="696" y="502"/>
                    <a:pt x="696" y="501"/>
                    <a:pt x="695" y="500"/>
                  </a:cubicBezTo>
                  <a:cubicBezTo>
                    <a:pt x="519" y="258"/>
                    <a:pt x="519" y="258"/>
                    <a:pt x="519" y="258"/>
                  </a:cubicBezTo>
                  <a:cubicBezTo>
                    <a:pt x="519" y="268"/>
                    <a:pt x="514" y="278"/>
                    <a:pt x="506" y="283"/>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751" name="Google Shape;4751;p49"/>
          <p:cNvGrpSpPr/>
          <p:nvPr/>
        </p:nvGrpSpPr>
        <p:grpSpPr>
          <a:xfrm>
            <a:off x="4061340" y="766940"/>
            <a:ext cx="366917" cy="445733"/>
            <a:chOff x="5526246" y="1011207"/>
            <a:chExt cx="592758" cy="720086"/>
          </a:xfrm>
        </p:grpSpPr>
        <p:sp>
          <p:nvSpPr>
            <p:cNvPr id="4752" name="Google Shape;4752;p49"/>
            <p:cNvSpPr/>
            <p:nvPr/>
          </p:nvSpPr>
          <p:spPr>
            <a:xfrm>
              <a:off x="5632379" y="1011207"/>
              <a:ext cx="311420" cy="340347"/>
            </a:xfrm>
            <a:custGeom>
              <a:avLst/>
              <a:gdLst/>
              <a:ahLst/>
              <a:cxnLst/>
              <a:rect l="l" t="t" r="r" b="b"/>
              <a:pathLst>
                <a:path w="518" h="567" extrusionOk="0">
                  <a:moveTo>
                    <a:pt x="144" y="322"/>
                  </a:moveTo>
                  <a:cubicBezTo>
                    <a:pt x="151" y="316"/>
                    <a:pt x="160" y="314"/>
                    <a:pt x="169" y="316"/>
                  </a:cubicBezTo>
                  <a:cubicBezTo>
                    <a:pt x="182" y="318"/>
                    <a:pt x="195" y="327"/>
                    <a:pt x="205" y="339"/>
                  </a:cubicBezTo>
                  <a:cubicBezTo>
                    <a:pt x="215" y="352"/>
                    <a:pt x="221" y="366"/>
                    <a:pt x="220" y="379"/>
                  </a:cubicBezTo>
                  <a:cubicBezTo>
                    <a:pt x="220" y="388"/>
                    <a:pt x="216" y="397"/>
                    <a:pt x="209" y="402"/>
                  </a:cubicBezTo>
                  <a:cubicBezTo>
                    <a:pt x="202" y="408"/>
                    <a:pt x="193" y="410"/>
                    <a:pt x="184" y="408"/>
                  </a:cubicBezTo>
                  <a:cubicBezTo>
                    <a:pt x="308" y="562"/>
                    <a:pt x="308" y="562"/>
                    <a:pt x="308" y="562"/>
                  </a:cubicBezTo>
                  <a:cubicBezTo>
                    <a:pt x="312" y="567"/>
                    <a:pt x="321" y="565"/>
                    <a:pt x="323" y="559"/>
                  </a:cubicBezTo>
                  <a:cubicBezTo>
                    <a:pt x="400" y="358"/>
                    <a:pt x="400" y="358"/>
                    <a:pt x="400" y="358"/>
                  </a:cubicBezTo>
                  <a:cubicBezTo>
                    <a:pt x="401" y="356"/>
                    <a:pt x="403" y="354"/>
                    <a:pt x="405" y="353"/>
                  </a:cubicBezTo>
                  <a:cubicBezTo>
                    <a:pt x="406" y="353"/>
                    <a:pt x="407" y="353"/>
                    <a:pt x="409" y="353"/>
                  </a:cubicBezTo>
                  <a:cubicBezTo>
                    <a:pt x="414" y="355"/>
                    <a:pt x="419" y="357"/>
                    <a:pt x="421" y="363"/>
                  </a:cubicBezTo>
                  <a:cubicBezTo>
                    <a:pt x="422" y="367"/>
                    <a:pt x="422" y="370"/>
                    <a:pt x="422" y="374"/>
                  </a:cubicBezTo>
                  <a:cubicBezTo>
                    <a:pt x="425" y="384"/>
                    <a:pt x="435" y="390"/>
                    <a:pt x="445" y="384"/>
                  </a:cubicBezTo>
                  <a:cubicBezTo>
                    <a:pt x="454" y="379"/>
                    <a:pt x="461" y="369"/>
                    <a:pt x="465" y="358"/>
                  </a:cubicBezTo>
                  <a:cubicBezTo>
                    <a:pt x="469" y="348"/>
                    <a:pt x="471" y="336"/>
                    <a:pt x="467" y="326"/>
                  </a:cubicBezTo>
                  <a:cubicBezTo>
                    <a:pt x="464" y="315"/>
                    <a:pt x="452" y="312"/>
                    <a:pt x="444" y="319"/>
                  </a:cubicBezTo>
                  <a:cubicBezTo>
                    <a:pt x="441" y="321"/>
                    <a:pt x="438" y="323"/>
                    <a:pt x="435" y="326"/>
                  </a:cubicBezTo>
                  <a:cubicBezTo>
                    <a:pt x="430" y="329"/>
                    <a:pt x="425" y="327"/>
                    <a:pt x="419" y="325"/>
                  </a:cubicBezTo>
                  <a:cubicBezTo>
                    <a:pt x="418" y="324"/>
                    <a:pt x="417" y="324"/>
                    <a:pt x="417" y="322"/>
                  </a:cubicBezTo>
                  <a:cubicBezTo>
                    <a:pt x="416" y="320"/>
                    <a:pt x="416" y="318"/>
                    <a:pt x="416" y="316"/>
                  </a:cubicBezTo>
                  <a:cubicBezTo>
                    <a:pt x="517" y="54"/>
                    <a:pt x="517" y="54"/>
                    <a:pt x="517" y="54"/>
                  </a:cubicBezTo>
                  <a:cubicBezTo>
                    <a:pt x="518" y="49"/>
                    <a:pt x="516" y="44"/>
                    <a:pt x="511" y="43"/>
                  </a:cubicBezTo>
                  <a:cubicBezTo>
                    <a:pt x="356" y="0"/>
                    <a:pt x="213" y="22"/>
                    <a:pt x="130" y="66"/>
                  </a:cubicBezTo>
                  <a:cubicBezTo>
                    <a:pt x="74" y="95"/>
                    <a:pt x="33" y="133"/>
                    <a:pt x="3" y="174"/>
                  </a:cubicBezTo>
                  <a:cubicBezTo>
                    <a:pt x="0" y="178"/>
                    <a:pt x="0" y="182"/>
                    <a:pt x="3" y="185"/>
                  </a:cubicBezTo>
                  <a:cubicBezTo>
                    <a:pt x="133" y="346"/>
                    <a:pt x="133" y="346"/>
                    <a:pt x="133" y="346"/>
                  </a:cubicBezTo>
                  <a:cubicBezTo>
                    <a:pt x="133" y="336"/>
                    <a:pt x="137" y="327"/>
                    <a:pt x="144" y="32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53" name="Google Shape;4753;p49"/>
            <p:cNvSpPr/>
            <p:nvPr/>
          </p:nvSpPr>
          <p:spPr>
            <a:xfrm>
              <a:off x="5835019" y="1041711"/>
              <a:ext cx="283984" cy="330260"/>
            </a:xfrm>
            <a:custGeom>
              <a:avLst/>
              <a:gdLst/>
              <a:ahLst/>
              <a:cxnLst/>
              <a:rect l="l" t="t" r="r" b="b"/>
              <a:pathLst>
                <a:path w="473" h="550" extrusionOk="0">
                  <a:moveTo>
                    <a:pt x="128" y="252"/>
                  </a:moveTo>
                  <a:cubicBezTo>
                    <a:pt x="136" y="255"/>
                    <a:pt x="142" y="262"/>
                    <a:pt x="145" y="270"/>
                  </a:cubicBezTo>
                  <a:cubicBezTo>
                    <a:pt x="149" y="283"/>
                    <a:pt x="148" y="298"/>
                    <a:pt x="143" y="313"/>
                  </a:cubicBezTo>
                  <a:cubicBezTo>
                    <a:pt x="137" y="328"/>
                    <a:pt x="128" y="340"/>
                    <a:pt x="116" y="347"/>
                  </a:cubicBezTo>
                  <a:cubicBezTo>
                    <a:pt x="108" y="351"/>
                    <a:pt x="99" y="352"/>
                    <a:pt x="90" y="349"/>
                  </a:cubicBezTo>
                  <a:cubicBezTo>
                    <a:pt x="82" y="345"/>
                    <a:pt x="75" y="338"/>
                    <a:pt x="73" y="329"/>
                  </a:cubicBezTo>
                  <a:cubicBezTo>
                    <a:pt x="2" y="514"/>
                    <a:pt x="2" y="514"/>
                    <a:pt x="2" y="514"/>
                  </a:cubicBezTo>
                  <a:cubicBezTo>
                    <a:pt x="0" y="520"/>
                    <a:pt x="5" y="527"/>
                    <a:pt x="12" y="526"/>
                  </a:cubicBezTo>
                  <a:cubicBezTo>
                    <a:pt x="224" y="492"/>
                    <a:pt x="224" y="492"/>
                    <a:pt x="224" y="492"/>
                  </a:cubicBezTo>
                  <a:cubicBezTo>
                    <a:pt x="227" y="491"/>
                    <a:pt x="229" y="492"/>
                    <a:pt x="231" y="493"/>
                  </a:cubicBezTo>
                  <a:cubicBezTo>
                    <a:pt x="232" y="494"/>
                    <a:pt x="233" y="495"/>
                    <a:pt x="233" y="497"/>
                  </a:cubicBezTo>
                  <a:cubicBezTo>
                    <a:pt x="234" y="502"/>
                    <a:pt x="235" y="508"/>
                    <a:pt x="230" y="512"/>
                  </a:cubicBezTo>
                  <a:cubicBezTo>
                    <a:pt x="228" y="515"/>
                    <a:pt x="225" y="516"/>
                    <a:pt x="222" y="519"/>
                  </a:cubicBezTo>
                  <a:cubicBezTo>
                    <a:pt x="214" y="526"/>
                    <a:pt x="214" y="538"/>
                    <a:pt x="224" y="543"/>
                  </a:cubicBezTo>
                  <a:cubicBezTo>
                    <a:pt x="233" y="549"/>
                    <a:pt x="245" y="550"/>
                    <a:pt x="256" y="548"/>
                  </a:cubicBezTo>
                  <a:cubicBezTo>
                    <a:pt x="267" y="546"/>
                    <a:pt x="279" y="542"/>
                    <a:pt x="286" y="534"/>
                  </a:cubicBezTo>
                  <a:cubicBezTo>
                    <a:pt x="293" y="525"/>
                    <a:pt x="290" y="514"/>
                    <a:pt x="280" y="510"/>
                  </a:cubicBezTo>
                  <a:cubicBezTo>
                    <a:pt x="277" y="508"/>
                    <a:pt x="273" y="507"/>
                    <a:pt x="270" y="506"/>
                  </a:cubicBezTo>
                  <a:cubicBezTo>
                    <a:pt x="264" y="503"/>
                    <a:pt x="263" y="498"/>
                    <a:pt x="263" y="492"/>
                  </a:cubicBezTo>
                  <a:cubicBezTo>
                    <a:pt x="262" y="490"/>
                    <a:pt x="263" y="489"/>
                    <a:pt x="263" y="488"/>
                  </a:cubicBezTo>
                  <a:cubicBezTo>
                    <a:pt x="265" y="486"/>
                    <a:pt x="267" y="485"/>
                    <a:pt x="269" y="485"/>
                  </a:cubicBezTo>
                  <a:cubicBezTo>
                    <a:pt x="439" y="458"/>
                    <a:pt x="439" y="458"/>
                    <a:pt x="439" y="458"/>
                  </a:cubicBezTo>
                  <a:cubicBezTo>
                    <a:pt x="442" y="457"/>
                    <a:pt x="445" y="454"/>
                    <a:pt x="446" y="451"/>
                  </a:cubicBezTo>
                  <a:cubicBezTo>
                    <a:pt x="473" y="328"/>
                    <a:pt x="470" y="126"/>
                    <a:pt x="304" y="42"/>
                  </a:cubicBezTo>
                  <a:cubicBezTo>
                    <a:pt x="271" y="25"/>
                    <a:pt x="239" y="12"/>
                    <a:pt x="207" y="2"/>
                  </a:cubicBezTo>
                  <a:cubicBezTo>
                    <a:pt x="203" y="0"/>
                    <a:pt x="198" y="3"/>
                    <a:pt x="196" y="7"/>
                  </a:cubicBezTo>
                  <a:cubicBezTo>
                    <a:pt x="101" y="254"/>
                    <a:pt x="101" y="254"/>
                    <a:pt x="101" y="254"/>
                  </a:cubicBezTo>
                  <a:cubicBezTo>
                    <a:pt x="109" y="249"/>
                    <a:pt x="119" y="248"/>
                    <a:pt x="128" y="25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54" name="Google Shape;4754;p49"/>
            <p:cNvSpPr/>
            <p:nvPr/>
          </p:nvSpPr>
          <p:spPr>
            <a:xfrm>
              <a:off x="5837907" y="1326815"/>
              <a:ext cx="260158" cy="268291"/>
            </a:xfrm>
            <a:custGeom>
              <a:avLst/>
              <a:gdLst/>
              <a:ahLst/>
              <a:cxnLst/>
              <a:rect l="l" t="t" r="r" b="b"/>
              <a:pathLst>
                <a:path w="433" h="447" extrusionOk="0">
                  <a:moveTo>
                    <a:pt x="299" y="45"/>
                  </a:moveTo>
                  <a:cubicBezTo>
                    <a:pt x="301" y="53"/>
                    <a:pt x="298" y="62"/>
                    <a:pt x="292" y="69"/>
                  </a:cubicBezTo>
                  <a:cubicBezTo>
                    <a:pt x="283" y="79"/>
                    <a:pt x="270" y="86"/>
                    <a:pt x="254" y="88"/>
                  </a:cubicBezTo>
                  <a:cubicBezTo>
                    <a:pt x="238" y="91"/>
                    <a:pt x="223" y="89"/>
                    <a:pt x="211" y="82"/>
                  </a:cubicBezTo>
                  <a:cubicBezTo>
                    <a:pt x="203" y="77"/>
                    <a:pt x="198" y="70"/>
                    <a:pt x="197" y="61"/>
                  </a:cubicBezTo>
                  <a:cubicBezTo>
                    <a:pt x="195" y="52"/>
                    <a:pt x="198" y="43"/>
                    <a:pt x="205" y="36"/>
                  </a:cubicBezTo>
                  <a:cubicBezTo>
                    <a:pt x="10" y="67"/>
                    <a:pt x="10" y="67"/>
                    <a:pt x="10" y="67"/>
                  </a:cubicBezTo>
                  <a:cubicBezTo>
                    <a:pt x="3" y="68"/>
                    <a:pt x="0" y="76"/>
                    <a:pt x="4" y="81"/>
                  </a:cubicBezTo>
                  <a:cubicBezTo>
                    <a:pt x="140" y="249"/>
                    <a:pt x="140" y="249"/>
                    <a:pt x="140" y="249"/>
                  </a:cubicBezTo>
                  <a:cubicBezTo>
                    <a:pt x="141" y="250"/>
                    <a:pt x="142" y="253"/>
                    <a:pt x="142" y="255"/>
                  </a:cubicBezTo>
                  <a:cubicBezTo>
                    <a:pt x="142" y="256"/>
                    <a:pt x="141" y="258"/>
                    <a:pt x="140" y="258"/>
                  </a:cubicBezTo>
                  <a:cubicBezTo>
                    <a:pt x="136" y="262"/>
                    <a:pt x="131" y="266"/>
                    <a:pt x="125" y="264"/>
                  </a:cubicBezTo>
                  <a:cubicBezTo>
                    <a:pt x="122" y="263"/>
                    <a:pt x="119" y="261"/>
                    <a:pt x="115" y="260"/>
                  </a:cubicBezTo>
                  <a:cubicBezTo>
                    <a:pt x="105" y="256"/>
                    <a:pt x="95" y="263"/>
                    <a:pt x="95" y="274"/>
                  </a:cubicBezTo>
                  <a:cubicBezTo>
                    <a:pt x="95" y="285"/>
                    <a:pt x="100" y="296"/>
                    <a:pt x="107" y="304"/>
                  </a:cubicBezTo>
                  <a:cubicBezTo>
                    <a:pt x="114" y="313"/>
                    <a:pt x="124" y="321"/>
                    <a:pt x="134" y="323"/>
                  </a:cubicBezTo>
                  <a:cubicBezTo>
                    <a:pt x="145" y="325"/>
                    <a:pt x="154" y="317"/>
                    <a:pt x="152" y="306"/>
                  </a:cubicBezTo>
                  <a:cubicBezTo>
                    <a:pt x="152" y="302"/>
                    <a:pt x="151" y="299"/>
                    <a:pt x="151" y="295"/>
                  </a:cubicBezTo>
                  <a:cubicBezTo>
                    <a:pt x="150" y="289"/>
                    <a:pt x="154" y="285"/>
                    <a:pt x="159" y="282"/>
                  </a:cubicBezTo>
                  <a:cubicBezTo>
                    <a:pt x="160" y="281"/>
                    <a:pt x="161" y="281"/>
                    <a:pt x="162" y="281"/>
                  </a:cubicBezTo>
                  <a:cubicBezTo>
                    <a:pt x="165" y="281"/>
                    <a:pt x="167" y="282"/>
                    <a:pt x="168" y="284"/>
                  </a:cubicBezTo>
                  <a:cubicBezTo>
                    <a:pt x="295" y="440"/>
                    <a:pt x="295" y="440"/>
                    <a:pt x="295" y="440"/>
                  </a:cubicBezTo>
                  <a:cubicBezTo>
                    <a:pt x="301" y="447"/>
                    <a:pt x="311" y="443"/>
                    <a:pt x="311" y="435"/>
                  </a:cubicBezTo>
                  <a:cubicBezTo>
                    <a:pt x="311" y="399"/>
                    <a:pt x="312" y="354"/>
                    <a:pt x="321" y="300"/>
                  </a:cubicBezTo>
                  <a:cubicBezTo>
                    <a:pt x="335" y="205"/>
                    <a:pt x="376" y="134"/>
                    <a:pt x="417" y="51"/>
                  </a:cubicBezTo>
                  <a:cubicBezTo>
                    <a:pt x="422" y="41"/>
                    <a:pt x="427" y="28"/>
                    <a:pt x="431" y="13"/>
                  </a:cubicBezTo>
                  <a:cubicBezTo>
                    <a:pt x="433" y="7"/>
                    <a:pt x="428" y="0"/>
                    <a:pt x="422" y="1"/>
                  </a:cubicBezTo>
                  <a:cubicBezTo>
                    <a:pt x="284" y="23"/>
                    <a:pt x="284" y="23"/>
                    <a:pt x="284" y="23"/>
                  </a:cubicBezTo>
                  <a:cubicBezTo>
                    <a:pt x="292" y="28"/>
                    <a:pt x="298" y="36"/>
                    <a:pt x="299" y="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55" name="Google Shape;4755;p49"/>
            <p:cNvSpPr/>
            <p:nvPr/>
          </p:nvSpPr>
          <p:spPr>
            <a:xfrm>
              <a:off x="5725035" y="1379176"/>
              <a:ext cx="304441" cy="352116"/>
            </a:xfrm>
            <a:custGeom>
              <a:avLst/>
              <a:gdLst/>
              <a:ahLst/>
              <a:cxnLst/>
              <a:rect l="l" t="t" r="r" b="b"/>
              <a:pathLst>
                <a:path w="507" h="587" extrusionOk="0">
                  <a:moveTo>
                    <a:pt x="344" y="245"/>
                  </a:moveTo>
                  <a:cubicBezTo>
                    <a:pt x="337" y="251"/>
                    <a:pt x="328" y="253"/>
                    <a:pt x="319" y="251"/>
                  </a:cubicBezTo>
                  <a:cubicBezTo>
                    <a:pt x="306" y="248"/>
                    <a:pt x="293" y="240"/>
                    <a:pt x="283" y="227"/>
                  </a:cubicBezTo>
                  <a:cubicBezTo>
                    <a:pt x="273" y="215"/>
                    <a:pt x="267" y="201"/>
                    <a:pt x="267" y="187"/>
                  </a:cubicBezTo>
                  <a:cubicBezTo>
                    <a:pt x="267" y="178"/>
                    <a:pt x="271" y="170"/>
                    <a:pt x="278" y="164"/>
                  </a:cubicBezTo>
                  <a:cubicBezTo>
                    <a:pt x="285" y="158"/>
                    <a:pt x="295" y="156"/>
                    <a:pt x="304" y="158"/>
                  </a:cubicBezTo>
                  <a:cubicBezTo>
                    <a:pt x="179" y="5"/>
                    <a:pt x="179" y="5"/>
                    <a:pt x="179" y="5"/>
                  </a:cubicBezTo>
                  <a:cubicBezTo>
                    <a:pt x="175" y="0"/>
                    <a:pt x="167" y="1"/>
                    <a:pt x="164" y="8"/>
                  </a:cubicBezTo>
                  <a:cubicBezTo>
                    <a:pt x="87" y="209"/>
                    <a:pt x="87" y="209"/>
                    <a:pt x="87" y="209"/>
                  </a:cubicBezTo>
                  <a:cubicBezTo>
                    <a:pt x="86" y="211"/>
                    <a:pt x="85" y="213"/>
                    <a:pt x="83" y="214"/>
                  </a:cubicBezTo>
                  <a:cubicBezTo>
                    <a:pt x="81" y="214"/>
                    <a:pt x="80" y="214"/>
                    <a:pt x="79" y="214"/>
                  </a:cubicBezTo>
                  <a:cubicBezTo>
                    <a:pt x="73" y="212"/>
                    <a:pt x="68" y="210"/>
                    <a:pt x="67" y="204"/>
                  </a:cubicBezTo>
                  <a:cubicBezTo>
                    <a:pt x="66" y="200"/>
                    <a:pt x="66" y="196"/>
                    <a:pt x="65" y="193"/>
                  </a:cubicBezTo>
                  <a:cubicBezTo>
                    <a:pt x="63" y="182"/>
                    <a:pt x="52" y="177"/>
                    <a:pt x="43" y="182"/>
                  </a:cubicBezTo>
                  <a:cubicBezTo>
                    <a:pt x="33" y="188"/>
                    <a:pt x="27" y="198"/>
                    <a:pt x="23" y="208"/>
                  </a:cubicBezTo>
                  <a:cubicBezTo>
                    <a:pt x="19" y="219"/>
                    <a:pt x="17" y="231"/>
                    <a:pt x="20" y="241"/>
                  </a:cubicBezTo>
                  <a:cubicBezTo>
                    <a:pt x="24" y="251"/>
                    <a:pt x="35" y="255"/>
                    <a:pt x="44" y="248"/>
                  </a:cubicBezTo>
                  <a:cubicBezTo>
                    <a:pt x="47" y="246"/>
                    <a:pt x="49" y="243"/>
                    <a:pt x="52" y="241"/>
                  </a:cubicBezTo>
                  <a:cubicBezTo>
                    <a:pt x="58" y="238"/>
                    <a:pt x="63" y="239"/>
                    <a:pt x="68" y="242"/>
                  </a:cubicBezTo>
                  <a:cubicBezTo>
                    <a:pt x="69" y="242"/>
                    <a:pt x="70" y="243"/>
                    <a:pt x="71" y="244"/>
                  </a:cubicBezTo>
                  <a:cubicBezTo>
                    <a:pt x="72" y="246"/>
                    <a:pt x="72" y="249"/>
                    <a:pt x="71" y="251"/>
                  </a:cubicBezTo>
                  <a:cubicBezTo>
                    <a:pt x="10" y="410"/>
                    <a:pt x="10" y="410"/>
                    <a:pt x="10" y="410"/>
                  </a:cubicBezTo>
                  <a:cubicBezTo>
                    <a:pt x="10" y="412"/>
                    <a:pt x="9" y="414"/>
                    <a:pt x="10" y="415"/>
                  </a:cubicBezTo>
                  <a:cubicBezTo>
                    <a:pt x="16" y="445"/>
                    <a:pt x="0" y="490"/>
                    <a:pt x="10" y="508"/>
                  </a:cubicBezTo>
                  <a:cubicBezTo>
                    <a:pt x="30" y="542"/>
                    <a:pt x="339" y="587"/>
                    <a:pt x="491" y="480"/>
                  </a:cubicBezTo>
                  <a:cubicBezTo>
                    <a:pt x="507" y="469"/>
                    <a:pt x="504" y="446"/>
                    <a:pt x="501" y="402"/>
                  </a:cubicBezTo>
                  <a:cubicBezTo>
                    <a:pt x="355" y="221"/>
                    <a:pt x="355" y="221"/>
                    <a:pt x="355" y="221"/>
                  </a:cubicBezTo>
                  <a:cubicBezTo>
                    <a:pt x="355" y="230"/>
                    <a:pt x="351" y="239"/>
                    <a:pt x="344" y="24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56" name="Google Shape;4756;p49"/>
            <p:cNvSpPr/>
            <p:nvPr/>
          </p:nvSpPr>
          <p:spPr>
            <a:xfrm>
              <a:off x="5526246" y="1358760"/>
              <a:ext cx="289521" cy="285105"/>
            </a:xfrm>
            <a:custGeom>
              <a:avLst/>
              <a:gdLst/>
              <a:ahLst/>
              <a:cxnLst/>
              <a:rect l="l" t="t" r="r" b="b"/>
              <a:pathLst>
                <a:path w="482" h="475" extrusionOk="0">
                  <a:moveTo>
                    <a:pt x="354" y="298"/>
                  </a:moveTo>
                  <a:cubicBezTo>
                    <a:pt x="346" y="295"/>
                    <a:pt x="339" y="288"/>
                    <a:pt x="336" y="279"/>
                  </a:cubicBezTo>
                  <a:cubicBezTo>
                    <a:pt x="332" y="267"/>
                    <a:pt x="333" y="252"/>
                    <a:pt x="339" y="237"/>
                  </a:cubicBezTo>
                  <a:cubicBezTo>
                    <a:pt x="345" y="222"/>
                    <a:pt x="354" y="210"/>
                    <a:pt x="366" y="203"/>
                  </a:cubicBezTo>
                  <a:cubicBezTo>
                    <a:pt x="374" y="199"/>
                    <a:pt x="383" y="198"/>
                    <a:pt x="391" y="201"/>
                  </a:cubicBezTo>
                  <a:cubicBezTo>
                    <a:pt x="400" y="204"/>
                    <a:pt x="406" y="211"/>
                    <a:pt x="409" y="220"/>
                  </a:cubicBezTo>
                  <a:cubicBezTo>
                    <a:pt x="480" y="36"/>
                    <a:pt x="480" y="36"/>
                    <a:pt x="480" y="36"/>
                  </a:cubicBezTo>
                  <a:cubicBezTo>
                    <a:pt x="482" y="30"/>
                    <a:pt x="477" y="23"/>
                    <a:pt x="470" y="24"/>
                  </a:cubicBezTo>
                  <a:cubicBezTo>
                    <a:pt x="257" y="58"/>
                    <a:pt x="257" y="58"/>
                    <a:pt x="257" y="58"/>
                  </a:cubicBezTo>
                  <a:cubicBezTo>
                    <a:pt x="255" y="58"/>
                    <a:pt x="252" y="58"/>
                    <a:pt x="251" y="56"/>
                  </a:cubicBezTo>
                  <a:cubicBezTo>
                    <a:pt x="250" y="56"/>
                    <a:pt x="249" y="54"/>
                    <a:pt x="249" y="53"/>
                  </a:cubicBezTo>
                  <a:cubicBezTo>
                    <a:pt x="248" y="47"/>
                    <a:pt x="247" y="42"/>
                    <a:pt x="251" y="38"/>
                  </a:cubicBezTo>
                  <a:cubicBezTo>
                    <a:pt x="254" y="35"/>
                    <a:pt x="257" y="33"/>
                    <a:pt x="260" y="31"/>
                  </a:cubicBezTo>
                  <a:cubicBezTo>
                    <a:pt x="268" y="24"/>
                    <a:pt x="267" y="12"/>
                    <a:pt x="258" y="6"/>
                  </a:cubicBezTo>
                  <a:cubicBezTo>
                    <a:pt x="248" y="1"/>
                    <a:pt x="236" y="0"/>
                    <a:pt x="225" y="2"/>
                  </a:cubicBezTo>
                  <a:cubicBezTo>
                    <a:pt x="214" y="3"/>
                    <a:pt x="203" y="8"/>
                    <a:pt x="196" y="16"/>
                  </a:cubicBezTo>
                  <a:cubicBezTo>
                    <a:pt x="189" y="24"/>
                    <a:pt x="192" y="36"/>
                    <a:pt x="202" y="40"/>
                  </a:cubicBezTo>
                  <a:cubicBezTo>
                    <a:pt x="205" y="42"/>
                    <a:pt x="208" y="42"/>
                    <a:pt x="212" y="44"/>
                  </a:cubicBezTo>
                  <a:cubicBezTo>
                    <a:pt x="217" y="47"/>
                    <a:pt x="218" y="52"/>
                    <a:pt x="219" y="58"/>
                  </a:cubicBezTo>
                  <a:cubicBezTo>
                    <a:pt x="219" y="59"/>
                    <a:pt x="219" y="60"/>
                    <a:pt x="218" y="61"/>
                  </a:cubicBezTo>
                  <a:cubicBezTo>
                    <a:pt x="217" y="64"/>
                    <a:pt x="215" y="65"/>
                    <a:pt x="212" y="65"/>
                  </a:cubicBezTo>
                  <a:cubicBezTo>
                    <a:pt x="9" y="98"/>
                    <a:pt x="9" y="98"/>
                    <a:pt x="9" y="98"/>
                  </a:cubicBezTo>
                  <a:cubicBezTo>
                    <a:pt x="3" y="98"/>
                    <a:pt x="0" y="104"/>
                    <a:pt x="2" y="109"/>
                  </a:cubicBezTo>
                  <a:cubicBezTo>
                    <a:pt x="14" y="138"/>
                    <a:pt x="74" y="153"/>
                    <a:pt x="86" y="175"/>
                  </a:cubicBezTo>
                  <a:cubicBezTo>
                    <a:pt x="92" y="186"/>
                    <a:pt x="75" y="210"/>
                    <a:pt x="77" y="226"/>
                  </a:cubicBezTo>
                  <a:cubicBezTo>
                    <a:pt x="78" y="239"/>
                    <a:pt x="115" y="253"/>
                    <a:pt x="115" y="253"/>
                  </a:cubicBezTo>
                  <a:cubicBezTo>
                    <a:pt x="115" y="253"/>
                    <a:pt x="89" y="277"/>
                    <a:pt x="88" y="289"/>
                  </a:cubicBezTo>
                  <a:cubicBezTo>
                    <a:pt x="86" y="302"/>
                    <a:pt x="111" y="323"/>
                    <a:pt x="112" y="337"/>
                  </a:cubicBezTo>
                  <a:cubicBezTo>
                    <a:pt x="112" y="350"/>
                    <a:pt x="90" y="385"/>
                    <a:pt x="101" y="421"/>
                  </a:cubicBezTo>
                  <a:cubicBezTo>
                    <a:pt x="116" y="475"/>
                    <a:pt x="280" y="428"/>
                    <a:pt x="323" y="429"/>
                  </a:cubicBezTo>
                  <a:cubicBezTo>
                    <a:pt x="326" y="429"/>
                    <a:pt x="330" y="427"/>
                    <a:pt x="331" y="423"/>
                  </a:cubicBezTo>
                  <a:cubicBezTo>
                    <a:pt x="380" y="296"/>
                    <a:pt x="380" y="296"/>
                    <a:pt x="380" y="296"/>
                  </a:cubicBezTo>
                  <a:cubicBezTo>
                    <a:pt x="372" y="300"/>
                    <a:pt x="363" y="301"/>
                    <a:pt x="354" y="29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57" name="Google Shape;4757;p49"/>
            <p:cNvSpPr/>
            <p:nvPr/>
          </p:nvSpPr>
          <p:spPr>
            <a:xfrm>
              <a:off x="5530337" y="1130580"/>
              <a:ext cx="282300" cy="276217"/>
            </a:xfrm>
            <a:custGeom>
              <a:avLst/>
              <a:gdLst/>
              <a:ahLst/>
              <a:cxnLst/>
              <a:rect l="l" t="t" r="r" b="b"/>
              <a:pathLst>
                <a:path w="470" h="460" extrusionOk="0">
                  <a:moveTo>
                    <a:pt x="170" y="410"/>
                  </a:moveTo>
                  <a:cubicBezTo>
                    <a:pt x="169" y="401"/>
                    <a:pt x="171" y="392"/>
                    <a:pt x="178" y="385"/>
                  </a:cubicBezTo>
                  <a:cubicBezTo>
                    <a:pt x="186" y="375"/>
                    <a:pt x="200" y="369"/>
                    <a:pt x="216" y="366"/>
                  </a:cubicBezTo>
                  <a:cubicBezTo>
                    <a:pt x="232" y="364"/>
                    <a:pt x="247" y="366"/>
                    <a:pt x="258" y="373"/>
                  </a:cubicBezTo>
                  <a:cubicBezTo>
                    <a:pt x="266" y="377"/>
                    <a:pt x="271" y="385"/>
                    <a:pt x="273" y="394"/>
                  </a:cubicBezTo>
                  <a:cubicBezTo>
                    <a:pt x="274" y="403"/>
                    <a:pt x="271" y="412"/>
                    <a:pt x="265" y="419"/>
                  </a:cubicBezTo>
                  <a:cubicBezTo>
                    <a:pt x="460" y="388"/>
                    <a:pt x="460" y="388"/>
                    <a:pt x="460" y="388"/>
                  </a:cubicBezTo>
                  <a:cubicBezTo>
                    <a:pt x="467" y="387"/>
                    <a:pt x="470" y="379"/>
                    <a:pt x="465" y="373"/>
                  </a:cubicBezTo>
                  <a:cubicBezTo>
                    <a:pt x="330" y="206"/>
                    <a:pt x="330" y="206"/>
                    <a:pt x="330" y="206"/>
                  </a:cubicBezTo>
                  <a:cubicBezTo>
                    <a:pt x="328" y="204"/>
                    <a:pt x="327" y="202"/>
                    <a:pt x="328" y="200"/>
                  </a:cubicBezTo>
                  <a:cubicBezTo>
                    <a:pt x="328" y="198"/>
                    <a:pt x="329" y="197"/>
                    <a:pt x="330" y="196"/>
                  </a:cubicBezTo>
                  <a:cubicBezTo>
                    <a:pt x="334" y="192"/>
                    <a:pt x="338" y="189"/>
                    <a:pt x="344" y="191"/>
                  </a:cubicBezTo>
                  <a:cubicBezTo>
                    <a:pt x="348" y="192"/>
                    <a:pt x="351" y="194"/>
                    <a:pt x="354" y="195"/>
                  </a:cubicBezTo>
                  <a:cubicBezTo>
                    <a:pt x="365" y="198"/>
                    <a:pt x="375" y="192"/>
                    <a:pt x="375" y="181"/>
                  </a:cubicBezTo>
                  <a:cubicBezTo>
                    <a:pt x="375" y="170"/>
                    <a:pt x="369" y="159"/>
                    <a:pt x="362" y="150"/>
                  </a:cubicBezTo>
                  <a:cubicBezTo>
                    <a:pt x="355" y="142"/>
                    <a:pt x="346" y="134"/>
                    <a:pt x="335" y="132"/>
                  </a:cubicBezTo>
                  <a:cubicBezTo>
                    <a:pt x="325" y="130"/>
                    <a:pt x="316" y="138"/>
                    <a:pt x="317" y="149"/>
                  </a:cubicBezTo>
                  <a:cubicBezTo>
                    <a:pt x="318" y="153"/>
                    <a:pt x="319" y="156"/>
                    <a:pt x="319" y="160"/>
                  </a:cubicBezTo>
                  <a:cubicBezTo>
                    <a:pt x="320" y="166"/>
                    <a:pt x="315" y="169"/>
                    <a:pt x="311" y="173"/>
                  </a:cubicBezTo>
                  <a:cubicBezTo>
                    <a:pt x="310" y="174"/>
                    <a:pt x="308" y="174"/>
                    <a:pt x="307" y="174"/>
                  </a:cubicBezTo>
                  <a:cubicBezTo>
                    <a:pt x="305" y="174"/>
                    <a:pt x="303" y="173"/>
                    <a:pt x="301" y="171"/>
                  </a:cubicBezTo>
                  <a:cubicBezTo>
                    <a:pt x="167" y="5"/>
                    <a:pt x="167" y="5"/>
                    <a:pt x="167" y="5"/>
                  </a:cubicBezTo>
                  <a:cubicBezTo>
                    <a:pt x="163" y="0"/>
                    <a:pt x="155" y="1"/>
                    <a:pt x="152" y="6"/>
                  </a:cubicBezTo>
                  <a:cubicBezTo>
                    <a:pt x="113" y="70"/>
                    <a:pt x="97" y="139"/>
                    <a:pt x="91" y="193"/>
                  </a:cubicBezTo>
                  <a:cubicBezTo>
                    <a:pt x="86" y="237"/>
                    <a:pt x="114" y="268"/>
                    <a:pt x="111" y="294"/>
                  </a:cubicBezTo>
                  <a:cubicBezTo>
                    <a:pt x="106" y="335"/>
                    <a:pt x="32" y="395"/>
                    <a:pt x="4" y="446"/>
                  </a:cubicBezTo>
                  <a:cubicBezTo>
                    <a:pt x="0" y="452"/>
                    <a:pt x="5" y="460"/>
                    <a:pt x="13" y="459"/>
                  </a:cubicBezTo>
                  <a:cubicBezTo>
                    <a:pt x="185" y="431"/>
                    <a:pt x="185" y="431"/>
                    <a:pt x="185" y="431"/>
                  </a:cubicBezTo>
                  <a:cubicBezTo>
                    <a:pt x="177" y="427"/>
                    <a:pt x="172" y="419"/>
                    <a:pt x="170" y="41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758" name="Google Shape;4758;p49"/>
          <p:cNvGrpSpPr/>
          <p:nvPr/>
        </p:nvGrpSpPr>
        <p:grpSpPr>
          <a:xfrm>
            <a:off x="1016108" y="766934"/>
            <a:ext cx="364294" cy="445740"/>
            <a:chOff x="606645" y="1011196"/>
            <a:chExt cx="588520" cy="720096"/>
          </a:xfrm>
        </p:grpSpPr>
        <p:sp>
          <p:nvSpPr>
            <p:cNvPr id="4759" name="Google Shape;4759;p49"/>
            <p:cNvSpPr/>
            <p:nvPr/>
          </p:nvSpPr>
          <p:spPr>
            <a:xfrm>
              <a:off x="659316" y="1517469"/>
              <a:ext cx="456722" cy="213824"/>
            </a:xfrm>
            <a:custGeom>
              <a:avLst/>
              <a:gdLst/>
              <a:ahLst/>
              <a:cxnLst/>
              <a:rect l="l" t="t" r="r" b="b"/>
              <a:pathLst>
                <a:path w="763" h="358" extrusionOk="0">
                  <a:moveTo>
                    <a:pt x="1" y="27"/>
                  </a:moveTo>
                  <a:cubicBezTo>
                    <a:pt x="0" y="41"/>
                    <a:pt x="25" y="62"/>
                    <a:pt x="25" y="75"/>
                  </a:cubicBezTo>
                  <a:cubicBezTo>
                    <a:pt x="26" y="89"/>
                    <a:pt x="4" y="123"/>
                    <a:pt x="14" y="160"/>
                  </a:cubicBezTo>
                  <a:cubicBezTo>
                    <a:pt x="32" y="219"/>
                    <a:pt x="230" y="155"/>
                    <a:pt x="245" y="169"/>
                  </a:cubicBezTo>
                  <a:cubicBezTo>
                    <a:pt x="269" y="192"/>
                    <a:pt x="241" y="258"/>
                    <a:pt x="255" y="280"/>
                  </a:cubicBezTo>
                  <a:cubicBezTo>
                    <a:pt x="275" y="313"/>
                    <a:pt x="582" y="358"/>
                    <a:pt x="735" y="252"/>
                  </a:cubicBezTo>
                  <a:cubicBezTo>
                    <a:pt x="763" y="232"/>
                    <a:pt x="729" y="168"/>
                    <a:pt x="749" y="8"/>
                  </a:cubicBezTo>
                  <a:cubicBezTo>
                    <a:pt x="749" y="4"/>
                    <a:pt x="746" y="0"/>
                    <a:pt x="742" y="0"/>
                  </a:cubicBezTo>
                  <a:cubicBezTo>
                    <a:pt x="24" y="0"/>
                    <a:pt x="24" y="0"/>
                    <a:pt x="24" y="0"/>
                  </a:cubicBezTo>
                  <a:cubicBezTo>
                    <a:pt x="22" y="0"/>
                    <a:pt x="19" y="1"/>
                    <a:pt x="17" y="3"/>
                  </a:cubicBezTo>
                  <a:cubicBezTo>
                    <a:pt x="10" y="11"/>
                    <a:pt x="2" y="21"/>
                    <a:pt x="1" y="2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60" name="Google Shape;4760;p49"/>
            <p:cNvSpPr/>
            <p:nvPr/>
          </p:nvSpPr>
          <p:spPr>
            <a:xfrm>
              <a:off x="606645" y="1354464"/>
              <a:ext cx="561583" cy="154615"/>
            </a:xfrm>
            <a:custGeom>
              <a:avLst/>
              <a:gdLst/>
              <a:ahLst/>
              <a:cxnLst/>
              <a:rect l="l" t="t" r="r" b="b"/>
              <a:pathLst>
                <a:path w="938" h="259" extrusionOk="0">
                  <a:moveTo>
                    <a:pt x="2" y="109"/>
                  </a:moveTo>
                  <a:cubicBezTo>
                    <a:pt x="0" y="146"/>
                    <a:pt x="74" y="161"/>
                    <a:pt x="88" y="186"/>
                  </a:cubicBezTo>
                  <a:cubicBezTo>
                    <a:pt x="93" y="197"/>
                    <a:pt x="77" y="222"/>
                    <a:pt x="79" y="237"/>
                  </a:cubicBezTo>
                  <a:cubicBezTo>
                    <a:pt x="79" y="244"/>
                    <a:pt x="91" y="252"/>
                    <a:pt x="101" y="257"/>
                  </a:cubicBezTo>
                  <a:cubicBezTo>
                    <a:pt x="103" y="258"/>
                    <a:pt x="104" y="259"/>
                    <a:pt x="106" y="259"/>
                  </a:cubicBezTo>
                  <a:cubicBezTo>
                    <a:pt x="840" y="259"/>
                    <a:pt x="840" y="259"/>
                    <a:pt x="840" y="259"/>
                  </a:cubicBezTo>
                  <a:cubicBezTo>
                    <a:pt x="840" y="258"/>
                    <a:pt x="840" y="258"/>
                    <a:pt x="840" y="258"/>
                  </a:cubicBezTo>
                  <a:cubicBezTo>
                    <a:pt x="854" y="164"/>
                    <a:pt x="895" y="93"/>
                    <a:pt x="936" y="10"/>
                  </a:cubicBezTo>
                  <a:cubicBezTo>
                    <a:pt x="936" y="10"/>
                    <a:pt x="936" y="10"/>
                    <a:pt x="936" y="10"/>
                  </a:cubicBezTo>
                  <a:cubicBezTo>
                    <a:pt x="938" y="5"/>
                    <a:pt x="935" y="0"/>
                    <a:pt x="929" y="0"/>
                  </a:cubicBezTo>
                  <a:cubicBezTo>
                    <a:pt x="77" y="0"/>
                    <a:pt x="77" y="0"/>
                    <a:pt x="77" y="0"/>
                  </a:cubicBezTo>
                  <a:cubicBezTo>
                    <a:pt x="75" y="0"/>
                    <a:pt x="73" y="1"/>
                    <a:pt x="71" y="3"/>
                  </a:cubicBezTo>
                  <a:cubicBezTo>
                    <a:pt x="39" y="39"/>
                    <a:pt x="3" y="78"/>
                    <a:pt x="2" y="10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61" name="Google Shape;4761;p49"/>
            <p:cNvSpPr/>
            <p:nvPr/>
          </p:nvSpPr>
          <p:spPr>
            <a:xfrm>
              <a:off x="661721" y="1191460"/>
              <a:ext cx="533444" cy="154135"/>
            </a:xfrm>
            <a:custGeom>
              <a:avLst/>
              <a:gdLst/>
              <a:ahLst/>
              <a:cxnLst/>
              <a:rect l="l" t="t" r="r" b="b"/>
              <a:pathLst>
                <a:path w="891" h="258" extrusionOk="0">
                  <a:moveTo>
                    <a:pt x="8" y="98"/>
                  </a:moveTo>
                  <a:cubicBezTo>
                    <a:pt x="2" y="142"/>
                    <a:pt x="31" y="174"/>
                    <a:pt x="28" y="199"/>
                  </a:cubicBezTo>
                  <a:cubicBezTo>
                    <a:pt x="26" y="213"/>
                    <a:pt x="17" y="230"/>
                    <a:pt x="3" y="247"/>
                  </a:cubicBezTo>
                  <a:cubicBezTo>
                    <a:pt x="0" y="252"/>
                    <a:pt x="3" y="258"/>
                    <a:pt x="9" y="258"/>
                  </a:cubicBezTo>
                  <a:cubicBezTo>
                    <a:pt x="849" y="258"/>
                    <a:pt x="849" y="258"/>
                    <a:pt x="849" y="258"/>
                  </a:cubicBezTo>
                  <a:cubicBezTo>
                    <a:pt x="852" y="258"/>
                    <a:pt x="855" y="256"/>
                    <a:pt x="856" y="254"/>
                  </a:cubicBezTo>
                  <a:cubicBezTo>
                    <a:pt x="875" y="195"/>
                    <a:pt x="891" y="98"/>
                    <a:pt x="873" y="5"/>
                  </a:cubicBezTo>
                  <a:cubicBezTo>
                    <a:pt x="872" y="2"/>
                    <a:pt x="869" y="0"/>
                    <a:pt x="866" y="0"/>
                  </a:cubicBezTo>
                  <a:cubicBezTo>
                    <a:pt x="34" y="0"/>
                    <a:pt x="34" y="0"/>
                    <a:pt x="34" y="0"/>
                  </a:cubicBezTo>
                  <a:cubicBezTo>
                    <a:pt x="31" y="0"/>
                    <a:pt x="28" y="2"/>
                    <a:pt x="27" y="5"/>
                  </a:cubicBezTo>
                  <a:cubicBezTo>
                    <a:pt x="17" y="38"/>
                    <a:pt x="11" y="70"/>
                    <a:pt x="8" y="9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62" name="Google Shape;4762;p49"/>
            <p:cNvSpPr/>
            <p:nvPr/>
          </p:nvSpPr>
          <p:spPr>
            <a:xfrm>
              <a:off x="683367" y="1011196"/>
              <a:ext cx="497368" cy="171394"/>
            </a:xfrm>
            <a:custGeom>
              <a:avLst/>
              <a:gdLst/>
              <a:ahLst/>
              <a:cxnLst/>
              <a:rect l="l" t="t" r="r" b="b"/>
              <a:pathLst>
                <a:path w="831" h="287" extrusionOk="0">
                  <a:moveTo>
                    <a:pt x="690" y="102"/>
                  </a:moveTo>
                  <a:cubicBezTo>
                    <a:pt x="488" y="0"/>
                    <a:pt x="287" y="19"/>
                    <a:pt x="180" y="75"/>
                  </a:cubicBezTo>
                  <a:cubicBezTo>
                    <a:pt x="84" y="125"/>
                    <a:pt x="31" y="203"/>
                    <a:pt x="2" y="278"/>
                  </a:cubicBezTo>
                  <a:cubicBezTo>
                    <a:pt x="0" y="282"/>
                    <a:pt x="3" y="287"/>
                    <a:pt x="8" y="287"/>
                  </a:cubicBezTo>
                  <a:cubicBezTo>
                    <a:pt x="823" y="287"/>
                    <a:pt x="823" y="287"/>
                    <a:pt x="823" y="287"/>
                  </a:cubicBezTo>
                  <a:cubicBezTo>
                    <a:pt x="828" y="287"/>
                    <a:pt x="831" y="283"/>
                    <a:pt x="830" y="278"/>
                  </a:cubicBezTo>
                  <a:cubicBezTo>
                    <a:pt x="810" y="207"/>
                    <a:pt x="768" y="141"/>
                    <a:pt x="690" y="102"/>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763" name="Google Shape;4763;p49"/>
          <p:cNvGrpSpPr/>
          <p:nvPr/>
        </p:nvGrpSpPr>
        <p:grpSpPr>
          <a:xfrm>
            <a:off x="7470391" y="766911"/>
            <a:ext cx="298405" cy="445762"/>
            <a:chOff x="11033597" y="1011159"/>
            <a:chExt cx="482075" cy="720133"/>
          </a:xfrm>
        </p:grpSpPr>
        <p:sp>
          <p:nvSpPr>
            <p:cNvPr id="4764" name="Google Shape;4764;p49"/>
            <p:cNvSpPr/>
            <p:nvPr/>
          </p:nvSpPr>
          <p:spPr>
            <a:xfrm>
              <a:off x="11033597" y="1414369"/>
              <a:ext cx="482075" cy="151349"/>
            </a:xfrm>
            <a:custGeom>
              <a:avLst/>
              <a:gdLst/>
              <a:ahLst/>
              <a:cxnLst/>
              <a:rect l="l" t="t" r="r" b="b"/>
              <a:pathLst>
                <a:path w="724" h="227" extrusionOk="0">
                  <a:moveTo>
                    <a:pt x="0" y="112"/>
                  </a:moveTo>
                  <a:cubicBezTo>
                    <a:pt x="0" y="149"/>
                    <a:pt x="5" y="185"/>
                    <a:pt x="16" y="219"/>
                  </a:cubicBezTo>
                  <a:cubicBezTo>
                    <a:pt x="17" y="224"/>
                    <a:pt x="22" y="227"/>
                    <a:pt x="27" y="227"/>
                  </a:cubicBezTo>
                  <a:cubicBezTo>
                    <a:pt x="697" y="227"/>
                    <a:pt x="697" y="227"/>
                    <a:pt x="697" y="227"/>
                  </a:cubicBezTo>
                  <a:cubicBezTo>
                    <a:pt x="702" y="227"/>
                    <a:pt x="707" y="224"/>
                    <a:pt x="708" y="219"/>
                  </a:cubicBezTo>
                  <a:cubicBezTo>
                    <a:pt x="719" y="185"/>
                    <a:pt x="724" y="149"/>
                    <a:pt x="724" y="112"/>
                  </a:cubicBezTo>
                  <a:cubicBezTo>
                    <a:pt x="724" y="76"/>
                    <a:pt x="719" y="41"/>
                    <a:pt x="709" y="8"/>
                  </a:cubicBezTo>
                  <a:cubicBezTo>
                    <a:pt x="708" y="3"/>
                    <a:pt x="703" y="0"/>
                    <a:pt x="698" y="0"/>
                  </a:cubicBezTo>
                  <a:cubicBezTo>
                    <a:pt x="26" y="0"/>
                    <a:pt x="26" y="0"/>
                    <a:pt x="26" y="0"/>
                  </a:cubicBezTo>
                  <a:cubicBezTo>
                    <a:pt x="21" y="0"/>
                    <a:pt x="16" y="3"/>
                    <a:pt x="15" y="8"/>
                  </a:cubicBezTo>
                  <a:cubicBezTo>
                    <a:pt x="5" y="41"/>
                    <a:pt x="0" y="76"/>
                    <a:pt x="0" y="11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765" name="Google Shape;4765;p49"/>
            <p:cNvSpPr/>
            <p:nvPr/>
          </p:nvSpPr>
          <p:spPr>
            <a:xfrm>
              <a:off x="11142821" y="1011159"/>
              <a:ext cx="263627" cy="229006"/>
            </a:xfrm>
            <a:custGeom>
              <a:avLst/>
              <a:gdLst/>
              <a:ahLst/>
              <a:cxnLst/>
              <a:rect l="l" t="t" r="r" b="b"/>
              <a:pathLst>
                <a:path w="396" h="343" extrusionOk="0">
                  <a:moveTo>
                    <a:pt x="357" y="266"/>
                  </a:moveTo>
                  <a:cubicBezTo>
                    <a:pt x="208" y="7"/>
                    <a:pt x="208" y="7"/>
                    <a:pt x="208" y="7"/>
                  </a:cubicBezTo>
                  <a:cubicBezTo>
                    <a:pt x="203" y="0"/>
                    <a:pt x="193" y="0"/>
                    <a:pt x="188" y="7"/>
                  </a:cubicBezTo>
                  <a:cubicBezTo>
                    <a:pt x="39" y="266"/>
                    <a:pt x="39" y="266"/>
                    <a:pt x="39" y="266"/>
                  </a:cubicBezTo>
                  <a:cubicBezTo>
                    <a:pt x="4" y="326"/>
                    <a:pt x="4" y="326"/>
                    <a:pt x="4" y="326"/>
                  </a:cubicBezTo>
                  <a:cubicBezTo>
                    <a:pt x="0" y="334"/>
                    <a:pt x="5" y="343"/>
                    <a:pt x="14" y="343"/>
                  </a:cubicBezTo>
                  <a:cubicBezTo>
                    <a:pt x="382" y="343"/>
                    <a:pt x="382" y="343"/>
                    <a:pt x="382" y="343"/>
                  </a:cubicBezTo>
                  <a:cubicBezTo>
                    <a:pt x="391" y="343"/>
                    <a:pt x="396" y="334"/>
                    <a:pt x="392" y="326"/>
                  </a:cubicBezTo>
                  <a:lnTo>
                    <a:pt x="357" y="26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766" name="Google Shape;4766;p49"/>
            <p:cNvSpPr/>
            <p:nvPr/>
          </p:nvSpPr>
          <p:spPr>
            <a:xfrm>
              <a:off x="11052228" y="1576445"/>
              <a:ext cx="444813" cy="154847"/>
            </a:xfrm>
            <a:custGeom>
              <a:avLst/>
              <a:gdLst/>
              <a:ahLst/>
              <a:cxnLst/>
              <a:rect l="l" t="t" r="r" b="b"/>
              <a:pathLst>
                <a:path w="668" h="232" extrusionOk="0">
                  <a:moveTo>
                    <a:pt x="334" y="232"/>
                  </a:moveTo>
                  <a:cubicBezTo>
                    <a:pt x="482" y="232"/>
                    <a:pt x="609" y="143"/>
                    <a:pt x="665" y="17"/>
                  </a:cubicBezTo>
                  <a:cubicBezTo>
                    <a:pt x="668" y="9"/>
                    <a:pt x="663" y="0"/>
                    <a:pt x="655" y="0"/>
                  </a:cubicBezTo>
                  <a:cubicBezTo>
                    <a:pt x="13" y="0"/>
                    <a:pt x="13" y="0"/>
                    <a:pt x="13" y="0"/>
                  </a:cubicBezTo>
                  <a:cubicBezTo>
                    <a:pt x="5" y="0"/>
                    <a:pt x="0" y="9"/>
                    <a:pt x="3" y="17"/>
                  </a:cubicBezTo>
                  <a:cubicBezTo>
                    <a:pt x="59" y="143"/>
                    <a:pt x="186" y="232"/>
                    <a:pt x="334" y="23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767" name="Google Shape;4767;p49"/>
            <p:cNvSpPr/>
            <p:nvPr/>
          </p:nvSpPr>
          <p:spPr>
            <a:xfrm>
              <a:off x="11051762" y="1251592"/>
              <a:ext cx="446676" cy="151349"/>
            </a:xfrm>
            <a:custGeom>
              <a:avLst/>
              <a:gdLst/>
              <a:ahLst/>
              <a:cxnLst/>
              <a:rect l="l" t="t" r="r" b="b"/>
              <a:pathLst>
                <a:path w="671" h="227" extrusionOk="0">
                  <a:moveTo>
                    <a:pt x="654" y="183"/>
                  </a:moveTo>
                  <a:cubicBezTo>
                    <a:pt x="653" y="182"/>
                    <a:pt x="653" y="182"/>
                    <a:pt x="653" y="182"/>
                  </a:cubicBezTo>
                  <a:cubicBezTo>
                    <a:pt x="552" y="5"/>
                    <a:pt x="552" y="5"/>
                    <a:pt x="552" y="5"/>
                  </a:cubicBezTo>
                  <a:cubicBezTo>
                    <a:pt x="550" y="2"/>
                    <a:pt x="546" y="0"/>
                    <a:pt x="542" y="0"/>
                  </a:cubicBezTo>
                  <a:cubicBezTo>
                    <a:pt x="128" y="0"/>
                    <a:pt x="128" y="0"/>
                    <a:pt x="128" y="0"/>
                  </a:cubicBezTo>
                  <a:cubicBezTo>
                    <a:pt x="124" y="0"/>
                    <a:pt x="120" y="2"/>
                    <a:pt x="118" y="5"/>
                  </a:cubicBezTo>
                  <a:cubicBezTo>
                    <a:pt x="17" y="182"/>
                    <a:pt x="17" y="182"/>
                    <a:pt x="17" y="182"/>
                  </a:cubicBezTo>
                  <a:cubicBezTo>
                    <a:pt x="16" y="185"/>
                    <a:pt x="16" y="185"/>
                    <a:pt x="16" y="185"/>
                  </a:cubicBezTo>
                  <a:cubicBezTo>
                    <a:pt x="11" y="194"/>
                    <a:pt x="7" y="202"/>
                    <a:pt x="3" y="211"/>
                  </a:cubicBezTo>
                  <a:cubicBezTo>
                    <a:pt x="0" y="219"/>
                    <a:pt x="5" y="227"/>
                    <a:pt x="13" y="227"/>
                  </a:cubicBezTo>
                  <a:cubicBezTo>
                    <a:pt x="657" y="227"/>
                    <a:pt x="657" y="227"/>
                    <a:pt x="657" y="227"/>
                  </a:cubicBezTo>
                  <a:cubicBezTo>
                    <a:pt x="665" y="227"/>
                    <a:pt x="671" y="219"/>
                    <a:pt x="667" y="211"/>
                  </a:cubicBezTo>
                  <a:cubicBezTo>
                    <a:pt x="663" y="202"/>
                    <a:pt x="659" y="193"/>
                    <a:pt x="654" y="18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4768" name="Google Shape;4768;p49"/>
          <p:cNvGrpSpPr/>
          <p:nvPr/>
        </p:nvGrpSpPr>
        <p:grpSpPr>
          <a:xfrm>
            <a:off x="6069256" y="721218"/>
            <a:ext cx="460705" cy="491455"/>
            <a:chOff x="8770051" y="937343"/>
            <a:chExt cx="744273" cy="793950"/>
          </a:xfrm>
        </p:grpSpPr>
        <p:sp>
          <p:nvSpPr>
            <p:cNvPr id="4769" name="Google Shape;4769;p49"/>
            <p:cNvSpPr/>
            <p:nvPr/>
          </p:nvSpPr>
          <p:spPr>
            <a:xfrm>
              <a:off x="8968558" y="1402926"/>
              <a:ext cx="348361" cy="98539"/>
            </a:xfrm>
            <a:custGeom>
              <a:avLst/>
              <a:gdLst/>
              <a:ahLst/>
              <a:cxnLst/>
              <a:rect l="l" t="t" r="r" b="b"/>
              <a:pathLst>
                <a:path w="1741804" h="492696" extrusionOk="0">
                  <a:moveTo>
                    <a:pt x="1741805" y="0"/>
                  </a:moveTo>
                  <a:lnTo>
                    <a:pt x="0" y="0"/>
                  </a:lnTo>
                  <a:cubicBezTo>
                    <a:pt x="100902" y="166370"/>
                    <a:pt x="219266" y="316611"/>
                    <a:pt x="295529" y="492696"/>
                  </a:cubicBezTo>
                  <a:lnTo>
                    <a:pt x="1444625" y="492696"/>
                  </a:lnTo>
                  <a:cubicBezTo>
                    <a:pt x="1518222" y="307785"/>
                    <a:pt x="1639761" y="160655"/>
                    <a:pt x="1741805" y="0"/>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70" name="Google Shape;4770;p49"/>
            <p:cNvSpPr/>
            <p:nvPr/>
          </p:nvSpPr>
          <p:spPr>
            <a:xfrm>
              <a:off x="8960465" y="1079360"/>
              <a:ext cx="362496" cy="102351"/>
            </a:xfrm>
            <a:custGeom>
              <a:avLst/>
              <a:gdLst/>
              <a:ahLst/>
              <a:cxnLst/>
              <a:rect l="l" t="t" r="r" b="b"/>
              <a:pathLst>
                <a:path w="1812480" h="511754" extrusionOk="0">
                  <a:moveTo>
                    <a:pt x="1812481" y="511755"/>
                  </a:moveTo>
                  <a:cubicBezTo>
                    <a:pt x="1623568" y="198445"/>
                    <a:pt x="1277493" y="-1453"/>
                    <a:pt x="899922" y="8"/>
                  </a:cubicBezTo>
                  <a:cubicBezTo>
                    <a:pt x="549593" y="1341"/>
                    <a:pt x="194628" y="214066"/>
                    <a:pt x="0" y="511755"/>
                  </a:cubicBezTo>
                  <a:lnTo>
                    <a:pt x="1812481" y="511755"/>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71" name="Google Shape;4771;p49"/>
            <p:cNvSpPr/>
            <p:nvPr/>
          </p:nvSpPr>
          <p:spPr>
            <a:xfrm>
              <a:off x="8930121" y="1189758"/>
              <a:ext cx="422643" cy="98539"/>
            </a:xfrm>
            <a:custGeom>
              <a:avLst/>
              <a:gdLst/>
              <a:ahLst/>
              <a:cxnLst/>
              <a:rect l="l" t="t" r="r" b="b"/>
              <a:pathLst>
                <a:path w="2113216" h="492696" extrusionOk="0">
                  <a:moveTo>
                    <a:pt x="2113217" y="492696"/>
                  </a:moveTo>
                  <a:cubicBezTo>
                    <a:pt x="2110994" y="311595"/>
                    <a:pt x="2064639" y="144717"/>
                    <a:pt x="1985582" y="0"/>
                  </a:cubicBezTo>
                  <a:lnTo>
                    <a:pt x="127445" y="0"/>
                  </a:lnTo>
                  <a:cubicBezTo>
                    <a:pt x="47307" y="135065"/>
                    <a:pt x="0" y="285687"/>
                    <a:pt x="0" y="440944"/>
                  </a:cubicBezTo>
                  <a:cubicBezTo>
                    <a:pt x="0" y="458534"/>
                    <a:pt x="508" y="475742"/>
                    <a:pt x="1270" y="492696"/>
                  </a:cubicBezTo>
                  <a:lnTo>
                    <a:pt x="2113217" y="492696"/>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72" name="Google Shape;4772;p49"/>
            <p:cNvSpPr/>
            <p:nvPr/>
          </p:nvSpPr>
          <p:spPr>
            <a:xfrm>
              <a:off x="8930847" y="1296342"/>
              <a:ext cx="421894" cy="98539"/>
            </a:xfrm>
            <a:custGeom>
              <a:avLst/>
              <a:gdLst/>
              <a:ahLst/>
              <a:cxnLst/>
              <a:rect l="l" t="t" r="r" b="b"/>
              <a:pathLst>
                <a:path w="2109469" h="492696" extrusionOk="0">
                  <a:moveTo>
                    <a:pt x="0" y="0"/>
                  </a:moveTo>
                  <a:cubicBezTo>
                    <a:pt x="16002" y="194564"/>
                    <a:pt x="82868" y="350457"/>
                    <a:pt x="165291" y="492696"/>
                  </a:cubicBezTo>
                  <a:lnTo>
                    <a:pt x="1953324" y="492696"/>
                  </a:lnTo>
                  <a:cubicBezTo>
                    <a:pt x="2038096" y="352425"/>
                    <a:pt x="2104454" y="199073"/>
                    <a:pt x="2109470"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73" name="Google Shape;4773;p49"/>
            <p:cNvSpPr/>
            <p:nvPr/>
          </p:nvSpPr>
          <p:spPr>
            <a:xfrm>
              <a:off x="9031006" y="1509510"/>
              <a:ext cx="223837" cy="102349"/>
            </a:xfrm>
            <a:custGeom>
              <a:avLst/>
              <a:gdLst/>
              <a:ahLst/>
              <a:cxnLst/>
              <a:rect l="l" t="t" r="r" b="b"/>
              <a:pathLst>
                <a:path w="1119187" h="511746" extrusionOk="0">
                  <a:moveTo>
                    <a:pt x="0" y="0"/>
                  </a:moveTo>
                  <a:cubicBezTo>
                    <a:pt x="38989" y="100267"/>
                    <a:pt x="63690" y="209423"/>
                    <a:pt x="63690" y="334899"/>
                  </a:cubicBezTo>
                  <a:cubicBezTo>
                    <a:pt x="63690" y="432562"/>
                    <a:pt x="142875" y="511747"/>
                    <a:pt x="240538" y="511747"/>
                  </a:cubicBezTo>
                  <a:lnTo>
                    <a:pt x="889889" y="511747"/>
                  </a:lnTo>
                  <a:cubicBezTo>
                    <a:pt x="987552" y="511747"/>
                    <a:pt x="1066737" y="432562"/>
                    <a:pt x="1066737" y="334899"/>
                  </a:cubicBezTo>
                  <a:lnTo>
                    <a:pt x="1066737" y="311658"/>
                  </a:lnTo>
                  <a:cubicBezTo>
                    <a:pt x="1066737" y="194183"/>
                    <a:pt x="1086803" y="92265"/>
                    <a:pt x="1119188" y="0"/>
                  </a:cubicBezTo>
                  <a:lnTo>
                    <a:pt x="0" y="0"/>
                  </a:lnTo>
                  <a:close/>
                </a:path>
              </a:pathLst>
            </a:custGeom>
            <a:solidFill>
              <a:schemeClr val="accent5"/>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4774" name="Google Shape;4774;p49"/>
            <p:cNvGrpSpPr/>
            <p:nvPr/>
          </p:nvGrpSpPr>
          <p:grpSpPr>
            <a:xfrm>
              <a:off x="8770051" y="937343"/>
              <a:ext cx="744273" cy="793950"/>
              <a:chOff x="6565437" y="1588001"/>
              <a:chExt cx="744273" cy="793950"/>
            </a:xfrm>
          </p:grpSpPr>
          <p:sp>
            <p:nvSpPr>
              <p:cNvPr id="4775" name="Google Shape;4775;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76" name="Google Shape;4776;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77" name="Google Shape;4777;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78" name="Google Shape;4778;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79" name="Google Shape;4779;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80" name="Google Shape;4780;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81" name="Google Shape;4781;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82" name="Google Shape;4782;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83" name="Google Shape;4783;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84" name="Google Shape;4784;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4785" name="Google Shape;4785;p49"/>
          <p:cNvGrpSpPr/>
          <p:nvPr/>
        </p:nvGrpSpPr>
        <p:grpSpPr>
          <a:xfrm>
            <a:off x="4668120" y="721218"/>
            <a:ext cx="460705" cy="491455"/>
            <a:chOff x="6506504" y="937343"/>
            <a:chExt cx="744273" cy="793950"/>
          </a:xfrm>
        </p:grpSpPr>
        <p:sp>
          <p:nvSpPr>
            <p:cNvPr id="4786" name="Google Shape;4786;p49"/>
            <p:cNvSpPr/>
            <p:nvPr/>
          </p:nvSpPr>
          <p:spPr>
            <a:xfrm>
              <a:off x="6666683" y="1079385"/>
              <a:ext cx="422268" cy="171940"/>
            </a:xfrm>
            <a:custGeom>
              <a:avLst/>
              <a:gdLst/>
              <a:ahLst/>
              <a:cxnLst/>
              <a:rect l="l" t="t" r="r" b="b"/>
              <a:pathLst>
                <a:path w="2085276" h="859701" extrusionOk="0">
                  <a:moveTo>
                    <a:pt x="2085276" y="859701"/>
                  </a:moveTo>
                  <a:cubicBezTo>
                    <a:pt x="2064893" y="746925"/>
                    <a:pt x="2027047" y="641516"/>
                    <a:pt x="1974723" y="545821"/>
                  </a:cubicBezTo>
                  <a:lnTo>
                    <a:pt x="1952816" y="507721"/>
                  </a:lnTo>
                  <a:cubicBezTo>
                    <a:pt x="1535303" y="-176492"/>
                    <a:pt x="577914" y="-161950"/>
                    <a:pt x="140271" y="507721"/>
                  </a:cubicBezTo>
                  <a:lnTo>
                    <a:pt x="116523" y="545821"/>
                  </a:lnTo>
                  <a:cubicBezTo>
                    <a:pt x="57721" y="643421"/>
                    <a:pt x="18098" y="749783"/>
                    <a:pt x="0" y="859701"/>
                  </a:cubicBezTo>
                  <a:lnTo>
                    <a:pt x="2085276" y="859701"/>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87" name="Google Shape;4787;p49"/>
            <p:cNvSpPr/>
            <p:nvPr/>
          </p:nvSpPr>
          <p:spPr>
            <a:xfrm>
              <a:off x="6664423" y="1259933"/>
              <a:ext cx="427985" cy="171450"/>
            </a:xfrm>
            <a:custGeom>
              <a:avLst/>
              <a:gdLst/>
              <a:ahLst/>
              <a:cxnLst/>
              <a:rect l="l" t="t" r="r" b="b"/>
              <a:pathLst>
                <a:path w="2113506" h="857250" extrusionOk="0">
                  <a:moveTo>
                    <a:pt x="3910" y="178753"/>
                  </a:moveTo>
                  <a:cubicBezTo>
                    <a:pt x="22706" y="451485"/>
                    <a:pt x="153833" y="652844"/>
                    <a:pt x="287056" y="857250"/>
                  </a:cubicBezTo>
                  <a:lnTo>
                    <a:pt x="1834170" y="857250"/>
                  </a:lnTo>
                  <a:cubicBezTo>
                    <a:pt x="1971457" y="654495"/>
                    <a:pt x="2109316" y="461137"/>
                    <a:pt x="2113316" y="178753"/>
                  </a:cubicBezTo>
                  <a:lnTo>
                    <a:pt x="2113507" y="140653"/>
                  </a:lnTo>
                  <a:cubicBezTo>
                    <a:pt x="2112935" y="92710"/>
                    <a:pt x="2109125" y="45784"/>
                    <a:pt x="2102585" y="0"/>
                  </a:cubicBezTo>
                  <a:lnTo>
                    <a:pt x="5815" y="0"/>
                  </a:lnTo>
                  <a:cubicBezTo>
                    <a:pt x="-1170" y="58991"/>
                    <a:pt x="-1932" y="118872"/>
                    <a:pt x="3910" y="178753"/>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88" name="Google Shape;4788;p49"/>
            <p:cNvSpPr/>
            <p:nvPr/>
          </p:nvSpPr>
          <p:spPr>
            <a:xfrm>
              <a:off x="6727642" y="1439988"/>
              <a:ext cx="303068" cy="171348"/>
            </a:xfrm>
            <a:custGeom>
              <a:avLst/>
              <a:gdLst/>
              <a:ahLst/>
              <a:cxnLst/>
              <a:rect l="l" t="t" r="r" b="b"/>
              <a:pathLst>
                <a:path w="1496631" h="856741" extrusionOk="0">
                  <a:moveTo>
                    <a:pt x="0" y="0"/>
                  </a:moveTo>
                  <a:cubicBezTo>
                    <a:pt x="63500" y="97853"/>
                    <a:pt x="125984" y="197485"/>
                    <a:pt x="175451" y="306896"/>
                  </a:cubicBezTo>
                  <a:lnTo>
                    <a:pt x="191071" y="344996"/>
                  </a:lnTo>
                  <a:cubicBezTo>
                    <a:pt x="230060" y="445262"/>
                    <a:pt x="254762" y="554419"/>
                    <a:pt x="254762" y="679895"/>
                  </a:cubicBezTo>
                  <a:cubicBezTo>
                    <a:pt x="254762" y="777558"/>
                    <a:pt x="333946" y="856742"/>
                    <a:pt x="431610" y="856742"/>
                  </a:cubicBezTo>
                  <a:lnTo>
                    <a:pt x="1080960" y="856742"/>
                  </a:lnTo>
                  <a:cubicBezTo>
                    <a:pt x="1189609" y="856488"/>
                    <a:pt x="1267206" y="763143"/>
                    <a:pt x="1257808" y="656653"/>
                  </a:cubicBezTo>
                  <a:cubicBezTo>
                    <a:pt x="1257808" y="539178"/>
                    <a:pt x="1277874" y="437261"/>
                    <a:pt x="1310259" y="344996"/>
                  </a:cubicBezTo>
                  <a:lnTo>
                    <a:pt x="1324483" y="306896"/>
                  </a:lnTo>
                  <a:cubicBezTo>
                    <a:pt x="1370775" y="194501"/>
                    <a:pt x="1432687" y="95567"/>
                    <a:pt x="1496632" y="0"/>
                  </a:cubicBezTo>
                  <a:lnTo>
                    <a:pt x="0" y="0"/>
                  </a:ln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4789" name="Google Shape;4789;p49"/>
            <p:cNvGrpSpPr/>
            <p:nvPr/>
          </p:nvGrpSpPr>
          <p:grpSpPr>
            <a:xfrm>
              <a:off x="6506504" y="937343"/>
              <a:ext cx="744273" cy="793950"/>
              <a:chOff x="6565437" y="1588001"/>
              <a:chExt cx="744273" cy="793950"/>
            </a:xfrm>
          </p:grpSpPr>
          <p:sp>
            <p:nvSpPr>
              <p:cNvPr id="4790" name="Google Shape;4790;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91" name="Google Shape;4791;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92" name="Google Shape;4792;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93" name="Google Shape;4793;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94" name="Google Shape;4794;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95" name="Google Shape;4795;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96" name="Google Shape;4796;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97" name="Google Shape;4797;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98" name="Google Shape;4798;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99" name="Google Shape;4799;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4800" name="Google Shape;4800;p49"/>
          <p:cNvGrpSpPr/>
          <p:nvPr/>
        </p:nvGrpSpPr>
        <p:grpSpPr>
          <a:xfrm>
            <a:off x="5368688" y="721218"/>
            <a:ext cx="460705" cy="491455"/>
            <a:chOff x="7638277" y="937343"/>
            <a:chExt cx="744273" cy="793950"/>
          </a:xfrm>
        </p:grpSpPr>
        <p:sp>
          <p:nvSpPr>
            <p:cNvPr id="4801" name="Google Shape;4801;p49"/>
            <p:cNvSpPr/>
            <p:nvPr/>
          </p:nvSpPr>
          <p:spPr>
            <a:xfrm>
              <a:off x="8012931" y="1079385"/>
              <a:ext cx="217151" cy="253479"/>
            </a:xfrm>
            <a:custGeom>
              <a:avLst/>
              <a:gdLst/>
              <a:ahLst/>
              <a:cxnLst/>
              <a:rect l="l" t="t" r="r" b="b"/>
              <a:pathLst>
                <a:path w="1085755" h="1267396" extrusionOk="0">
                  <a:moveTo>
                    <a:pt x="1058482" y="714947"/>
                  </a:moveTo>
                  <a:cubicBezTo>
                    <a:pt x="1013714" y="538416"/>
                    <a:pt x="885190" y="361632"/>
                    <a:pt x="705993" y="229870"/>
                  </a:cubicBezTo>
                  <a:cubicBezTo>
                    <a:pt x="565277" y="126492"/>
                    <a:pt x="329184" y="3365"/>
                    <a:pt x="0" y="0"/>
                  </a:cubicBezTo>
                  <a:lnTo>
                    <a:pt x="0" y="1267397"/>
                  </a:lnTo>
                  <a:lnTo>
                    <a:pt x="1025144" y="1267397"/>
                  </a:lnTo>
                  <a:cubicBezTo>
                    <a:pt x="1092772" y="1073722"/>
                    <a:pt x="1103694" y="892810"/>
                    <a:pt x="1058482" y="714947"/>
                  </a:cubicBez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02" name="Google Shape;4802;p49"/>
            <p:cNvSpPr/>
            <p:nvPr/>
          </p:nvSpPr>
          <p:spPr>
            <a:xfrm>
              <a:off x="7789628" y="1079436"/>
              <a:ext cx="214318" cy="253428"/>
            </a:xfrm>
            <a:custGeom>
              <a:avLst/>
              <a:gdLst/>
              <a:ahLst/>
              <a:cxnLst/>
              <a:rect l="l" t="t" r="r" b="b"/>
              <a:pathLst>
                <a:path w="1071591" h="1267142" extrusionOk="0">
                  <a:moveTo>
                    <a:pt x="377536" y="231331"/>
                  </a:moveTo>
                  <a:cubicBezTo>
                    <a:pt x="199609" y="362839"/>
                    <a:pt x="71910" y="538988"/>
                    <a:pt x="27270" y="714693"/>
                  </a:cubicBezTo>
                  <a:cubicBezTo>
                    <a:pt x="-17942" y="892556"/>
                    <a:pt x="-7020" y="1073404"/>
                    <a:pt x="60671" y="1267143"/>
                  </a:cubicBezTo>
                  <a:lnTo>
                    <a:pt x="1071591" y="1267143"/>
                  </a:lnTo>
                  <a:lnTo>
                    <a:pt x="1071591" y="0"/>
                  </a:lnTo>
                  <a:cubicBezTo>
                    <a:pt x="748249" y="6794"/>
                    <a:pt x="516220" y="128905"/>
                    <a:pt x="377536" y="231331"/>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03" name="Google Shape;4803;p49"/>
            <p:cNvSpPr/>
            <p:nvPr/>
          </p:nvSpPr>
          <p:spPr>
            <a:xfrm>
              <a:off x="8012931" y="1341261"/>
              <a:ext cx="202133" cy="270446"/>
            </a:xfrm>
            <a:custGeom>
              <a:avLst/>
              <a:gdLst/>
              <a:ahLst/>
              <a:cxnLst/>
              <a:rect l="l" t="t" r="r" b="b"/>
              <a:pathLst>
                <a:path w="1010666" h="1352232" extrusionOk="0">
                  <a:moveTo>
                    <a:pt x="326390" y="1351915"/>
                  </a:moveTo>
                  <a:cubicBezTo>
                    <a:pt x="447929" y="1351090"/>
                    <a:pt x="476758" y="1318387"/>
                    <a:pt x="497142" y="1226757"/>
                  </a:cubicBezTo>
                  <a:cubicBezTo>
                    <a:pt x="505079" y="1190943"/>
                    <a:pt x="512382" y="1152208"/>
                    <a:pt x="520129" y="1111187"/>
                  </a:cubicBezTo>
                  <a:cubicBezTo>
                    <a:pt x="540004" y="1005586"/>
                    <a:pt x="562610" y="885888"/>
                    <a:pt x="602869" y="793750"/>
                  </a:cubicBezTo>
                  <a:cubicBezTo>
                    <a:pt x="721932" y="514413"/>
                    <a:pt x="897255" y="279463"/>
                    <a:pt x="1010666" y="0"/>
                  </a:cubicBezTo>
                  <a:lnTo>
                    <a:pt x="0" y="0"/>
                  </a:lnTo>
                  <a:lnTo>
                    <a:pt x="0" y="1351725"/>
                  </a:lnTo>
                  <a:lnTo>
                    <a:pt x="12573" y="1351598"/>
                  </a:lnTo>
                  <a:lnTo>
                    <a:pt x="12573" y="1352169"/>
                  </a:lnTo>
                  <a:cubicBezTo>
                    <a:pt x="41974" y="1352169"/>
                    <a:pt x="71438" y="1352169"/>
                    <a:pt x="100838" y="1352233"/>
                  </a:cubicBezTo>
                  <a:lnTo>
                    <a:pt x="118364" y="1351915"/>
                  </a:lnTo>
                  <a:cubicBezTo>
                    <a:pt x="162116" y="1351979"/>
                    <a:pt x="284671" y="1352487"/>
                    <a:pt x="326390" y="1351915"/>
                  </a:cubicBezTo>
                  <a:close/>
                </a:path>
              </a:pathLst>
            </a:custGeom>
            <a:solidFill>
              <a:schemeClr val="accent3"/>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04" name="Google Shape;4804;p49"/>
            <p:cNvSpPr/>
            <p:nvPr/>
          </p:nvSpPr>
          <p:spPr>
            <a:xfrm>
              <a:off x="7804733" y="1341261"/>
              <a:ext cx="199288" cy="270439"/>
            </a:xfrm>
            <a:custGeom>
              <a:avLst/>
              <a:gdLst/>
              <a:ahLst/>
              <a:cxnLst/>
              <a:rect l="l" t="t" r="r" b="b"/>
              <a:pathLst>
                <a:path w="996442" h="1352197" extrusionOk="0">
                  <a:moveTo>
                    <a:pt x="996442" y="1352169"/>
                  </a:moveTo>
                  <a:lnTo>
                    <a:pt x="996442" y="0"/>
                  </a:lnTo>
                  <a:lnTo>
                    <a:pt x="0" y="0"/>
                  </a:lnTo>
                  <a:cubicBezTo>
                    <a:pt x="113538" y="279591"/>
                    <a:pt x="288671" y="514287"/>
                    <a:pt x="407797" y="793750"/>
                  </a:cubicBezTo>
                  <a:cubicBezTo>
                    <a:pt x="448056" y="885888"/>
                    <a:pt x="470662" y="1005586"/>
                    <a:pt x="490601" y="1111250"/>
                  </a:cubicBezTo>
                  <a:cubicBezTo>
                    <a:pt x="498348" y="1152208"/>
                    <a:pt x="505651" y="1190943"/>
                    <a:pt x="513588" y="1226757"/>
                  </a:cubicBezTo>
                  <a:cubicBezTo>
                    <a:pt x="533908" y="1329246"/>
                    <a:pt x="580580" y="1351153"/>
                    <a:pt x="682561" y="1352169"/>
                  </a:cubicBezTo>
                  <a:cubicBezTo>
                    <a:pt x="774002" y="1352169"/>
                    <a:pt x="905256" y="1352233"/>
                    <a:pt x="996442" y="1352169"/>
                  </a:cubicBezTo>
                  <a:close/>
                </a:path>
              </a:pathLst>
            </a:custGeom>
            <a:solidFill>
              <a:schemeClr val="accent4"/>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4805" name="Google Shape;4805;p49"/>
            <p:cNvGrpSpPr/>
            <p:nvPr/>
          </p:nvGrpSpPr>
          <p:grpSpPr>
            <a:xfrm>
              <a:off x="7638277" y="937343"/>
              <a:ext cx="744273" cy="793950"/>
              <a:chOff x="6565437" y="1588001"/>
              <a:chExt cx="744273" cy="793950"/>
            </a:xfrm>
          </p:grpSpPr>
          <p:sp>
            <p:nvSpPr>
              <p:cNvPr id="4806" name="Google Shape;4806;p49"/>
              <p:cNvSpPr/>
              <p:nvPr/>
            </p:nvSpPr>
            <p:spPr>
              <a:xfrm>
                <a:off x="7127411" y="1694452"/>
                <a:ext cx="76068" cy="75403"/>
              </a:xfrm>
              <a:custGeom>
                <a:avLst/>
                <a:gdLst/>
                <a:ahLst/>
                <a:cxnLst/>
                <a:rect l="l" t="t" r="r" b="b"/>
                <a:pathLst>
                  <a:path w="133" h="132" extrusionOk="0">
                    <a:moveTo>
                      <a:pt x="12" y="132"/>
                    </a:moveTo>
                    <a:cubicBezTo>
                      <a:pt x="9" y="132"/>
                      <a:pt x="6" y="131"/>
                      <a:pt x="4" y="128"/>
                    </a:cubicBezTo>
                    <a:cubicBezTo>
                      <a:pt x="0" y="124"/>
                      <a:pt x="0" y="118"/>
                      <a:pt x="4" y="114"/>
                    </a:cubicBezTo>
                    <a:cubicBezTo>
                      <a:pt x="113" y="4"/>
                      <a:pt x="113" y="4"/>
                      <a:pt x="113" y="4"/>
                    </a:cubicBezTo>
                    <a:cubicBezTo>
                      <a:pt x="118" y="0"/>
                      <a:pt x="124" y="0"/>
                      <a:pt x="128" y="4"/>
                    </a:cubicBezTo>
                    <a:cubicBezTo>
                      <a:pt x="133" y="8"/>
                      <a:pt x="133" y="15"/>
                      <a:pt x="128" y="19"/>
                    </a:cubicBezTo>
                    <a:cubicBezTo>
                      <a:pt x="19" y="128"/>
                      <a:pt x="19" y="128"/>
                      <a:pt x="19" y="128"/>
                    </a:cubicBezTo>
                    <a:cubicBezTo>
                      <a:pt x="17" y="131"/>
                      <a:pt x="14" y="132"/>
                      <a:pt x="12"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07" name="Google Shape;4807;p49"/>
              <p:cNvSpPr/>
              <p:nvPr/>
            </p:nvSpPr>
            <p:spPr>
              <a:xfrm>
                <a:off x="7209689" y="1954149"/>
                <a:ext cx="100020" cy="11976"/>
              </a:xfrm>
              <a:custGeom>
                <a:avLst/>
                <a:gdLst/>
                <a:ahLst/>
                <a:cxnLst/>
                <a:rect l="l" t="t" r="r" b="b"/>
                <a:pathLst>
                  <a:path w="175" h="21" extrusionOk="0">
                    <a:moveTo>
                      <a:pt x="165" y="21"/>
                    </a:moveTo>
                    <a:cubicBezTo>
                      <a:pt x="10" y="21"/>
                      <a:pt x="10" y="21"/>
                      <a:pt x="10" y="21"/>
                    </a:cubicBezTo>
                    <a:cubicBezTo>
                      <a:pt x="4" y="21"/>
                      <a:pt x="0" y="17"/>
                      <a:pt x="0" y="11"/>
                    </a:cubicBezTo>
                    <a:cubicBezTo>
                      <a:pt x="0" y="5"/>
                      <a:pt x="4" y="0"/>
                      <a:pt x="10" y="0"/>
                    </a:cubicBezTo>
                    <a:cubicBezTo>
                      <a:pt x="165" y="0"/>
                      <a:pt x="165" y="0"/>
                      <a:pt x="165" y="0"/>
                    </a:cubicBezTo>
                    <a:cubicBezTo>
                      <a:pt x="171" y="0"/>
                      <a:pt x="175" y="5"/>
                      <a:pt x="175" y="11"/>
                    </a:cubicBezTo>
                    <a:cubicBezTo>
                      <a:pt x="175" y="17"/>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08" name="Google Shape;4808;p49"/>
              <p:cNvSpPr/>
              <p:nvPr/>
            </p:nvSpPr>
            <p:spPr>
              <a:xfrm>
                <a:off x="7127411" y="2150197"/>
                <a:ext cx="76068" cy="75625"/>
              </a:xfrm>
              <a:custGeom>
                <a:avLst/>
                <a:gdLst/>
                <a:ahLst/>
                <a:cxnLst/>
                <a:rect l="l" t="t" r="r" b="b"/>
                <a:pathLst>
                  <a:path w="133" h="132" extrusionOk="0">
                    <a:moveTo>
                      <a:pt x="121" y="132"/>
                    </a:moveTo>
                    <a:cubicBezTo>
                      <a:pt x="119" y="132"/>
                      <a:pt x="116" y="131"/>
                      <a:pt x="114" y="129"/>
                    </a:cubicBezTo>
                    <a:cubicBezTo>
                      <a:pt x="5" y="19"/>
                      <a:pt x="5" y="19"/>
                      <a:pt x="5" y="19"/>
                    </a:cubicBezTo>
                    <a:cubicBezTo>
                      <a:pt x="0" y="15"/>
                      <a:pt x="0" y="8"/>
                      <a:pt x="5" y="4"/>
                    </a:cubicBezTo>
                    <a:cubicBezTo>
                      <a:pt x="9" y="0"/>
                      <a:pt x="15" y="0"/>
                      <a:pt x="20" y="4"/>
                    </a:cubicBezTo>
                    <a:cubicBezTo>
                      <a:pt x="129" y="114"/>
                      <a:pt x="129" y="114"/>
                      <a:pt x="129" y="114"/>
                    </a:cubicBezTo>
                    <a:cubicBezTo>
                      <a:pt x="133" y="118"/>
                      <a:pt x="133" y="124"/>
                      <a:pt x="129" y="129"/>
                    </a:cubicBezTo>
                    <a:cubicBezTo>
                      <a:pt x="127" y="131"/>
                      <a:pt x="124" y="132"/>
                      <a:pt x="121" y="13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09" name="Google Shape;4809;p49"/>
              <p:cNvSpPr/>
              <p:nvPr/>
            </p:nvSpPr>
            <p:spPr>
              <a:xfrm>
                <a:off x="6671888" y="2150863"/>
                <a:ext cx="76068" cy="74960"/>
              </a:xfrm>
              <a:custGeom>
                <a:avLst/>
                <a:gdLst/>
                <a:ahLst/>
                <a:cxnLst/>
                <a:rect l="l" t="t" r="r" b="b"/>
                <a:pathLst>
                  <a:path w="133" h="131" extrusionOk="0">
                    <a:moveTo>
                      <a:pt x="12" y="131"/>
                    </a:moveTo>
                    <a:cubicBezTo>
                      <a:pt x="9" y="131"/>
                      <a:pt x="7" y="130"/>
                      <a:pt x="5" y="128"/>
                    </a:cubicBezTo>
                    <a:cubicBezTo>
                      <a:pt x="0" y="124"/>
                      <a:pt x="0" y="117"/>
                      <a:pt x="5" y="113"/>
                    </a:cubicBezTo>
                    <a:cubicBezTo>
                      <a:pt x="114" y="4"/>
                      <a:pt x="114" y="4"/>
                      <a:pt x="114" y="4"/>
                    </a:cubicBezTo>
                    <a:cubicBezTo>
                      <a:pt x="118" y="0"/>
                      <a:pt x="125" y="0"/>
                      <a:pt x="129" y="4"/>
                    </a:cubicBezTo>
                    <a:cubicBezTo>
                      <a:pt x="133" y="8"/>
                      <a:pt x="133" y="14"/>
                      <a:pt x="129" y="19"/>
                    </a:cubicBezTo>
                    <a:cubicBezTo>
                      <a:pt x="19" y="128"/>
                      <a:pt x="19" y="128"/>
                      <a:pt x="19" y="128"/>
                    </a:cubicBezTo>
                    <a:cubicBezTo>
                      <a:pt x="17" y="130"/>
                      <a:pt x="15" y="131"/>
                      <a:pt x="12"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10" name="Google Shape;4810;p49"/>
              <p:cNvSpPr/>
              <p:nvPr/>
            </p:nvSpPr>
            <p:spPr>
              <a:xfrm>
                <a:off x="6565437" y="1954593"/>
                <a:ext cx="100020" cy="11976"/>
              </a:xfrm>
              <a:custGeom>
                <a:avLst/>
                <a:gdLst/>
                <a:ahLst/>
                <a:cxnLst/>
                <a:rect l="l" t="t" r="r" b="b"/>
                <a:pathLst>
                  <a:path w="175" h="21" extrusionOk="0">
                    <a:moveTo>
                      <a:pt x="165" y="21"/>
                    </a:moveTo>
                    <a:cubicBezTo>
                      <a:pt x="10" y="21"/>
                      <a:pt x="10" y="21"/>
                      <a:pt x="10" y="21"/>
                    </a:cubicBezTo>
                    <a:cubicBezTo>
                      <a:pt x="4" y="21"/>
                      <a:pt x="0" y="16"/>
                      <a:pt x="0" y="10"/>
                    </a:cubicBezTo>
                    <a:cubicBezTo>
                      <a:pt x="0" y="5"/>
                      <a:pt x="4" y="0"/>
                      <a:pt x="10" y="0"/>
                    </a:cubicBezTo>
                    <a:cubicBezTo>
                      <a:pt x="165" y="0"/>
                      <a:pt x="165" y="0"/>
                      <a:pt x="165" y="0"/>
                    </a:cubicBezTo>
                    <a:cubicBezTo>
                      <a:pt x="171" y="0"/>
                      <a:pt x="175" y="5"/>
                      <a:pt x="175" y="10"/>
                    </a:cubicBezTo>
                    <a:cubicBezTo>
                      <a:pt x="175" y="16"/>
                      <a:pt x="171" y="21"/>
                      <a:pt x="165" y="2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11" name="Google Shape;4811;p49"/>
              <p:cNvSpPr/>
              <p:nvPr/>
            </p:nvSpPr>
            <p:spPr>
              <a:xfrm>
                <a:off x="6671888" y="1694896"/>
                <a:ext cx="75403" cy="74960"/>
              </a:xfrm>
              <a:custGeom>
                <a:avLst/>
                <a:gdLst/>
                <a:ahLst/>
                <a:cxnLst/>
                <a:rect l="l" t="t" r="r" b="b"/>
                <a:pathLst>
                  <a:path w="132" h="131" extrusionOk="0">
                    <a:moveTo>
                      <a:pt x="121" y="131"/>
                    </a:moveTo>
                    <a:cubicBezTo>
                      <a:pt x="118" y="131"/>
                      <a:pt x="115" y="130"/>
                      <a:pt x="113" y="128"/>
                    </a:cubicBezTo>
                    <a:cubicBezTo>
                      <a:pt x="4" y="19"/>
                      <a:pt x="4" y="19"/>
                      <a:pt x="4" y="19"/>
                    </a:cubicBezTo>
                    <a:cubicBezTo>
                      <a:pt x="0" y="14"/>
                      <a:pt x="0" y="8"/>
                      <a:pt x="4" y="4"/>
                    </a:cubicBezTo>
                    <a:cubicBezTo>
                      <a:pt x="8" y="0"/>
                      <a:pt x="15" y="0"/>
                      <a:pt x="19" y="4"/>
                    </a:cubicBezTo>
                    <a:cubicBezTo>
                      <a:pt x="128" y="113"/>
                      <a:pt x="128" y="113"/>
                      <a:pt x="128" y="113"/>
                    </a:cubicBezTo>
                    <a:cubicBezTo>
                      <a:pt x="132" y="117"/>
                      <a:pt x="132" y="124"/>
                      <a:pt x="128" y="128"/>
                    </a:cubicBezTo>
                    <a:cubicBezTo>
                      <a:pt x="126" y="130"/>
                      <a:pt x="124" y="131"/>
                      <a:pt x="121" y="131"/>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12" name="Google Shape;4812;p49"/>
              <p:cNvSpPr/>
              <p:nvPr/>
            </p:nvSpPr>
            <p:spPr>
              <a:xfrm>
                <a:off x="6931363" y="1588001"/>
                <a:ext cx="11976" cy="100020"/>
              </a:xfrm>
              <a:custGeom>
                <a:avLst/>
                <a:gdLst/>
                <a:ahLst/>
                <a:cxnLst/>
                <a:rect l="l" t="t" r="r" b="b"/>
                <a:pathLst>
                  <a:path w="21" h="175" extrusionOk="0">
                    <a:moveTo>
                      <a:pt x="11" y="175"/>
                    </a:moveTo>
                    <a:cubicBezTo>
                      <a:pt x="5" y="175"/>
                      <a:pt x="0" y="171"/>
                      <a:pt x="0" y="165"/>
                    </a:cubicBezTo>
                    <a:cubicBezTo>
                      <a:pt x="0" y="10"/>
                      <a:pt x="0" y="10"/>
                      <a:pt x="0" y="10"/>
                    </a:cubicBezTo>
                    <a:cubicBezTo>
                      <a:pt x="0" y="4"/>
                      <a:pt x="5" y="0"/>
                      <a:pt x="11" y="0"/>
                    </a:cubicBezTo>
                    <a:cubicBezTo>
                      <a:pt x="17" y="0"/>
                      <a:pt x="21" y="4"/>
                      <a:pt x="21" y="10"/>
                    </a:cubicBezTo>
                    <a:cubicBezTo>
                      <a:pt x="21" y="165"/>
                      <a:pt x="21" y="165"/>
                      <a:pt x="21" y="165"/>
                    </a:cubicBezTo>
                    <a:cubicBezTo>
                      <a:pt x="21" y="171"/>
                      <a:pt x="17" y="175"/>
                      <a:pt x="11" y="175"/>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13" name="Google Shape;4813;p49"/>
              <p:cNvSpPr/>
              <p:nvPr/>
            </p:nvSpPr>
            <p:spPr>
              <a:xfrm>
                <a:off x="6847311" y="2280157"/>
                <a:ext cx="180080" cy="25726"/>
              </a:xfrm>
              <a:custGeom>
                <a:avLst/>
                <a:gdLst/>
                <a:ahLst/>
                <a:cxnLst/>
                <a:rect l="l" t="t" r="r" b="b"/>
                <a:pathLst>
                  <a:path w="315" h="45" extrusionOk="0">
                    <a:moveTo>
                      <a:pt x="0" y="23"/>
                    </a:moveTo>
                    <a:cubicBezTo>
                      <a:pt x="0" y="35"/>
                      <a:pt x="10" y="45"/>
                      <a:pt x="22" y="45"/>
                    </a:cubicBezTo>
                    <a:cubicBezTo>
                      <a:pt x="293" y="45"/>
                      <a:pt x="293" y="45"/>
                      <a:pt x="293" y="45"/>
                    </a:cubicBezTo>
                    <a:cubicBezTo>
                      <a:pt x="305" y="45"/>
                      <a:pt x="315" y="35"/>
                      <a:pt x="315" y="23"/>
                    </a:cubicBezTo>
                    <a:cubicBezTo>
                      <a:pt x="315" y="23"/>
                      <a:pt x="315" y="23"/>
                      <a:pt x="315" y="23"/>
                    </a:cubicBezTo>
                    <a:cubicBezTo>
                      <a:pt x="315" y="11"/>
                      <a:pt x="305" y="0"/>
                      <a:pt x="293" y="0"/>
                    </a:cubicBezTo>
                    <a:cubicBezTo>
                      <a:pt x="22" y="0"/>
                      <a:pt x="22" y="0"/>
                      <a:pt x="22" y="0"/>
                    </a:cubicBezTo>
                    <a:cubicBezTo>
                      <a:pt x="10" y="0"/>
                      <a:pt x="0" y="11"/>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14" name="Google Shape;4814;p49"/>
              <p:cNvSpPr/>
              <p:nvPr/>
            </p:nvSpPr>
            <p:spPr>
              <a:xfrm>
                <a:off x="6851968" y="2318524"/>
                <a:ext cx="170766" cy="25726"/>
              </a:xfrm>
              <a:custGeom>
                <a:avLst/>
                <a:gdLst/>
                <a:ahLst/>
                <a:cxnLst/>
                <a:rect l="l" t="t" r="r" b="b"/>
                <a:pathLst>
                  <a:path w="299" h="45" extrusionOk="0">
                    <a:moveTo>
                      <a:pt x="0" y="22"/>
                    </a:moveTo>
                    <a:cubicBezTo>
                      <a:pt x="0" y="35"/>
                      <a:pt x="10" y="45"/>
                      <a:pt x="23" y="45"/>
                    </a:cubicBezTo>
                    <a:cubicBezTo>
                      <a:pt x="277" y="45"/>
                      <a:pt x="277" y="45"/>
                      <a:pt x="277" y="45"/>
                    </a:cubicBezTo>
                    <a:cubicBezTo>
                      <a:pt x="289" y="45"/>
                      <a:pt x="299" y="35"/>
                      <a:pt x="299" y="22"/>
                    </a:cubicBezTo>
                    <a:cubicBezTo>
                      <a:pt x="299" y="22"/>
                      <a:pt x="299" y="22"/>
                      <a:pt x="299" y="22"/>
                    </a:cubicBezTo>
                    <a:cubicBezTo>
                      <a:pt x="299" y="10"/>
                      <a:pt x="289" y="0"/>
                      <a:pt x="277" y="0"/>
                    </a:cubicBezTo>
                    <a:cubicBezTo>
                      <a:pt x="23" y="0"/>
                      <a:pt x="23" y="0"/>
                      <a:pt x="23" y="0"/>
                    </a:cubicBezTo>
                    <a:cubicBezTo>
                      <a:pt x="10" y="0"/>
                      <a:pt x="0" y="10"/>
                      <a:pt x="0" y="22"/>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15" name="Google Shape;4815;p49"/>
              <p:cNvSpPr/>
              <p:nvPr/>
            </p:nvSpPr>
            <p:spPr>
              <a:xfrm>
                <a:off x="6876364" y="2356225"/>
                <a:ext cx="122419" cy="25726"/>
              </a:xfrm>
              <a:custGeom>
                <a:avLst/>
                <a:gdLst/>
                <a:ahLst/>
                <a:cxnLst/>
                <a:rect l="l" t="t" r="r" b="b"/>
                <a:pathLst>
                  <a:path w="214" h="45" extrusionOk="0">
                    <a:moveTo>
                      <a:pt x="0" y="23"/>
                    </a:moveTo>
                    <a:cubicBezTo>
                      <a:pt x="0" y="35"/>
                      <a:pt x="10" y="45"/>
                      <a:pt x="22" y="45"/>
                    </a:cubicBezTo>
                    <a:cubicBezTo>
                      <a:pt x="192" y="45"/>
                      <a:pt x="192" y="45"/>
                      <a:pt x="192" y="45"/>
                    </a:cubicBezTo>
                    <a:cubicBezTo>
                      <a:pt x="204" y="45"/>
                      <a:pt x="214" y="35"/>
                      <a:pt x="214" y="23"/>
                    </a:cubicBezTo>
                    <a:cubicBezTo>
                      <a:pt x="214" y="23"/>
                      <a:pt x="214" y="23"/>
                      <a:pt x="214" y="23"/>
                    </a:cubicBezTo>
                    <a:cubicBezTo>
                      <a:pt x="214" y="10"/>
                      <a:pt x="204" y="0"/>
                      <a:pt x="192" y="0"/>
                    </a:cubicBezTo>
                    <a:cubicBezTo>
                      <a:pt x="22" y="0"/>
                      <a:pt x="22" y="0"/>
                      <a:pt x="22" y="0"/>
                    </a:cubicBezTo>
                    <a:cubicBezTo>
                      <a:pt x="10" y="0"/>
                      <a:pt x="0" y="10"/>
                      <a:pt x="0" y="23"/>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4816" name="Google Shape;4816;p49"/>
          <p:cNvGrpSpPr/>
          <p:nvPr/>
        </p:nvGrpSpPr>
        <p:grpSpPr>
          <a:xfrm>
            <a:off x="2908798" y="2910773"/>
            <a:ext cx="445779" cy="400764"/>
            <a:chOff x="3778727" y="4460423"/>
            <a:chExt cx="720160" cy="647438"/>
          </a:xfrm>
        </p:grpSpPr>
        <p:sp>
          <p:nvSpPr>
            <p:cNvPr id="4817" name="Google Shape;4817;p49"/>
            <p:cNvSpPr/>
            <p:nvPr/>
          </p:nvSpPr>
          <p:spPr>
            <a:xfrm>
              <a:off x="3957011" y="4902228"/>
              <a:ext cx="364723" cy="110621"/>
            </a:xfrm>
            <a:custGeom>
              <a:avLst/>
              <a:gdLst/>
              <a:ahLst/>
              <a:cxnLst/>
              <a:rect l="l" t="t" r="r" b="b"/>
              <a:pathLst>
                <a:path w="640" h="194" extrusionOk="0">
                  <a:moveTo>
                    <a:pt x="0" y="0"/>
                  </a:moveTo>
                  <a:cubicBezTo>
                    <a:pt x="63" y="130"/>
                    <a:pt x="63" y="130"/>
                    <a:pt x="63" y="130"/>
                  </a:cubicBezTo>
                  <a:cubicBezTo>
                    <a:pt x="64" y="130"/>
                    <a:pt x="64" y="130"/>
                    <a:pt x="64" y="130"/>
                  </a:cubicBezTo>
                  <a:cubicBezTo>
                    <a:pt x="64" y="130"/>
                    <a:pt x="64" y="130"/>
                    <a:pt x="64" y="131"/>
                  </a:cubicBezTo>
                  <a:cubicBezTo>
                    <a:pt x="70" y="143"/>
                    <a:pt x="70" y="143"/>
                    <a:pt x="70" y="143"/>
                  </a:cubicBezTo>
                  <a:cubicBezTo>
                    <a:pt x="93" y="170"/>
                    <a:pt x="188" y="194"/>
                    <a:pt x="320" y="194"/>
                  </a:cubicBezTo>
                  <a:cubicBezTo>
                    <a:pt x="452" y="194"/>
                    <a:pt x="547" y="170"/>
                    <a:pt x="571" y="143"/>
                  </a:cubicBezTo>
                  <a:cubicBezTo>
                    <a:pt x="577" y="131"/>
                    <a:pt x="577" y="131"/>
                    <a:pt x="577" y="131"/>
                  </a:cubicBezTo>
                  <a:cubicBezTo>
                    <a:pt x="577" y="130"/>
                    <a:pt x="577" y="130"/>
                    <a:pt x="577" y="130"/>
                  </a:cubicBezTo>
                  <a:cubicBezTo>
                    <a:pt x="577" y="130"/>
                    <a:pt x="577" y="130"/>
                    <a:pt x="577" y="130"/>
                  </a:cubicBezTo>
                  <a:cubicBezTo>
                    <a:pt x="640" y="0"/>
                    <a:pt x="640" y="0"/>
                    <a:pt x="640" y="0"/>
                  </a:cubicBezTo>
                  <a:cubicBezTo>
                    <a:pt x="587" y="29"/>
                    <a:pt x="452" y="46"/>
                    <a:pt x="320" y="46"/>
                  </a:cubicBezTo>
                  <a:cubicBezTo>
                    <a:pt x="189" y="46"/>
                    <a:pt x="53" y="29"/>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18" name="Google Shape;4818;p49"/>
            <p:cNvSpPr/>
            <p:nvPr/>
          </p:nvSpPr>
          <p:spPr>
            <a:xfrm>
              <a:off x="4002092" y="4999728"/>
              <a:ext cx="275015" cy="108132"/>
            </a:xfrm>
            <a:custGeom>
              <a:avLst/>
              <a:gdLst/>
              <a:ahLst/>
              <a:cxnLst/>
              <a:rect l="l" t="t" r="r" b="b"/>
              <a:pathLst>
                <a:path w="483" h="190" extrusionOk="0">
                  <a:moveTo>
                    <a:pt x="0" y="0"/>
                  </a:moveTo>
                  <a:cubicBezTo>
                    <a:pt x="61" y="125"/>
                    <a:pt x="61" y="125"/>
                    <a:pt x="61" y="125"/>
                  </a:cubicBezTo>
                  <a:cubicBezTo>
                    <a:pt x="62" y="126"/>
                    <a:pt x="62" y="127"/>
                    <a:pt x="63" y="128"/>
                  </a:cubicBezTo>
                  <a:cubicBezTo>
                    <a:pt x="70" y="144"/>
                    <a:pt x="70" y="144"/>
                    <a:pt x="70" y="144"/>
                  </a:cubicBezTo>
                  <a:cubicBezTo>
                    <a:pt x="93" y="170"/>
                    <a:pt x="162" y="190"/>
                    <a:pt x="241" y="190"/>
                  </a:cubicBezTo>
                  <a:cubicBezTo>
                    <a:pt x="320" y="190"/>
                    <a:pt x="389" y="170"/>
                    <a:pt x="412" y="144"/>
                  </a:cubicBezTo>
                  <a:cubicBezTo>
                    <a:pt x="420" y="128"/>
                    <a:pt x="420" y="128"/>
                    <a:pt x="420" y="128"/>
                  </a:cubicBezTo>
                  <a:cubicBezTo>
                    <a:pt x="421" y="127"/>
                    <a:pt x="421" y="126"/>
                    <a:pt x="421" y="125"/>
                  </a:cubicBezTo>
                  <a:cubicBezTo>
                    <a:pt x="483" y="0"/>
                    <a:pt x="483" y="0"/>
                    <a:pt x="483" y="0"/>
                  </a:cubicBezTo>
                  <a:cubicBezTo>
                    <a:pt x="437" y="26"/>
                    <a:pt x="338" y="41"/>
                    <a:pt x="241" y="41"/>
                  </a:cubicBezTo>
                  <a:cubicBezTo>
                    <a:pt x="144" y="41"/>
                    <a:pt x="45" y="26"/>
                    <a:pt x="0"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19" name="Google Shape;4819;p49"/>
            <p:cNvSpPr/>
            <p:nvPr/>
          </p:nvSpPr>
          <p:spPr>
            <a:xfrm>
              <a:off x="3780312" y="4519014"/>
              <a:ext cx="718575" cy="115145"/>
            </a:xfrm>
            <a:custGeom>
              <a:avLst/>
              <a:gdLst/>
              <a:ahLst/>
              <a:cxnLst/>
              <a:rect l="l" t="t" r="r" b="b"/>
              <a:pathLst>
                <a:path w="1261" h="202" extrusionOk="0">
                  <a:moveTo>
                    <a:pt x="630" y="53"/>
                  </a:moveTo>
                  <a:cubicBezTo>
                    <a:pt x="363" y="53"/>
                    <a:pt x="82" y="34"/>
                    <a:pt x="0" y="0"/>
                  </a:cubicBezTo>
                  <a:cubicBezTo>
                    <a:pt x="71" y="146"/>
                    <a:pt x="71" y="146"/>
                    <a:pt x="71" y="146"/>
                  </a:cubicBezTo>
                  <a:cubicBezTo>
                    <a:pt x="88" y="157"/>
                    <a:pt x="134" y="170"/>
                    <a:pt x="227" y="181"/>
                  </a:cubicBezTo>
                  <a:cubicBezTo>
                    <a:pt x="334" y="194"/>
                    <a:pt x="478" y="202"/>
                    <a:pt x="630" y="202"/>
                  </a:cubicBezTo>
                  <a:cubicBezTo>
                    <a:pt x="630" y="202"/>
                    <a:pt x="630" y="202"/>
                    <a:pt x="630" y="202"/>
                  </a:cubicBezTo>
                  <a:cubicBezTo>
                    <a:pt x="929" y="202"/>
                    <a:pt x="1147" y="174"/>
                    <a:pt x="1189" y="146"/>
                  </a:cubicBezTo>
                  <a:cubicBezTo>
                    <a:pt x="1261" y="0"/>
                    <a:pt x="1261" y="0"/>
                    <a:pt x="1261" y="0"/>
                  </a:cubicBezTo>
                  <a:cubicBezTo>
                    <a:pt x="1179" y="34"/>
                    <a:pt x="897" y="53"/>
                    <a:pt x="630" y="5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20" name="Google Shape;4820;p49"/>
            <p:cNvSpPr/>
            <p:nvPr/>
          </p:nvSpPr>
          <p:spPr>
            <a:xfrm>
              <a:off x="3868662" y="4710395"/>
              <a:ext cx="541875" cy="112657"/>
            </a:xfrm>
            <a:custGeom>
              <a:avLst/>
              <a:gdLst/>
              <a:ahLst/>
              <a:cxnLst/>
              <a:rect l="l" t="t" r="r" b="b"/>
              <a:pathLst>
                <a:path w="951" h="198" extrusionOk="0">
                  <a:moveTo>
                    <a:pt x="0" y="0"/>
                  </a:moveTo>
                  <a:cubicBezTo>
                    <a:pt x="70" y="144"/>
                    <a:pt x="70" y="144"/>
                    <a:pt x="70" y="144"/>
                  </a:cubicBezTo>
                  <a:cubicBezTo>
                    <a:pt x="101" y="171"/>
                    <a:pt x="259" y="198"/>
                    <a:pt x="475" y="198"/>
                  </a:cubicBezTo>
                  <a:cubicBezTo>
                    <a:pt x="692" y="198"/>
                    <a:pt x="849" y="171"/>
                    <a:pt x="881" y="144"/>
                  </a:cubicBezTo>
                  <a:cubicBezTo>
                    <a:pt x="951" y="0"/>
                    <a:pt x="951" y="0"/>
                    <a:pt x="951" y="0"/>
                  </a:cubicBezTo>
                  <a:cubicBezTo>
                    <a:pt x="881" y="32"/>
                    <a:pt x="673" y="50"/>
                    <a:pt x="475" y="50"/>
                  </a:cubicBezTo>
                  <a:cubicBezTo>
                    <a:pt x="277" y="50"/>
                    <a:pt x="69" y="32"/>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21" name="Google Shape;4821;p49"/>
            <p:cNvSpPr/>
            <p:nvPr/>
          </p:nvSpPr>
          <p:spPr>
            <a:xfrm>
              <a:off x="3824940" y="4614704"/>
              <a:ext cx="629543" cy="114014"/>
            </a:xfrm>
            <a:custGeom>
              <a:avLst/>
              <a:gdLst/>
              <a:ahLst/>
              <a:cxnLst/>
              <a:rect l="l" t="t" r="r" b="b"/>
              <a:pathLst>
                <a:path w="1105" h="200" extrusionOk="0">
                  <a:moveTo>
                    <a:pt x="552" y="51"/>
                  </a:moveTo>
                  <a:cubicBezTo>
                    <a:pt x="399" y="51"/>
                    <a:pt x="255" y="44"/>
                    <a:pt x="147" y="31"/>
                  </a:cubicBezTo>
                  <a:cubicBezTo>
                    <a:pt x="76" y="22"/>
                    <a:pt x="26" y="12"/>
                    <a:pt x="0" y="0"/>
                  </a:cubicBezTo>
                  <a:cubicBezTo>
                    <a:pt x="70" y="145"/>
                    <a:pt x="70" y="145"/>
                    <a:pt x="70" y="145"/>
                  </a:cubicBezTo>
                  <a:cubicBezTo>
                    <a:pt x="108" y="173"/>
                    <a:pt x="296" y="200"/>
                    <a:pt x="552" y="200"/>
                  </a:cubicBezTo>
                  <a:cubicBezTo>
                    <a:pt x="809" y="200"/>
                    <a:pt x="996" y="173"/>
                    <a:pt x="1034" y="145"/>
                  </a:cubicBezTo>
                  <a:cubicBezTo>
                    <a:pt x="1105" y="0"/>
                    <a:pt x="1105" y="0"/>
                    <a:pt x="1105" y="0"/>
                  </a:cubicBezTo>
                  <a:cubicBezTo>
                    <a:pt x="1030" y="33"/>
                    <a:pt x="785" y="51"/>
                    <a:pt x="552" y="5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22" name="Google Shape;4822;p49"/>
            <p:cNvSpPr/>
            <p:nvPr/>
          </p:nvSpPr>
          <p:spPr>
            <a:xfrm>
              <a:off x="3912610" y="4806085"/>
              <a:ext cx="453525" cy="112204"/>
            </a:xfrm>
            <a:custGeom>
              <a:avLst/>
              <a:gdLst/>
              <a:ahLst/>
              <a:cxnLst/>
              <a:rect l="l" t="t" r="r" b="b"/>
              <a:pathLst>
                <a:path w="796" h="197" extrusionOk="0">
                  <a:moveTo>
                    <a:pt x="0" y="0"/>
                  </a:moveTo>
                  <a:cubicBezTo>
                    <a:pt x="65" y="132"/>
                    <a:pt x="65" y="132"/>
                    <a:pt x="65" y="132"/>
                  </a:cubicBezTo>
                  <a:cubicBezTo>
                    <a:pt x="65" y="132"/>
                    <a:pt x="65" y="132"/>
                    <a:pt x="65" y="132"/>
                  </a:cubicBezTo>
                  <a:cubicBezTo>
                    <a:pt x="65" y="133"/>
                    <a:pt x="65" y="133"/>
                    <a:pt x="65" y="133"/>
                  </a:cubicBezTo>
                  <a:cubicBezTo>
                    <a:pt x="70" y="142"/>
                    <a:pt x="70" y="142"/>
                    <a:pt x="70" y="142"/>
                  </a:cubicBezTo>
                  <a:cubicBezTo>
                    <a:pt x="95" y="170"/>
                    <a:pt x="221" y="197"/>
                    <a:pt x="398" y="197"/>
                  </a:cubicBezTo>
                  <a:cubicBezTo>
                    <a:pt x="576" y="197"/>
                    <a:pt x="702" y="170"/>
                    <a:pt x="727" y="142"/>
                  </a:cubicBezTo>
                  <a:cubicBezTo>
                    <a:pt x="732" y="133"/>
                    <a:pt x="732" y="133"/>
                    <a:pt x="732" y="133"/>
                  </a:cubicBezTo>
                  <a:cubicBezTo>
                    <a:pt x="732" y="132"/>
                    <a:pt x="732" y="132"/>
                    <a:pt x="732" y="132"/>
                  </a:cubicBezTo>
                  <a:cubicBezTo>
                    <a:pt x="732" y="132"/>
                    <a:pt x="732" y="132"/>
                    <a:pt x="732" y="132"/>
                  </a:cubicBezTo>
                  <a:cubicBezTo>
                    <a:pt x="796" y="0"/>
                    <a:pt x="796" y="0"/>
                    <a:pt x="796" y="0"/>
                  </a:cubicBezTo>
                  <a:cubicBezTo>
                    <a:pt x="735" y="31"/>
                    <a:pt x="562" y="48"/>
                    <a:pt x="398" y="48"/>
                  </a:cubicBezTo>
                  <a:cubicBezTo>
                    <a:pt x="234" y="48"/>
                    <a:pt x="62" y="31"/>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23" name="Google Shape;4823;p49"/>
            <p:cNvSpPr/>
            <p:nvPr/>
          </p:nvSpPr>
          <p:spPr>
            <a:xfrm>
              <a:off x="3778727" y="4460423"/>
              <a:ext cx="719100" cy="792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824" name="Google Shape;4824;p49"/>
          <p:cNvGrpSpPr/>
          <p:nvPr/>
        </p:nvGrpSpPr>
        <p:grpSpPr>
          <a:xfrm>
            <a:off x="985683" y="2895848"/>
            <a:ext cx="445680" cy="430613"/>
            <a:chOff x="557494" y="4436312"/>
            <a:chExt cx="720000" cy="695660"/>
          </a:xfrm>
        </p:grpSpPr>
        <p:sp>
          <p:nvSpPr>
            <p:cNvPr id="4825" name="Google Shape;4825;p49"/>
            <p:cNvSpPr/>
            <p:nvPr/>
          </p:nvSpPr>
          <p:spPr>
            <a:xfrm>
              <a:off x="557494" y="4436312"/>
              <a:ext cx="720000" cy="1446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26" name="Google Shape;4826;p49"/>
            <p:cNvSpPr/>
            <p:nvPr/>
          </p:nvSpPr>
          <p:spPr>
            <a:xfrm>
              <a:off x="651816" y="4730082"/>
              <a:ext cx="533789" cy="218575"/>
            </a:xfrm>
            <a:custGeom>
              <a:avLst/>
              <a:gdLst/>
              <a:ahLst/>
              <a:cxnLst/>
              <a:rect l="l" t="t" r="r" b="b"/>
              <a:pathLst>
                <a:path w="791" h="325" extrusionOk="0">
                  <a:moveTo>
                    <a:pt x="0" y="0"/>
                  </a:moveTo>
                  <a:cubicBezTo>
                    <a:pt x="100" y="218"/>
                    <a:pt x="100" y="218"/>
                    <a:pt x="100" y="218"/>
                  </a:cubicBezTo>
                  <a:cubicBezTo>
                    <a:pt x="100" y="218"/>
                    <a:pt x="100" y="218"/>
                    <a:pt x="100" y="218"/>
                  </a:cubicBezTo>
                  <a:cubicBezTo>
                    <a:pt x="100" y="218"/>
                    <a:pt x="100" y="218"/>
                    <a:pt x="100" y="218"/>
                  </a:cubicBezTo>
                  <a:cubicBezTo>
                    <a:pt x="115" y="251"/>
                    <a:pt x="115" y="251"/>
                    <a:pt x="115" y="251"/>
                  </a:cubicBezTo>
                  <a:cubicBezTo>
                    <a:pt x="155" y="294"/>
                    <a:pt x="267" y="325"/>
                    <a:pt x="395" y="325"/>
                  </a:cubicBezTo>
                  <a:cubicBezTo>
                    <a:pt x="524" y="325"/>
                    <a:pt x="636" y="294"/>
                    <a:pt x="676" y="251"/>
                  </a:cubicBezTo>
                  <a:cubicBezTo>
                    <a:pt x="691" y="218"/>
                    <a:pt x="691" y="218"/>
                    <a:pt x="691" y="218"/>
                  </a:cubicBezTo>
                  <a:cubicBezTo>
                    <a:pt x="691" y="218"/>
                    <a:pt x="691" y="218"/>
                    <a:pt x="691" y="218"/>
                  </a:cubicBezTo>
                  <a:cubicBezTo>
                    <a:pt x="691" y="218"/>
                    <a:pt x="691" y="218"/>
                    <a:pt x="691" y="218"/>
                  </a:cubicBezTo>
                  <a:cubicBezTo>
                    <a:pt x="791" y="0"/>
                    <a:pt x="791" y="0"/>
                    <a:pt x="791" y="0"/>
                  </a:cubicBezTo>
                  <a:cubicBezTo>
                    <a:pt x="715" y="44"/>
                    <a:pt x="553" y="68"/>
                    <a:pt x="395" y="68"/>
                  </a:cubicBezTo>
                  <a:cubicBezTo>
                    <a:pt x="237" y="68"/>
                    <a:pt x="75" y="44"/>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27" name="Google Shape;4827;p49"/>
            <p:cNvSpPr/>
            <p:nvPr/>
          </p:nvSpPr>
          <p:spPr>
            <a:xfrm>
              <a:off x="564298" y="4539996"/>
              <a:ext cx="709060" cy="225815"/>
            </a:xfrm>
            <a:custGeom>
              <a:avLst/>
              <a:gdLst/>
              <a:ahLst/>
              <a:cxnLst/>
              <a:rect l="l" t="t" r="r" b="b"/>
              <a:pathLst>
                <a:path w="1051" h="336" extrusionOk="0">
                  <a:moveTo>
                    <a:pt x="917" y="45"/>
                  </a:moveTo>
                  <a:cubicBezTo>
                    <a:pt x="812" y="67"/>
                    <a:pt x="673" y="79"/>
                    <a:pt x="525" y="79"/>
                  </a:cubicBezTo>
                  <a:cubicBezTo>
                    <a:pt x="378" y="79"/>
                    <a:pt x="239" y="67"/>
                    <a:pt x="134" y="45"/>
                  </a:cubicBezTo>
                  <a:cubicBezTo>
                    <a:pt x="87" y="35"/>
                    <a:pt x="34" y="20"/>
                    <a:pt x="0" y="0"/>
                  </a:cubicBezTo>
                  <a:cubicBezTo>
                    <a:pt x="116" y="253"/>
                    <a:pt x="116" y="253"/>
                    <a:pt x="116" y="253"/>
                  </a:cubicBezTo>
                  <a:cubicBezTo>
                    <a:pt x="160" y="296"/>
                    <a:pt x="313" y="336"/>
                    <a:pt x="525" y="336"/>
                  </a:cubicBezTo>
                  <a:cubicBezTo>
                    <a:pt x="738" y="336"/>
                    <a:pt x="891" y="296"/>
                    <a:pt x="934" y="253"/>
                  </a:cubicBezTo>
                  <a:cubicBezTo>
                    <a:pt x="1051" y="0"/>
                    <a:pt x="1051" y="0"/>
                    <a:pt x="1051" y="0"/>
                  </a:cubicBezTo>
                  <a:cubicBezTo>
                    <a:pt x="1017" y="20"/>
                    <a:pt x="964" y="35"/>
                    <a:pt x="917" y="45"/>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28" name="Google Shape;4828;p49"/>
            <p:cNvSpPr/>
            <p:nvPr/>
          </p:nvSpPr>
          <p:spPr>
            <a:xfrm>
              <a:off x="739569" y="4921102"/>
              <a:ext cx="357815" cy="210870"/>
            </a:xfrm>
            <a:custGeom>
              <a:avLst/>
              <a:gdLst/>
              <a:ahLst/>
              <a:cxnLst/>
              <a:rect l="l" t="t" r="r" b="b"/>
              <a:pathLst>
                <a:path w="530" h="314" extrusionOk="0">
                  <a:moveTo>
                    <a:pt x="0" y="0"/>
                  </a:moveTo>
                  <a:cubicBezTo>
                    <a:pt x="95" y="207"/>
                    <a:pt x="95" y="207"/>
                    <a:pt x="95" y="207"/>
                  </a:cubicBezTo>
                  <a:cubicBezTo>
                    <a:pt x="95" y="207"/>
                    <a:pt x="95" y="207"/>
                    <a:pt x="95" y="207"/>
                  </a:cubicBezTo>
                  <a:cubicBezTo>
                    <a:pt x="95" y="207"/>
                    <a:pt x="95" y="207"/>
                    <a:pt x="95" y="207"/>
                  </a:cubicBezTo>
                  <a:cubicBezTo>
                    <a:pt x="121" y="263"/>
                    <a:pt x="121" y="263"/>
                    <a:pt x="121" y="263"/>
                  </a:cubicBezTo>
                  <a:cubicBezTo>
                    <a:pt x="151" y="293"/>
                    <a:pt x="204" y="314"/>
                    <a:pt x="265" y="314"/>
                  </a:cubicBezTo>
                  <a:cubicBezTo>
                    <a:pt x="326" y="314"/>
                    <a:pt x="380" y="293"/>
                    <a:pt x="410" y="263"/>
                  </a:cubicBezTo>
                  <a:cubicBezTo>
                    <a:pt x="435" y="207"/>
                    <a:pt x="435" y="207"/>
                    <a:pt x="435" y="207"/>
                  </a:cubicBezTo>
                  <a:cubicBezTo>
                    <a:pt x="435" y="207"/>
                    <a:pt x="435" y="207"/>
                    <a:pt x="435" y="207"/>
                  </a:cubicBezTo>
                  <a:cubicBezTo>
                    <a:pt x="436" y="207"/>
                    <a:pt x="436" y="207"/>
                    <a:pt x="436" y="207"/>
                  </a:cubicBezTo>
                  <a:cubicBezTo>
                    <a:pt x="530" y="0"/>
                    <a:pt x="530" y="0"/>
                    <a:pt x="530" y="0"/>
                  </a:cubicBezTo>
                  <a:cubicBezTo>
                    <a:pt x="476" y="35"/>
                    <a:pt x="378" y="57"/>
                    <a:pt x="265" y="57"/>
                  </a:cubicBezTo>
                  <a:cubicBezTo>
                    <a:pt x="152" y="57"/>
                    <a:pt x="55" y="35"/>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829" name="Google Shape;4829;p49"/>
          <p:cNvGrpSpPr/>
          <p:nvPr/>
        </p:nvGrpSpPr>
        <p:grpSpPr>
          <a:xfrm>
            <a:off x="4190905" y="2888259"/>
            <a:ext cx="445833" cy="445792"/>
            <a:chOff x="5926265" y="4424051"/>
            <a:chExt cx="720246" cy="720181"/>
          </a:xfrm>
        </p:grpSpPr>
        <p:sp>
          <p:nvSpPr>
            <p:cNvPr id="4830" name="Google Shape;4830;p49"/>
            <p:cNvSpPr/>
            <p:nvPr/>
          </p:nvSpPr>
          <p:spPr>
            <a:xfrm>
              <a:off x="5926265" y="4424051"/>
              <a:ext cx="355650" cy="355620"/>
            </a:xfrm>
            <a:custGeom>
              <a:avLst/>
              <a:gdLst/>
              <a:ahLst/>
              <a:cxnLst/>
              <a:rect l="l" t="t" r="r" b="b"/>
              <a:pathLst>
                <a:path w="671" h="671" extrusionOk="0">
                  <a:moveTo>
                    <a:pt x="576" y="124"/>
                  </a:moveTo>
                  <a:cubicBezTo>
                    <a:pt x="451" y="0"/>
                    <a:pt x="249" y="0"/>
                    <a:pt x="125" y="124"/>
                  </a:cubicBezTo>
                  <a:cubicBezTo>
                    <a:pt x="0" y="249"/>
                    <a:pt x="0" y="451"/>
                    <a:pt x="125" y="575"/>
                  </a:cubicBezTo>
                  <a:cubicBezTo>
                    <a:pt x="189" y="640"/>
                    <a:pt x="274" y="671"/>
                    <a:pt x="359" y="668"/>
                  </a:cubicBezTo>
                  <a:cubicBezTo>
                    <a:pt x="510" y="669"/>
                    <a:pt x="510" y="669"/>
                    <a:pt x="510" y="669"/>
                  </a:cubicBezTo>
                  <a:cubicBezTo>
                    <a:pt x="669" y="669"/>
                    <a:pt x="669" y="669"/>
                    <a:pt x="669" y="669"/>
                  </a:cubicBezTo>
                  <a:cubicBezTo>
                    <a:pt x="669" y="509"/>
                    <a:pt x="669" y="509"/>
                    <a:pt x="669" y="509"/>
                  </a:cubicBezTo>
                  <a:cubicBezTo>
                    <a:pt x="669" y="358"/>
                    <a:pt x="669" y="358"/>
                    <a:pt x="669" y="358"/>
                  </a:cubicBezTo>
                  <a:cubicBezTo>
                    <a:pt x="671" y="274"/>
                    <a:pt x="640" y="189"/>
                    <a:pt x="576" y="12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31" name="Google Shape;4831;p49"/>
            <p:cNvSpPr/>
            <p:nvPr/>
          </p:nvSpPr>
          <p:spPr>
            <a:xfrm>
              <a:off x="5926265" y="4788612"/>
              <a:ext cx="355650" cy="355620"/>
            </a:xfrm>
            <a:custGeom>
              <a:avLst/>
              <a:gdLst/>
              <a:ahLst/>
              <a:cxnLst/>
              <a:rect l="l" t="t" r="r" b="b"/>
              <a:pathLst>
                <a:path w="671" h="671" extrusionOk="0">
                  <a:moveTo>
                    <a:pt x="125" y="95"/>
                  </a:moveTo>
                  <a:cubicBezTo>
                    <a:pt x="0" y="220"/>
                    <a:pt x="0" y="422"/>
                    <a:pt x="125" y="546"/>
                  </a:cubicBezTo>
                  <a:cubicBezTo>
                    <a:pt x="249" y="671"/>
                    <a:pt x="451" y="671"/>
                    <a:pt x="576" y="546"/>
                  </a:cubicBezTo>
                  <a:cubicBezTo>
                    <a:pt x="640" y="482"/>
                    <a:pt x="671" y="397"/>
                    <a:pt x="669" y="312"/>
                  </a:cubicBezTo>
                  <a:cubicBezTo>
                    <a:pt x="669" y="161"/>
                    <a:pt x="669" y="161"/>
                    <a:pt x="669" y="161"/>
                  </a:cubicBezTo>
                  <a:cubicBezTo>
                    <a:pt x="669" y="1"/>
                    <a:pt x="669" y="1"/>
                    <a:pt x="669" y="1"/>
                  </a:cubicBezTo>
                  <a:cubicBezTo>
                    <a:pt x="510" y="2"/>
                    <a:pt x="510" y="2"/>
                    <a:pt x="510" y="2"/>
                  </a:cubicBezTo>
                  <a:cubicBezTo>
                    <a:pt x="359" y="2"/>
                    <a:pt x="359" y="2"/>
                    <a:pt x="359" y="2"/>
                  </a:cubicBezTo>
                  <a:cubicBezTo>
                    <a:pt x="274" y="0"/>
                    <a:pt x="189" y="31"/>
                    <a:pt x="125" y="9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32" name="Google Shape;4832;p49"/>
            <p:cNvSpPr/>
            <p:nvPr/>
          </p:nvSpPr>
          <p:spPr>
            <a:xfrm>
              <a:off x="6290862" y="4788612"/>
              <a:ext cx="355650" cy="355620"/>
            </a:xfrm>
            <a:custGeom>
              <a:avLst/>
              <a:gdLst/>
              <a:ahLst/>
              <a:cxnLst/>
              <a:rect l="l" t="t" r="r" b="b"/>
              <a:pathLst>
                <a:path w="671" h="671" extrusionOk="0">
                  <a:moveTo>
                    <a:pt x="96" y="546"/>
                  </a:moveTo>
                  <a:cubicBezTo>
                    <a:pt x="220" y="671"/>
                    <a:pt x="422" y="671"/>
                    <a:pt x="547" y="546"/>
                  </a:cubicBezTo>
                  <a:cubicBezTo>
                    <a:pt x="671" y="422"/>
                    <a:pt x="671" y="220"/>
                    <a:pt x="547" y="95"/>
                  </a:cubicBezTo>
                  <a:cubicBezTo>
                    <a:pt x="482" y="31"/>
                    <a:pt x="397" y="0"/>
                    <a:pt x="313" y="2"/>
                  </a:cubicBezTo>
                  <a:cubicBezTo>
                    <a:pt x="161" y="2"/>
                    <a:pt x="161" y="2"/>
                    <a:pt x="161" y="2"/>
                  </a:cubicBezTo>
                  <a:cubicBezTo>
                    <a:pt x="2" y="1"/>
                    <a:pt x="2" y="1"/>
                    <a:pt x="2" y="1"/>
                  </a:cubicBezTo>
                  <a:cubicBezTo>
                    <a:pt x="2" y="161"/>
                    <a:pt x="2" y="161"/>
                    <a:pt x="2" y="161"/>
                  </a:cubicBezTo>
                  <a:cubicBezTo>
                    <a:pt x="2" y="312"/>
                    <a:pt x="2" y="312"/>
                    <a:pt x="2" y="312"/>
                  </a:cubicBezTo>
                  <a:cubicBezTo>
                    <a:pt x="0" y="397"/>
                    <a:pt x="31" y="482"/>
                    <a:pt x="96" y="546"/>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33" name="Google Shape;4833;p49"/>
            <p:cNvSpPr/>
            <p:nvPr/>
          </p:nvSpPr>
          <p:spPr>
            <a:xfrm>
              <a:off x="6290862" y="4424051"/>
              <a:ext cx="355650" cy="355620"/>
            </a:xfrm>
            <a:custGeom>
              <a:avLst/>
              <a:gdLst/>
              <a:ahLst/>
              <a:cxnLst/>
              <a:rect l="l" t="t" r="r" b="b"/>
              <a:pathLst>
                <a:path w="671" h="671" extrusionOk="0">
                  <a:moveTo>
                    <a:pt x="547" y="575"/>
                  </a:moveTo>
                  <a:cubicBezTo>
                    <a:pt x="671" y="451"/>
                    <a:pt x="671" y="249"/>
                    <a:pt x="547" y="124"/>
                  </a:cubicBezTo>
                  <a:cubicBezTo>
                    <a:pt x="422" y="0"/>
                    <a:pt x="220" y="0"/>
                    <a:pt x="96" y="124"/>
                  </a:cubicBezTo>
                  <a:cubicBezTo>
                    <a:pt x="31" y="189"/>
                    <a:pt x="0" y="274"/>
                    <a:pt x="2" y="358"/>
                  </a:cubicBezTo>
                  <a:cubicBezTo>
                    <a:pt x="2" y="509"/>
                    <a:pt x="2" y="509"/>
                    <a:pt x="2" y="509"/>
                  </a:cubicBezTo>
                  <a:cubicBezTo>
                    <a:pt x="2" y="669"/>
                    <a:pt x="2" y="669"/>
                    <a:pt x="2" y="669"/>
                  </a:cubicBezTo>
                  <a:cubicBezTo>
                    <a:pt x="161" y="669"/>
                    <a:pt x="161" y="669"/>
                    <a:pt x="161" y="669"/>
                  </a:cubicBezTo>
                  <a:cubicBezTo>
                    <a:pt x="313" y="668"/>
                    <a:pt x="313" y="668"/>
                    <a:pt x="313" y="668"/>
                  </a:cubicBezTo>
                  <a:cubicBezTo>
                    <a:pt x="397" y="671"/>
                    <a:pt x="482" y="640"/>
                    <a:pt x="547" y="575"/>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834" name="Google Shape;4834;p49"/>
          <p:cNvGrpSpPr/>
          <p:nvPr/>
        </p:nvGrpSpPr>
        <p:grpSpPr>
          <a:xfrm>
            <a:off x="1626666" y="2907813"/>
            <a:ext cx="445680" cy="406684"/>
            <a:chOff x="1631150" y="4455641"/>
            <a:chExt cx="720000" cy="657002"/>
          </a:xfrm>
        </p:grpSpPr>
        <p:sp>
          <p:nvSpPr>
            <p:cNvPr id="4835" name="Google Shape;4835;p49"/>
            <p:cNvSpPr/>
            <p:nvPr/>
          </p:nvSpPr>
          <p:spPr>
            <a:xfrm>
              <a:off x="1631150" y="4455641"/>
              <a:ext cx="720000" cy="1077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36" name="Google Shape;4836;p49"/>
            <p:cNvSpPr/>
            <p:nvPr/>
          </p:nvSpPr>
          <p:spPr>
            <a:xfrm>
              <a:off x="1846141" y="4957304"/>
              <a:ext cx="293050" cy="155339"/>
            </a:xfrm>
            <a:custGeom>
              <a:avLst/>
              <a:gdLst/>
              <a:ahLst/>
              <a:cxnLst/>
              <a:rect l="l" t="t" r="r" b="b"/>
              <a:pathLst>
                <a:path w="462" h="245" extrusionOk="0">
                  <a:moveTo>
                    <a:pt x="0" y="0"/>
                  </a:moveTo>
                  <a:cubicBezTo>
                    <a:pt x="98" y="204"/>
                    <a:pt x="98" y="204"/>
                    <a:pt x="98" y="204"/>
                  </a:cubicBezTo>
                  <a:cubicBezTo>
                    <a:pt x="125" y="229"/>
                    <a:pt x="175" y="245"/>
                    <a:pt x="231" y="245"/>
                  </a:cubicBezTo>
                  <a:cubicBezTo>
                    <a:pt x="287" y="245"/>
                    <a:pt x="336" y="229"/>
                    <a:pt x="363" y="204"/>
                  </a:cubicBezTo>
                  <a:cubicBezTo>
                    <a:pt x="462" y="0"/>
                    <a:pt x="462" y="0"/>
                    <a:pt x="462" y="0"/>
                  </a:cubicBezTo>
                  <a:cubicBezTo>
                    <a:pt x="413" y="27"/>
                    <a:pt x="328" y="44"/>
                    <a:pt x="231" y="44"/>
                  </a:cubicBezTo>
                  <a:cubicBezTo>
                    <a:pt x="133" y="44"/>
                    <a:pt x="49"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37" name="Google Shape;4837;p49"/>
            <p:cNvSpPr/>
            <p:nvPr/>
          </p:nvSpPr>
          <p:spPr>
            <a:xfrm>
              <a:off x="1776241" y="4814286"/>
              <a:ext cx="431967" cy="161500"/>
            </a:xfrm>
            <a:custGeom>
              <a:avLst/>
              <a:gdLst/>
              <a:ahLst/>
              <a:cxnLst/>
              <a:rect l="l" t="t" r="r" b="b"/>
              <a:pathLst>
                <a:path w="681" h="255" extrusionOk="0">
                  <a:moveTo>
                    <a:pt x="0" y="0"/>
                  </a:moveTo>
                  <a:cubicBezTo>
                    <a:pt x="55" y="112"/>
                    <a:pt x="55" y="112"/>
                    <a:pt x="55" y="112"/>
                  </a:cubicBezTo>
                  <a:cubicBezTo>
                    <a:pt x="95" y="195"/>
                    <a:pt x="95" y="195"/>
                    <a:pt x="95" y="195"/>
                  </a:cubicBezTo>
                  <a:cubicBezTo>
                    <a:pt x="126" y="227"/>
                    <a:pt x="217" y="255"/>
                    <a:pt x="341" y="255"/>
                  </a:cubicBezTo>
                  <a:cubicBezTo>
                    <a:pt x="464" y="255"/>
                    <a:pt x="555" y="227"/>
                    <a:pt x="587" y="195"/>
                  </a:cubicBezTo>
                  <a:cubicBezTo>
                    <a:pt x="627" y="112"/>
                    <a:pt x="627" y="112"/>
                    <a:pt x="627" y="112"/>
                  </a:cubicBezTo>
                  <a:cubicBezTo>
                    <a:pt x="681" y="0"/>
                    <a:pt x="681" y="0"/>
                    <a:pt x="681" y="0"/>
                  </a:cubicBezTo>
                  <a:cubicBezTo>
                    <a:pt x="624" y="30"/>
                    <a:pt x="508" y="54"/>
                    <a:pt x="341" y="54"/>
                  </a:cubicBezTo>
                  <a:cubicBezTo>
                    <a:pt x="173" y="54"/>
                    <a:pt x="58" y="30"/>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38" name="Google Shape;4838;p49"/>
            <p:cNvSpPr/>
            <p:nvPr/>
          </p:nvSpPr>
          <p:spPr>
            <a:xfrm>
              <a:off x="1639308" y="4531550"/>
              <a:ext cx="706054" cy="169201"/>
            </a:xfrm>
            <a:custGeom>
              <a:avLst/>
              <a:gdLst/>
              <a:ahLst/>
              <a:cxnLst/>
              <a:rect l="l" t="t" r="r" b="b"/>
              <a:pathLst>
                <a:path w="1113" h="267" extrusionOk="0">
                  <a:moveTo>
                    <a:pt x="557" y="66"/>
                  </a:moveTo>
                  <a:cubicBezTo>
                    <a:pt x="326" y="66"/>
                    <a:pt x="84" y="43"/>
                    <a:pt x="0" y="0"/>
                  </a:cubicBezTo>
                  <a:cubicBezTo>
                    <a:pt x="96" y="198"/>
                    <a:pt x="96" y="198"/>
                    <a:pt x="96" y="198"/>
                  </a:cubicBezTo>
                  <a:cubicBezTo>
                    <a:pt x="135" y="230"/>
                    <a:pt x="295" y="267"/>
                    <a:pt x="557" y="267"/>
                  </a:cubicBezTo>
                  <a:cubicBezTo>
                    <a:pt x="819" y="267"/>
                    <a:pt x="979" y="230"/>
                    <a:pt x="1017" y="198"/>
                  </a:cubicBezTo>
                  <a:cubicBezTo>
                    <a:pt x="1113" y="0"/>
                    <a:pt x="1113" y="0"/>
                    <a:pt x="1113" y="0"/>
                  </a:cubicBezTo>
                  <a:cubicBezTo>
                    <a:pt x="1029" y="43"/>
                    <a:pt x="787" y="66"/>
                    <a:pt x="557" y="66"/>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39" name="Google Shape;4839;p49"/>
            <p:cNvSpPr/>
            <p:nvPr/>
          </p:nvSpPr>
          <p:spPr>
            <a:xfrm>
              <a:off x="1708546" y="4674128"/>
              <a:ext cx="567578" cy="164141"/>
            </a:xfrm>
            <a:custGeom>
              <a:avLst/>
              <a:gdLst/>
              <a:ahLst/>
              <a:cxnLst/>
              <a:rect l="l" t="t" r="r" b="b"/>
              <a:pathLst>
                <a:path w="895" h="259" extrusionOk="0">
                  <a:moveTo>
                    <a:pt x="0" y="0"/>
                  </a:moveTo>
                  <a:cubicBezTo>
                    <a:pt x="94" y="193"/>
                    <a:pt x="94" y="193"/>
                    <a:pt x="94" y="193"/>
                  </a:cubicBezTo>
                  <a:cubicBezTo>
                    <a:pt x="130" y="227"/>
                    <a:pt x="266" y="259"/>
                    <a:pt x="448" y="259"/>
                  </a:cubicBezTo>
                  <a:cubicBezTo>
                    <a:pt x="630" y="259"/>
                    <a:pt x="765" y="227"/>
                    <a:pt x="802" y="193"/>
                  </a:cubicBezTo>
                  <a:cubicBezTo>
                    <a:pt x="895" y="0"/>
                    <a:pt x="895" y="0"/>
                    <a:pt x="895" y="0"/>
                  </a:cubicBezTo>
                  <a:cubicBezTo>
                    <a:pt x="815" y="38"/>
                    <a:pt x="627" y="58"/>
                    <a:pt x="448" y="58"/>
                  </a:cubicBezTo>
                  <a:cubicBezTo>
                    <a:pt x="268" y="58"/>
                    <a:pt x="81" y="38"/>
                    <a:pt x="0"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840" name="Google Shape;4840;p49"/>
          <p:cNvGrpSpPr/>
          <p:nvPr/>
        </p:nvGrpSpPr>
        <p:grpSpPr>
          <a:xfrm>
            <a:off x="2267695" y="2907229"/>
            <a:ext cx="445680" cy="407853"/>
            <a:chOff x="2704878" y="4454697"/>
            <a:chExt cx="720000" cy="658889"/>
          </a:xfrm>
        </p:grpSpPr>
        <p:sp>
          <p:nvSpPr>
            <p:cNvPr id="4841" name="Google Shape;4841;p49"/>
            <p:cNvSpPr/>
            <p:nvPr/>
          </p:nvSpPr>
          <p:spPr>
            <a:xfrm>
              <a:off x="2704878" y="4454697"/>
              <a:ext cx="720000" cy="86400"/>
            </a:xfrm>
            <a:prstGeom prst="ellipse">
              <a:avLst/>
            </a:pr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42" name="Google Shape;4842;p49"/>
            <p:cNvSpPr/>
            <p:nvPr/>
          </p:nvSpPr>
          <p:spPr>
            <a:xfrm>
              <a:off x="2824150" y="4749732"/>
              <a:ext cx="484183" cy="135418"/>
            </a:xfrm>
            <a:custGeom>
              <a:avLst/>
              <a:gdLst/>
              <a:ahLst/>
              <a:cxnLst/>
              <a:rect l="l" t="t" r="r" b="b"/>
              <a:pathLst>
                <a:path w="735" h="205" extrusionOk="0">
                  <a:moveTo>
                    <a:pt x="0" y="0"/>
                  </a:moveTo>
                  <a:cubicBezTo>
                    <a:pt x="75" y="153"/>
                    <a:pt x="75" y="153"/>
                    <a:pt x="75" y="153"/>
                  </a:cubicBezTo>
                  <a:cubicBezTo>
                    <a:pt x="104" y="179"/>
                    <a:pt x="216" y="205"/>
                    <a:pt x="368" y="205"/>
                  </a:cubicBezTo>
                  <a:cubicBezTo>
                    <a:pt x="519" y="205"/>
                    <a:pt x="632" y="179"/>
                    <a:pt x="660" y="153"/>
                  </a:cubicBezTo>
                  <a:cubicBezTo>
                    <a:pt x="735" y="0"/>
                    <a:pt x="735" y="0"/>
                    <a:pt x="735" y="0"/>
                  </a:cubicBezTo>
                  <a:cubicBezTo>
                    <a:pt x="668" y="31"/>
                    <a:pt x="515" y="47"/>
                    <a:pt x="368" y="47"/>
                  </a:cubicBezTo>
                  <a:cubicBezTo>
                    <a:pt x="221" y="47"/>
                    <a:pt x="67" y="31"/>
                    <a:pt x="0" y="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43" name="Google Shape;4843;p49"/>
            <p:cNvSpPr/>
            <p:nvPr/>
          </p:nvSpPr>
          <p:spPr>
            <a:xfrm>
              <a:off x="2939432" y="4986160"/>
              <a:ext cx="253620" cy="127427"/>
            </a:xfrm>
            <a:custGeom>
              <a:avLst/>
              <a:gdLst/>
              <a:ahLst/>
              <a:cxnLst/>
              <a:rect l="l" t="t" r="r" b="b"/>
              <a:pathLst>
                <a:path w="385" h="193" extrusionOk="0">
                  <a:moveTo>
                    <a:pt x="0" y="0"/>
                  </a:moveTo>
                  <a:cubicBezTo>
                    <a:pt x="76" y="157"/>
                    <a:pt x="76" y="157"/>
                    <a:pt x="76" y="157"/>
                  </a:cubicBezTo>
                  <a:cubicBezTo>
                    <a:pt x="98" y="178"/>
                    <a:pt x="143" y="193"/>
                    <a:pt x="193" y="193"/>
                  </a:cubicBezTo>
                  <a:cubicBezTo>
                    <a:pt x="243" y="193"/>
                    <a:pt x="287" y="178"/>
                    <a:pt x="309" y="157"/>
                  </a:cubicBezTo>
                  <a:cubicBezTo>
                    <a:pt x="385" y="0"/>
                    <a:pt x="385" y="0"/>
                    <a:pt x="385" y="0"/>
                  </a:cubicBezTo>
                  <a:cubicBezTo>
                    <a:pt x="344" y="21"/>
                    <a:pt x="274" y="35"/>
                    <a:pt x="193" y="35"/>
                  </a:cubicBezTo>
                  <a:cubicBezTo>
                    <a:pt x="112" y="35"/>
                    <a:pt x="41" y="21"/>
                    <a:pt x="0" y="0"/>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44" name="Google Shape;4844;p49"/>
            <p:cNvSpPr/>
            <p:nvPr/>
          </p:nvSpPr>
          <p:spPr>
            <a:xfrm>
              <a:off x="2882012" y="4868057"/>
              <a:ext cx="368237" cy="131423"/>
            </a:xfrm>
            <a:custGeom>
              <a:avLst/>
              <a:gdLst/>
              <a:ahLst/>
              <a:cxnLst/>
              <a:rect l="l" t="t" r="r" b="b"/>
              <a:pathLst>
                <a:path w="559" h="199" extrusionOk="0">
                  <a:moveTo>
                    <a:pt x="0" y="0"/>
                  </a:moveTo>
                  <a:cubicBezTo>
                    <a:pt x="3" y="8"/>
                    <a:pt x="3" y="8"/>
                    <a:pt x="3" y="8"/>
                  </a:cubicBezTo>
                  <a:cubicBezTo>
                    <a:pt x="65" y="133"/>
                    <a:pt x="65" y="133"/>
                    <a:pt x="65" y="133"/>
                  </a:cubicBezTo>
                  <a:cubicBezTo>
                    <a:pt x="65" y="133"/>
                    <a:pt x="65" y="133"/>
                    <a:pt x="65" y="133"/>
                  </a:cubicBezTo>
                  <a:cubicBezTo>
                    <a:pt x="65" y="133"/>
                    <a:pt x="65" y="133"/>
                    <a:pt x="65" y="133"/>
                  </a:cubicBezTo>
                  <a:cubicBezTo>
                    <a:pt x="73" y="151"/>
                    <a:pt x="73" y="151"/>
                    <a:pt x="73" y="151"/>
                  </a:cubicBezTo>
                  <a:cubicBezTo>
                    <a:pt x="102" y="180"/>
                    <a:pt x="195" y="199"/>
                    <a:pt x="280" y="199"/>
                  </a:cubicBezTo>
                  <a:cubicBezTo>
                    <a:pt x="364" y="199"/>
                    <a:pt x="457" y="180"/>
                    <a:pt x="486" y="151"/>
                  </a:cubicBezTo>
                  <a:cubicBezTo>
                    <a:pt x="494" y="133"/>
                    <a:pt x="494" y="133"/>
                    <a:pt x="494" y="133"/>
                  </a:cubicBezTo>
                  <a:cubicBezTo>
                    <a:pt x="494" y="133"/>
                    <a:pt x="494" y="133"/>
                    <a:pt x="494" y="133"/>
                  </a:cubicBezTo>
                  <a:cubicBezTo>
                    <a:pt x="494" y="133"/>
                    <a:pt x="494" y="133"/>
                    <a:pt x="494" y="133"/>
                  </a:cubicBezTo>
                  <a:cubicBezTo>
                    <a:pt x="556" y="8"/>
                    <a:pt x="556" y="8"/>
                    <a:pt x="556" y="8"/>
                  </a:cubicBezTo>
                  <a:cubicBezTo>
                    <a:pt x="559" y="0"/>
                    <a:pt x="559" y="0"/>
                    <a:pt x="559" y="0"/>
                  </a:cubicBezTo>
                  <a:cubicBezTo>
                    <a:pt x="502" y="27"/>
                    <a:pt x="389" y="41"/>
                    <a:pt x="280" y="41"/>
                  </a:cubicBezTo>
                  <a:cubicBezTo>
                    <a:pt x="171" y="41"/>
                    <a:pt x="57" y="27"/>
                    <a:pt x="0" y="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45" name="Google Shape;4845;p49"/>
            <p:cNvSpPr/>
            <p:nvPr/>
          </p:nvSpPr>
          <p:spPr>
            <a:xfrm>
              <a:off x="2710863" y="4516635"/>
              <a:ext cx="710756" cy="140081"/>
            </a:xfrm>
            <a:custGeom>
              <a:avLst/>
              <a:gdLst/>
              <a:ahLst/>
              <a:cxnLst/>
              <a:rect l="l" t="t" r="r" b="b"/>
              <a:pathLst>
                <a:path w="1079" h="212" extrusionOk="0">
                  <a:moveTo>
                    <a:pt x="540" y="54"/>
                  </a:moveTo>
                  <a:cubicBezTo>
                    <a:pt x="350" y="54"/>
                    <a:pt x="85" y="39"/>
                    <a:pt x="0" y="0"/>
                  </a:cubicBezTo>
                  <a:cubicBezTo>
                    <a:pt x="72" y="146"/>
                    <a:pt x="72" y="146"/>
                    <a:pt x="72" y="146"/>
                  </a:cubicBezTo>
                  <a:cubicBezTo>
                    <a:pt x="72" y="146"/>
                    <a:pt x="72" y="146"/>
                    <a:pt x="72" y="146"/>
                  </a:cubicBezTo>
                  <a:cubicBezTo>
                    <a:pt x="72" y="147"/>
                    <a:pt x="72" y="147"/>
                    <a:pt x="72" y="147"/>
                  </a:cubicBezTo>
                  <a:cubicBezTo>
                    <a:pt x="75" y="152"/>
                    <a:pt x="75" y="152"/>
                    <a:pt x="75" y="152"/>
                  </a:cubicBezTo>
                  <a:cubicBezTo>
                    <a:pt x="98" y="179"/>
                    <a:pt x="271" y="212"/>
                    <a:pt x="540" y="212"/>
                  </a:cubicBezTo>
                  <a:cubicBezTo>
                    <a:pt x="808" y="212"/>
                    <a:pt x="981" y="179"/>
                    <a:pt x="1005" y="152"/>
                  </a:cubicBezTo>
                  <a:cubicBezTo>
                    <a:pt x="1007" y="147"/>
                    <a:pt x="1007" y="147"/>
                    <a:pt x="1007" y="147"/>
                  </a:cubicBezTo>
                  <a:cubicBezTo>
                    <a:pt x="1007" y="146"/>
                    <a:pt x="1007" y="146"/>
                    <a:pt x="1007" y="146"/>
                  </a:cubicBezTo>
                  <a:cubicBezTo>
                    <a:pt x="1008" y="146"/>
                    <a:pt x="1008" y="146"/>
                    <a:pt x="1008" y="146"/>
                  </a:cubicBezTo>
                  <a:cubicBezTo>
                    <a:pt x="1079" y="0"/>
                    <a:pt x="1079" y="0"/>
                    <a:pt x="1079" y="0"/>
                  </a:cubicBezTo>
                  <a:cubicBezTo>
                    <a:pt x="995" y="39"/>
                    <a:pt x="729" y="54"/>
                    <a:pt x="540" y="54"/>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46" name="Google Shape;4846;p49"/>
            <p:cNvSpPr/>
            <p:nvPr/>
          </p:nvSpPr>
          <p:spPr>
            <a:xfrm>
              <a:off x="2768061" y="4634293"/>
              <a:ext cx="596361" cy="136528"/>
            </a:xfrm>
            <a:custGeom>
              <a:avLst/>
              <a:gdLst/>
              <a:ahLst/>
              <a:cxnLst/>
              <a:rect l="l" t="t" r="r" b="b"/>
              <a:pathLst>
                <a:path w="905" h="207" extrusionOk="0">
                  <a:moveTo>
                    <a:pt x="453" y="49"/>
                  </a:moveTo>
                  <a:cubicBezTo>
                    <a:pt x="325" y="49"/>
                    <a:pt x="205" y="41"/>
                    <a:pt x="114" y="28"/>
                  </a:cubicBezTo>
                  <a:cubicBezTo>
                    <a:pt x="62" y="20"/>
                    <a:pt x="24" y="10"/>
                    <a:pt x="0" y="0"/>
                  </a:cubicBezTo>
                  <a:cubicBezTo>
                    <a:pt x="69" y="141"/>
                    <a:pt x="69" y="141"/>
                    <a:pt x="69" y="141"/>
                  </a:cubicBezTo>
                  <a:cubicBezTo>
                    <a:pt x="69" y="141"/>
                    <a:pt x="69" y="141"/>
                    <a:pt x="69" y="141"/>
                  </a:cubicBezTo>
                  <a:cubicBezTo>
                    <a:pt x="69" y="142"/>
                    <a:pt x="70" y="142"/>
                    <a:pt x="70" y="143"/>
                  </a:cubicBezTo>
                  <a:cubicBezTo>
                    <a:pt x="72" y="148"/>
                    <a:pt x="72" y="148"/>
                    <a:pt x="72" y="148"/>
                  </a:cubicBezTo>
                  <a:cubicBezTo>
                    <a:pt x="93" y="174"/>
                    <a:pt x="234" y="207"/>
                    <a:pt x="453" y="207"/>
                  </a:cubicBezTo>
                  <a:cubicBezTo>
                    <a:pt x="557" y="207"/>
                    <a:pt x="654" y="199"/>
                    <a:pt x="728" y="186"/>
                  </a:cubicBezTo>
                  <a:cubicBezTo>
                    <a:pt x="794" y="173"/>
                    <a:pt x="825" y="158"/>
                    <a:pt x="833" y="147"/>
                  </a:cubicBezTo>
                  <a:cubicBezTo>
                    <a:pt x="836" y="143"/>
                    <a:pt x="836" y="143"/>
                    <a:pt x="836" y="143"/>
                  </a:cubicBezTo>
                  <a:cubicBezTo>
                    <a:pt x="836" y="142"/>
                    <a:pt x="836" y="142"/>
                    <a:pt x="836" y="141"/>
                  </a:cubicBezTo>
                  <a:cubicBezTo>
                    <a:pt x="836" y="141"/>
                    <a:pt x="836" y="141"/>
                    <a:pt x="836" y="141"/>
                  </a:cubicBezTo>
                  <a:cubicBezTo>
                    <a:pt x="905" y="0"/>
                    <a:pt x="905" y="0"/>
                    <a:pt x="905" y="0"/>
                  </a:cubicBezTo>
                  <a:cubicBezTo>
                    <a:pt x="881" y="10"/>
                    <a:pt x="843" y="20"/>
                    <a:pt x="791" y="28"/>
                  </a:cubicBezTo>
                  <a:cubicBezTo>
                    <a:pt x="701" y="41"/>
                    <a:pt x="580" y="49"/>
                    <a:pt x="453"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847" name="Google Shape;4847;p49"/>
          <p:cNvGrpSpPr/>
          <p:nvPr/>
        </p:nvGrpSpPr>
        <p:grpSpPr>
          <a:xfrm>
            <a:off x="3549966" y="2909187"/>
            <a:ext cx="445549" cy="403935"/>
            <a:chOff x="4852681" y="4457861"/>
            <a:chExt cx="719788" cy="652561"/>
          </a:xfrm>
        </p:grpSpPr>
        <p:sp>
          <p:nvSpPr>
            <p:cNvPr id="4848" name="Google Shape;4848;p49"/>
            <p:cNvSpPr/>
            <p:nvPr/>
          </p:nvSpPr>
          <p:spPr>
            <a:xfrm>
              <a:off x="5209000" y="4739226"/>
              <a:ext cx="363469" cy="371197"/>
            </a:xfrm>
            <a:custGeom>
              <a:avLst/>
              <a:gdLst/>
              <a:ahLst/>
              <a:cxnLst/>
              <a:rect l="l" t="t" r="r" b="b"/>
              <a:pathLst>
                <a:path w="629" h="641" extrusionOk="0">
                  <a:moveTo>
                    <a:pt x="151" y="561"/>
                  </a:moveTo>
                  <a:cubicBezTo>
                    <a:pt x="290" y="641"/>
                    <a:pt x="468" y="593"/>
                    <a:pt x="548" y="454"/>
                  </a:cubicBezTo>
                  <a:cubicBezTo>
                    <a:pt x="629" y="315"/>
                    <a:pt x="581" y="137"/>
                    <a:pt x="442" y="57"/>
                  </a:cubicBezTo>
                  <a:cubicBezTo>
                    <a:pt x="344" y="0"/>
                    <a:pt x="226" y="7"/>
                    <a:pt x="137" y="65"/>
                  </a:cubicBezTo>
                  <a:cubicBezTo>
                    <a:pt x="137" y="65"/>
                    <a:pt x="137" y="65"/>
                    <a:pt x="137" y="65"/>
                  </a:cubicBezTo>
                  <a:cubicBezTo>
                    <a:pt x="6" y="141"/>
                    <a:pt x="6" y="141"/>
                    <a:pt x="6" y="141"/>
                  </a:cubicBezTo>
                  <a:cubicBezTo>
                    <a:pt x="6" y="293"/>
                    <a:pt x="6" y="293"/>
                    <a:pt x="6" y="293"/>
                  </a:cubicBezTo>
                  <a:cubicBezTo>
                    <a:pt x="6" y="293"/>
                    <a:pt x="6" y="293"/>
                    <a:pt x="6" y="293"/>
                  </a:cubicBezTo>
                  <a:cubicBezTo>
                    <a:pt x="0" y="399"/>
                    <a:pt x="53" y="504"/>
                    <a:pt x="151" y="56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849" name="Google Shape;4849;p49"/>
            <p:cNvSpPr/>
            <p:nvPr/>
          </p:nvSpPr>
          <p:spPr>
            <a:xfrm>
              <a:off x="4852681" y="4739226"/>
              <a:ext cx="363265" cy="371197"/>
            </a:xfrm>
            <a:custGeom>
              <a:avLst/>
              <a:gdLst/>
              <a:ahLst/>
              <a:cxnLst/>
              <a:rect l="l" t="t" r="r" b="b"/>
              <a:pathLst>
                <a:path w="629" h="641" extrusionOk="0">
                  <a:moveTo>
                    <a:pt x="187" y="57"/>
                  </a:moveTo>
                  <a:cubicBezTo>
                    <a:pt x="48" y="137"/>
                    <a:pt x="0" y="315"/>
                    <a:pt x="80" y="454"/>
                  </a:cubicBezTo>
                  <a:cubicBezTo>
                    <a:pt x="161" y="593"/>
                    <a:pt x="339" y="641"/>
                    <a:pt x="478" y="561"/>
                  </a:cubicBezTo>
                  <a:cubicBezTo>
                    <a:pt x="576" y="504"/>
                    <a:pt x="629" y="399"/>
                    <a:pt x="623" y="293"/>
                  </a:cubicBezTo>
                  <a:cubicBezTo>
                    <a:pt x="623" y="293"/>
                    <a:pt x="623" y="293"/>
                    <a:pt x="623" y="293"/>
                  </a:cubicBezTo>
                  <a:cubicBezTo>
                    <a:pt x="623" y="141"/>
                    <a:pt x="623" y="141"/>
                    <a:pt x="623" y="141"/>
                  </a:cubicBezTo>
                  <a:cubicBezTo>
                    <a:pt x="491" y="65"/>
                    <a:pt x="491" y="65"/>
                    <a:pt x="491" y="65"/>
                  </a:cubicBezTo>
                  <a:cubicBezTo>
                    <a:pt x="491" y="65"/>
                    <a:pt x="491" y="65"/>
                    <a:pt x="491" y="65"/>
                  </a:cubicBezTo>
                  <a:cubicBezTo>
                    <a:pt x="402" y="7"/>
                    <a:pt x="285" y="0"/>
                    <a:pt x="187" y="5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850" name="Google Shape;4850;p49"/>
            <p:cNvSpPr/>
            <p:nvPr/>
          </p:nvSpPr>
          <p:spPr>
            <a:xfrm>
              <a:off x="5044529" y="4457861"/>
              <a:ext cx="336092" cy="363011"/>
            </a:xfrm>
            <a:custGeom>
              <a:avLst/>
              <a:gdLst/>
              <a:ahLst/>
              <a:cxnLst/>
              <a:rect l="l" t="t" r="r" b="b"/>
              <a:pathLst>
                <a:path w="582" h="627" extrusionOk="0">
                  <a:moveTo>
                    <a:pt x="582" y="291"/>
                  </a:moveTo>
                  <a:cubicBezTo>
                    <a:pt x="582" y="131"/>
                    <a:pt x="452" y="0"/>
                    <a:pt x="291" y="0"/>
                  </a:cubicBezTo>
                  <a:cubicBezTo>
                    <a:pt x="130" y="0"/>
                    <a:pt x="0" y="131"/>
                    <a:pt x="0" y="291"/>
                  </a:cubicBezTo>
                  <a:cubicBezTo>
                    <a:pt x="0" y="405"/>
                    <a:pt x="65" y="503"/>
                    <a:pt x="159" y="551"/>
                  </a:cubicBezTo>
                  <a:cubicBezTo>
                    <a:pt x="159" y="551"/>
                    <a:pt x="159" y="551"/>
                    <a:pt x="159" y="551"/>
                  </a:cubicBezTo>
                  <a:cubicBezTo>
                    <a:pt x="291" y="627"/>
                    <a:pt x="291" y="627"/>
                    <a:pt x="291" y="627"/>
                  </a:cubicBezTo>
                  <a:cubicBezTo>
                    <a:pt x="422" y="551"/>
                    <a:pt x="422" y="551"/>
                    <a:pt x="422" y="551"/>
                  </a:cubicBezTo>
                  <a:cubicBezTo>
                    <a:pt x="422" y="551"/>
                    <a:pt x="422" y="551"/>
                    <a:pt x="422" y="551"/>
                  </a:cubicBezTo>
                  <a:cubicBezTo>
                    <a:pt x="517" y="503"/>
                    <a:pt x="582" y="405"/>
                    <a:pt x="582" y="291"/>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4851" name="Google Shape;4851;p49"/>
          <p:cNvGrpSpPr/>
          <p:nvPr/>
        </p:nvGrpSpPr>
        <p:grpSpPr>
          <a:xfrm>
            <a:off x="4832127" y="2899624"/>
            <a:ext cx="445818" cy="423063"/>
            <a:chOff x="7000306" y="4442411"/>
            <a:chExt cx="720224" cy="683463"/>
          </a:xfrm>
        </p:grpSpPr>
        <p:sp>
          <p:nvSpPr>
            <p:cNvPr id="4852" name="Google Shape;4852;p49"/>
            <p:cNvSpPr/>
            <p:nvPr/>
          </p:nvSpPr>
          <p:spPr>
            <a:xfrm>
              <a:off x="7360523" y="4580400"/>
              <a:ext cx="360007" cy="280995"/>
            </a:xfrm>
            <a:custGeom>
              <a:avLst/>
              <a:gdLst/>
              <a:ahLst/>
              <a:cxnLst/>
              <a:rect l="l" t="t" r="r" b="b"/>
              <a:pathLst>
                <a:path w="701" h="548" extrusionOk="0">
                  <a:moveTo>
                    <a:pt x="332" y="529"/>
                  </a:moveTo>
                  <a:cubicBezTo>
                    <a:pt x="382" y="547"/>
                    <a:pt x="438" y="548"/>
                    <a:pt x="493" y="531"/>
                  </a:cubicBezTo>
                  <a:cubicBezTo>
                    <a:pt x="627" y="487"/>
                    <a:pt x="701" y="342"/>
                    <a:pt x="657" y="208"/>
                  </a:cubicBezTo>
                  <a:cubicBezTo>
                    <a:pt x="614" y="74"/>
                    <a:pt x="469" y="0"/>
                    <a:pt x="335" y="44"/>
                  </a:cubicBezTo>
                  <a:cubicBezTo>
                    <a:pt x="280" y="62"/>
                    <a:pt x="236" y="96"/>
                    <a:pt x="205" y="140"/>
                  </a:cubicBezTo>
                  <a:cubicBezTo>
                    <a:pt x="0" y="422"/>
                    <a:pt x="0" y="422"/>
                    <a:pt x="0" y="422"/>
                  </a:cubicBezTo>
                  <a:lnTo>
                    <a:pt x="332" y="529"/>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853" name="Google Shape;4853;p49"/>
            <p:cNvSpPr/>
            <p:nvPr/>
          </p:nvSpPr>
          <p:spPr>
            <a:xfrm>
              <a:off x="7359894" y="4796791"/>
              <a:ext cx="281006" cy="329083"/>
            </a:xfrm>
            <a:custGeom>
              <a:avLst/>
              <a:gdLst/>
              <a:ahLst/>
              <a:cxnLst/>
              <a:rect l="l" t="t" r="r" b="b"/>
              <a:pathLst>
                <a:path w="547" h="642" extrusionOk="0">
                  <a:moveTo>
                    <a:pt x="1" y="348"/>
                  </a:moveTo>
                  <a:cubicBezTo>
                    <a:pt x="0" y="402"/>
                    <a:pt x="16" y="456"/>
                    <a:pt x="50" y="502"/>
                  </a:cubicBezTo>
                  <a:cubicBezTo>
                    <a:pt x="133" y="617"/>
                    <a:pt x="293" y="642"/>
                    <a:pt x="407" y="559"/>
                  </a:cubicBezTo>
                  <a:cubicBezTo>
                    <a:pt x="522" y="476"/>
                    <a:pt x="547" y="316"/>
                    <a:pt x="464" y="201"/>
                  </a:cubicBezTo>
                  <a:cubicBezTo>
                    <a:pt x="430" y="155"/>
                    <a:pt x="384" y="123"/>
                    <a:pt x="333" y="107"/>
                  </a:cubicBezTo>
                  <a:cubicBezTo>
                    <a:pt x="1" y="0"/>
                    <a:pt x="1" y="0"/>
                    <a:pt x="1" y="0"/>
                  </a:cubicBezTo>
                  <a:lnTo>
                    <a:pt x="1" y="348"/>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854" name="Google Shape;4854;p49"/>
            <p:cNvSpPr/>
            <p:nvPr/>
          </p:nvSpPr>
          <p:spPr>
            <a:xfrm>
              <a:off x="7079935" y="4796791"/>
              <a:ext cx="281006" cy="329083"/>
            </a:xfrm>
            <a:custGeom>
              <a:avLst/>
              <a:gdLst/>
              <a:ahLst/>
              <a:cxnLst/>
              <a:rect l="l" t="t" r="r" b="b"/>
              <a:pathLst>
                <a:path w="547" h="642" extrusionOk="0">
                  <a:moveTo>
                    <a:pt x="214" y="107"/>
                  </a:moveTo>
                  <a:cubicBezTo>
                    <a:pt x="163" y="123"/>
                    <a:pt x="117" y="155"/>
                    <a:pt x="83" y="201"/>
                  </a:cubicBezTo>
                  <a:cubicBezTo>
                    <a:pt x="0" y="316"/>
                    <a:pt x="25" y="476"/>
                    <a:pt x="140" y="559"/>
                  </a:cubicBezTo>
                  <a:cubicBezTo>
                    <a:pt x="254" y="642"/>
                    <a:pt x="414" y="617"/>
                    <a:pt x="497" y="502"/>
                  </a:cubicBezTo>
                  <a:cubicBezTo>
                    <a:pt x="531" y="456"/>
                    <a:pt x="547" y="402"/>
                    <a:pt x="546" y="348"/>
                  </a:cubicBezTo>
                  <a:cubicBezTo>
                    <a:pt x="546" y="0"/>
                    <a:pt x="546" y="0"/>
                    <a:pt x="546" y="0"/>
                  </a:cubicBezTo>
                  <a:lnTo>
                    <a:pt x="214" y="107"/>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855" name="Google Shape;4855;p49"/>
            <p:cNvSpPr/>
            <p:nvPr/>
          </p:nvSpPr>
          <p:spPr>
            <a:xfrm>
              <a:off x="7000306" y="4580400"/>
              <a:ext cx="360216" cy="280995"/>
            </a:xfrm>
            <a:custGeom>
              <a:avLst/>
              <a:gdLst/>
              <a:ahLst/>
              <a:cxnLst/>
              <a:rect l="l" t="t" r="r" b="b"/>
              <a:pathLst>
                <a:path w="701" h="548" extrusionOk="0">
                  <a:moveTo>
                    <a:pt x="496" y="140"/>
                  </a:moveTo>
                  <a:cubicBezTo>
                    <a:pt x="465" y="96"/>
                    <a:pt x="421" y="62"/>
                    <a:pt x="366" y="44"/>
                  </a:cubicBezTo>
                  <a:cubicBezTo>
                    <a:pt x="232" y="0"/>
                    <a:pt x="87" y="74"/>
                    <a:pt x="44" y="208"/>
                  </a:cubicBezTo>
                  <a:cubicBezTo>
                    <a:pt x="0" y="342"/>
                    <a:pt x="74" y="487"/>
                    <a:pt x="208" y="531"/>
                  </a:cubicBezTo>
                  <a:cubicBezTo>
                    <a:pt x="263" y="548"/>
                    <a:pt x="319" y="547"/>
                    <a:pt x="369" y="529"/>
                  </a:cubicBezTo>
                  <a:cubicBezTo>
                    <a:pt x="701" y="422"/>
                    <a:pt x="701" y="422"/>
                    <a:pt x="701" y="422"/>
                  </a:cubicBezTo>
                  <a:lnTo>
                    <a:pt x="496" y="140"/>
                  </a:ln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856" name="Google Shape;4856;p49"/>
            <p:cNvSpPr/>
            <p:nvPr/>
          </p:nvSpPr>
          <p:spPr>
            <a:xfrm>
              <a:off x="7228925" y="4442411"/>
              <a:ext cx="262985" cy="354379"/>
            </a:xfrm>
            <a:custGeom>
              <a:avLst/>
              <a:gdLst/>
              <a:ahLst/>
              <a:cxnLst/>
              <a:rect l="l" t="t" r="r" b="b"/>
              <a:pathLst>
                <a:path w="512" h="691" extrusionOk="0">
                  <a:moveTo>
                    <a:pt x="461" y="409"/>
                  </a:moveTo>
                  <a:cubicBezTo>
                    <a:pt x="493" y="366"/>
                    <a:pt x="512" y="313"/>
                    <a:pt x="512" y="255"/>
                  </a:cubicBezTo>
                  <a:cubicBezTo>
                    <a:pt x="512" y="114"/>
                    <a:pt x="397" y="0"/>
                    <a:pt x="256" y="0"/>
                  </a:cubicBezTo>
                  <a:cubicBezTo>
                    <a:pt x="115" y="0"/>
                    <a:pt x="0" y="114"/>
                    <a:pt x="0" y="255"/>
                  </a:cubicBezTo>
                  <a:cubicBezTo>
                    <a:pt x="0" y="313"/>
                    <a:pt x="19" y="366"/>
                    <a:pt x="51" y="409"/>
                  </a:cubicBezTo>
                  <a:cubicBezTo>
                    <a:pt x="256" y="691"/>
                    <a:pt x="256" y="691"/>
                    <a:pt x="256" y="691"/>
                  </a:cubicBezTo>
                  <a:lnTo>
                    <a:pt x="461" y="409"/>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4857" name="Google Shape;4857;p49"/>
          <p:cNvGrpSpPr/>
          <p:nvPr/>
        </p:nvGrpSpPr>
        <p:grpSpPr>
          <a:xfrm>
            <a:off x="5473335" y="2897421"/>
            <a:ext cx="445779" cy="427468"/>
            <a:chOff x="8074325" y="4438852"/>
            <a:chExt cx="720160" cy="690579"/>
          </a:xfrm>
        </p:grpSpPr>
        <p:sp>
          <p:nvSpPr>
            <p:cNvPr id="4858" name="Google Shape;4858;p49"/>
            <p:cNvSpPr/>
            <p:nvPr/>
          </p:nvSpPr>
          <p:spPr>
            <a:xfrm>
              <a:off x="8177523" y="4784253"/>
              <a:ext cx="257327" cy="345178"/>
            </a:xfrm>
            <a:custGeom>
              <a:avLst/>
              <a:gdLst/>
              <a:ahLst/>
              <a:cxnLst/>
              <a:rect l="l" t="t" r="r" b="b"/>
              <a:pathLst>
                <a:path w="402" h="539" extrusionOk="0">
                  <a:moveTo>
                    <a:pt x="52" y="231"/>
                  </a:moveTo>
                  <a:cubicBezTo>
                    <a:pt x="0" y="320"/>
                    <a:pt x="31" y="435"/>
                    <a:pt x="120" y="487"/>
                  </a:cubicBezTo>
                  <a:cubicBezTo>
                    <a:pt x="210" y="539"/>
                    <a:pt x="325" y="508"/>
                    <a:pt x="377" y="418"/>
                  </a:cubicBezTo>
                  <a:cubicBezTo>
                    <a:pt x="394" y="388"/>
                    <a:pt x="402" y="355"/>
                    <a:pt x="402" y="323"/>
                  </a:cubicBezTo>
                  <a:cubicBezTo>
                    <a:pt x="402" y="323"/>
                    <a:pt x="402" y="323"/>
                    <a:pt x="402" y="323"/>
                  </a:cubicBezTo>
                  <a:cubicBezTo>
                    <a:pt x="402" y="0"/>
                    <a:pt x="402" y="0"/>
                    <a:pt x="402" y="0"/>
                  </a:cubicBezTo>
                  <a:cubicBezTo>
                    <a:pt x="122" y="161"/>
                    <a:pt x="122" y="161"/>
                    <a:pt x="122" y="161"/>
                  </a:cubicBezTo>
                  <a:cubicBezTo>
                    <a:pt x="122" y="161"/>
                    <a:pt x="122" y="161"/>
                    <a:pt x="122" y="161"/>
                  </a:cubicBezTo>
                  <a:cubicBezTo>
                    <a:pt x="94" y="177"/>
                    <a:pt x="69" y="201"/>
                    <a:pt x="52" y="231"/>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859" name="Google Shape;4859;p49"/>
            <p:cNvSpPr/>
            <p:nvPr/>
          </p:nvSpPr>
          <p:spPr>
            <a:xfrm>
              <a:off x="8434850" y="4438852"/>
              <a:ext cx="257327" cy="345401"/>
            </a:xfrm>
            <a:custGeom>
              <a:avLst/>
              <a:gdLst/>
              <a:ahLst/>
              <a:cxnLst/>
              <a:rect l="l" t="t" r="r" b="b"/>
              <a:pathLst>
                <a:path w="402" h="539" extrusionOk="0">
                  <a:moveTo>
                    <a:pt x="350" y="308"/>
                  </a:moveTo>
                  <a:cubicBezTo>
                    <a:pt x="402" y="218"/>
                    <a:pt x="371" y="103"/>
                    <a:pt x="281" y="51"/>
                  </a:cubicBezTo>
                  <a:cubicBezTo>
                    <a:pt x="191" y="0"/>
                    <a:pt x="77" y="30"/>
                    <a:pt x="25" y="120"/>
                  </a:cubicBezTo>
                  <a:cubicBezTo>
                    <a:pt x="8" y="150"/>
                    <a:pt x="0" y="183"/>
                    <a:pt x="0" y="215"/>
                  </a:cubicBezTo>
                  <a:cubicBezTo>
                    <a:pt x="0" y="215"/>
                    <a:pt x="0" y="215"/>
                    <a:pt x="0" y="215"/>
                  </a:cubicBezTo>
                  <a:cubicBezTo>
                    <a:pt x="0" y="539"/>
                    <a:pt x="0" y="539"/>
                    <a:pt x="0" y="539"/>
                  </a:cubicBezTo>
                  <a:cubicBezTo>
                    <a:pt x="280" y="377"/>
                    <a:pt x="280" y="377"/>
                    <a:pt x="280" y="377"/>
                  </a:cubicBezTo>
                  <a:cubicBezTo>
                    <a:pt x="280" y="377"/>
                    <a:pt x="280" y="377"/>
                    <a:pt x="280" y="377"/>
                  </a:cubicBezTo>
                  <a:cubicBezTo>
                    <a:pt x="308" y="361"/>
                    <a:pt x="332" y="338"/>
                    <a:pt x="350" y="308"/>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860" name="Google Shape;4860;p49"/>
            <p:cNvSpPr/>
            <p:nvPr/>
          </p:nvSpPr>
          <p:spPr>
            <a:xfrm>
              <a:off x="8434850" y="4663708"/>
              <a:ext cx="359635" cy="240202"/>
            </a:xfrm>
            <a:custGeom>
              <a:avLst/>
              <a:gdLst/>
              <a:ahLst/>
              <a:cxnLst/>
              <a:rect l="l" t="t" r="r" b="b"/>
              <a:pathLst>
                <a:path w="562" h="375" extrusionOk="0">
                  <a:moveTo>
                    <a:pt x="375" y="375"/>
                  </a:moveTo>
                  <a:cubicBezTo>
                    <a:pt x="478" y="375"/>
                    <a:pt x="562" y="291"/>
                    <a:pt x="562" y="188"/>
                  </a:cubicBezTo>
                  <a:cubicBezTo>
                    <a:pt x="562" y="84"/>
                    <a:pt x="478" y="0"/>
                    <a:pt x="375" y="0"/>
                  </a:cubicBezTo>
                  <a:cubicBezTo>
                    <a:pt x="340" y="0"/>
                    <a:pt x="308" y="9"/>
                    <a:pt x="280" y="26"/>
                  </a:cubicBezTo>
                  <a:cubicBezTo>
                    <a:pt x="280" y="26"/>
                    <a:pt x="280" y="26"/>
                    <a:pt x="280" y="26"/>
                  </a:cubicBezTo>
                  <a:cubicBezTo>
                    <a:pt x="0" y="188"/>
                    <a:pt x="0" y="188"/>
                    <a:pt x="0" y="188"/>
                  </a:cubicBezTo>
                  <a:cubicBezTo>
                    <a:pt x="280" y="349"/>
                    <a:pt x="280" y="349"/>
                    <a:pt x="280" y="349"/>
                  </a:cubicBezTo>
                  <a:cubicBezTo>
                    <a:pt x="280" y="349"/>
                    <a:pt x="280" y="349"/>
                    <a:pt x="280" y="349"/>
                  </a:cubicBezTo>
                  <a:cubicBezTo>
                    <a:pt x="308" y="366"/>
                    <a:pt x="340" y="375"/>
                    <a:pt x="375" y="37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861" name="Google Shape;4861;p49"/>
            <p:cNvSpPr/>
            <p:nvPr/>
          </p:nvSpPr>
          <p:spPr>
            <a:xfrm>
              <a:off x="8434850" y="4784253"/>
              <a:ext cx="257327" cy="345178"/>
            </a:xfrm>
            <a:custGeom>
              <a:avLst/>
              <a:gdLst/>
              <a:ahLst/>
              <a:cxnLst/>
              <a:rect l="l" t="t" r="r" b="b"/>
              <a:pathLst>
                <a:path w="402" h="539" extrusionOk="0">
                  <a:moveTo>
                    <a:pt x="25" y="418"/>
                  </a:moveTo>
                  <a:cubicBezTo>
                    <a:pt x="77" y="508"/>
                    <a:pt x="191" y="539"/>
                    <a:pt x="281" y="487"/>
                  </a:cubicBezTo>
                  <a:cubicBezTo>
                    <a:pt x="371" y="435"/>
                    <a:pt x="402" y="320"/>
                    <a:pt x="350" y="231"/>
                  </a:cubicBezTo>
                  <a:cubicBezTo>
                    <a:pt x="332" y="201"/>
                    <a:pt x="308" y="177"/>
                    <a:pt x="280" y="161"/>
                  </a:cubicBezTo>
                  <a:cubicBezTo>
                    <a:pt x="280" y="161"/>
                    <a:pt x="280" y="161"/>
                    <a:pt x="280" y="161"/>
                  </a:cubicBezTo>
                  <a:cubicBezTo>
                    <a:pt x="0" y="0"/>
                    <a:pt x="0" y="0"/>
                    <a:pt x="0" y="0"/>
                  </a:cubicBezTo>
                  <a:cubicBezTo>
                    <a:pt x="0" y="323"/>
                    <a:pt x="0" y="323"/>
                    <a:pt x="0" y="323"/>
                  </a:cubicBezTo>
                  <a:cubicBezTo>
                    <a:pt x="0" y="323"/>
                    <a:pt x="0" y="323"/>
                    <a:pt x="0" y="323"/>
                  </a:cubicBezTo>
                  <a:cubicBezTo>
                    <a:pt x="0" y="355"/>
                    <a:pt x="8" y="388"/>
                    <a:pt x="25" y="4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862" name="Google Shape;4862;p49"/>
            <p:cNvSpPr/>
            <p:nvPr/>
          </p:nvSpPr>
          <p:spPr>
            <a:xfrm>
              <a:off x="8074325" y="4663708"/>
              <a:ext cx="360524" cy="240202"/>
            </a:xfrm>
            <a:custGeom>
              <a:avLst/>
              <a:gdLst/>
              <a:ahLst/>
              <a:cxnLst/>
              <a:rect l="l" t="t" r="r" b="b"/>
              <a:pathLst>
                <a:path w="563" h="375" extrusionOk="0">
                  <a:moveTo>
                    <a:pt x="188" y="0"/>
                  </a:moveTo>
                  <a:cubicBezTo>
                    <a:pt x="84" y="0"/>
                    <a:pt x="0" y="84"/>
                    <a:pt x="0" y="188"/>
                  </a:cubicBezTo>
                  <a:cubicBezTo>
                    <a:pt x="0" y="291"/>
                    <a:pt x="84" y="375"/>
                    <a:pt x="188" y="375"/>
                  </a:cubicBezTo>
                  <a:cubicBezTo>
                    <a:pt x="222" y="375"/>
                    <a:pt x="255" y="366"/>
                    <a:pt x="283" y="349"/>
                  </a:cubicBezTo>
                  <a:cubicBezTo>
                    <a:pt x="283" y="349"/>
                    <a:pt x="283" y="349"/>
                    <a:pt x="283" y="349"/>
                  </a:cubicBezTo>
                  <a:cubicBezTo>
                    <a:pt x="563" y="188"/>
                    <a:pt x="563" y="188"/>
                    <a:pt x="563" y="188"/>
                  </a:cubicBezTo>
                  <a:cubicBezTo>
                    <a:pt x="283" y="26"/>
                    <a:pt x="283" y="26"/>
                    <a:pt x="283" y="26"/>
                  </a:cubicBezTo>
                  <a:cubicBezTo>
                    <a:pt x="283" y="26"/>
                    <a:pt x="283" y="26"/>
                    <a:pt x="283" y="26"/>
                  </a:cubicBezTo>
                  <a:cubicBezTo>
                    <a:pt x="255" y="9"/>
                    <a:pt x="222" y="0"/>
                    <a:pt x="188" y="0"/>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863" name="Google Shape;4863;p49"/>
            <p:cNvSpPr/>
            <p:nvPr/>
          </p:nvSpPr>
          <p:spPr>
            <a:xfrm>
              <a:off x="8177523" y="4438852"/>
              <a:ext cx="257327" cy="345401"/>
            </a:xfrm>
            <a:custGeom>
              <a:avLst/>
              <a:gdLst/>
              <a:ahLst/>
              <a:cxnLst/>
              <a:rect l="l" t="t" r="r" b="b"/>
              <a:pathLst>
                <a:path w="402" h="539" extrusionOk="0">
                  <a:moveTo>
                    <a:pt x="377" y="120"/>
                  </a:moveTo>
                  <a:cubicBezTo>
                    <a:pt x="325" y="30"/>
                    <a:pt x="210" y="0"/>
                    <a:pt x="120" y="51"/>
                  </a:cubicBezTo>
                  <a:cubicBezTo>
                    <a:pt x="31" y="103"/>
                    <a:pt x="0" y="218"/>
                    <a:pt x="52" y="308"/>
                  </a:cubicBezTo>
                  <a:cubicBezTo>
                    <a:pt x="69" y="338"/>
                    <a:pt x="94" y="361"/>
                    <a:pt x="122" y="377"/>
                  </a:cubicBezTo>
                  <a:cubicBezTo>
                    <a:pt x="122" y="377"/>
                    <a:pt x="122" y="377"/>
                    <a:pt x="122" y="377"/>
                  </a:cubicBezTo>
                  <a:cubicBezTo>
                    <a:pt x="402" y="539"/>
                    <a:pt x="402" y="539"/>
                    <a:pt x="402" y="539"/>
                  </a:cubicBezTo>
                  <a:cubicBezTo>
                    <a:pt x="402" y="215"/>
                    <a:pt x="402" y="215"/>
                    <a:pt x="402" y="215"/>
                  </a:cubicBezTo>
                  <a:cubicBezTo>
                    <a:pt x="402" y="215"/>
                    <a:pt x="402" y="215"/>
                    <a:pt x="402" y="215"/>
                  </a:cubicBezTo>
                  <a:cubicBezTo>
                    <a:pt x="402" y="183"/>
                    <a:pt x="394" y="150"/>
                    <a:pt x="377" y="12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4864" name="Google Shape;4864;p49"/>
          <p:cNvGrpSpPr/>
          <p:nvPr/>
        </p:nvGrpSpPr>
        <p:grpSpPr>
          <a:xfrm>
            <a:off x="6755680" y="2911370"/>
            <a:ext cx="445629" cy="399565"/>
            <a:chOff x="9878975" y="4425243"/>
            <a:chExt cx="719918" cy="645502"/>
          </a:xfrm>
        </p:grpSpPr>
        <p:sp>
          <p:nvSpPr>
            <p:cNvPr id="4865" name="Google Shape;4865;p49"/>
            <p:cNvSpPr/>
            <p:nvPr/>
          </p:nvSpPr>
          <p:spPr>
            <a:xfrm>
              <a:off x="10225338" y="4708710"/>
              <a:ext cx="373555" cy="362034"/>
            </a:xfrm>
            <a:custGeom>
              <a:avLst/>
              <a:gdLst/>
              <a:ahLst/>
              <a:cxnLst/>
              <a:rect l="l" t="t" r="r" b="b"/>
              <a:pathLst>
                <a:path w="635" h="614" extrusionOk="0">
                  <a:moveTo>
                    <a:pt x="47" y="160"/>
                  </a:moveTo>
                  <a:cubicBezTo>
                    <a:pt x="9" y="230"/>
                    <a:pt x="0" y="310"/>
                    <a:pt x="20" y="386"/>
                  </a:cubicBezTo>
                  <a:cubicBezTo>
                    <a:pt x="42" y="466"/>
                    <a:pt x="92" y="532"/>
                    <a:pt x="163" y="573"/>
                  </a:cubicBezTo>
                  <a:cubicBezTo>
                    <a:pt x="210" y="600"/>
                    <a:pt x="263" y="614"/>
                    <a:pt x="317" y="614"/>
                  </a:cubicBezTo>
                  <a:cubicBezTo>
                    <a:pt x="426" y="614"/>
                    <a:pt x="528" y="555"/>
                    <a:pt x="583" y="460"/>
                  </a:cubicBezTo>
                  <a:cubicBezTo>
                    <a:pt x="624" y="389"/>
                    <a:pt x="635" y="307"/>
                    <a:pt x="613" y="227"/>
                  </a:cubicBezTo>
                  <a:cubicBezTo>
                    <a:pt x="592" y="148"/>
                    <a:pt x="541" y="82"/>
                    <a:pt x="470" y="41"/>
                  </a:cubicBezTo>
                  <a:cubicBezTo>
                    <a:pt x="426" y="15"/>
                    <a:pt x="376" y="1"/>
                    <a:pt x="325" y="0"/>
                  </a:cubicBezTo>
                  <a:cubicBezTo>
                    <a:pt x="266" y="97"/>
                    <a:pt x="161" y="157"/>
                    <a:pt x="47" y="1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66" name="Google Shape;4866;p49"/>
            <p:cNvSpPr/>
            <p:nvPr/>
          </p:nvSpPr>
          <p:spPr>
            <a:xfrm>
              <a:off x="10067759" y="4425243"/>
              <a:ext cx="361073" cy="361365"/>
            </a:xfrm>
            <a:custGeom>
              <a:avLst/>
              <a:gdLst/>
              <a:ahLst/>
              <a:cxnLst/>
              <a:rect l="l" t="t" r="r" b="b"/>
              <a:pathLst>
                <a:path w="614" h="613" extrusionOk="0">
                  <a:moveTo>
                    <a:pt x="524" y="89"/>
                  </a:moveTo>
                  <a:cubicBezTo>
                    <a:pt x="466" y="32"/>
                    <a:pt x="389" y="0"/>
                    <a:pt x="307" y="0"/>
                  </a:cubicBezTo>
                  <a:cubicBezTo>
                    <a:pt x="138" y="0"/>
                    <a:pt x="0" y="137"/>
                    <a:pt x="0" y="307"/>
                  </a:cubicBezTo>
                  <a:cubicBezTo>
                    <a:pt x="0" y="358"/>
                    <a:pt x="13" y="408"/>
                    <a:pt x="37" y="453"/>
                  </a:cubicBezTo>
                  <a:cubicBezTo>
                    <a:pt x="151" y="456"/>
                    <a:pt x="256" y="517"/>
                    <a:pt x="315" y="613"/>
                  </a:cubicBezTo>
                  <a:cubicBezTo>
                    <a:pt x="481" y="609"/>
                    <a:pt x="614" y="473"/>
                    <a:pt x="614" y="307"/>
                  </a:cubicBezTo>
                  <a:cubicBezTo>
                    <a:pt x="614" y="225"/>
                    <a:pt x="582" y="147"/>
                    <a:pt x="524" y="8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67" name="Google Shape;4867;p49"/>
            <p:cNvSpPr/>
            <p:nvPr/>
          </p:nvSpPr>
          <p:spPr>
            <a:xfrm>
              <a:off x="9878975" y="4708710"/>
              <a:ext cx="359959" cy="362034"/>
            </a:xfrm>
            <a:custGeom>
              <a:avLst/>
              <a:gdLst/>
              <a:ahLst/>
              <a:cxnLst/>
              <a:rect l="l" t="t" r="r" b="b"/>
              <a:pathLst>
                <a:path w="612" h="614" extrusionOk="0">
                  <a:moveTo>
                    <a:pt x="612" y="147"/>
                  </a:moveTo>
                  <a:cubicBezTo>
                    <a:pt x="556" y="56"/>
                    <a:pt x="457" y="0"/>
                    <a:pt x="350" y="0"/>
                  </a:cubicBezTo>
                  <a:cubicBezTo>
                    <a:pt x="296" y="0"/>
                    <a:pt x="243" y="14"/>
                    <a:pt x="197" y="41"/>
                  </a:cubicBezTo>
                  <a:cubicBezTo>
                    <a:pt x="50" y="126"/>
                    <a:pt x="0" y="314"/>
                    <a:pt x="84" y="460"/>
                  </a:cubicBezTo>
                  <a:cubicBezTo>
                    <a:pt x="139" y="555"/>
                    <a:pt x="241" y="614"/>
                    <a:pt x="350" y="614"/>
                  </a:cubicBezTo>
                  <a:cubicBezTo>
                    <a:pt x="350" y="614"/>
                    <a:pt x="350" y="614"/>
                    <a:pt x="350" y="614"/>
                  </a:cubicBezTo>
                  <a:cubicBezTo>
                    <a:pt x="404" y="614"/>
                    <a:pt x="457" y="600"/>
                    <a:pt x="504" y="573"/>
                  </a:cubicBezTo>
                  <a:cubicBezTo>
                    <a:pt x="548" y="547"/>
                    <a:pt x="585" y="511"/>
                    <a:pt x="612" y="467"/>
                  </a:cubicBezTo>
                  <a:cubicBezTo>
                    <a:pt x="558" y="368"/>
                    <a:pt x="558" y="246"/>
                    <a:pt x="612" y="14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868" name="Google Shape;4868;p49"/>
          <p:cNvGrpSpPr/>
          <p:nvPr/>
        </p:nvGrpSpPr>
        <p:grpSpPr>
          <a:xfrm>
            <a:off x="7396697" y="2900171"/>
            <a:ext cx="445785" cy="421964"/>
            <a:chOff x="10914544" y="4407150"/>
            <a:chExt cx="720170" cy="681687"/>
          </a:xfrm>
        </p:grpSpPr>
        <p:sp>
          <p:nvSpPr>
            <p:cNvPr id="4869" name="Google Shape;4869;p49"/>
            <p:cNvSpPr/>
            <p:nvPr/>
          </p:nvSpPr>
          <p:spPr>
            <a:xfrm>
              <a:off x="10914544" y="4407150"/>
              <a:ext cx="349099" cy="392923"/>
            </a:xfrm>
            <a:custGeom>
              <a:avLst/>
              <a:gdLst/>
              <a:ahLst/>
              <a:cxnLst/>
              <a:rect l="l" t="t" r="r" b="b"/>
              <a:pathLst>
                <a:path w="632" h="712" extrusionOk="0">
                  <a:moveTo>
                    <a:pt x="138" y="607"/>
                  </a:moveTo>
                  <a:cubicBezTo>
                    <a:pt x="0" y="469"/>
                    <a:pt x="0" y="243"/>
                    <a:pt x="138" y="104"/>
                  </a:cubicBezTo>
                  <a:cubicBezTo>
                    <a:pt x="206" y="37"/>
                    <a:pt x="295" y="0"/>
                    <a:pt x="390" y="0"/>
                  </a:cubicBezTo>
                  <a:cubicBezTo>
                    <a:pt x="480" y="0"/>
                    <a:pt x="566" y="33"/>
                    <a:pt x="632" y="94"/>
                  </a:cubicBezTo>
                  <a:cubicBezTo>
                    <a:pt x="565" y="166"/>
                    <a:pt x="529" y="258"/>
                    <a:pt x="529" y="356"/>
                  </a:cubicBezTo>
                  <a:cubicBezTo>
                    <a:pt x="529" y="454"/>
                    <a:pt x="565" y="546"/>
                    <a:pt x="632" y="617"/>
                  </a:cubicBezTo>
                  <a:cubicBezTo>
                    <a:pt x="566" y="678"/>
                    <a:pt x="480" y="712"/>
                    <a:pt x="390" y="712"/>
                  </a:cubicBezTo>
                  <a:cubicBezTo>
                    <a:pt x="295" y="712"/>
                    <a:pt x="206" y="675"/>
                    <a:pt x="138" y="607"/>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70" name="Google Shape;4870;p49"/>
            <p:cNvSpPr/>
            <p:nvPr/>
          </p:nvSpPr>
          <p:spPr>
            <a:xfrm>
              <a:off x="10933187" y="4759296"/>
              <a:ext cx="393264" cy="329541"/>
            </a:xfrm>
            <a:custGeom>
              <a:avLst/>
              <a:gdLst/>
              <a:ahLst/>
              <a:cxnLst/>
              <a:rect l="l" t="t" r="r" b="b"/>
              <a:pathLst>
                <a:path w="712" h="597" extrusionOk="0">
                  <a:moveTo>
                    <a:pt x="356" y="102"/>
                  </a:moveTo>
                  <a:cubicBezTo>
                    <a:pt x="454" y="102"/>
                    <a:pt x="546" y="66"/>
                    <a:pt x="618" y="0"/>
                  </a:cubicBezTo>
                  <a:cubicBezTo>
                    <a:pt x="679" y="66"/>
                    <a:pt x="712" y="151"/>
                    <a:pt x="712" y="241"/>
                  </a:cubicBezTo>
                  <a:cubicBezTo>
                    <a:pt x="712" y="337"/>
                    <a:pt x="675" y="426"/>
                    <a:pt x="608" y="493"/>
                  </a:cubicBezTo>
                  <a:cubicBezTo>
                    <a:pt x="541" y="560"/>
                    <a:pt x="451" y="597"/>
                    <a:pt x="356" y="597"/>
                  </a:cubicBezTo>
                  <a:cubicBezTo>
                    <a:pt x="261" y="597"/>
                    <a:pt x="172" y="560"/>
                    <a:pt x="104" y="493"/>
                  </a:cubicBezTo>
                  <a:cubicBezTo>
                    <a:pt x="37" y="426"/>
                    <a:pt x="0" y="337"/>
                    <a:pt x="0" y="241"/>
                  </a:cubicBezTo>
                  <a:cubicBezTo>
                    <a:pt x="0" y="151"/>
                    <a:pt x="34" y="66"/>
                    <a:pt x="95" y="0"/>
                  </a:cubicBezTo>
                  <a:cubicBezTo>
                    <a:pt x="166" y="66"/>
                    <a:pt x="258" y="102"/>
                    <a:pt x="356" y="102"/>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71" name="Google Shape;4871;p49"/>
            <p:cNvSpPr/>
            <p:nvPr/>
          </p:nvSpPr>
          <p:spPr>
            <a:xfrm>
              <a:off x="11285615" y="4696357"/>
              <a:ext cx="330458" cy="392479"/>
            </a:xfrm>
            <a:custGeom>
              <a:avLst/>
              <a:gdLst/>
              <a:ahLst/>
              <a:cxnLst/>
              <a:rect l="l" t="t" r="r" b="b"/>
              <a:pathLst>
                <a:path w="598" h="711" extrusionOk="0">
                  <a:moveTo>
                    <a:pt x="493" y="607"/>
                  </a:moveTo>
                  <a:cubicBezTo>
                    <a:pt x="426" y="674"/>
                    <a:pt x="337" y="711"/>
                    <a:pt x="242" y="711"/>
                  </a:cubicBezTo>
                  <a:cubicBezTo>
                    <a:pt x="152" y="711"/>
                    <a:pt x="66" y="678"/>
                    <a:pt x="0" y="617"/>
                  </a:cubicBezTo>
                  <a:cubicBezTo>
                    <a:pt x="67" y="546"/>
                    <a:pt x="103" y="453"/>
                    <a:pt x="103" y="355"/>
                  </a:cubicBezTo>
                  <a:cubicBezTo>
                    <a:pt x="103" y="258"/>
                    <a:pt x="67" y="165"/>
                    <a:pt x="0" y="94"/>
                  </a:cubicBezTo>
                  <a:cubicBezTo>
                    <a:pt x="66" y="33"/>
                    <a:pt x="152" y="0"/>
                    <a:pt x="242" y="0"/>
                  </a:cubicBezTo>
                  <a:cubicBezTo>
                    <a:pt x="337" y="0"/>
                    <a:pt x="426" y="37"/>
                    <a:pt x="493" y="104"/>
                  </a:cubicBezTo>
                  <a:cubicBezTo>
                    <a:pt x="561" y="171"/>
                    <a:pt x="598" y="260"/>
                    <a:pt x="598" y="355"/>
                  </a:cubicBezTo>
                  <a:cubicBezTo>
                    <a:pt x="598" y="451"/>
                    <a:pt x="561" y="540"/>
                    <a:pt x="493" y="607"/>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72" name="Google Shape;4872;p49"/>
            <p:cNvSpPr/>
            <p:nvPr/>
          </p:nvSpPr>
          <p:spPr>
            <a:xfrm>
              <a:off x="11222808" y="4407150"/>
              <a:ext cx="411906" cy="329541"/>
            </a:xfrm>
            <a:custGeom>
              <a:avLst/>
              <a:gdLst/>
              <a:ahLst/>
              <a:cxnLst/>
              <a:rect l="l" t="t" r="r" b="b"/>
              <a:pathLst>
                <a:path w="746" h="597" extrusionOk="0">
                  <a:moveTo>
                    <a:pt x="356" y="0"/>
                  </a:moveTo>
                  <a:cubicBezTo>
                    <a:pt x="451" y="0"/>
                    <a:pt x="540" y="37"/>
                    <a:pt x="607" y="104"/>
                  </a:cubicBezTo>
                  <a:cubicBezTo>
                    <a:pt x="743" y="240"/>
                    <a:pt x="746" y="458"/>
                    <a:pt x="617" y="597"/>
                  </a:cubicBezTo>
                  <a:cubicBezTo>
                    <a:pt x="546" y="531"/>
                    <a:pt x="454" y="495"/>
                    <a:pt x="356" y="495"/>
                  </a:cubicBezTo>
                  <a:cubicBezTo>
                    <a:pt x="258" y="495"/>
                    <a:pt x="166" y="531"/>
                    <a:pt x="94" y="597"/>
                  </a:cubicBezTo>
                  <a:cubicBezTo>
                    <a:pt x="33" y="531"/>
                    <a:pt x="0" y="446"/>
                    <a:pt x="0" y="356"/>
                  </a:cubicBezTo>
                  <a:cubicBezTo>
                    <a:pt x="0" y="261"/>
                    <a:pt x="37" y="171"/>
                    <a:pt x="104" y="104"/>
                  </a:cubicBezTo>
                  <a:cubicBezTo>
                    <a:pt x="171" y="37"/>
                    <a:pt x="261" y="0"/>
                    <a:pt x="356"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873" name="Google Shape;4873;p49"/>
          <p:cNvGrpSpPr/>
          <p:nvPr/>
        </p:nvGrpSpPr>
        <p:grpSpPr>
          <a:xfrm>
            <a:off x="6114487" y="2908285"/>
            <a:ext cx="445805" cy="405735"/>
            <a:chOff x="8843122" y="4420259"/>
            <a:chExt cx="720202" cy="655469"/>
          </a:xfrm>
        </p:grpSpPr>
        <p:sp>
          <p:nvSpPr>
            <p:cNvPr id="4874" name="Google Shape;4874;p49"/>
            <p:cNvSpPr/>
            <p:nvPr/>
          </p:nvSpPr>
          <p:spPr>
            <a:xfrm>
              <a:off x="8843122" y="4664371"/>
              <a:ext cx="351295" cy="411356"/>
            </a:xfrm>
            <a:custGeom>
              <a:avLst/>
              <a:gdLst/>
              <a:ahLst/>
              <a:cxnLst/>
              <a:rect l="l" t="t" r="r" b="b"/>
              <a:pathLst>
                <a:path w="530" h="618" extrusionOk="0">
                  <a:moveTo>
                    <a:pt x="374" y="277"/>
                  </a:moveTo>
                  <a:cubicBezTo>
                    <a:pt x="280" y="220"/>
                    <a:pt x="216" y="122"/>
                    <a:pt x="203" y="13"/>
                  </a:cubicBezTo>
                  <a:cubicBezTo>
                    <a:pt x="202" y="5"/>
                    <a:pt x="192" y="0"/>
                    <a:pt x="185" y="5"/>
                  </a:cubicBezTo>
                  <a:cubicBezTo>
                    <a:pt x="44" y="104"/>
                    <a:pt x="0" y="297"/>
                    <a:pt x="88" y="449"/>
                  </a:cubicBezTo>
                  <a:cubicBezTo>
                    <a:pt x="148" y="553"/>
                    <a:pt x="259" y="618"/>
                    <a:pt x="380" y="618"/>
                  </a:cubicBezTo>
                  <a:cubicBezTo>
                    <a:pt x="380" y="618"/>
                    <a:pt x="380" y="618"/>
                    <a:pt x="380" y="618"/>
                  </a:cubicBezTo>
                  <a:cubicBezTo>
                    <a:pt x="428" y="618"/>
                    <a:pt x="477" y="607"/>
                    <a:pt x="521" y="586"/>
                  </a:cubicBezTo>
                  <a:cubicBezTo>
                    <a:pt x="529" y="583"/>
                    <a:pt x="530" y="572"/>
                    <a:pt x="523" y="567"/>
                  </a:cubicBezTo>
                  <a:cubicBezTo>
                    <a:pt x="435" y="501"/>
                    <a:pt x="382" y="397"/>
                    <a:pt x="380" y="287"/>
                  </a:cubicBezTo>
                  <a:cubicBezTo>
                    <a:pt x="380" y="283"/>
                    <a:pt x="378" y="279"/>
                    <a:pt x="374" y="277"/>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75" name="Google Shape;4875;p49"/>
            <p:cNvSpPr/>
            <p:nvPr/>
          </p:nvSpPr>
          <p:spPr>
            <a:xfrm>
              <a:off x="9232824" y="4664371"/>
              <a:ext cx="330500" cy="411356"/>
            </a:xfrm>
            <a:custGeom>
              <a:avLst/>
              <a:gdLst/>
              <a:ahLst/>
              <a:cxnLst/>
              <a:rect l="l" t="t" r="r" b="b"/>
              <a:pathLst>
                <a:path w="499" h="618" extrusionOk="0">
                  <a:moveTo>
                    <a:pt x="326" y="13"/>
                  </a:moveTo>
                  <a:cubicBezTo>
                    <a:pt x="313" y="122"/>
                    <a:pt x="250" y="220"/>
                    <a:pt x="155" y="277"/>
                  </a:cubicBezTo>
                  <a:cubicBezTo>
                    <a:pt x="152" y="279"/>
                    <a:pt x="149" y="283"/>
                    <a:pt x="149" y="287"/>
                  </a:cubicBezTo>
                  <a:cubicBezTo>
                    <a:pt x="147" y="397"/>
                    <a:pt x="94" y="501"/>
                    <a:pt x="7" y="567"/>
                  </a:cubicBezTo>
                  <a:cubicBezTo>
                    <a:pt x="0" y="572"/>
                    <a:pt x="1" y="583"/>
                    <a:pt x="9" y="586"/>
                  </a:cubicBezTo>
                  <a:cubicBezTo>
                    <a:pt x="53" y="607"/>
                    <a:pt x="101" y="618"/>
                    <a:pt x="150" y="618"/>
                  </a:cubicBezTo>
                  <a:cubicBezTo>
                    <a:pt x="270" y="618"/>
                    <a:pt x="382" y="553"/>
                    <a:pt x="442" y="449"/>
                  </a:cubicBezTo>
                  <a:cubicBezTo>
                    <a:pt x="487" y="371"/>
                    <a:pt x="499" y="281"/>
                    <a:pt x="476" y="194"/>
                  </a:cubicBezTo>
                  <a:cubicBezTo>
                    <a:pt x="455" y="117"/>
                    <a:pt x="409" y="51"/>
                    <a:pt x="344" y="5"/>
                  </a:cubicBezTo>
                  <a:cubicBezTo>
                    <a:pt x="337" y="0"/>
                    <a:pt x="327" y="5"/>
                    <a:pt x="326" y="13"/>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76" name="Google Shape;4876;p49"/>
            <p:cNvSpPr/>
            <p:nvPr/>
          </p:nvSpPr>
          <p:spPr>
            <a:xfrm>
              <a:off x="9108305" y="4859367"/>
              <a:ext cx="210630" cy="182470"/>
            </a:xfrm>
            <a:custGeom>
              <a:avLst/>
              <a:gdLst/>
              <a:ahLst/>
              <a:cxnLst/>
              <a:rect l="l" t="t" r="r" b="b"/>
              <a:pathLst>
                <a:path w="318" h="274" extrusionOk="0">
                  <a:moveTo>
                    <a:pt x="165" y="271"/>
                  </a:moveTo>
                  <a:cubicBezTo>
                    <a:pt x="253" y="214"/>
                    <a:pt x="309" y="118"/>
                    <a:pt x="317" y="14"/>
                  </a:cubicBezTo>
                  <a:cubicBezTo>
                    <a:pt x="318" y="6"/>
                    <a:pt x="309" y="0"/>
                    <a:pt x="301" y="3"/>
                  </a:cubicBezTo>
                  <a:cubicBezTo>
                    <a:pt x="256" y="23"/>
                    <a:pt x="208" y="33"/>
                    <a:pt x="159" y="33"/>
                  </a:cubicBezTo>
                  <a:cubicBezTo>
                    <a:pt x="110" y="33"/>
                    <a:pt x="61" y="23"/>
                    <a:pt x="16" y="3"/>
                  </a:cubicBezTo>
                  <a:cubicBezTo>
                    <a:pt x="8" y="0"/>
                    <a:pt x="0" y="6"/>
                    <a:pt x="0" y="14"/>
                  </a:cubicBezTo>
                  <a:cubicBezTo>
                    <a:pt x="9" y="118"/>
                    <a:pt x="65" y="214"/>
                    <a:pt x="152" y="271"/>
                  </a:cubicBezTo>
                  <a:cubicBezTo>
                    <a:pt x="156" y="274"/>
                    <a:pt x="161" y="274"/>
                    <a:pt x="165" y="271"/>
                  </a:cubicBezTo>
                  <a:close/>
                </a:path>
              </a:pathLst>
            </a:custGeom>
            <a:solidFill>
              <a:srgbClr val="A2C4C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77" name="Google Shape;4877;p49"/>
            <p:cNvSpPr/>
            <p:nvPr/>
          </p:nvSpPr>
          <p:spPr>
            <a:xfrm>
              <a:off x="8990881" y="4420259"/>
              <a:ext cx="445234" cy="224220"/>
            </a:xfrm>
            <a:custGeom>
              <a:avLst/>
              <a:gdLst/>
              <a:ahLst/>
              <a:cxnLst/>
              <a:rect l="l" t="t" r="r" b="b"/>
              <a:pathLst>
                <a:path w="672" h="337" extrusionOk="0">
                  <a:moveTo>
                    <a:pt x="336" y="0"/>
                  </a:moveTo>
                  <a:cubicBezTo>
                    <a:pt x="160" y="0"/>
                    <a:pt x="15" y="135"/>
                    <a:pt x="0" y="307"/>
                  </a:cubicBezTo>
                  <a:cubicBezTo>
                    <a:pt x="0" y="315"/>
                    <a:pt x="8" y="322"/>
                    <a:pt x="16" y="318"/>
                  </a:cubicBezTo>
                  <a:cubicBezTo>
                    <a:pt x="60" y="299"/>
                    <a:pt x="108" y="290"/>
                    <a:pt x="156" y="290"/>
                  </a:cubicBezTo>
                  <a:cubicBezTo>
                    <a:pt x="217" y="290"/>
                    <a:pt x="277" y="305"/>
                    <a:pt x="330" y="335"/>
                  </a:cubicBezTo>
                  <a:cubicBezTo>
                    <a:pt x="334" y="337"/>
                    <a:pt x="338" y="337"/>
                    <a:pt x="341" y="335"/>
                  </a:cubicBezTo>
                  <a:cubicBezTo>
                    <a:pt x="395" y="305"/>
                    <a:pt x="455" y="290"/>
                    <a:pt x="516" y="290"/>
                  </a:cubicBezTo>
                  <a:cubicBezTo>
                    <a:pt x="564" y="290"/>
                    <a:pt x="611" y="299"/>
                    <a:pt x="655" y="318"/>
                  </a:cubicBezTo>
                  <a:cubicBezTo>
                    <a:pt x="663" y="321"/>
                    <a:pt x="672" y="315"/>
                    <a:pt x="671" y="307"/>
                  </a:cubicBezTo>
                  <a:cubicBezTo>
                    <a:pt x="656" y="135"/>
                    <a:pt x="511" y="0"/>
                    <a:pt x="336"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78" name="Google Shape;4878;p49"/>
            <p:cNvSpPr/>
            <p:nvPr/>
          </p:nvSpPr>
          <p:spPr>
            <a:xfrm>
              <a:off x="8988924" y="4625814"/>
              <a:ext cx="207939" cy="207766"/>
            </a:xfrm>
            <a:custGeom>
              <a:avLst/>
              <a:gdLst/>
              <a:ahLst/>
              <a:cxnLst/>
              <a:rect l="l" t="t" r="r" b="b"/>
              <a:pathLst>
                <a:path w="314" h="312" extrusionOk="0">
                  <a:moveTo>
                    <a:pt x="147" y="307"/>
                  </a:moveTo>
                  <a:cubicBezTo>
                    <a:pt x="154" y="312"/>
                    <a:pt x="163" y="308"/>
                    <a:pt x="164" y="299"/>
                  </a:cubicBezTo>
                  <a:cubicBezTo>
                    <a:pt x="170" y="251"/>
                    <a:pt x="185" y="203"/>
                    <a:pt x="210" y="161"/>
                  </a:cubicBezTo>
                  <a:cubicBezTo>
                    <a:pt x="234" y="118"/>
                    <a:pt x="268" y="81"/>
                    <a:pt x="307" y="52"/>
                  </a:cubicBezTo>
                  <a:cubicBezTo>
                    <a:pt x="314" y="47"/>
                    <a:pt x="313" y="37"/>
                    <a:pt x="305" y="33"/>
                  </a:cubicBezTo>
                  <a:cubicBezTo>
                    <a:pt x="260" y="11"/>
                    <a:pt x="210" y="0"/>
                    <a:pt x="159" y="0"/>
                  </a:cubicBezTo>
                  <a:cubicBezTo>
                    <a:pt x="104" y="0"/>
                    <a:pt x="49" y="14"/>
                    <a:pt x="0" y="40"/>
                  </a:cubicBezTo>
                  <a:cubicBezTo>
                    <a:pt x="4" y="147"/>
                    <a:pt x="59" y="247"/>
                    <a:pt x="147" y="307"/>
                  </a:cubicBez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79" name="Google Shape;4879;p49"/>
            <p:cNvSpPr/>
            <p:nvPr/>
          </p:nvSpPr>
          <p:spPr>
            <a:xfrm>
              <a:off x="9232824" y="4627288"/>
              <a:ext cx="203291" cy="203591"/>
            </a:xfrm>
            <a:custGeom>
              <a:avLst/>
              <a:gdLst/>
              <a:ahLst/>
              <a:cxnLst/>
              <a:rect l="l" t="t" r="r" b="b"/>
              <a:pathLst>
                <a:path w="307" h="306" extrusionOk="0">
                  <a:moveTo>
                    <a:pt x="9" y="31"/>
                  </a:moveTo>
                  <a:cubicBezTo>
                    <a:pt x="1" y="35"/>
                    <a:pt x="0" y="45"/>
                    <a:pt x="7" y="51"/>
                  </a:cubicBezTo>
                  <a:cubicBezTo>
                    <a:pt x="45" y="79"/>
                    <a:pt x="77" y="116"/>
                    <a:pt x="101" y="158"/>
                  </a:cubicBezTo>
                  <a:cubicBezTo>
                    <a:pt x="126" y="199"/>
                    <a:pt x="141" y="246"/>
                    <a:pt x="147" y="293"/>
                  </a:cubicBezTo>
                  <a:cubicBezTo>
                    <a:pt x="148" y="302"/>
                    <a:pt x="158" y="306"/>
                    <a:pt x="165" y="301"/>
                  </a:cubicBezTo>
                  <a:cubicBezTo>
                    <a:pt x="248" y="243"/>
                    <a:pt x="301" y="149"/>
                    <a:pt x="307" y="46"/>
                  </a:cubicBezTo>
                  <a:cubicBezTo>
                    <a:pt x="307" y="42"/>
                    <a:pt x="305" y="38"/>
                    <a:pt x="301" y="35"/>
                  </a:cubicBezTo>
                  <a:cubicBezTo>
                    <a:pt x="254" y="12"/>
                    <a:pt x="202" y="0"/>
                    <a:pt x="151" y="0"/>
                  </a:cubicBezTo>
                  <a:cubicBezTo>
                    <a:pt x="101" y="0"/>
                    <a:pt x="53" y="11"/>
                    <a:pt x="9" y="31"/>
                  </a:cubicBez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880" name="Google Shape;4880;p49"/>
          <p:cNvGrpSpPr/>
          <p:nvPr/>
        </p:nvGrpSpPr>
        <p:grpSpPr>
          <a:xfrm>
            <a:off x="2917357" y="2206847"/>
            <a:ext cx="445812" cy="394518"/>
            <a:chOff x="1510757" y="3225422"/>
            <a:chExt cx="720214" cy="637347"/>
          </a:xfrm>
        </p:grpSpPr>
        <p:sp>
          <p:nvSpPr>
            <p:cNvPr id="4881" name="Google Shape;4881;p49"/>
            <p:cNvSpPr/>
            <p:nvPr/>
          </p:nvSpPr>
          <p:spPr>
            <a:xfrm>
              <a:off x="1774546" y="3475620"/>
              <a:ext cx="261417" cy="238347"/>
            </a:xfrm>
            <a:custGeom>
              <a:avLst/>
              <a:gdLst/>
              <a:ahLst/>
              <a:cxnLst/>
              <a:rect l="l" t="t" r="r" b="b"/>
              <a:pathLst>
                <a:path w="385" h="351" extrusionOk="0">
                  <a:moveTo>
                    <a:pt x="0" y="288"/>
                  </a:moveTo>
                  <a:cubicBezTo>
                    <a:pt x="0" y="195"/>
                    <a:pt x="0" y="195"/>
                    <a:pt x="0" y="195"/>
                  </a:cubicBezTo>
                  <a:cubicBezTo>
                    <a:pt x="7" y="203"/>
                    <a:pt x="17" y="209"/>
                    <a:pt x="28" y="209"/>
                  </a:cubicBezTo>
                  <a:cubicBezTo>
                    <a:pt x="39" y="209"/>
                    <a:pt x="49" y="204"/>
                    <a:pt x="56" y="195"/>
                  </a:cubicBezTo>
                  <a:cubicBezTo>
                    <a:pt x="66" y="183"/>
                    <a:pt x="72" y="166"/>
                    <a:pt x="71" y="146"/>
                  </a:cubicBezTo>
                  <a:cubicBezTo>
                    <a:pt x="72" y="127"/>
                    <a:pt x="66" y="110"/>
                    <a:pt x="56" y="98"/>
                  </a:cubicBezTo>
                  <a:cubicBezTo>
                    <a:pt x="49" y="89"/>
                    <a:pt x="39" y="84"/>
                    <a:pt x="28" y="84"/>
                  </a:cubicBezTo>
                  <a:cubicBezTo>
                    <a:pt x="17" y="84"/>
                    <a:pt x="7" y="89"/>
                    <a:pt x="0" y="98"/>
                  </a:cubicBezTo>
                  <a:cubicBezTo>
                    <a:pt x="0" y="0"/>
                    <a:pt x="0" y="0"/>
                    <a:pt x="0" y="0"/>
                  </a:cubicBezTo>
                  <a:cubicBezTo>
                    <a:pt x="189" y="0"/>
                    <a:pt x="189" y="0"/>
                    <a:pt x="189" y="0"/>
                  </a:cubicBezTo>
                  <a:cubicBezTo>
                    <a:pt x="312" y="0"/>
                    <a:pt x="312" y="0"/>
                    <a:pt x="312" y="0"/>
                  </a:cubicBezTo>
                  <a:cubicBezTo>
                    <a:pt x="313" y="0"/>
                    <a:pt x="313" y="0"/>
                    <a:pt x="313" y="0"/>
                  </a:cubicBezTo>
                  <a:cubicBezTo>
                    <a:pt x="313" y="122"/>
                    <a:pt x="313" y="122"/>
                    <a:pt x="313" y="122"/>
                  </a:cubicBezTo>
                  <a:cubicBezTo>
                    <a:pt x="314" y="125"/>
                    <a:pt x="317" y="128"/>
                    <a:pt x="320" y="128"/>
                  </a:cubicBezTo>
                  <a:cubicBezTo>
                    <a:pt x="327" y="129"/>
                    <a:pt x="334" y="129"/>
                    <a:pt x="338" y="122"/>
                  </a:cubicBezTo>
                  <a:cubicBezTo>
                    <a:pt x="341" y="119"/>
                    <a:pt x="342" y="115"/>
                    <a:pt x="345" y="111"/>
                  </a:cubicBezTo>
                  <a:cubicBezTo>
                    <a:pt x="351" y="100"/>
                    <a:pt x="366" y="99"/>
                    <a:pt x="374" y="109"/>
                  </a:cubicBezTo>
                  <a:cubicBezTo>
                    <a:pt x="382" y="119"/>
                    <a:pt x="385" y="133"/>
                    <a:pt x="385" y="146"/>
                  </a:cubicBezTo>
                  <a:cubicBezTo>
                    <a:pt x="385" y="160"/>
                    <a:pt x="382" y="174"/>
                    <a:pt x="374" y="184"/>
                  </a:cubicBezTo>
                  <a:cubicBezTo>
                    <a:pt x="366" y="194"/>
                    <a:pt x="351" y="193"/>
                    <a:pt x="345" y="182"/>
                  </a:cubicBezTo>
                  <a:cubicBezTo>
                    <a:pt x="342" y="178"/>
                    <a:pt x="341" y="174"/>
                    <a:pt x="338" y="170"/>
                  </a:cubicBezTo>
                  <a:cubicBezTo>
                    <a:pt x="334" y="164"/>
                    <a:pt x="327" y="164"/>
                    <a:pt x="320" y="164"/>
                  </a:cubicBezTo>
                  <a:cubicBezTo>
                    <a:pt x="317" y="164"/>
                    <a:pt x="314" y="168"/>
                    <a:pt x="313" y="171"/>
                  </a:cubicBezTo>
                  <a:cubicBezTo>
                    <a:pt x="313" y="351"/>
                    <a:pt x="313" y="351"/>
                    <a:pt x="313" y="351"/>
                  </a:cubicBezTo>
                  <a:cubicBezTo>
                    <a:pt x="107" y="324"/>
                    <a:pt x="107" y="324"/>
                    <a:pt x="107" y="324"/>
                  </a:cubicBezTo>
                  <a:cubicBezTo>
                    <a:pt x="107" y="324"/>
                    <a:pt x="74" y="316"/>
                    <a:pt x="52" y="310"/>
                  </a:cubicBezTo>
                  <a:cubicBezTo>
                    <a:pt x="32" y="305"/>
                    <a:pt x="0" y="288"/>
                    <a:pt x="0" y="28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82" name="Google Shape;4882;p49"/>
            <p:cNvSpPr/>
            <p:nvPr/>
          </p:nvSpPr>
          <p:spPr>
            <a:xfrm>
              <a:off x="2000650" y="3426634"/>
              <a:ext cx="230321" cy="296287"/>
            </a:xfrm>
            <a:custGeom>
              <a:avLst/>
              <a:gdLst/>
              <a:ahLst/>
              <a:cxnLst/>
              <a:rect l="l" t="t" r="r" b="b"/>
              <a:pathLst>
                <a:path w="339" h="436" extrusionOk="0">
                  <a:moveTo>
                    <a:pt x="187" y="65"/>
                  </a:moveTo>
                  <a:cubicBezTo>
                    <a:pt x="187" y="58"/>
                    <a:pt x="187" y="51"/>
                    <a:pt x="193" y="47"/>
                  </a:cubicBezTo>
                  <a:cubicBezTo>
                    <a:pt x="197" y="45"/>
                    <a:pt x="201" y="43"/>
                    <a:pt x="205" y="41"/>
                  </a:cubicBezTo>
                  <a:cubicBezTo>
                    <a:pt x="216" y="34"/>
                    <a:pt x="217" y="20"/>
                    <a:pt x="207" y="11"/>
                  </a:cubicBezTo>
                  <a:cubicBezTo>
                    <a:pt x="197" y="3"/>
                    <a:pt x="183" y="0"/>
                    <a:pt x="169" y="0"/>
                  </a:cubicBezTo>
                  <a:cubicBezTo>
                    <a:pt x="156" y="0"/>
                    <a:pt x="142" y="3"/>
                    <a:pt x="132" y="11"/>
                  </a:cubicBezTo>
                  <a:cubicBezTo>
                    <a:pt x="122" y="20"/>
                    <a:pt x="123" y="34"/>
                    <a:pt x="134" y="41"/>
                  </a:cubicBezTo>
                  <a:cubicBezTo>
                    <a:pt x="138" y="43"/>
                    <a:pt x="142" y="45"/>
                    <a:pt x="145" y="47"/>
                  </a:cubicBezTo>
                  <a:cubicBezTo>
                    <a:pt x="152" y="51"/>
                    <a:pt x="152" y="58"/>
                    <a:pt x="151" y="65"/>
                  </a:cubicBezTo>
                  <a:cubicBezTo>
                    <a:pt x="151" y="69"/>
                    <a:pt x="148" y="71"/>
                    <a:pt x="145" y="72"/>
                  </a:cubicBezTo>
                  <a:cubicBezTo>
                    <a:pt x="61" y="72"/>
                    <a:pt x="61" y="72"/>
                    <a:pt x="61" y="72"/>
                  </a:cubicBezTo>
                  <a:cubicBezTo>
                    <a:pt x="0" y="72"/>
                    <a:pt x="0" y="72"/>
                    <a:pt x="0" y="72"/>
                  </a:cubicBezTo>
                  <a:cubicBezTo>
                    <a:pt x="0" y="170"/>
                    <a:pt x="0" y="170"/>
                    <a:pt x="0" y="170"/>
                  </a:cubicBezTo>
                  <a:cubicBezTo>
                    <a:pt x="7" y="161"/>
                    <a:pt x="17" y="156"/>
                    <a:pt x="28" y="156"/>
                  </a:cubicBezTo>
                  <a:cubicBezTo>
                    <a:pt x="39" y="156"/>
                    <a:pt x="49" y="161"/>
                    <a:pt x="56" y="170"/>
                  </a:cubicBezTo>
                  <a:cubicBezTo>
                    <a:pt x="66" y="182"/>
                    <a:pt x="71" y="199"/>
                    <a:pt x="71" y="218"/>
                  </a:cubicBezTo>
                  <a:cubicBezTo>
                    <a:pt x="71" y="238"/>
                    <a:pt x="66" y="255"/>
                    <a:pt x="56" y="267"/>
                  </a:cubicBezTo>
                  <a:cubicBezTo>
                    <a:pt x="49" y="276"/>
                    <a:pt x="39" y="281"/>
                    <a:pt x="28" y="281"/>
                  </a:cubicBezTo>
                  <a:cubicBezTo>
                    <a:pt x="17" y="281"/>
                    <a:pt x="7" y="275"/>
                    <a:pt x="0" y="267"/>
                  </a:cubicBezTo>
                  <a:cubicBezTo>
                    <a:pt x="0" y="425"/>
                    <a:pt x="0" y="425"/>
                    <a:pt x="0" y="425"/>
                  </a:cubicBezTo>
                  <a:cubicBezTo>
                    <a:pt x="86" y="436"/>
                    <a:pt x="86" y="436"/>
                    <a:pt x="86" y="436"/>
                  </a:cubicBezTo>
                  <a:cubicBezTo>
                    <a:pt x="128" y="431"/>
                    <a:pt x="201" y="415"/>
                    <a:pt x="248" y="367"/>
                  </a:cubicBezTo>
                  <a:cubicBezTo>
                    <a:pt x="307" y="309"/>
                    <a:pt x="328" y="205"/>
                    <a:pt x="328" y="205"/>
                  </a:cubicBezTo>
                  <a:cubicBezTo>
                    <a:pt x="328" y="205"/>
                    <a:pt x="339" y="143"/>
                    <a:pt x="333" y="72"/>
                  </a:cubicBezTo>
                  <a:cubicBezTo>
                    <a:pt x="193" y="72"/>
                    <a:pt x="193" y="72"/>
                    <a:pt x="193" y="72"/>
                  </a:cubicBezTo>
                  <a:cubicBezTo>
                    <a:pt x="190" y="71"/>
                    <a:pt x="187" y="69"/>
                    <a:pt x="187" y="65"/>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83" name="Google Shape;4883;p49"/>
            <p:cNvSpPr/>
            <p:nvPr/>
          </p:nvSpPr>
          <p:spPr>
            <a:xfrm>
              <a:off x="1774546" y="3225422"/>
              <a:ext cx="211874" cy="236503"/>
            </a:xfrm>
            <a:custGeom>
              <a:avLst/>
              <a:gdLst/>
              <a:ahLst/>
              <a:cxnLst/>
              <a:rect l="l" t="t" r="r" b="b"/>
              <a:pathLst>
                <a:path w="312" h="348" extrusionOk="0">
                  <a:moveTo>
                    <a:pt x="0" y="157"/>
                  </a:moveTo>
                  <a:cubicBezTo>
                    <a:pt x="7" y="149"/>
                    <a:pt x="17" y="143"/>
                    <a:pt x="28" y="143"/>
                  </a:cubicBezTo>
                  <a:cubicBezTo>
                    <a:pt x="39" y="143"/>
                    <a:pt x="49" y="148"/>
                    <a:pt x="56" y="157"/>
                  </a:cubicBezTo>
                  <a:cubicBezTo>
                    <a:pt x="66" y="169"/>
                    <a:pt x="72" y="186"/>
                    <a:pt x="71" y="206"/>
                  </a:cubicBezTo>
                  <a:cubicBezTo>
                    <a:pt x="72" y="225"/>
                    <a:pt x="66" y="242"/>
                    <a:pt x="56" y="255"/>
                  </a:cubicBezTo>
                  <a:cubicBezTo>
                    <a:pt x="49" y="263"/>
                    <a:pt x="39" y="268"/>
                    <a:pt x="28" y="268"/>
                  </a:cubicBezTo>
                  <a:cubicBezTo>
                    <a:pt x="17" y="268"/>
                    <a:pt x="7" y="263"/>
                    <a:pt x="0" y="254"/>
                  </a:cubicBezTo>
                  <a:cubicBezTo>
                    <a:pt x="0" y="348"/>
                    <a:pt x="0" y="348"/>
                    <a:pt x="0" y="348"/>
                  </a:cubicBezTo>
                  <a:cubicBezTo>
                    <a:pt x="189" y="348"/>
                    <a:pt x="189" y="348"/>
                    <a:pt x="189" y="348"/>
                  </a:cubicBezTo>
                  <a:cubicBezTo>
                    <a:pt x="312" y="348"/>
                    <a:pt x="312" y="348"/>
                    <a:pt x="312" y="348"/>
                  </a:cubicBezTo>
                  <a:cubicBezTo>
                    <a:pt x="312" y="254"/>
                    <a:pt x="312" y="254"/>
                    <a:pt x="312" y="254"/>
                  </a:cubicBezTo>
                  <a:cubicBezTo>
                    <a:pt x="305" y="263"/>
                    <a:pt x="295" y="268"/>
                    <a:pt x="284" y="268"/>
                  </a:cubicBezTo>
                  <a:cubicBezTo>
                    <a:pt x="274" y="268"/>
                    <a:pt x="264" y="263"/>
                    <a:pt x="257" y="255"/>
                  </a:cubicBezTo>
                  <a:cubicBezTo>
                    <a:pt x="246" y="242"/>
                    <a:pt x="241" y="225"/>
                    <a:pt x="241" y="206"/>
                  </a:cubicBezTo>
                  <a:cubicBezTo>
                    <a:pt x="241" y="186"/>
                    <a:pt x="246" y="169"/>
                    <a:pt x="257" y="157"/>
                  </a:cubicBezTo>
                  <a:cubicBezTo>
                    <a:pt x="264" y="148"/>
                    <a:pt x="274" y="143"/>
                    <a:pt x="284" y="143"/>
                  </a:cubicBezTo>
                  <a:cubicBezTo>
                    <a:pt x="295" y="143"/>
                    <a:pt x="305" y="149"/>
                    <a:pt x="312" y="157"/>
                  </a:cubicBezTo>
                  <a:cubicBezTo>
                    <a:pt x="312" y="23"/>
                    <a:pt x="312" y="23"/>
                    <a:pt x="312" y="23"/>
                  </a:cubicBezTo>
                  <a:cubicBezTo>
                    <a:pt x="292" y="20"/>
                    <a:pt x="273" y="18"/>
                    <a:pt x="256" y="17"/>
                  </a:cubicBezTo>
                  <a:cubicBezTo>
                    <a:pt x="182" y="11"/>
                    <a:pt x="96" y="0"/>
                    <a:pt x="0" y="12"/>
                  </a:cubicBezTo>
                  <a:lnTo>
                    <a:pt x="0" y="157"/>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84" name="Google Shape;4884;p49"/>
            <p:cNvSpPr/>
            <p:nvPr/>
          </p:nvSpPr>
          <p:spPr>
            <a:xfrm>
              <a:off x="1951107" y="3243857"/>
              <a:ext cx="274329" cy="218067"/>
            </a:xfrm>
            <a:custGeom>
              <a:avLst/>
              <a:gdLst/>
              <a:ahLst/>
              <a:cxnLst/>
              <a:rect l="l" t="t" r="r" b="b"/>
              <a:pathLst>
                <a:path w="404" h="321" extrusionOk="0">
                  <a:moveTo>
                    <a:pt x="72" y="155"/>
                  </a:moveTo>
                  <a:cubicBezTo>
                    <a:pt x="71" y="158"/>
                    <a:pt x="69" y="161"/>
                    <a:pt x="65" y="161"/>
                  </a:cubicBezTo>
                  <a:cubicBezTo>
                    <a:pt x="58" y="161"/>
                    <a:pt x="52" y="161"/>
                    <a:pt x="47" y="155"/>
                  </a:cubicBezTo>
                  <a:cubicBezTo>
                    <a:pt x="45" y="151"/>
                    <a:pt x="43" y="147"/>
                    <a:pt x="41" y="143"/>
                  </a:cubicBezTo>
                  <a:cubicBezTo>
                    <a:pt x="34" y="132"/>
                    <a:pt x="20" y="131"/>
                    <a:pt x="11" y="141"/>
                  </a:cubicBezTo>
                  <a:cubicBezTo>
                    <a:pt x="3" y="151"/>
                    <a:pt x="0" y="165"/>
                    <a:pt x="0" y="179"/>
                  </a:cubicBezTo>
                  <a:cubicBezTo>
                    <a:pt x="0" y="192"/>
                    <a:pt x="3" y="206"/>
                    <a:pt x="11" y="216"/>
                  </a:cubicBezTo>
                  <a:cubicBezTo>
                    <a:pt x="20" y="226"/>
                    <a:pt x="34" y="225"/>
                    <a:pt x="41" y="214"/>
                  </a:cubicBezTo>
                  <a:cubicBezTo>
                    <a:pt x="43" y="210"/>
                    <a:pt x="45" y="206"/>
                    <a:pt x="47" y="203"/>
                  </a:cubicBezTo>
                  <a:cubicBezTo>
                    <a:pt x="52" y="196"/>
                    <a:pt x="58" y="196"/>
                    <a:pt x="65" y="197"/>
                  </a:cubicBezTo>
                  <a:cubicBezTo>
                    <a:pt x="69" y="197"/>
                    <a:pt x="71" y="200"/>
                    <a:pt x="72" y="203"/>
                  </a:cubicBezTo>
                  <a:cubicBezTo>
                    <a:pt x="72" y="321"/>
                    <a:pt x="72" y="321"/>
                    <a:pt x="72" y="321"/>
                  </a:cubicBezTo>
                  <a:cubicBezTo>
                    <a:pt x="134" y="321"/>
                    <a:pt x="134" y="321"/>
                    <a:pt x="134" y="321"/>
                  </a:cubicBezTo>
                  <a:cubicBezTo>
                    <a:pt x="194" y="321"/>
                    <a:pt x="194" y="321"/>
                    <a:pt x="194" y="321"/>
                  </a:cubicBezTo>
                  <a:cubicBezTo>
                    <a:pt x="185" y="314"/>
                    <a:pt x="180" y="304"/>
                    <a:pt x="180" y="293"/>
                  </a:cubicBezTo>
                  <a:cubicBezTo>
                    <a:pt x="180" y="283"/>
                    <a:pt x="185" y="272"/>
                    <a:pt x="193" y="265"/>
                  </a:cubicBezTo>
                  <a:cubicBezTo>
                    <a:pt x="206" y="255"/>
                    <a:pt x="223" y="250"/>
                    <a:pt x="242" y="250"/>
                  </a:cubicBezTo>
                  <a:cubicBezTo>
                    <a:pt x="262" y="250"/>
                    <a:pt x="279" y="255"/>
                    <a:pt x="291" y="265"/>
                  </a:cubicBezTo>
                  <a:cubicBezTo>
                    <a:pt x="300" y="272"/>
                    <a:pt x="305" y="283"/>
                    <a:pt x="305" y="293"/>
                  </a:cubicBezTo>
                  <a:cubicBezTo>
                    <a:pt x="305" y="304"/>
                    <a:pt x="299" y="314"/>
                    <a:pt x="291" y="321"/>
                  </a:cubicBezTo>
                  <a:cubicBezTo>
                    <a:pt x="404" y="321"/>
                    <a:pt x="404" y="321"/>
                    <a:pt x="404" y="321"/>
                  </a:cubicBezTo>
                  <a:cubicBezTo>
                    <a:pt x="403" y="315"/>
                    <a:pt x="402" y="308"/>
                    <a:pt x="401" y="301"/>
                  </a:cubicBezTo>
                  <a:cubicBezTo>
                    <a:pt x="396" y="273"/>
                    <a:pt x="371" y="189"/>
                    <a:pt x="282" y="113"/>
                  </a:cubicBezTo>
                  <a:cubicBezTo>
                    <a:pt x="199" y="42"/>
                    <a:pt x="130" y="13"/>
                    <a:pt x="72" y="0"/>
                  </a:cubicBezTo>
                  <a:lnTo>
                    <a:pt x="72" y="155"/>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85" name="Google Shape;4885;p49"/>
            <p:cNvSpPr/>
            <p:nvPr/>
          </p:nvSpPr>
          <p:spPr>
            <a:xfrm>
              <a:off x="1858610" y="3710542"/>
              <a:ext cx="173926" cy="152226"/>
            </a:xfrm>
            <a:custGeom>
              <a:avLst/>
              <a:gdLst/>
              <a:ahLst/>
              <a:cxnLst/>
              <a:rect l="l" t="t" r="r" b="b"/>
              <a:pathLst>
                <a:path w="256" h="224" extrusionOk="0">
                  <a:moveTo>
                    <a:pt x="253" y="39"/>
                  </a:moveTo>
                  <a:cubicBezTo>
                    <a:pt x="254" y="37"/>
                    <a:pt x="255" y="35"/>
                    <a:pt x="256" y="34"/>
                  </a:cubicBezTo>
                  <a:cubicBezTo>
                    <a:pt x="0" y="0"/>
                    <a:pt x="0" y="0"/>
                    <a:pt x="0" y="0"/>
                  </a:cubicBezTo>
                  <a:cubicBezTo>
                    <a:pt x="142" y="206"/>
                    <a:pt x="142" y="206"/>
                    <a:pt x="142" y="206"/>
                  </a:cubicBezTo>
                  <a:cubicBezTo>
                    <a:pt x="148" y="216"/>
                    <a:pt x="159" y="221"/>
                    <a:pt x="170" y="222"/>
                  </a:cubicBezTo>
                  <a:cubicBezTo>
                    <a:pt x="225" y="224"/>
                    <a:pt x="225" y="224"/>
                    <a:pt x="225" y="224"/>
                  </a:cubicBezTo>
                  <a:cubicBezTo>
                    <a:pt x="233" y="224"/>
                    <a:pt x="235" y="221"/>
                    <a:pt x="233" y="218"/>
                  </a:cubicBezTo>
                  <a:cubicBezTo>
                    <a:pt x="229" y="209"/>
                    <a:pt x="220" y="192"/>
                    <a:pt x="212" y="175"/>
                  </a:cubicBezTo>
                  <a:cubicBezTo>
                    <a:pt x="207" y="166"/>
                    <a:pt x="206" y="154"/>
                    <a:pt x="210" y="144"/>
                  </a:cubicBezTo>
                  <a:lnTo>
                    <a:pt x="253" y="39"/>
                  </a:ln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86" name="Google Shape;4886;p49"/>
            <p:cNvSpPr/>
            <p:nvPr/>
          </p:nvSpPr>
          <p:spPr>
            <a:xfrm>
              <a:off x="1521825" y="3426634"/>
              <a:ext cx="288560" cy="234396"/>
            </a:xfrm>
            <a:custGeom>
              <a:avLst/>
              <a:gdLst/>
              <a:ahLst/>
              <a:cxnLst/>
              <a:rect l="l" t="t" r="r" b="b"/>
              <a:pathLst>
                <a:path w="425" h="345" extrusionOk="0">
                  <a:moveTo>
                    <a:pt x="299" y="269"/>
                  </a:moveTo>
                  <a:cubicBezTo>
                    <a:pt x="299" y="269"/>
                    <a:pt x="299" y="269"/>
                    <a:pt x="299" y="269"/>
                  </a:cubicBezTo>
                  <a:cubicBezTo>
                    <a:pt x="308" y="298"/>
                    <a:pt x="328" y="324"/>
                    <a:pt x="352" y="345"/>
                  </a:cubicBezTo>
                  <a:cubicBezTo>
                    <a:pt x="352" y="243"/>
                    <a:pt x="352" y="243"/>
                    <a:pt x="352" y="243"/>
                  </a:cubicBezTo>
                  <a:cubicBezTo>
                    <a:pt x="353" y="240"/>
                    <a:pt x="356" y="236"/>
                    <a:pt x="359" y="236"/>
                  </a:cubicBezTo>
                  <a:cubicBezTo>
                    <a:pt x="366" y="236"/>
                    <a:pt x="373" y="236"/>
                    <a:pt x="377" y="242"/>
                  </a:cubicBezTo>
                  <a:cubicBezTo>
                    <a:pt x="380" y="246"/>
                    <a:pt x="381" y="250"/>
                    <a:pt x="384" y="254"/>
                  </a:cubicBezTo>
                  <a:cubicBezTo>
                    <a:pt x="391" y="265"/>
                    <a:pt x="405" y="266"/>
                    <a:pt x="413" y="256"/>
                  </a:cubicBezTo>
                  <a:cubicBezTo>
                    <a:pt x="421" y="246"/>
                    <a:pt x="425" y="232"/>
                    <a:pt x="424" y="218"/>
                  </a:cubicBezTo>
                  <a:cubicBezTo>
                    <a:pt x="425" y="205"/>
                    <a:pt x="421" y="191"/>
                    <a:pt x="413" y="181"/>
                  </a:cubicBezTo>
                  <a:cubicBezTo>
                    <a:pt x="405" y="171"/>
                    <a:pt x="391" y="172"/>
                    <a:pt x="384" y="183"/>
                  </a:cubicBezTo>
                  <a:cubicBezTo>
                    <a:pt x="381" y="187"/>
                    <a:pt x="380" y="191"/>
                    <a:pt x="377" y="194"/>
                  </a:cubicBezTo>
                  <a:cubicBezTo>
                    <a:pt x="373" y="201"/>
                    <a:pt x="366" y="201"/>
                    <a:pt x="359" y="200"/>
                  </a:cubicBezTo>
                  <a:cubicBezTo>
                    <a:pt x="356" y="200"/>
                    <a:pt x="353" y="197"/>
                    <a:pt x="352" y="194"/>
                  </a:cubicBezTo>
                  <a:cubicBezTo>
                    <a:pt x="352" y="72"/>
                    <a:pt x="352" y="72"/>
                    <a:pt x="352" y="72"/>
                  </a:cubicBezTo>
                  <a:cubicBezTo>
                    <a:pt x="205" y="72"/>
                    <a:pt x="205" y="72"/>
                    <a:pt x="205" y="72"/>
                  </a:cubicBezTo>
                  <a:cubicBezTo>
                    <a:pt x="202" y="71"/>
                    <a:pt x="198" y="69"/>
                    <a:pt x="198" y="65"/>
                  </a:cubicBezTo>
                  <a:cubicBezTo>
                    <a:pt x="198" y="58"/>
                    <a:pt x="198" y="51"/>
                    <a:pt x="204" y="47"/>
                  </a:cubicBezTo>
                  <a:cubicBezTo>
                    <a:pt x="208" y="45"/>
                    <a:pt x="212" y="43"/>
                    <a:pt x="216" y="41"/>
                  </a:cubicBezTo>
                  <a:cubicBezTo>
                    <a:pt x="227" y="34"/>
                    <a:pt x="228" y="20"/>
                    <a:pt x="218" y="11"/>
                  </a:cubicBezTo>
                  <a:cubicBezTo>
                    <a:pt x="208" y="3"/>
                    <a:pt x="194" y="0"/>
                    <a:pt x="180" y="0"/>
                  </a:cubicBezTo>
                  <a:cubicBezTo>
                    <a:pt x="167" y="0"/>
                    <a:pt x="153" y="3"/>
                    <a:pt x="143" y="11"/>
                  </a:cubicBezTo>
                  <a:cubicBezTo>
                    <a:pt x="133" y="20"/>
                    <a:pt x="134" y="34"/>
                    <a:pt x="145" y="41"/>
                  </a:cubicBezTo>
                  <a:cubicBezTo>
                    <a:pt x="149" y="43"/>
                    <a:pt x="153" y="45"/>
                    <a:pt x="156" y="47"/>
                  </a:cubicBezTo>
                  <a:cubicBezTo>
                    <a:pt x="163" y="51"/>
                    <a:pt x="163" y="58"/>
                    <a:pt x="162" y="65"/>
                  </a:cubicBezTo>
                  <a:cubicBezTo>
                    <a:pt x="162" y="69"/>
                    <a:pt x="159" y="71"/>
                    <a:pt x="156" y="72"/>
                  </a:cubicBezTo>
                  <a:cubicBezTo>
                    <a:pt x="0" y="72"/>
                    <a:pt x="0" y="72"/>
                    <a:pt x="0" y="72"/>
                  </a:cubicBezTo>
                  <a:cubicBezTo>
                    <a:pt x="0" y="72"/>
                    <a:pt x="0" y="72"/>
                    <a:pt x="0" y="72"/>
                  </a:cubicBezTo>
                  <a:cubicBezTo>
                    <a:pt x="3" y="89"/>
                    <a:pt x="23" y="134"/>
                    <a:pt x="23" y="134"/>
                  </a:cubicBezTo>
                  <a:cubicBezTo>
                    <a:pt x="53" y="249"/>
                    <a:pt x="185" y="304"/>
                    <a:pt x="299" y="269"/>
                  </a:cubicBezTo>
                  <a:cubicBezTo>
                    <a:pt x="299" y="269"/>
                    <a:pt x="299" y="269"/>
                    <a:pt x="299" y="26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87" name="Google Shape;4887;p49"/>
            <p:cNvSpPr/>
            <p:nvPr/>
          </p:nvSpPr>
          <p:spPr>
            <a:xfrm>
              <a:off x="1510757" y="3234903"/>
              <a:ext cx="299628" cy="227021"/>
            </a:xfrm>
            <a:custGeom>
              <a:avLst/>
              <a:gdLst/>
              <a:ahLst/>
              <a:cxnLst/>
              <a:rect l="l" t="t" r="r" b="b"/>
              <a:pathLst>
                <a:path w="441" h="334" extrusionOk="0">
                  <a:moveTo>
                    <a:pt x="148" y="334"/>
                  </a:moveTo>
                  <a:cubicBezTo>
                    <a:pt x="139" y="327"/>
                    <a:pt x="134" y="317"/>
                    <a:pt x="134" y="306"/>
                  </a:cubicBezTo>
                  <a:cubicBezTo>
                    <a:pt x="134" y="296"/>
                    <a:pt x="139" y="285"/>
                    <a:pt x="147" y="278"/>
                  </a:cubicBezTo>
                  <a:cubicBezTo>
                    <a:pt x="160" y="268"/>
                    <a:pt x="177" y="263"/>
                    <a:pt x="196" y="263"/>
                  </a:cubicBezTo>
                  <a:cubicBezTo>
                    <a:pt x="216" y="263"/>
                    <a:pt x="233" y="268"/>
                    <a:pt x="245" y="278"/>
                  </a:cubicBezTo>
                  <a:cubicBezTo>
                    <a:pt x="254" y="285"/>
                    <a:pt x="259" y="296"/>
                    <a:pt x="259" y="306"/>
                  </a:cubicBezTo>
                  <a:cubicBezTo>
                    <a:pt x="259" y="317"/>
                    <a:pt x="253" y="327"/>
                    <a:pt x="245" y="334"/>
                  </a:cubicBezTo>
                  <a:cubicBezTo>
                    <a:pt x="368" y="334"/>
                    <a:pt x="368" y="334"/>
                    <a:pt x="368" y="334"/>
                  </a:cubicBezTo>
                  <a:cubicBezTo>
                    <a:pt x="368" y="216"/>
                    <a:pt x="368" y="216"/>
                    <a:pt x="368" y="216"/>
                  </a:cubicBezTo>
                  <a:cubicBezTo>
                    <a:pt x="369" y="213"/>
                    <a:pt x="372" y="210"/>
                    <a:pt x="375" y="210"/>
                  </a:cubicBezTo>
                  <a:cubicBezTo>
                    <a:pt x="382" y="209"/>
                    <a:pt x="389" y="209"/>
                    <a:pt x="393" y="216"/>
                  </a:cubicBezTo>
                  <a:cubicBezTo>
                    <a:pt x="396" y="219"/>
                    <a:pt x="397" y="223"/>
                    <a:pt x="400" y="227"/>
                  </a:cubicBezTo>
                  <a:cubicBezTo>
                    <a:pt x="407" y="238"/>
                    <a:pt x="421" y="239"/>
                    <a:pt x="429" y="229"/>
                  </a:cubicBezTo>
                  <a:cubicBezTo>
                    <a:pt x="437" y="219"/>
                    <a:pt x="441" y="205"/>
                    <a:pt x="440" y="192"/>
                  </a:cubicBezTo>
                  <a:cubicBezTo>
                    <a:pt x="441" y="178"/>
                    <a:pt x="437" y="164"/>
                    <a:pt x="429" y="154"/>
                  </a:cubicBezTo>
                  <a:cubicBezTo>
                    <a:pt x="421" y="144"/>
                    <a:pt x="407" y="145"/>
                    <a:pt x="400" y="156"/>
                  </a:cubicBezTo>
                  <a:cubicBezTo>
                    <a:pt x="397" y="160"/>
                    <a:pt x="396" y="164"/>
                    <a:pt x="393" y="168"/>
                  </a:cubicBezTo>
                  <a:cubicBezTo>
                    <a:pt x="389" y="174"/>
                    <a:pt x="382" y="174"/>
                    <a:pt x="375" y="174"/>
                  </a:cubicBezTo>
                  <a:cubicBezTo>
                    <a:pt x="372" y="174"/>
                    <a:pt x="369" y="171"/>
                    <a:pt x="368" y="168"/>
                  </a:cubicBezTo>
                  <a:cubicBezTo>
                    <a:pt x="368" y="0"/>
                    <a:pt x="368" y="0"/>
                    <a:pt x="368" y="0"/>
                  </a:cubicBezTo>
                  <a:cubicBezTo>
                    <a:pt x="367" y="1"/>
                    <a:pt x="366" y="1"/>
                    <a:pt x="365" y="1"/>
                  </a:cubicBezTo>
                  <a:cubicBezTo>
                    <a:pt x="253" y="36"/>
                    <a:pt x="253" y="36"/>
                    <a:pt x="253" y="36"/>
                  </a:cubicBezTo>
                  <a:cubicBezTo>
                    <a:pt x="226" y="45"/>
                    <a:pt x="199" y="57"/>
                    <a:pt x="175" y="72"/>
                  </a:cubicBezTo>
                  <a:cubicBezTo>
                    <a:pt x="175" y="72"/>
                    <a:pt x="109" y="111"/>
                    <a:pt x="90" y="130"/>
                  </a:cubicBezTo>
                  <a:cubicBezTo>
                    <a:pt x="32" y="188"/>
                    <a:pt x="0" y="227"/>
                    <a:pt x="14" y="334"/>
                  </a:cubicBezTo>
                  <a:lnTo>
                    <a:pt x="148" y="334"/>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888" name="Google Shape;4888;p49"/>
          <p:cNvGrpSpPr/>
          <p:nvPr/>
        </p:nvGrpSpPr>
        <p:grpSpPr>
          <a:xfrm>
            <a:off x="3608748" y="2224367"/>
            <a:ext cx="445767" cy="359478"/>
            <a:chOff x="2595501" y="3253725"/>
            <a:chExt cx="720141" cy="580739"/>
          </a:xfrm>
        </p:grpSpPr>
        <p:sp>
          <p:nvSpPr>
            <p:cNvPr id="4889" name="Google Shape;4889;p49"/>
            <p:cNvSpPr/>
            <p:nvPr/>
          </p:nvSpPr>
          <p:spPr>
            <a:xfrm>
              <a:off x="2595501" y="3269807"/>
              <a:ext cx="416349" cy="273171"/>
            </a:xfrm>
            <a:custGeom>
              <a:avLst/>
              <a:gdLst/>
              <a:ahLst/>
              <a:cxnLst/>
              <a:rect l="l" t="t" r="r" b="b"/>
              <a:pathLst>
                <a:path w="722" h="472" extrusionOk="0">
                  <a:moveTo>
                    <a:pt x="250" y="429"/>
                  </a:moveTo>
                  <a:cubicBezTo>
                    <a:pt x="250" y="413"/>
                    <a:pt x="258" y="398"/>
                    <a:pt x="270" y="388"/>
                  </a:cubicBezTo>
                  <a:cubicBezTo>
                    <a:pt x="289" y="372"/>
                    <a:pt x="315" y="364"/>
                    <a:pt x="344" y="365"/>
                  </a:cubicBezTo>
                  <a:cubicBezTo>
                    <a:pt x="373" y="364"/>
                    <a:pt x="399" y="372"/>
                    <a:pt x="418" y="388"/>
                  </a:cubicBezTo>
                  <a:cubicBezTo>
                    <a:pt x="431" y="398"/>
                    <a:pt x="438" y="413"/>
                    <a:pt x="438" y="429"/>
                  </a:cubicBezTo>
                  <a:cubicBezTo>
                    <a:pt x="438" y="446"/>
                    <a:pt x="430" y="461"/>
                    <a:pt x="417" y="472"/>
                  </a:cubicBezTo>
                  <a:cubicBezTo>
                    <a:pt x="598" y="472"/>
                    <a:pt x="598" y="472"/>
                    <a:pt x="598" y="472"/>
                  </a:cubicBezTo>
                  <a:cubicBezTo>
                    <a:pt x="606" y="472"/>
                    <a:pt x="613" y="465"/>
                    <a:pt x="613" y="457"/>
                  </a:cubicBezTo>
                  <a:cubicBezTo>
                    <a:pt x="613" y="457"/>
                    <a:pt x="613" y="457"/>
                    <a:pt x="613" y="457"/>
                  </a:cubicBezTo>
                  <a:cubicBezTo>
                    <a:pt x="613" y="457"/>
                    <a:pt x="613" y="457"/>
                    <a:pt x="613" y="457"/>
                  </a:cubicBezTo>
                  <a:cubicBezTo>
                    <a:pt x="613" y="320"/>
                    <a:pt x="613" y="320"/>
                    <a:pt x="613" y="320"/>
                  </a:cubicBezTo>
                  <a:cubicBezTo>
                    <a:pt x="615" y="315"/>
                    <a:pt x="619" y="310"/>
                    <a:pt x="624" y="310"/>
                  </a:cubicBezTo>
                  <a:cubicBezTo>
                    <a:pt x="635" y="310"/>
                    <a:pt x="645" y="310"/>
                    <a:pt x="651" y="319"/>
                  </a:cubicBezTo>
                  <a:cubicBezTo>
                    <a:pt x="655" y="325"/>
                    <a:pt x="657" y="331"/>
                    <a:pt x="661" y="336"/>
                  </a:cubicBezTo>
                  <a:cubicBezTo>
                    <a:pt x="671" y="353"/>
                    <a:pt x="693" y="355"/>
                    <a:pt x="705" y="340"/>
                  </a:cubicBezTo>
                  <a:cubicBezTo>
                    <a:pt x="718" y="325"/>
                    <a:pt x="722" y="303"/>
                    <a:pt x="722" y="283"/>
                  </a:cubicBezTo>
                  <a:cubicBezTo>
                    <a:pt x="722" y="263"/>
                    <a:pt x="718" y="242"/>
                    <a:pt x="705" y="227"/>
                  </a:cubicBezTo>
                  <a:cubicBezTo>
                    <a:pt x="693" y="211"/>
                    <a:pt x="671" y="213"/>
                    <a:pt x="661" y="230"/>
                  </a:cubicBezTo>
                  <a:cubicBezTo>
                    <a:pt x="657" y="235"/>
                    <a:pt x="655" y="241"/>
                    <a:pt x="651" y="247"/>
                  </a:cubicBezTo>
                  <a:cubicBezTo>
                    <a:pt x="645" y="256"/>
                    <a:pt x="635" y="256"/>
                    <a:pt x="624" y="256"/>
                  </a:cubicBezTo>
                  <a:cubicBezTo>
                    <a:pt x="619" y="256"/>
                    <a:pt x="615" y="251"/>
                    <a:pt x="613" y="247"/>
                  </a:cubicBezTo>
                  <a:cubicBezTo>
                    <a:pt x="613" y="104"/>
                    <a:pt x="613" y="104"/>
                    <a:pt x="613" y="104"/>
                  </a:cubicBezTo>
                  <a:cubicBezTo>
                    <a:pt x="613" y="96"/>
                    <a:pt x="609" y="89"/>
                    <a:pt x="602" y="85"/>
                  </a:cubicBezTo>
                  <a:cubicBezTo>
                    <a:pt x="600" y="84"/>
                    <a:pt x="598" y="82"/>
                    <a:pt x="595" y="81"/>
                  </a:cubicBezTo>
                  <a:cubicBezTo>
                    <a:pt x="520" y="29"/>
                    <a:pt x="437" y="0"/>
                    <a:pt x="345" y="0"/>
                  </a:cubicBezTo>
                  <a:cubicBezTo>
                    <a:pt x="147" y="9"/>
                    <a:pt x="0" y="128"/>
                    <a:pt x="25" y="345"/>
                  </a:cubicBezTo>
                  <a:cubicBezTo>
                    <a:pt x="29" y="385"/>
                    <a:pt x="37" y="424"/>
                    <a:pt x="49" y="461"/>
                  </a:cubicBezTo>
                  <a:cubicBezTo>
                    <a:pt x="52" y="467"/>
                    <a:pt x="57" y="472"/>
                    <a:pt x="64" y="472"/>
                  </a:cubicBezTo>
                  <a:cubicBezTo>
                    <a:pt x="271" y="472"/>
                    <a:pt x="271" y="472"/>
                    <a:pt x="271" y="472"/>
                  </a:cubicBezTo>
                  <a:cubicBezTo>
                    <a:pt x="258" y="461"/>
                    <a:pt x="250" y="446"/>
                    <a:pt x="250" y="42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90" name="Google Shape;4890;p49"/>
            <p:cNvSpPr/>
            <p:nvPr/>
          </p:nvSpPr>
          <p:spPr>
            <a:xfrm>
              <a:off x="2903528" y="3560177"/>
              <a:ext cx="374670" cy="273617"/>
            </a:xfrm>
            <a:custGeom>
              <a:avLst/>
              <a:gdLst/>
              <a:ahLst/>
              <a:cxnLst/>
              <a:rect l="l" t="t" r="r" b="b"/>
              <a:pathLst>
                <a:path w="650" h="473" extrusionOk="0">
                  <a:moveTo>
                    <a:pt x="455" y="42"/>
                  </a:moveTo>
                  <a:cubicBezTo>
                    <a:pt x="455" y="58"/>
                    <a:pt x="448" y="74"/>
                    <a:pt x="435" y="84"/>
                  </a:cubicBezTo>
                  <a:cubicBezTo>
                    <a:pt x="417" y="100"/>
                    <a:pt x="391" y="108"/>
                    <a:pt x="361" y="107"/>
                  </a:cubicBezTo>
                  <a:cubicBezTo>
                    <a:pt x="332" y="108"/>
                    <a:pt x="306" y="100"/>
                    <a:pt x="288" y="84"/>
                  </a:cubicBezTo>
                  <a:cubicBezTo>
                    <a:pt x="275" y="74"/>
                    <a:pt x="268" y="58"/>
                    <a:pt x="268" y="42"/>
                  </a:cubicBezTo>
                  <a:cubicBezTo>
                    <a:pt x="268" y="26"/>
                    <a:pt x="275" y="11"/>
                    <a:pt x="289" y="0"/>
                  </a:cubicBezTo>
                  <a:cubicBezTo>
                    <a:pt x="124" y="0"/>
                    <a:pt x="124" y="0"/>
                    <a:pt x="124" y="0"/>
                  </a:cubicBezTo>
                  <a:cubicBezTo>
                    <a:pt x="116" y="0"/>
                    <a:pt x="109" y="7"/>
                    <a:pt x="109" y="15"/>
                  </a:cubicBezTo>
                  <a:cubicBezTo>
                    <a:pt x="109" y="181"/>
                    <a:pt x="109" y="181"/>
                    <a:pt x="109" y="181"/>
                  </a:cubicBezTo>
                  <a:cubicBezTo>
                    <a:pt x="107" y="186"/>
                    <a:pt x="104" y="190"/>
                    <a:pt x="98" y="191"/>
                  </a:cubicBezTo>
                  <a:cubicBezTo>
                    <a:pt x="88" y="191"/>
                    <a:pt x="78" y="191"/>
                    <a:pt x="71" y="181"/>
                  </a:cubicBezTo>
                  <a:cubicBezTo>
                    <a:pt x="68" y="176"/>
                    <a:pt x="65" y="170"/>
                    <a:pt x="62" y="164"/>
                  </a:cubicBezTo>
                  <a:cubicBezTo>
                    <a:pt x="51" y="148"/>
                    <a:pt x="30" y="146"/>
                    <a:pt x="17" y="161"/>
                  </a:cubicBezTo>
                  <a:cubicBezTo>
                    <a:pt x="5" y="176"/>
                    <a:pt x="0" y="198"/>
                    <a:pt x="1" y="218"/>
                  </a:cubicBezTo>
                  <a:cubicBezTo>
                    <a:pt x="0" y="238"/>
                    <a:pt x="5" y="259"/>
                    <a:pt x="17" y="274"/>
                  </a:cubicBezTo>
                  <a:cubicBezTo>
                    <a:pt x="30" y="289"/>
                    <a:pt x="51" y="288"/>
                    <a:pt x="62" y="271"/>
                  </a:cubicBezTo>
                  <a:cubicBezTo>
                    <a:pt x="65" y="265"/>
                    <a:pt x="68" y="259"/>
                    <a:pt x="71" y="254"/>
                  </a:cubicBezTo>
                  <a:cubicBezTo>
                    <a:pt x="78" y="244"/>
                    <a:pt x="88" y="244"/>
                    <a:pt x="98" y="245"/>
                  </a:cubicBezTo>
                  <a:cubicBezTo>
                    <a:pt x="104" y="245"/>
                    <a:pt x="107" y="250"/>
                    <a:pt x="109" y="254"/>
                  </a:cubicBezTo>
                  <a:cubicBezTo>
                    <a:pt x="109" y="457"/>
                    <a:pt x="109" y="457"/>
                    <a:pt x="109" y="457"/>
                  </a:cubicBezTo>
                  <a:cubicBezTo>
                    <a:pt x="109" y="466"/>
                    <a:pt x="118" y="473"/>
                    <a:pt x="127" y="470"/>
                  </a:cubicBezTo>
                  <a:cubicBezTo>
                    <a:pt x="132" y="468"/>
                    <a:pt x="138" y="466"/>
                    <a:pt x="143" y="464"/>
                  </a:cubicBezTo>
                  <a:cubicBezTo>
                    <a:pt x="264" y="406"/>
                    <a:pt x="377" y="334"/>
                    <a:pt x="477" y="243"/>
                  </a:cubicBezTo>
                  <a:cubicBezTo>
                    <a:pt x="549" y="178"/>
                    <a:pt x="607" y="105"/>
                    <a:pt x="646" y="21"/>
                  </a:cubicBezTo>
                  <a:cubicBezTo>
                    <a:pt x="650" y="11"/>
                    <a:pt x="643" y="0"/>
                    <a:pt x="632" y="0"/>
                  </a:cubicBezTo>
                  <a:cubicBezTo>
                    <a:pt x="434" y="0"/>
                    <a:pt x="434" y="0"/>
                    <a:pt x="434" y="0"/>
                  </a:cubicBezTo>
                  <a:cubicBezTo>
                    <a:pt x="448" y="11"/>
                    <a:pt x="455" y="26"/>
                    <a:pt x="455" y="42"/>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91" name="Google Shape;4891;p49"/>
            <p:cNvSpPr/>
            <p:nvPr/>
          </p:nvSpPr>
          <p:spPr>
            <a:xfrm>
              <a:off x="2635397" y="3497189"/>
              <a:ext cx="313600" cy="337276"/>
            </a:xfrm>
            <a:custGeom>
              <a:avLst/>
              <a:gdLst/>
              <a:ahLst/>
              <a:cxnLst/>
              <a:rect l="l" t="t" r="r" b="b"/>
              <a:pathLst>
                <a:path w="544" h="583" extrusionOk="0">
                  <a:moveTo>
                    <a:pt x="502" y="420"/>
                  </a:moveTo>
                  <a:cubicBezTo>
                    <a:pt x="486" y="420"/>
                    <a:pt x="471" y="413"/>
                    <a:pt x="460" y="400"/>
                  </a:cubicBezTo>
                  <a:cubicBezTo>
                    <a:pt x="445" y="382"/>
                    <a:pt x="436" y="356"/>
                    <a:pt x="437" y="327"/>
                  </a:cubicBezTo>
                  <a:cubicBezTo>
                    <a:pt x="436" y="298"/>
                    <a:pt x="445" y="271"/>
                    <a:pt x="460" y="253"/>
                  </a:cubicBezTo>
                  <a:cubicBezTo>
                    <a:pt x="471" y="240"/>
                    <a:pt x="486" y="233"/>
                    <a:pt x="502" y="233"/>
                  </a:cubicBezTo>
                  <a:cubicBezTo>
                    <a:pt x="518" y="233"/>
                    <a:pt x="534" y="241"/>
                    <a:pt x="544" y="254"/>
                  </a:cubicBezTo>
                  <a:cubicBezTo>
                    <a:pt x="544" y="124"/>
                    <a:pt x="544" y="124"/>
                    <a:pt x="544" y="124"/>
                  </a:cubicBezTo>
                  <a:cubicBezTo>
                    <a:pt x="544" y="116"/>
                    <a:pt x="537" y="109"/>
                    <a:pt x="529" y="109"/>
                  </a:cubicBezTo>
                  <a:cubicBezTo>
                    <a:pt x="312" y="109"/>
                    <a:pt x="312" y="109"/>
                    <a:pt x="312" y="109"/>
                  </a:cubicBezTo>
                  <a:cubicBezTo>
                    <a:pt x="307" y="107"/>
                    <a:pt x="302" y="103"/>
                    <a:pt x="302" y="98"/>
                  </a:cubicBezTo>
                  <a:cubicBezTo>
                    <a:pt x="302" y="87"/>
                    <a:pt x="302" y="78"/>
                    <a:pt x="311" y="71"/>
                  </a:cubicBezTo>
                  <a:cubicBezTo>
                    <a:pt x="317" y="67"/>
                    <a:pt x="323" y="65"/>
                    <a:pt x="328" y="61"/>
                  </a:cubicBezTo>
                  <a:cubicBezTo>
                    <a:pt x="345" y="51"/>
                    <a:pt x="347" y="30"/>
                    <a:pt x="332" y="17"/>
                  </a:cubicBezTo>
                  <a:cubicBezTo>
                    <a:pt x="317" y="5"/>
                    <a:pt x="295" y="0"/>
                    <a:pt x="275" y="0"/>
                  </a:cubicBezTo>
                  <a:cubicBezTo>
                    <a:pt x="255" y="0"/>
                    <a:pt x="234" y="5"/>
                    <a:pt x="219" y="17"/>
                  </a:cubicBezTo>
                  <a:cubicBezTo>
                    <a:pt x="203" y="30"/>
                    <a:pt x="205" y="51"/>
                    <a:pt x="222" y="61"/>
                  </a:cubicBezTo>
                  <a:cubicBezTo>
                    <a:pt x="227" y="65"/>
                    <a:pt x="233" y="67"/>
                    <a:pt x="239" y="71"/>
                  </a:cubicBezTo>
                  <a:cubicBezTo>
                    <a:pt x="248" y="78"/>
                    <a:pt x="248" y="87"/>
                    <a:pt x="248" y="98"/>
                  </a:cubicBezTo>
                  <a:cubicBezTo>
                    <a:pt x="248" y="103"/>
                    <a:pt x="243" y="107"/>
                    <a:pt x="239" y="109"/>
                  </a:cubicBezTo>
                  <a:cubicBezTo>
                    <a:pt x="19" y="109"/>
                    <a:pt x="19" y="109"/>
                    <a:pt x="19" y="109"/>
                  </a:cubicBezTo>
                  <a:cubicBezTo>
                    <a:pt x="8" y="109"/>
                    <a:pt x="0" y="120"/>
                    <a:pt x="5" y="130"/>
                  </a:cubicBezTo>
                  <a:cubicBezTo>
                    <a:pt x="18" y="157"/>
                    <a:pt x="32" y="183"/>
                    <a:pt x="50" y="208"/>
                  </a:cubicBezTo>
                  <a:cubicBezTo>
                    <a:pt x="170" y="381"/>
                    <a:pt x="338" y="493"/>
                    <a:pt x="525" y="579"/>
                  </a:cubicBezTo>
                  <a:cubicBezTo>
                    <a:pt x="525" y="579"/>
                    <a:pt x="525" y="579"/>
                    <a:pt x="525" y="579"/>
                  </a:cubicBezTo>
                  <a:cubicBezTo>
                    <a:pt x="534" y="583"/>
                    <a:pt x="544" y="576"/>
                    <a:pt x="544" y="567"/>
                  </a:cubicBezTo>
                  <a:cubicBezTo>
                    <a:pt x="544" y="399"/>
                    <a:pt x="544" y="399"/>
                    <a:pt x="544" y="399"/>
                  </a:cubicBezTo>
                  <a:cubicBezTo>
                    <a:pt x="534" y="413"/>
                    <a:pt x="518" y="420"/>
                    <a:pt x="502" y="420"/>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92" name="Google Shape;4892;p49"/>
            <p:cNvSpPr/>
            <p:nvPr/>
          </p:nvSpPr>
          <p:spPr>
            <a:xfrm>
              <a:off x="2966382" y="3253725"/>
              <a:ext cx="349261" cy="352241"/>
            </a:xfrm>
            <a:custGeom>
              <a:avLst/>
              <a:gdLst/>
              <a:ahLst/>
              <a:cxnLst/>
              <a:rect l="l" t="t" r="r" b="b"/>
              <a:pathLst>
                <a:path w="606" h="609" extrusionOk="0">
                  <a:moveTo>
                    <a:pt x="397" y="49"/>
                  </a:moveTo>
                  <a:cubicBezTo>
                    <a:pt x="262" y="0"/>
                    <a:pt x="137" y="39"/>
                    <a:pt x="19" y="109"/>
                  </a:cubicBezTo>
                  <a:cubicBezTo>
                    <a:pt x="17" y="110"/>
                    <a:pt x="15" y="111"/>
                    <a:pt x="13" y="112"/>
                  </a:cubicBezTo>
                  <a:cubicBezTo>
                    <a:pt x="5" y="116"/>
                    <a:pt x="0" y="124"/>
                    <a:pt x="0" y="132"/>
                  </a:cubicBezTo>
                  <a:cubicBezTo>
                    <a:pt x="0" y="238"/>
                    <a:pt x="0" y="238"/>
                    <a:pt x="0" y="238"/>
                  </a:cubicBezTo>
                  <a:cubicBezTo>
                    <a:pt x="11" y="225"/>
                    <a:pt x="26" y="217"/>
                    <a:pt x="43" y="217"/>
                  </a:cubicBezTo>
                  <a:cubicBezTo>
                    <a:pt x="59" y="217"/>
                    <a:pt x="74" y="225"/>
                    <a:pt x="85" y="237"/>
                  </a:cubicBezTo>
                  <a:cubicBezTo>
                    <a:pt x="100" y="256"/>
                    <a:pt x="108" y="282"/>
                    <a:pt x="108" y="311"/>
                  </a:cubicBezTo>
                  <a:cubicBezTo>
                    <a:pt x="108" y="340"/>
                    <a:pt x="100" y="366"/>
                    <a:pt x="85" y="385"/>
                  </a:cubicBezTo>
                  <a:cubicBezTo>
                    <a:pt x="74" y="398"/>
                    <a:pt x="59" y="405"/>
                    <a:pt x="43" y="405"/>
                  </a:cubicBezTo>
                  <a:cubicBezTo>
                    <a:pt x="26" y="405"/>
                    <a:pt x="11" y="397"/>
                    <a:pt x="0" y="384"/>
                  </a:cubicBezTo>
                  <a:cubicBezTo>
                    <a:pt x="0" y="485"/>
                    <a:pt x="0" y="485"/>
                    <a:pt x="0" y="485"/>
                  </a:cubicBezTo>
                  <a:cubicBezTo>
                    <a:pt x="0" y="493"/>
                    <a:pt x="7" y="500"/>
                    <a:pt x="15" y="500"/>
                  </a:cubicBezTo>
                  <a:cubicBezTo>
                    <a:pt x="216" y="500"/>
                    <a:pt x="216" y="500"/>
                    <a:pt x="216" y="500"/>
                  </a:cubicBezTo>
                  <a:cubicBezTo>
                    <a:pt x="221" y="502"/>
                    <a:pt x="225" y="505"/>
                    <a:pt x="225" y="511"/>
                  </a:cubicBezTo>
                  <a:cubicBezTo>
                    <a:pt x="226" y="521"/>
                    <a:pt x="226" y="531"/>
                    <a:pt x="216" y="538"/>
                  </a:cubicBezTo>
                  <a:cubicBezTo>
                    <a:pt x="211" y="541"/>
                    <a:pt x="205" y="544"/>
                    <a:pt x="199" y="547"/>
                  </a:cubicBezTo>
                  <a:cubicBezTo>
                    <a:pt x="183" y="558"/>
                    <a:pt x="181" y="579"/>
                    <a:pt x="196" y="592"/>
                  </a:cubicBezTo>
                  <a:cubicBezTo>
                    <a:pt x="211" y="604"/>
                    <a:pt x="233" y="609"/>
                    <a:pt x="252" y="609"/>
                  </a:cubicBezTo>
                  <a:cubicBezTo>
                    <a:pt x="272" y="609"/>
                    <a:pt x="294" y="604"/>
                    <a:pt x="309" y="592"/>
                  </a:cubicBezTo>
                  <a:cubicBezTo>
                    <a:pt x="324" y="579"/>
                    <a:pt x="322" y="558"/>
                    <a:pt x="306" y="547"/>
                  </a:cubicBezTo>
                  <a:cubicBezTo>
                    <a:pt x="300" y="544"/>
                    <a:pt x="294" y="541"/>
                    <a:pt x="289" y="538"/>
                  </a:cubicBezTo>
                  <a:cubicBezTo>
                    <a:pt x="279" y="531"/>
                    <a:pt x="279" y="521"/>
                    <a:pt x="279" y="511"/>
                  </a:cubicBezTo>
                  <a:cubicBezTo>
                    <a:pt x="280" y="505"/>
                    <a:pt x="284" y="502"/>
                    <a:pt x="289" y="500"/>
                  </a:cubicBezTo>
                  <a:cubicBezTo>
                    <a:pt x="547" y="500"/>
                    <a:pt x="547" y="500"/>
                    <a:pt x="547" y="500"/>
                  </a:cubicBezTo>
                  <a:cubicBezTo>
                    <a:pt x="554" y="500"/>
                    <a:pt x="559" y="496"/>
                    <a:pt x="561" y="490"/>
                  </a:cubicBezTo>
                  <a:cubicBezTo>
                    <a:pt x="574" y="451"/>
                    <a:pt x="583" y="411"/>
                    <a:pt x="588" y="368"/>
                  </a:cubicBezTo>
                  <a:cubicBezTo>
                    <a:pt x="606" y="217"/>
                    <a:pt x="540" y="101"/>
                    <a:pt x="397" y="4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893" name="Google Shape;4893;p49"/>
          <p:cNvGrpSpPr/>
          <p:nvPr/>
        </p:nvGrpSpPr>
        <p:grpSpPr>
          <a:xfrm>
            <a:off x="4991419" y="2181335"/>
            <a:ext cx="443879" cy="445541"/>
            <a:chOff x="4764809" y="3184208"/>
            <a:chExt cx="717090" cy="719775"/>
          </a:xfrm>
        </p:grpSpPr>
        <p:sp>
          <p:nvSpPr>
            <p:cNvPr id="4894" name="Google Shape;4894;p49"/>
            <p:cNvSpPr/>
            <p:nvPr/>
          </p:nvSpPr>
          <p:spPr>
            <a:xfrm>
              <a:off x="5143387" y="3232375"/>
              <a:ext cx="338512" cy="556553"/>
            </a:xfrm>
            <a:custGeom>
              <a:avLst/>
              <a:gdLst/>
              <a:ahLst/>
              <a:cxnLst/>
              <a:rect l="l" t="t" r="r" b="b"/>
              <a:pathLst>
                <a:path w="517" h="847" extrusionOk="0">
                  <a:moveTo>
                    <a:pt x="0" y="802"/>
                  </a:moveTo>
                  <a:cubicBezTo>
                    <a:pt x="37" y="819"/>
                    <a:pt x="110" y="847"/>
                    <a:pt x="190" y="847"/>
                  </a:cubicBezTo>
                  <a:cubicBezTo>
                    <a:pt x="190" y="847"/>
                    <a:pt x="190" y="847"/>
                    <a:pt x="190" y="847"/>
                  </a:cubicBezTo>
                  <a:cubicBezTo>
                    <a:pt x="199" y="847"/>
                    <a:pt x="209" y="847"/>
                    <a:pt x="218" y="846"/>
                  </a:cubicBezTo>
                  <a:cubicBezTo>
                    <a:pt x="349" y="835"/>
                    <a:pt x="430" y="763"/>
                    <a:pt x="441" y="754"/>
                  </a:cubicBezTo>
                  <a:cubicBezTo>
                    <a:pt x="491" y="669"/>
                    <a:pt x="517" y="573"/>
                    <a:pt x="517" y="474"/>
                  </a:cubicBezTo>
                  <a:cubicBezTo>
                    <a:pt x="517" y="274"/>
                    <a:pt x="411" y="96"/>
                    <a:pt x="244" y="0"/>
                  </a:cubicBezTo>
                  <a:cubicBezTo>
                    <a:pt x="282" y="43"/>
                    <a:pt x="320" y="107"/>
                    <a:pt x="335" y="201"/>
                  </a:cubicBezTo>
                  <a:cubicBezTo>
                    <a:pt x="354" y="317"/>
                    <a:pt x="329" y="414"/>
                    <a:pt x="305" y="476"/>
                  </a:cubicBezTo>
                  <a:cubicBezTo>
                    <a:pt x="279" y="543"/>
                    <a:pt x="249" y="582"/>
                    <a:pt x="247" y="583"/>
                  </a:cubicBezTo>
                  <a:cubicBezTo>
                    <a:pt x="247" y="583"/>
                    <a:pt x="247" y="583"/>
                    <a:pt x="247" y="583"/>
                  </a:cubicBezTo>
                  <a:cubicBezTo>
                    <a:pt x="236" y="599"/>
                    <a:pt x="224" y="615"/>
                    <a:pt x="210" y="631"/>
                  </a:cubicBezTo>
                  <a:cubicBezTo>
                    <a:pt x="168" y="680"/>
                    <a:pt x="115" y="725"/>
                    <a:pt x="50" y="770"/>
                  </a:cubicBezTo>
                  <a:cubicBezTo>
                    <a:pt x="35" y="780"/>
                    <a:pt x="20" y="790"/>
                    <a:pt x="5" y="800"/>
                  </a:cubicBezTo>
                  <a:cubicBezTo>
                    <a:pt x="3" y="800"/>
                    <a:pt x="2" y="801"/>
                    <a:pt x="0" y="802"/>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95" name="Google Shape;4895;p49"/>
            <p:cNvSpPr/>
            <p:nvPr/>
          </p:nvSpPr>
          <p:spPr>
            <a:xfrm>
              <a:off x="4783248" y="3418197"/>
              <a:ext cx="616697" cy="485785"/>
            </a:xfrm>
            <a:custGeom>
              <a:avLst/>
              <a:gdLst/>
              <a:ahLst/>
              <a:cxnLst/>
              <a:rect l="l" t="t" r="r" b="b"/>
              <a:pathLst>
                <a:path w="942" h="739" extrusionOk="0">
                  <a:moveTo>
                    <a:pt x="84" y="145"/>
                  </a:moveTo>
                  <a:cubicBezTo>
                    <a:pt x="0" y="309"/>
                    <a:pt x="79" y="508"/>
                    <a:pt x="87" y="527"/>
                  </a:cubicBezTo>
                  <a:cubicBezTo>
                    <a:pt x="192" y="662"/>
                    <a:pt x="349" y="739"/>
                    <a:pt x="520" y="739"/>
                  </a:cubicBezTo>
                  <a:cubicBezTo>
                    <a:pt x="683" y="739"/>
                    <a:pt x="839" y="664"/>
                    <a:pt x="942" y="540"/>
                  </a:cubicBezTo>
                  <a:cubicBezTo>
                    <a:pt x="901" y="562"/>
                    <a:pt x="843" y="585"/>
                    <a:pt x="770" y="591"/>
                  </a:cubicBezTo>
                  <a:cubicBezTo>
                    <a:pt x="760" y="592"/>
                    <a:pt x="750" y="593"/>
                    <a:pt x="740" y="593"/>
                  </a:cubicBezTo>
                  <a:cubicBezTo>
                    <a:pt x="629" y="593"/>
                    <a:pt x="541" y="547"/>
                    <a:pt x="524" y="539"/>
                  </a:cubicBezTo>
                  <a:cubicBezTo>
                    <a:pt x="519" y="537"/>
                    <a:pt x="510" y="532"/>
                    <a:pt x="508" y="531"/>
                  </a:cubicBezTo>
                  <a:cubicBezTo>
                    <a:pt x="451" y="498"/>
                    <a:pt x="405" y="464"/>
                    <a:pt x="363" y="429"/>
                  </a:cubicBezTo>
                  <a:cubicBezTo>
                    <a:pt x="308" y="383"/>
                    <a:pt x="268" y="340"/>
                    <a:pt x="237" y="293"/>
                  </a:cubicBezTo>
                  <a:cubicBezTo>
                    <a:pt x="212" y="256"/>
                    <a:pt x="196" y="220"/>
                    <a:pt x="188" y="183"/>
                  </a:cubicBezTo>
                  <a:cubicBezTo>
                    <a:pt x="176" y="134"/>
                    <a:pt x="179" y="91"/>
                    <a:pt x="195" y="51"/>
                  </a:cubicBezTo>
                  <a:cubicBezTo>
                    <a:pt x="203" y="32"/>
                    <a:pt x="213" y="15"/>
                    <a:pt x="225" y="0"/>
                  </a:cubicBezTo>
                  <a:cubicBezTo>
                    <a:pt x="175" y="27"/>
                    <a:pt x="122" y="72"/>
                    <a:pt x="84" y="145"/>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96" name="Google Shape;4896;p49"/>
            <p:cNvSpPr/>
            <p:nvPr/>
          </p:nvSpPr>
          <p:spPr>
            <a:xfrm>
              <a:off x="4764809" y="3184208"/>
              <a:ext cx="585965" cy="520485"/>
            </a:xfrm>
            <a:custGeom>
              <a:avLst/>
              <a:gdLst/>
              <a:ahLst/>
              <a:cxnLst/>
              <a:rect l="l" t="t" r="r" b="b"/>
              <a:pathLst>
                <a:path w="895" h="792" extrusionOk="0">
                  <a:moveTo>
                    <a:pt x="885" y="279"/>
                  </a:moveTo>
                  <a:cubicBezTo>
                    <a:pt x="871" y="194"/>
                    <a:pt x="837" y="125"/>
                    <a:pt x="783" y="74"/>
                  </a:cubicBezTo>
                  <a:cubicBezTo>
                    <a:pt x="745" y="38"/>
                    <a:pt x="710" y="24"/>
                    <a:pt x="706" y="23"/>
                  </a:cubicBezTo>
                  <a:cubicBezTo>
                    <a:pt x="655" y="8"/>
                    <a:pt x="602" y="0"/>
                    <a:pt x="548" y="0"/>
                  </a:cubicBezTo>
                  <a:cubicBezTo>
                    <a:pt x="246" y="0"/>
                    <a:pt x="0" y="245"/>
                    <a:pt x="0" y="547"/>
                  </a:cubicBezTo>
                  <a:cubicBezTo>
                    <a:pt x="0" y="634"/>
                    <a:pt x="20" y="717"/>
                    <a:pt x="57" y="792"/>
                  </a:cubicBezTo>
                  <a:cubicBezTo>
                    <a:pt x="40" y="710"/>
                    <a:pt x="32" y="594"/>
                    <a:pt x="87" y="488"/>
                  </a:cubicBezTo>
                  <a:cubicBezTo>
                    <a:pt x="170" y="327"/>
                    <a:pt x="318" y="293"/>
                    <a:pt x="378" y="286"/>
                  </a:cubicBezTo>
                  <a:cubicBezTo>
                    <a:pt x="387" y="285"/>
                    <a:pt x="396" y="284"/>
                    <a:pt x="405" y="284"/>
                  </a:cubicBezTo>
                  <a:cubicBezTo>
                    <a:pt x="406" y="284"/>
                    <a:pt x="406" y="284"/>
                    <a:pt x="406" y="284"/>
                  </a:cubicBezTo>
                  <a:cubicBezTo>
                    <a:pt x="408" y="284"/>
                    <a:pt x="408" y="284"/>
                    <a:pt x="408" y="284"/>
                  </a:cubicBezTo>
                  <a:cubicBezTo>
                    <a:pt x="410" y="285"/>
                    <a:pt x="410" y="285"/>
                    <a:pt x="410" y="285"/>
                  </a:cubicBezTo>
                  <a:cubicBezTo>
                    <a:pt x="441" y="285"/>
                    <a:pt x="472" y="294"/>
                    <a:pt x="500" y="311"/>
                  </a:cubicBezTo>
                  <a:cubicBezTo>
                    <a:pt x="519" y="322"/>
                    <a:pt x="535" y="337"/>
                    <a:pt x="548" y="356"/>
                  </a:cubicBezTo>
                  <a:cubicBezTo>
                    <a:pt x="570" y="322"/>
                    <a:pt x="603" y="301"/>
                    <a:pt x="645" y="291"/>
                  </a:cubicBezTo>
                  <a:cubicBezTo>
                    <a:pt x="662" y="287"/>
                    <a:pt x="678" y="285"/>
                    <a:pt x="694" y="285"/>
                  </a:cubicBezTo>
                  <a:cubicBezTo>
                    <a:pt x="737" y="285"/>
                    <a:pt x="776" y="299"/>
                    <a:pt x="812" y="326"/>
                  </a:cubicBezTo>
                  <a:cubicBezTo>
                    <a:pt x="850" y="356"/>
                    <a:pt x="874" y="395"/>
                    <a:pt x="883" y="444"/>
                  </a:cubicBezTo>
                  <a:cubicBezTo>
                    <a:pt x="892" y="395"/>
                    <a:pt x="895" y="340"/>
                    <a:pt x="885" y="2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897" name="Google Shape;4897;p49"/>
          <p:cNvGrpSpPr/>
          <p:nvPr/>
        </p:nvGrpSpPr>
        <p:grpSpPr>
          <a:xfrm>
            <a:off x="4300095" y="2210300"/>
            <a:ext cx="445746" cy="387612"/>
            <a:chOff x="3680173" y="3231000"/>
            <a:chExt cx="720106" cy="626190"/>
          </a:xfrm>
        </p:grpSpPr>
        <p:sp>
          <p:nvSpPr>
            <p:cNvPr id="4898" name="Google Shape;4898;p49"/>
            <p:cNvSpPr/>
            <p:nvPr/>
          </p:nvSpPr>
          <p:spPr>
            <a:xfrm>
              <a:off x="3680173" y="3232386"/>
              <a:ext cx="468746" cy="451568"/>
            </a:xfrm>
            <a:custGeom>
              <a:avLst/>
              <a:gdLst/>
              <a:ahLst/>
              <a:cxnLst/>
              <a:rect l="l" t="t" r="r" b="b"/>
              <a:pathLst>
                <a:path w="341" h="326" extrusionOk="0">
                  <a:moveTo>
                    <a:pt x="337" y="79"/>
                  </a:moveTo>
                  <a:cubicBezTo>
                    <a:pt x="332" y="73"/>
                    <a:pt x="325" y="65"/>
                    <a:pt x="312" y="52"/>
                  </a:cubicBezTo>
                  <a:cubicBezTo>
                    <a:pt x="290" y="31"/>
                    <a:pt x="264" y="16"/>
                    <a:pt x="261" y="15"/>
                  </a:cubicBezTo>
                  <a:cubicBezTo>
                    <a:pt x="237" y="5"/>
                    <a:pt x="211" y="0"/>
                    <a:pt x="184" y="0"/>
                  </a:cubicBezTo>
                  <a:cubicBezTo>
                    <a:pt x="180" y="0"/>
                    <a:pt x="180" y="0"/>
                    <a:pt x="180" y="0"/>
                  </a:cubicBezTo>
                  <a:cubicBezTo>
                    <a:pt x="124" y="2"/>
                    <a:pt x="76" y="24"/>
                    <a:pt x="44" y="61"/>
                  </a:cubicBezTo>
                  <a:cubicBezTo>
                    <a:pt x="13" y="97"/>
                    <a:pt x="0" y="144"/>
                    <a:pt x="5" y="195"/>
                  </a:cubicBezTo>
                  <a:cubicBezTo>
                    <a:pt x="10" y="237"/>
                    <a:pt x="24" y="275"/>
                    <a:pt x="47" y="308"/>
                  </a:cubicBezTo>
                  <a:cubicBezTo>
                    <a:pt x="51" y="314"/>
                    <a:pt x="56" y="320"/>
                    <a:pt x="61" y="326"/>
                  </a:cubicBezTo>
                  <a:cubicBezTo>
                    <a:pt x="50" y="296"/>
                    <a:pt x="39" y="251"/>
                    <a:pt x="47" y="200"/>
                  </a:cubicBezTo>
                  <a:cubicBezTo>
                    <a:pt x="62" y="106"/>
                    <a:pt x="151" y="88"/>
                    <a:pt x="162" y="86"/>
                  </a:cubicBezTo>
                  <a:cubicBezTo>
                    <a:pt x="162" y="86"/>
                    <a:pt x="162" y="86"/>
                    <a:pt x="162" y="86"/>
                  </a:cubicBezTo>
                  <a:cubicBezTo>
                    <a:pt x="169" y="85"/>
                    <a:pt x="176" y="84"/>
                    <a:pt x="183" y="83"/>
                  </a:cubicBezTo>
                  <a:cubicBezTo>
                    <a:pt x="184" y="83"/>
                    <a:pt x="184" y="83"/>
                    <a:pt x="184" y="83"/>
                  </a:cubicBezTo>
                  <a:cubicBezTo>
                    <a:pt x="210" y="83"/>
                    <a:pt x="234" y="91"/>
                    <a:pt x="257" y="107"/>
                  </a:cubicBezTo>
                  <a:cubicBezTo>
                    <a:pt x="259" y="109"/>
                    <a:pt x="261" y="109"/>
                    <a:pt x="262" y="109"/>
                  </a:cubicBezTo>
                  <a:cubicBezTo>
                    <a:pt x="264" y="109"/>
                    <a:pt x="266" y="108"/>
                    <a:pt x="269" y="107"/>
                  </a:cubicBezTo>
                  <a:cubicBezTo>
                    <a:pt x="295" y="91"/>
                    <a:pt x="318" y="84"/>
                    <a:pt x="341" y="83"/>
                  </a:cubicBezTo>
                  <a:cubicBezTo>
                    <a:pt x="339" y="82"/>
                    <a:pt x="338" y="80"/>
                    <a:pt x="337" y="7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99" name="Google Shape;4899;p49"/>
            <p:cNvSpPr/>
            <p:nvPr/>
          </p:nvSpPr>
          <p:spPr>
            <a:xfrm>
              <a:off x="3743529" y="3408162"/>
              <a:ext cx="548171" cy="449028"/>
            </a:xfrm>
            <a:custGeom>
              <a:avLst/>
              <a:gdLst/>
              <a:ahLst/>
              <a:cxnLst/>
              <a:rect l="l" t="t" r="r" b="b"/>
              <a:pathLst>
                <a:path w="399" h="324" extrusionOk="0">
                  <a:moveTo>
                    <a:pt x="399" y="221"/>
                  </a:moveTo>
                  <a:cubicBezTo>
                    <a:pt x="381" y="231"/>
                    <a:pt x="357" y="241"/>
                    <a:pt x="329" y="246"/>
                  </a:cubicBezTo>
                  <a:cubicBezTo>
                    <a:pt x="315" y="249"/>
                    <a:pt x="299" y="250"/>
                    <a:pt x="284" y="250"/>
                  </a:cubicBezTo>
                  <a:cubicBezTo>
                    <a:pt x="244" y="250"/>
                    <a:pt x="214" y="241"/>
                    <a:pt x="209" y="239"/>
                  </a:cubicBezTo>
                  <a:cubicBezTo>
                    <a:pt x="208" y="239"/>
                    <a:pt x="206" y="239"/>
                    <a:pt x="204" y="238"/>
                  </a:cubicBezTo>
                  <a:cubicBezTo>
                    <a:pt x="143" y="209"/>
                    <a:pt x="100" y="176"/>
                    <a:pt x="70" y="133"/>
                  </a:cubicBezTo>
                  <a:cubicBezTo>
                    <a:pt x="55" y="111"/>
                    <a:pt x="46" y="86"/>
                    <a:pt x="43" y="59"/>
                  </a:cubicBezTo>
                  <a:cubicBezTo>
                    <a:pt x="40" y="36"/>
                    <a:pt x="44" y="16"/>
                    <a:pt x="53" y="0"/>
                  </a:cubicBezTo>
                  <a:cubicBezTo>
                    <a:pt x="35" y="16"/>
                    <a:pt x="18" y="39"/>
                    <a:pt x="12" y="75"/>
                  </a:cubicBezTo>
                  <a:cubicBezTo>
                    <a:pt x="0" y="154"/>
                    <a:pt x="37" y="221"/>
                    <a:pt x="41" y="228"/>
                  </a:cubicBezTo>
                  <a:cubicBezTo>
                    <a:pt x="74" y="261"/>
                    <a:pt x="116" y="289"/>
                    <a:pt x="169" y="314"/>
                  </a:cubicBezTo>
                  <a:cubicBezTo>
                    <a:pt x="183" y="320"/>
                    <a:pt x="199" y="324"/>
                    <a:pt x="215" y="324"/>
                  </a:cubicBezTo>
                  <a:cubicBezTo>
                    <a:pt x="233" y="324"/>
                    <a:pt x="252" y="319"/>
                    <a:pt x="268" y="312"/>
                  </a:cubicBezTo>
                  <a:cubicBezTo>
                    <a:pt x="312" y="291"/>
                    <a:pt x="350" y="266"/>
                    <a:pt x="383" y="236"/>
                  </a:cubicBezTo>
                  <a:cubicBezTo>
                    <a:pt x="389" y="231"/>
                    <a:pt x="394" y="226"/>
                    <a:pt x="399" y="22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00" name="Google Shape;4900;p49"/>
            <p:cNvSpPr/>
            <p:nvPr/>
          </p:nvSpPr>
          <p:spPr>
            <a:xfrm>
              <a:off x="4061000" y="3231000"/>
              <a:ext cx="339279" cy="508390"/>
            </a:xfrm>
            <a:custGeom>
              <a:avLst/>
              <a:gdLst/>
              <a:ahLst/>
              <a:cxnLst/>
              <a:rect l="l" t="t" r="r" b="b"/>
              <a:pathLst>
                <a:path w="247" h="367" extrusionOk="0">
                  <a:moveTo>
                    <a:pt x="53" y="367"/>
                  </a:moveTo>
                  <a:cubicBezTo>
                    <a:pt x="68" y="367"/>
                    <a:pt x="82" y="365"/>
                    <a:pt x="96" y="363"/>
                  </a:cubicBezTo>
                  <a:cubicBezTo>
                    <a:pt x="150" y="353"/>
                    <a:pt x="191" y="320"/>
                    <a:pt x="195" y="316"/>
                  </a:cubicBezTo>
                  <a:cubicBezTo>
                    <a:pt x="221" y="279"/>
                    <a:pt x="237" y="239"/>
                    <a:pt x="242" y="195"/>
                  </a:cubicBezTo>
                  <a:cubicBezTo>
                    <a:pt x="247" y="155"/>
                    <a:pt x="239" y="116"/>
                    <a:pt x="221" y="85"/>
                  </a:cubicBezTo>
                  <a:cubicBezTo>
                    <a:pt x="201" y="51"/>
                    <a:pt x="170" y="26"/>
                    <a:pt x="130" y="12"/>
                  </a:cubicBezTo>
                  <a:cubicBezTo>
                    <a:pt x="110" y="4"/>
                    <a:pt x="88" y="0"/>
                    <a:pt x="66" y="0"/>
                  </a:cubicBezTo>
                  <a:cubicBezTo>
                    <a:pt x="44" y="0"/>
                    <a:pt x="22" y="4"/>
                    <a:pt x="0" y="11"/>
                  </a:cubicBezTo>
                  <a:cubicBezTo>
                    <a:pt x="11" y="18"/>
                    <a:pt x="28" y="30"/>
                    <a:pt x="43" y="44"/>
                  </a:cubicBezTo>
                  <a:cubicBezTo>
                    <a:pt x="57" y="58"/>
                    <a:pt x="64" y="66"/>
                    <a:pt x="69" y="72"/>
                  </a:cubicBezTo>
                  <a:cubicBezTo>
                    <a:pt x="71" y="74"/>
                    <a:pt x="72" y="76"/>
                    <a:pt x="74" y="78"/>
                  </a:cubicBezTo>
                  <a:cubicBezTo>
                    <a:pt x="80" y="85"/>
                    <a:pt x="89" y="87"/>
                    <a:pt x="89" y="87"/>
                  </a:cubicBezTo>
                  <a:cubicBezTo>
                    <a:pt x="102" y="91"/>
                    <a:pt x="102" y="91"/>
                    <a:pt x="102" y="91"/>
                  </a:cubicBezTo>
                  <a:cubicBezTo>
                    <a:pt x="102" y="91"/>
                    <a:pt x="102" y="91"/>
                    <a:pt x="102" y="91"/>
                  </a:cubicBezTo>
                  <a:cubicBezTo>
                    <a:pt x="143" y="106"/>
                    <a:pt x="164" y="140"/>
                    <a:pt x="159" y="185"/>
                  </a:cubicBezTo>
                  <a:cubicBezTo>
                    <a:pt x="154" y="230"/>
                    <a:pt x="133" y="268"/>
                    <a:pt x="96" y="302"/>
                  </a:cubicBezTo>
                  <a:cubicBezTo>
                    <a:pt x="70" y="326"/>
                    <a:pt x="40" y="345"/>
                    <a:pt x="5" y="362"/>
                  </a:cubicBezTo>
                  <a:cubicBezTo>
                    <a:pt x="18" y="365"/>
                    <a:pt x="34" y="367"/>
                    <a:pt x="53" y="367"/>
                  </a:cubicBezTo>
                  <a:cubicBezTo>
                    <a:pt x="53" y="367"/>
                    <a:pt x="53" y="367"/>
                    <a:pt x="53" y="367"/>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901" name="Google Shape;4901;p49"/>
          <p:cNvGrpSpPr/>
          <p:nvPr/>
        </p:nvGrpSpPr>
        <p:grpSpPr>
          <a:xfrm>
            <a:off x="6372182" y="2181296"/>
            <a:ext cx="443283" cy="445620"/>
            <a:chOff x="6931035" y="3184144"/>
            <a:chExt cx="716128" cy="719903"/>
          </a:xfrm>
        </p:grpSpPr>
        <p:sp>
          <p:nvSpPr>
            <p:cNvPr id="4902" name="Google Shape;4902;p49"/>
            <p:cNvSpPr/>
            <p:nvPr/>
          </p:nvSpPr>
          <p:spPr>
            <a:xfrm>
              <a:off x="7304099" y="3430106"/>
              <a:ext cx="343064" cy="228463"/>
            </a:xfrm>
            <a:custGeom>
              <a:avLst/>
              <a:gdLst/>
              <a:ahLst/>
              <a:cxnLst/>
              <a:rect l="l" t="t" r="r" b="b"/>
              <a:pathLst>
                <a:path w="590" h="391" extrusionOk="0">
                  <a:moveTo>
                    <a:pt x="507" y="0"/>
                  </a:moveTo>
                  <a:cubicBezTo>
                    <a:pt x="196" y="0"/>
                    <a:pt x="196" y="0"/>
                    <a:pt x="196" y="0"/>
                  </a:cubicBezTo>
                  <a:cubicBezTo>
                    <a:pt x="194" y="0"/>
                    <a:pt x="192" y="0"/>
                    <a:pt x="191" y="2"/>
                  </a:cubicBezTo>
                  <a:cubicBezTo>
                    <a:pt x="2" y="190"/>
                    <a:pt x="2" y="190"/>
                    <a:pt x="2" y="190"/>
                  </a:cubicBezTo>
                  <a:cubicBezTo>
                    <a:pt x="0" y="193"/>
                    <a:pt x="0" y="197"/>
                    <a:pt x="2" y="200"/>
                  </a:cubicBezTo>
                  <a:cubicBezTo>
                    <a:pt x="191" y="389"/>
                    <a:pt x="191" y="389"/>
                    <a:pt x="191" y="389"/>
                  </a:cubicBezTo>
                  <a:cubicBezTo>
                    <a:pt x="192" y="390"/>
                    <a:pt x="194" y="391"/>
                    <a:pt x="196" y="391"/>
                  </a:cubicBezTo>
                  <a:cubicBezTo>
                    <a:pt x="507" y="391"/>
                    <a:pt x="507" y="391"/>
                    <a:pt x="507" y="391"/>
                  </a:cubicBezTo>
                  <a:cubicBezTo>
                    <a:pt x="553" y="391"/>
                    <a:pt x="590" y="353"/>
                    <a:pt x="590" y="307"/>
                  </a:cubicBezTo>
                  <a:cubicBezTo>
                    <a:pt x="590" y="83"/>
                    <a:pt x="590" y="83"/>
                    <a:pt x="590" y="83"/>
                  </a:cubicBezTo>
                  <a:cubicBezTo>
                    <a:pt x="590" y="37"/>
                    <a:pt x="553" y="0"/>
                    <a:pt x="507" y="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03" name="Google Shape;4903;p49"/>
            <p:cNvSpPr/>
            <p:nvPr/>
          </p:nvSpPr>
          <p:spPr>
            <a:xfrm>
              <a:off x="6931035" y="3430106"/>
              <a:ext cx="343548" cy="228463"/>
            </a:xfrm>
            <a:custGeom>
              <a:avLst/>
              <a:gdLst/>
              <a:ahLst/>
              <a:cxnLst/>
              <a:rect l="l" t="t" r="r" b="b"/>
              <a:pathLst>
                <a:path w="591" h="391" extrusionOk="0">
                  <a:moveTo>
                    <a:pt x="84" y="0"/>
                  </a:moveTo>
                  <a:cubicBezTo>
                    <a:pt x="38" y="0"/>
                    <a:pt x="0" y="37"/>
                    <a:pt x="0" y="83"/>
                  </a:cubicBezTo>
                  <a:cubicBezTo>
                    <a:pt x="0" y="307"/>
                    <a:pt x="0" y="307"/>
                    <a:pt x="0" y="307"/>
                  </a:cubicBezTo>
                  <a:cubicBezTo>
                    <a:pt x="0" y="353"/>
                    <a:pt x="38" y="391"/>
                    <a:pt x="84" y="391"/>
                  </a:cubicBezTo>
                  <a:cubicBezTo>
                    <a:pt x="395" y="391"/>
                    <a:pt x="395" y="391"/>
                    <a:pt x="395" y="391"/>
                  </a:cubicBezTo>
                  <a:cubicBezTo>
                    <a:pt x="396" y="391"/>
                    <a:pt x="398" y="390"/>
                    <a:pt x="399" y="389"/>
                  </a:cubicBezTo>
                  <a:cubicBezTo>
                    <a:pt x="588" y="200"/>
                    <a:pt x="588" y="200"/>
                    <a:pt x="588" y="200"/>
                  </a:cubicBezTo>
                  <a:cubicBezTo>
                    <a:pt x="591" y="197"/>
                    <a:pt x="591" y="193"/>
                    <a:pt x="588" y="190"/>
                  </a:cubicBezTo>
                  <a:cubicBezTo>
                    <a:pt x="399" y="2"/>
                    <a:pt x="399" y="2"/>
                    <a:pt x="399" y="2"/>
                  </a:cubicBezTo>
                  <a:cubicBezTo>
                    <a:pt x="398" y="0"/>
                    <a:pt x="396" y="0"/>
                    <a:pt x="395" y="0"/>
                  </a:cubicBezTo>
                  <a:lnTo>
                    <a:pt x="84" y="0"/>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04" name="Google Shape;4904;p49"/>
            <p:cNvSpPr/>
            <p:nvPr/>
          </p:nvSpPr>
          <p:spPr>
            <a:xfrm>
              <a:off x="7175631" y="3184144"/>
              <a:ext cx="227419" cy="345369"/>
            </a:xfrm>
            <a:custGeom>
              <a:avLst/>
              <a:gdLst/>
              <a:ahLst/>
              <a:cxnLst/>
              <a:rect l="l" t="t" r="r" b="b"/>
              <a:pathLst>
                <a:path w="391" h="591" extrusionOk="0">
                  <a:moveTo>
                    <a:pt x="307" y="0"/>
                  </a:moveTo>
                  <a:cubicBezTo>
                    <a:pt x="84" y="0"/>
                    <a:pt x="84" y="0"/>
                    <a:pt x="84" y="0"/>
                  </a:cubicBezTo>
                  <a:cubicBezTo>
                    <a:pt x="37" y="0"/>
                    <a:pt x="0" y="38"/>
                    <a:pt x="0" y="84"/>
                  </a:cubicBezTo>
                  <a:cubicBezTo>
                    <a:pt x="0" y="395"/>
                    <a:pt x="0" y="395"/>
                    <a:pt x="0" y="395"/>
                  </a:cubicBezTo>
                  <a:cubicBezTo>
                    <a:pt x="0" y="396"/>
                    <a:pt x="1" y="398"/>
                    <a:pt x="2" y="399"/>
                  </a:cubicBezTo>
                  <a:cubicBezTo>
                    <a:pt x="191" y="588"/>
                    <a:pt x="191" y="588"/>
                    <a:pt x="191" y="588"/>
                  </a:cubicBezTo>
                  <a:cubicBezTo>
                    <a:pt x="193" y="591"/>
                    <a:pt x="198" y="591"/>
                    <a:pt x="200" y="588"/>
                  </a:cubicBezTo>
                  <a:cubicBezTo>
                    <a:pt x="389" y="399"/>
                    <a:pt x="389" y="399"/>
                    <a:pt x="389" y="399"/>
                  </a:cubicBezTo>
                  <a:cubicBezTo>
                    <a:pt x="390" y="398"/>
                    <a:pt x="391" y="396"/>
                    <a:pt x="391" y="395"/>
                  </a:cubicBezTo>
                  <a:cubicBezTo>
                    <a:pt x="391" y="84"/>
                    <a:pt x="391" y="84"/>
                    <a:pt x="391" y="84"/>
                  </a:cubicBezTo>
                  <a:cubicBezTo>
                    <a:pt x="391" y="38"/>
                    <a:pt x="354" y="0"/>
                    <a:pt x="307"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05" name="Google Shape;4905;p49"/>
            <p:cNvSpPr/>
            <p:nvPr/>
          </p:nvSpPr>
          <p:spPr>
            <a:xfrm>
              <a:off x="7175631" y="3558678"/>
              <a:ext cx="227419" cy="345369"/>
            </a:xfrm>
            <a:custGeom>
              <a:avLst/>
              <a:gdLst/>
              <a:ahLst/>
              <a:cxnLst/>
              <a:rect l="l" t="t" r="r" b="b"/>
              <a:pathLst>
                <a:path w="391" h="591" extrusionOk="0">
                  <a:moveTo>
                    <a:pt x="84" y="591"/>
                  </a:moveTo>
                  <a:cubicBezTo>
                    <a:pt x="307" y="591"/>
                    <a:pt x="307" y="591"/>
                    <a:pt x="307" y="591"/>
                  </a:cubicBezTo>
                  <a:cubicBezTo>
                    <a:pt x="354" y="591"/>
                    <a:pt x="391" y="553"/>
                    <a:pt x="391" y="507"/>
                  </a:cubicBezTo>
                  <a:cubicBezTo>
                    <a:pt x="391" y="197"/>
                    <a:pt x="391" y="197"/>
                    <a:pt x="391" y="197"/>
                  </a:cubicBezTo>
                  <a:cubicBezTo>
                    <a:pt x="391" y="195"/>
                    <a:pt x="390" y="193"/>
                    <a:pt x="389" y="192"/>
                  </a:cubicBezTo>
                  <a:cubicBezTo>
                    <a:pt x="200" y="3"/>
                    <a:pt x="200" y="3"/>
                    <a:pt x="200" y="3"/>
                  </a:cubicBezTo>
                  <a:cubicBezTo>
                    <a:pt x="198" y="0"/>
                    <a:pt x="193" y="0"/>
                    <a:pt x="191" y="3"/>
                  </a:cubicBezTo>
                  <a:cubicBezTo>
                    <a:pt x="2" y="192"/>
                    <a:pt x="2" y="192"/>
                    <a:pt x="2" y="192"/>
                  </a:cubicBezTo>
                  <a:cubicBezTo>
                    <a:pt x="1" y="193"/>
                    <a:pt x="0" y="195"/>
                    <a:pt x="0" y="197"/>
                  </a:cubicBezTo>
                  <a:cubicBezTo>
                    <a:pt x="0" y="507"/>
                    <a:pt x="0" y="507"/>
                    <a:pt x="0" y="507"/>
                  </a:cubicBezTo>
                  <a:cubicBezTo>
                    <a:pt x="0" y="553"/>
                    <a:pt x="37" y="591"/>
                    <a:pt x="84" y="59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906" name="Google Shape;4906;p49"/>
          <p:cNvGrpSpPr/>
          <p:nvPr/>
        </p:nvGrpSpPr>
        <p:grpSpPr>
          <a:xfrm>
            <a:off x="5680876" y="2181248"/>
            <a:ext cx="445727" cy="445714"/>
            <a:chOff x="5846429" y="3184067"/>
            <a:chExt cx="720076" cy="720055"/>
          </a:xfrm>
        </p:grpSpPr>
        <p:sp>
          <p:nvSpPr>
            <p:cNvPr id="4907" name="Google Shape;4907;p49"/>
            <p:cNvSpPr/>
            <p:nvPr/>
          </p:nvSpPr>
          <p:spPr>
            <a:xfrm>
              <a:off x="6207893" y="3184067"/>
              <a:ext cx="355998" cy="422879"/>
            </a:xfrm>
            <a:custGeom>
              <a:avLst/>
              <a:gdLst/>
              <a:ahLst/>
              <a:cxnLst/>
              <a:rect l="l" t="t" r="r" b="b"/>
              <a:pathLst>
                <a:path w="540" h="642" extrusionOk="0">
                  <a:moveTo>
                    <a:pt x="473" y="593"/>
                  </a:moveTo>
                  <a:cubicBezTo>
                    <a:pt x="536" y="545"/>
                    <a:pt x="540" y="487"/>
                    <a:pt x="540" y="480"/>
                  </a:cubicBezTo>
                  <a:cubicBezTo>
                    <a:pt x="507" y="208"/>
                    <a:pt x="276" y="2"/>
                    <a:pt x="0" y="0"/>
                  </a:cubicBezTo>
                  <a:cubicBezTo>
                    <a:pt x="24" y="14"/>
                    <a:pt x="46" y="33"/>
                    <a:pt x="64" y="57"/>
                  </a:cubicBezTo>
                  <a:cubicBezTo>
                    <a:pt x="117" y="125"/>
                    <a:pt x="119" y="216"/>
                    <a:pt x="119" y="220"/>
                  </a:cubicBezTo>
                  <a:cubicBezTo>
                    <a:pt x="119" y="425"/>
                    <a:pt x="119" y="425"/>
                    <a:pt x="119" y="425"/>
                  </a:cubicBezTo>
                  <a:cubicBezTo>
                    <a:pt x="337" y="425"/>
                    <a:pt x="337" y="425"/>
                    <a:pt x="337" y="425"/>
                  </a:cubicBezTo>
                  <a:cubicBezTo>
                    <a:pt x="337" y="642"/>
                    <a:pt x="337" y="642"/>
                    <a:pt x="337" y="642"/>
                  </a:cubicBezTo>
                  <a:cubicBezTo>
                    <a:pt x="365" y="640"/>
                    <a:pt x="425" y="630"/>
                    <a:pt x="473" y="593"/>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08" name="Google Shape;4908;p49"/>
            <p:cNvSpPr/>
            <p:nvPr/>
          </p:nvSpPr>
          <p:spPr>
            <a:xfrm>
              <a:off x="5846429" y="3186676"/>
              <a:ext cx="423253" cy="355759"/>
            </a:xfrm>
            <a:custGeom>
              <a:avLst/>
              <a:gdLst/>
              <a:ahLst/>
              <a:cxnLst/>
              <a:rect l="l" t="t" r="r" b="b"/>
              <a:pathLst>
                <a:path w="642" h="540" extrusionOk="0">
                  <a:moveTo>
                    <a:pt x="480" y="0"/>
                  </a:moveTo>
                  <a:cubicBezTo>
                    <a:pt x="207" y="33"/>
                    <a:pt x="1" y="265"/>
                    <a:pt x="0" y="540"/>
                  </a:cubicBezTo>
                  <a:cubicBezTo>
                    <a:pt x="13" y="516"/>
                    <a:pt x="32" y="495"/>
                    <a:pt x="56" y="476"/>
                  </a:cubicBezTo>
                  <a:cubicBezTo>
                    <a:pt x="125" y="423"/>
                    <a:pt x="215" y="421"/>
                    <a:pt x="219" y="421"/>
                  </a:cubicBezTo>
                  <a:cubicBezTo>
                    <a:pt x="425" y="421"/>
                    <a:pt x="425" y="421"/>
                    <a:pt x="425" y="421"/>
                  </a:cubicBezTo>
                  <a:cubicBezTo>
                    <a:pt x="425" y="203"/>
                    <a:pt x="425" y="203"/>
                    <a:pt x="425" y="203"/>
                  </a:cubicBezTo>
                  <a:cubicBezTo>
                    <a:pt x="642" y="203"/>
                    <a:pt x="642" y="203"/>
                    <a:pt x="642" y="203"/>
                  </a:cubicBezTo>
                  <a:cubicBezTo>
                    <a:pt x="639" y="176"/>
                    <a:pt x="629" y="115"/>
                    <a:pt x="593" y="68"/>
                  </a:cubicBezTo>
                  <a:cubicBezTo>
                    <a:pt x="544" y="4"/>
                    <a:pt x="486" y="1"/>
                    <a:pt x="480" y="0"/>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09" name="Google Shape;4909;p49"/>
            <p:cNvSpPr/>
            <p:nvPr/>
          </p:nvSpPr>
          <p:spPr>
            <a:xfrm>
              <a:off x="5849043" y="3481007"/>
              <a:ext cx="355998" cy="423115"/>
            </a:xfrm>
            <a:custGeom>
              <a:avLst/>
              <a:gdLst/>
              <a:ahLst/>
              <a:cxnLst/>
              <a:rect l="l" t="t" r="r" b="b"/>
              <a:pathLst>
                <a:path w="540" h="642" extrusionOk="0">
                  <a:moveTo>
                    <a:pt x="476" y="586"/>
                  </a:moveTo>
                  <a:cubicBezTo>
                    <a:pt x="423" y="517"/>
                    <a:pt x="421" y="426"/>
                    <a:pt x="421" y="423"/>
                  </a:cubicBezTo>
                  <a:cubicBezTo>
                    <a:pt x="421" y="217"/>
                    <a:pt x="421" y="217"/>
                    <a:pt x="421" y="217"/>
                  </a:cubicBezTo>
                  <a:cubicBezTo>
                    <a:pt x="203" y="217"/>
                    <a:pt x="203" y="217"/>
                    <a:pt x="203" y="217"/>
                  </a:cubicBezTo>
                  <a:cubicBezTo>
                    <a:pt x="203" y="0"/>
                    <a:pt x="203" y="0"/>
                    <a:pt x="203" y="0"/>
                  </a:cubicBezTo>
                  <a:cubicBezTo>
                    <a:pt x="175" y="2"/>
                    <a:pt x="114" y="12"/>
                    <a:pt x="67" y="49"/>
                  </a:cubicBezTo>
                  <a:cubicBezTo>
                    <a:pt x="4" y="97"/>
                    <a:pt x="0" y="155"/>
                    <a:pt x="0" y="162"/>
                  </a:cubicBezTo>
                  <a:cubicBezTo>
                    <a:pt x="32" y="434"/>
                    <a:pt x="264" y="641"/>
                    <a:pt x="540" y="642"/>
                  </a:cubicBezTo>
                  <a:cubicBezTo>
                    <a:pt x="516" y="628"/>
                    <a:pt x="494" y="610"/>
                    <a:pt x="476" y="586"/>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10" name="Google Shape;4910;p49"/>
            <p:cNvSpPr/>
            <p:nvPr/>
          </p:nvSpPr>
          <p:spPr>
            <a:xfrm>
              <a:off x="6143252" y="3545755"/>
              <a:ext cx="423253" cy="355759"/>
            </a:xfrm>
            <a:custGeom>
              <a:avLst/>
              <a:gdLst/>
              <a:ahLst/>
              <a:cxnLst/>
              <a:rect l="l" t="t" r="r" b="b"/>
              <a:pathLst>
                <a:path w="642" h="540" extrusionOk="0">
                  <a:moveTo>
                    <a:pt x="423" y="119"/>
                  </a:moveTo>
                  <a:cubicBezTo>
                    <a:pt x="217" y="119"/>
                    <a:pt x="217" y="119"/>
                    <a:pt x="217" y="119"/>
                  </a:cubicBezTo>
                  <a:cubicBezTo>
                    <a:pt x="217" y="337"/>
                    <a:pt x="217" y="337"/>
                    <a:pt x="217" y="337"/>
                  </a:cubicBezTo>
                  <a:cubicBezTo>
                    <a:pt x="0" y="337"/>
                    <a:pt x="0" y="337"/>
                    <a:pt x="0" y="337"/>
                  </a:cubicBezTo>
                  <a:cubicBezTo>
                    <a:pt x="3" y="365"/>
                    <a:pt x="12" y="425"/>
                    <a:pt x="49" y="473"/>
                  </a:cubicBezTo>
                  <a:cubicBezTo>
                    <a:pt x="98" y="536"/>
                    <a:pt x="156" y="540"/>
                    <a:pt x="162" y="540"/>
                  </a:cubicBezTo>
                  <a:cubicBezTo>
                    <a:pt x="435" y="507"/>
                    <a:pt x="641" y="275"/>
                    <a:pt x="642" y="0"/>
                  </a:cubicBezTo>
                  <a:cubicBezTo>
                    <a:pt x="629" y="24"/>
                    <a:pt x="610" y="45"/>
                    <a:pt x="586" y="64"/>
                  </a:cubicBezTo>
                  <a:cubicBezTo>
                    <a:pt x="517" y="117"/>
                    <a:pt x="427" y="119"/>
                    <a:pt x="423"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911" name="Google Shape;4911;p49"/>
          <p:cNvGrpSpPr/>
          <p:nvPr/>
        </p:nvGrpSpPr>
        <p:grpSpPr>
          <a:xfrm>
            <a:off x="2368081" y="2181193"/>
            <a:ext cx="303698" cy="445825"/>
            <a:chOff x="655600" y="3183978"/>
            <a:chExt cx="490627" cy="720234"/>
          </a:xfrm>
        </p:grpSpPr>
        <p:sp>
          <p:nvSpPr>
            <p:cNvPr id="4912" name="Google Shape;4912;p49"/>
            <p:cNvSpPr/>
            <p:nvPr/>
          </p:nvSpPr>
          <p:spPr>
            <a:xfrm>
              <a:off x="781315" y="3461564"/>
              <a:ext cx="274086" cy="162243"/>
            </a:xfrm>
            <a:custGeom>
              <a:avLst/>
              <a:gdLst/>
              <a:ahLst/>
              <a:cxnLst/>
              <a:rect l="l" t="t" r="r" b="b"/>
              <a:pathLst>
                <a:path w="513" h="302" extrusionOk="0">
                  <a:moveTo>
                    <a:pt x="447" y="170"/>
                  </a:moveTo>
                  <a:cubicBezTo>
                    <a:pt x="454" y="167"/>
                    <a:pt x="462" y="168"/>
                    <a:pt x="468" y="172"/>
                  </a:cubicBezTo>
                  <a:cubicBezTo>
                    <a:pt x="474" y="175"/>
                    <a:pt x="478" y="182"/>
                    <a:pt x="479" y="189"/>
                  </a:cubicBezTo>
                  <a:cubicBezTo>
                    <a:pt x="511" y="137"/>
                    <a:pt x="511" y="137"/>
                    <a:pt x="511" y="137"/>
                  </a:cubicBezTo>
                  <a:cubicBezTo>
                    <a:pt x="513" y="133"/>
                    <a:pt x="511" y="127"/>
                    <a:pt x="507" y="125"/>
                  </a:cubicBezTo>
                  <a:cubicBezTo>
                    <a:pt x="466" y="104"/>
                    <a:pt x="418" y="87"/>
                    <a:pt x="363" y="73"/>
                  </a:cubicBezTo>
                  <a:cubicBezTo>
                    <a:pt x="339" y="68"/>
                    <a:pt x="220" y="38"/>
                    <a:pt x="197" y="31"/>
                  </a:cubicBezTo>
                  <a:cubicBezTo>
                    <a:pt x="153" y="20"/>
                    <a:pt x="118" y="10"/>
                    <a:pt x="89" y="1"/>
                  </a:cubicBezTo>
                  <a:cubicBezTo>
                    <a:pt x="85" y="0"/>
                    <a:pt x="80" y="2"/>
                    <a:pt x="78" y="6"/>
                  </a:cubicBezTo>
                  <a:cubicBezTo>
                    <a:pt x="55" y="75"/>
                    <a:pt x="55" y="75"/>
                    <a:pt x="55" y="75"/>
                  </a:cubicBezTo>
                  <a:cubicBezTo>
                    <a:pt x="54" y="76"/>
                    <a:pt x="51" y="78"/>
                    <a:pt x="49" y="77"/>
                  </a:cubicBezTo>
                  <a:cubicBezTo>
                    <a:pt x="45" y="76"/>
                    <a:pt x="41" y="74"/>
                    <a:pt x="39" y="69"/>
                  </a:cubicBezTo>
                  <a:cubicBezTo>
                    <a:pt x="38" y="67"/>
                    <a:pt x="38" y="64"/>
                    <a:pt x="37" y="61"/>
                  </a:cubicBezTo>
                  <a:cubicBezTo>
                    <a:pt x="35" y="52"/>
                    <a:pt x="27" y="48"/>
                    <a:pt x="19" y="53"/>
                  </a:cubicBezTo>
                  <a:cubicBezTo>
                    <a:pt x="12" y="58"/>
                    <a:pt x="7" y="66"/>
                    <a:pt x="4" y="74"/>
                  </a:cubicBezTo>
                  <a:cubicBezTo>
                    <a:pt x="1" y="83"/>
                    <a:pt x="0" y="93"/>
                    <a:pt x="3" y="101"/>
                  </a:cubicBezTo>
                  <a:cubicBezTo>
                    <a:pt x="6" y="109"/>
                    <a:pt x="15" y="111"/>
                    <a:pt x="22" y="106"/>
                  </a:cubicBezTo>
                  <a:cubicBezTo>
                    <a:pt x="24" y="104"/>
                    <a:pt x="26" y="102"/>
                    <a:pt x="29" y="100"/>
                  </a:cubicBezTo>
                  <a:cubicBezTo>
                    <a:pt x="33" y="97"/>
                    <a:pt x="37" y="98"/>
                    <a:pt x="41" y="100"/>
                  </a:cubicBezTo>
                  <a:cubicBezTo>
                    <a:pt x="44" y="101"/>
                    <a:pt x="44" y="103"/>
                    <a:pt x="45" y="106"/>
                  </a:cubicBezTo>
                  <a:cubicBezTo>
                    <a:pt x="20" y="179"/>
                    <a:pt x="20" y="179"/>
                    <a:pt x="20" y="179"/>
                  </a:cubicBezTo>
                  <a:cubicBezTo>
                    <a:pt x="18" y="183"/>
                    <a:pt x="21" y="188"/>
                    <a:pt x="25" y="189"/>
                  </a:cubicBezTo>
                  <a:cubicBezTo>
                    <a:pt x="53" y="198"/>
                    <a:pt x="81" y="206"/>
                    <a:pt x="111" y="214"/>
                  </a:cubicBezTo>
                  <a:cubicBezTo>
                    <a:pt x="135" y="220"/>
                    <a:pt x="278" y="256"/>
                    <a:pt x="301" y="261"/>
                  </a:cubicBezTo>
                  <a:cubicBezTo>
                    <a:pt x="346" y="272"/>
                    <a:pt x="380" y="285"/>
                    <a:pt x="404" y="299"/>
                  </a:cubicBezTo>
                  <a:cubicBezTo>
                    <a:pt x="408" y="302"/>
                    <a:pt x="414" y="300"/>
                    <a:pt x="416" y="296"/>
                  </a:cubicBezTo>
                  <a:cubicBezTo>
                    <a:pt x="446" y="245"/>
                    <a:pt x="446" y="245"/>
                    <a:pt x="446" y="245"/>
                  </a:cubicBezTo>
                  <a:cubicBezTo>
                    <a:pt x="439" y="248"/>
                    <a:pt x="432" y="247"/>
                    <a:pt x="425" y="243"/>
                  </a:cubicBezTo>
                  <a:cubicBezTo>
                    <a:pt x="419" y="240"/>
                    <a:pt x="415" y="234"/>
                    <a:pt x="414" y="226"/>
                  </a:cubicBezTo>
                  <a:cubicBezTo>
                    <a:pt x="412" y="216"/>
                    <a:pt x="415" y="204"/>
                    <a:pt x="422" y="193"/>
                  </a:cubicBezTo>
                  <a:cubicBezTo>
                    <a:pt x="428" y="182"/>
                    <a:pt x="437" y="173"/>
                    <a:pt x="447" y="170"/>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13" name="Google Shape;4913;p49"/>
            <p:cNvSpPr/>
            <p:nvPr/>
          </p:nvSpPr>
          <p:spPr>
            <a:xfrm>
              <a:off x="850087" y="3183978"/>
              <a:ext cx="259850" cy="244775"/>
            </a:xfrm>
            <a:custGeom>
              <a:avLst/>
              <a:gdLst/>
              <a:ahLst/>
              <a:cxnLst/>
              <a:rect l="l" t="t" r="r" b="b"/>
              <a:pathLst>
                <a:path w="486" h="456" extrusionOk="0">
                  <a:moveTo>
                    <a:pt x="0" y="212"/>
                  </a:moveTo>
                  <a:cubicBezTo>
                    <a:pt x="4" y="206"/>
                    <a:pt x="11" y="203"/>
                    <a:pt x="18" y="203"/>
                  </a:cubicBezTo>
                  <a:cubicBezTo>
                    <a:pt x="26" y="203"/>
                    <a:pt x="32" y="206"/>
                    <a:pt x="37" y="212"/>
                  </a:cubicBezTo>
                  <a:cubicBezTo>
                    <a:pt x="44" y="220"/>
                    <a:pt x="48" y="232"/>
                    <a:pt x="47" y="245"/>
                  </a:cubicBezTo>
                  <a:cubicBezTo>
                    <a:pt x="48" y="258"/>
                    <a:pt x="44" y="269"/>
                    <a:pt x="37" y="277"/>
                  </a:cubicBezTo>
                  <a:cubicBezTo>
                    <a:pt x="32" y="283"/>
                    <a:pt x="26" y="286"/>
                    <a:pt x="18" y="286"/>
                  </a:cubicBezTo>
                  <a:cubicBezTo>
                    <a:pt x="11" y="286"/>
                    <a:pt x="4" y="283"/>
                    <a:pt x="0" y="277"/>
                  </a:cubicBezTo>
                  <a:cubicBezTo>
                    <a:pt x="0" y="331"/>
                    <a:pt x="0" y="331"/>
                    <a:pt x="0" y="331"/>
                  </a:cubicBezTo>
                  <a:cubicBezTo>
                    <a:pt x="0" y="336"/>
                    <a:pt x="4" y="340"/>
                    <a:pt x="9" y="340"/>
                  </a:cubicBezTo>
                  <a:cubicBezTo>
                    <a:pt x="31" y="337"/>
                    <a:pt x="55" y="336"/>
                    <a:pt x="83" y="336"/>
                  </a:cubicBezTo>
                  <a:cubicBezTo>
                    <a:pt x="202" y="336"/>
                    <a:pt x="321" y="425"/>
                    <a:pt x="321" y="425"/>
                  </a:cubicBezTo>
                  <a:cubicBezTo>
                    <a:pt x="368" y="456"/>
                    <a:pt x="397" y="454"/>
                    <a:pt x="436" y="417"/>
                  </a:cubicBezTo>
                  <a:cubicBezTo>
                    <a:pt x="436" y="417"/>
                    <a:pt x="486" y="374"/>
                    <a:pt x="486" y="334"/>
                  </a:cubicBezTo>
                  <a:cubicBezTo>
                    <a:pt x="486" y="273"/>
                    <a:pt x="343" y="186"/>
                    <a:pt x="190" y="155"/>
                  </a:cubicBezTo>
                  <a:cubicBezTo>
                    <a:pt x="190" y="49"/>
                    <a:pt x="190" y="49"/>
                    <a:pt x="190" y="49"/>
                  </a:cubicBezTo>
                  <a:cubicBezTo>
                    <a:pt x="190" y="22"/>
                    <a:pt x="163" y="0"/>
                    <a:pt x="130" y="0"/>
                  </a:cubicBezTo>
                  <a:cubicBezTo>
                    <a:pt x="60" y="0"/>
                    <a:pt x="60" y="0"/>
                    <a:pt x="60" y="0"/>
                  </a:cubicBezTo>
                  <a:cubicBezTo>
                    <a:pt x="27" y="0"/>
                    <a:pt x="0" y="22"/>
                    <a:pt x="0" y="49"/>
                  </a:cubicBezTo>
                  <a:cubicBezTo>
                    <a:pt x="0" y="148"/>
                    <a:pt x="0" y="148"/>
                    <a:pt x="0" y="148"/>
                  </a:cubicBezTo>
                  <a:cubicBezTo>
                    <a:pt x="0" y="148"/>
                    <a:pt x="0" y="148"/>
                    <a:pt x="0" y="148"/>
                  </a:cubicBezTo>
                  <a:lnTo>
                    <a:pt x="0" y="2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14" name="Google Shape;4914;p49"/>
            <p:cNvSpPr/>
            <p:nvPr/>
          </p:nvSpPr>
          <p:spPr>
            <a:xfrm>
              <a:off x="655600" y="3264496"/>
              <a:ext cx="213333" cy="294294"/>
            </a:xfrm>
            <a:custGeom>
              <a:avLst/>
              <a:gdLst/>
              <a:ahLst/>
              <a:cxnLst/>
              <a:rect l="l" t="t" r="r" b="b"/>
              <a:pathLst>
                <a:path w="399" h="548" extrusionOk="0">
                  <a:moveTo>
                    <a:pt x="242" y="541"/>
                  </a:moveTo>
                  <a:cubicBezTo>
                    <a:pt x="262" y="483"/>
                    <a:pt x="262" y="483"/>
                    <a:pt x="262" y="483"/>
                  </a:cubicBezTo>
                  <a:cubicBezTo>
                    <a:pt x="255" y="488"/>
                    <a:pt x="248" y="489"/>
                    <a:pt x="241" y="486"/>
                  </a:cubicBezTo>
                  <a:cubicBezTo>
                    <a:pt x="234" y="484"/>
                    <a:pt x="229" y="479"/>
                    <a:pt x="226" y="472"/>
                  </a:cubicBezTo>
                  <a:cubicBezTo>
                    <a:pt x="222" y="462"/>
                    <a:pt x="223" y="450"/>
                    <a:pt x="227" y="437"/>
                  </a:cubicBezTo>
                  <a:cubicBezTo>
                    <a:pt x="231" y="425"/>
                    <a:pt x="238" y="415"/>
                    <a:pt x="247" y="410"/>
                  </a:cubicBezTo>
                  <a:cubicBezTo>
                    <a:pt x="254" y="406"/>
                    <a:pt x="261" y="405"/>
                    <a:pt x="268" y="407"/>
                  </a:cubicBezTo>
                  <a:cubicBezTo>
                    <a:pt x="275" y="409"/>
                    <a:pt x="280" y="415"/>
                    <a:pt x="283" y="422"/>
                  </a:cubicBezTo>
                  <a:cubicBezTo>
                    <a:pt x="301" y="369"/>
                    <a:pt x="301" y="369"/>
                    <a:pt x="301" y="369"/>
                  </a:cubicBezTo>
                  <a:cubicBezTo>
                    <a:pt x="302" y="364"/>
                    <a:pt x="300" y="359"/>
                    <a:pt x="296" y="358"/>
                  </a:cubicBezTo>
                  <a:cubicBezTo>
                    <a:pt x="238" y="335"/>
                    <a:pt x="219" y="315"/>
                    <a:pt x="219" y="287"/>
                  </a:cubicBezTo>
                  <a:cubicBezTo>
                    <a:pt x="219" y="250"/>
                    <a:pt x="254" y="211"/>
                    <a:pt x="343" y="194"/>
                  </a:cubicBezTo>
                  <a:cubicBezTo>
                    <a:pt x="347" y="193"/>
                    <a:pt x="350" y="190"/>
                    <a:pt x="350" y="186"/>
                  </a:cubicBezTo>
                  <a:cubicBezTo>
                    <a:pt x="350" y="111"/>
                    <a:pt x="350" y="111"/>
                    <a:pt x="350" y="111"/>
                  </a:cubicBezTo>
                  <a:cubicBezTo>
                    <a:pt x="351" y="109"/>
                    <a:pt x="353" y="107"/>
                    <a:pt x="355" y="107"/>
                  </a:cubicBezTo>
                  <a:cubicBezTo>
                    <a:pt x="360" y="106"/>
                    <a:pt x="364" y="107"/>
                    <a:pt x="367" y="111"/>
                  </a:cubicBezTo>
                  <a:cubicBezTo>
                    <a:pt x="369" y="113"/>
                    <a:pt x="370" y="116"/>
                    <a:pt x="371" y="118"/>
                  </a:cubicBezTo>
                  <a:cubicBezTo>
                    <a:pt x="376" y="126"/>
                    <a:pt x="385" y="127"/>
                    <a:pt x="391" y="120"/>
                  </a:cubicBezTo>
                  <a:cubicBezTo>
                    <a:pt x="397" y="113"/>
                    <a:pt x="399" y="104"/>
                    <a:pt x="399" y="95"/>
                  </a:cubicBezTo>
                  <a:cubicBezTo>
                    <a:pt x="399" y="86"/>
                    <a:pt x="397" y="76"/>
                    <a:pt x="391" y="69"/>
                  </a:cubicBezTo>
                  <a:cubicBezTo>
                    <a:pt x="385" y="63"/>
                    <a:pt x="376" y="63"/>
                    <a:pt x="371" y="71"/>
                  </a:cubicBezTo>
                  <a:cubicBezTo>
                    <a:pt x="370" y="73"/>
                    <a:pt x="369" y="76"/>
                    <a:pt x="367" y="78"/>
                  </a:cubicBezTo>
                  <a:cubicBezTo>
                    <a:pt x="364" y="83"/>
                    <a:pt x="360" y="83"/>
                    <a:pt x="355" y="83"/>
                  </a:cubicBezTo>
                  <a:cubicBezTo>
                    <a:pt x="353" y="82"/>
                    <a:pt x="351" y="80"/>
                    <a:pt x="350" y="78"/>
                  </a:cubicBezTo>
                  <a:cubicBezTo>
                    <a:pt x="350" y="9"/>
                    <a:pt x="350" y="9"/>
                    <a:pt x="350" y="9"/>
                  </a:cubicBezTo>
                  <a:cubicBezTo>
                    <a:pt x="350" y="4"/>
                    <a:pt x="346" y="0"/>
                    <a:pt x="341" y="1"/>
                  </a:cubicBezTo>
                  <a:cubicBezTo>
                    <a:pt x="117" y="30"/>
                    <a:pt x="0" y="150"/>
                    <a:pt x="0" y="292"/>
                  </a:cubicBezTo>
                  <a:cubicBezTo>
                    <a:pt x="0" y="428"/>
                    <a:pt x="100" y="499"/>
                    <a:pt x="231" y="546"/>
                  </a:cubicBezTo>
                  <a:cubicBezTo>
                    <a:pt x="236" y="548"/>
                    <a:pt x="240" y="546"/>
                    <a:pt x="242" y="541"/>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15" name="Google Shape;4915;p49"/>
            <p:cNvSpPr/>
            <p:nvPr/>
          </p:nvSpPr>
          <p:spPr>
            <a:xfrm>
              <a:off x="673846" y="3654405"/>
              <a:ext cx="303960" cy="249807"/>
            </a:xfrm>
            <a:custGeom>
              <a:avLst/>
              <a:gdLst/>
              <a:ahLst/>
              <a:cxnLst/>
              <a:rect l="l" t="t" r="r" b="b"/>
              <a:pathLst>
                <a:path w="569" h="465" extrusionOk="0">
                  <a:moveTo>
                    <a:pt x="520" y="368"/>
                  </a:moveTo>
                  <a:cubicBezTo>
                    <a:pt x="520" y="233"/>
                    <a:pt x="520" y="233"/>
                    <a:pt x="520" y="233"/>
                  </a:cubicBezTo>
                  <a:cubicBezTo>
                    <a:pt x="521" y="231"/>
                    <a:pt x="523" y="229"/>
                    <a:pt x="525" y="229"/>
                  </a:cubicBezTo>
                  <a:cubicBezTo>
                    <a:pt x="530" y="229"/>
                    <a:pt x="534" y="229"/>
                    <a:pt x="537" y="233"/>
                  </a:cubicBezTo>
                  <a:cubicBezTo>
                    <a:pt x="539" y="236"/>
                    <a:pt x="540" y="238"/>
                    <a:pt x="542" y="241"/>
                  </a:cubicBezTo>
                  <a:cubicBezTo>
                    <a:pt x="546" y="248"/>
                    <a:pt x="556" y="249"/>
                    <a:pt x="561" y="242"/>
                  </a:cubicBezTo>
                  <a:cubicBezTo>
                    <a:pt x="567" y="236"/>
                    <a:pt x="569" y="226"/>
                    <a:pt x="569" y="217"/>
                  </a:cubicBezTo>
                  <a:cubicBezTo>
                    <a:pt x="569" y="208"/>
                    <a:pt x="567" y="199"/>
                    <a:pt x="561" y="192"/>
                  </a:cubicBezTo>
                  <a:cubicBezTo>
                    <a:pt x="556" y="185"/>
                    <a:pt x="546" y="186"/>
                    <a:pt x="542" y="194"/>
                  </a:cubicBezTo>
                  <a:cubicBezTo>
                    <a:pt x="540" y="196"/>
                    <a:pt x="539" y="199"/>
                    <a:pt x="537" y="201"/>
                  </a:cubicBezTo>
                  <a:cubicBezTo>
                    <a:pt x="534" y="205"/>
                    <a:pt x="530" y="205"/>
                    <a:pt x="525" y="205"/>
                  </a:cubicBezTo>
                  <a:cubicBezTo>
                    <a:pt x="523" y="205"/>
                    <a:pt x="521" y="203"/>
                    <a:pt x="520" y="201"/>
                  </a:cubicBezTo>
                  <a:cubicBezTo>
                    <a:pt x="520" y="133"/>
                    <a:pt x="520" y="133"/>
                    <a:pt x="520" y="133"/>
                  </a:cubicBezTo>
                  <a:cubicBezTo>
                    <a:pt x="520" y="128"/>
                    <a:pt x="516" y="124"/>
                    <a:pt x="511" y="124"/>
                  </a:cubicBezTo>
                  <a:cubicBezTo>
                    <a:pt x="489" y="127"/>
                    <a:pt x="464" y="129"/>
                    <a:pt x="436" y="129"/>
                  </a:cubicBezTo>
                  <a:cubicBezTo>
                    <a:pt x="317" y="129"/>
                    <a:pt x="154" y="29"/>
                    <a:pt x="154" y="29"/>
                  </a:cubicBezTo>
                  <a:cubicBezTo>
                    <a:pt x="110" y="0"/>
                    <a:pt x="67" y="8"/>
                    <a:pt x="30" y="51"/>
                  </a:cubicBezTo>
                  <a:cubicBezTo>
                    <a:pt x="30" y="51"/>
                    <a:pt x="0" y="88"/>
                    <a:pt x="0" y="130"/>
                  </a:cubicBezTo>
                  <a:cubicBezTo>
                    <a:pt x="0" y="194"/>
                    <a:pt x="169" y="278"/>
                    <a:pt x="330" y="309"/>
                  </a:cubicBezTo>
                  <a:cubicBezTo>
                    <a:pt x="330" y="416"/>
                    <a:pt x="330" y="416"/>
                    <a:pt x="330" y="416"/>
                  </a:cubicBezTo>
                  <a:cubicBezTo>
                    <a:pt x="330" y="443"/>
                    <a:pt x="357" y="465"/>
                    <a:pt x="390" y="465"/>
                  </a:cubicBezTo>
                  <a:cubicBezTo>
                    <a:pt x="460" y="465"/>
                    <a:pt x="460" y="465"/>
                    <a:pt x="460" y="465"/>
                  </a:cubicBezTo>
                  <a:cubicBezTo>
                    <a:pt x="493" y="465"/>
                    <a:pt x="520" y="443"/>
                    <a:pt x="520" y="416"/>
                  </a:cubicBezTo>
                  <a:cubicBezTo>
                    <a:pt x="520" y="368"/>
                    <a:pt x="520" y="368"/>
                    <a:pt x="520" y="36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16" name="Google Shape;4916;p49"/>
            <p:cNvSpPr/>
            <p:nvPr/>
          </p:nvSpPr>
          <p:spPr>
            <a:xfrm>
              <a:off x="959159" y="3535238"/>
              <a:ext cx="187068" cy="287248"/>
            </a:xfrm>
            <a:custGeom>
              <a:avLst/>
              <a:gdLst/>
              <a:ahLst/>
              <a:cxnLst/>
              <a:rect l="l" t="t" r="r" b="b"/>
              <a:pathLst>
                <a:path w="350" h="535" extrusionOk="0">
                  <a:moveTo>
                    <a:pt x="201" y="3"/>
                  </a:moveTo>
                  <a:cubicBezTo>
                    <a:pt x="197" y="0"/>
                    <a:pt x="192" y="2"/>
                    <a:pt x="190" y="6"/>
                  </a:cubicBezTo>
                  <a:cubicBezTo>
                    <a:pt x="150" y="73"/>
                    <a:pt x="150" y="73"/>
                    <a:pt x="150" y="73"/>
                  </a:cubicBezTo>
                  <a:cubicBezTo>
                    <a:pt x="148" y="74"/>
                    <a:pt x="146" y="75"/>
                    <a:pt x="143" y="74"/>
                  </a:cubicBezTo>
                  <a:cubicBezTo>
                    <a:pt x="139" y="72"/>
                    <a:pt x="135" y="70"/>
                    <a:pt x="135" y="64"/>
                  </a:cubicBezTo>
                  <a:cubicBezTo>
                    <a:pt x="135" y="62"/>
                    <a:pt x="135" y="59"/>
                    <a:pt x="135" y="56"/>
                  </a:cubicBezTo>
                  <a:cubicBezTo>
                    <a:pt x="135" y="47"/>
                    <a:pt x="127" y="41"/>
                    <a:pt x="119" y="44"/>
                  </a:cubicBezTo>
                  <a:cubicBezTo>
                    <a:pt x="111" y="47"/>
                    <a:pt x="104" y="55"/>
                    <a:pt x="100" y="62"/>
                  </a:cubicBezTo>
                  <a:cubicBezTo>
                    <a:pt x="95" y="70"/>
                    <a:pt x="92" y="79"/>
                    <a:pt x="93" y="88"/>
                  </a:cubicBezTo>
                  <a:cubicBezTo>
                    <a:pt x="95" y="96"/>
                    <a:pt x="103" y="101"/>
                    <a:pt x="111" y="97"/>
                  </a:cubicBezTo>
                  <a:cubicBezTo>
                    <a:pt x="114" y="95"/>
                    <a:pt x="116" y="94"/>
                    <a:pt x="119" y="92"/>
                  </a:cubicBezTo>
                  <a:cubicBezTo>
                    <a:pt x="123" y="90"/>
                    <a:pt x="127" y="92"/>
                    <a:pt x="131" y="95"/>
                  </a:cubicBezTo>
                  <a:cubicBezTo>
                    <a:pt x="133" y="96"/>
                    <a:pt x="133" y="99"/>
                    <a:pt x="133" y="101"/>
                  </a:cubicBezTo>
                  <a:cubicBezTo>
                    <a:pt x="94" y="168"/>
                    <a:pt x="94" y="168"/>
                    <a:pt x="94" y="168"/>
                  </a:cubicBezTo>
                  <a:cubicBezTo>
                    <a:pt x="91" y="171"/>
                    <a:pt x="92" y="176"/>
                    <a:pt x="96" y="179"/>
                  </a:cubicBezTo>
                  <a:cubicBezTo>
                    <a:pt x="123" y="201"/>
                    <a:pt x="131" y="223"/>
                    <a:pt x="131" y="240"/>
                  </a:cubicBezTo>
                  <a:cubicBezTo>
                    <a:pt x="131" y="283"/>
                    <a:pt x="96" y="324"/>
                    <a:pt x="7" y="342"/>
                  </a:cubicBezTo>
                  <a:cubicBezTo>
                    <a:pt x="3" y="342"/>
                    <a:pt x="0" y="346"/>
                    <a:pt x="0" y="350"/>
                  </a:cubicBezTo>
                  <a:cubicBezTo>
                    <a:pt x="0" y="407"/>
                    <a:pt x="0" y="407"/>
                    <a:pt x="0" y="407"/>
                  </a:cubicBezTo>
                  <a:cubicBezTo>
                    <a:pt x="4" y="401"/>
                    <a:pt x="11" y="397"/>
                    <a:pt x="19" y="397"/>
                  </a:cubicBezTo>
                  <a:cubicBezTo>
                    <a:pt x="26" y="397"/>
                    <a:pt x="33" y="401"/>
                    <a:pt x="37" y="406"/>
                  </a:cubicBezTo>
                  <a:cubicBezTo>
                    <a:pt x="44" y="415"/>
                    <a:pt x="48" y="426"/>
                    <a:pt x="48" y="439"/>
                  </a:cubicBezTo>
                  <a:cubicBezTo>
                    <a:pt x="48" y="452"/>
                    <a:pt x="44" y="464"/>
                    <a:pt x="37" y="472"/>
                  </a:cubicBezTo>
                  <a:cubicBezTo>
                    <a:pt x="33" y="478"/>
                    <a:pt x="26" y="481"/>
                    <a:pt x="19" y="481"/>
                  </a:cubicBezTo>
                  <a:cubicBezTo>
                    <a:pt x="11" y="481"/>
                    <a:pt x="4" y="478"/>
                    <a:pt x="0" y="472"/>
                  </a:cubicBezTo>
                  <a:cubicBezTo>
                    <a:pt x="0" y="526"/>
                    <a:pt x="0" y="526"/>
                    <a:pt x="0" y="526"/>
                  </a:cubicBezTo>
                  <a:cubicBezTo>
                    <a:pt x="0" y="531"/>
                    <a:pt x="4" y="535"/>
                    <a:pt x="9" y="535"/>
                  </a:cubicBezTo>
                  <a:cubicBezTo>
                    <a:pt x="245" y="503"/>
                    <a:pt x="350" y="374"/>
                    <a:pt x="350" y="237"/>
                  </a:cubicBezTo>
                  <a:cubicBezTo>
                    <a:pt x="350" y="143"/>
                    <a:pt x="301" y="62"/>
                    <a:pt x="201" y="3"/>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917" name="Google Shape;4917;p49"/>
          <p:cNvGrpSpPr/>
          <p:nvPr/>
        </p:nvGrpSpPr>
        <p:grpSpPr>
          <a:xfrm>
            <a:off x="7061043" y="2181309"/>
            <a:ext cx="189785" cy="445592"/>
            <a:chOff x="8011692" y="3184166"/>
            <a:chExt cx="306600" cy="719859"/>
          </a:xfrm>
        </p:grpSpPr>
        <p:sp>
          <p:nvSpPr>
            <p:cNvPr id="4918" name="Google Shape;4918;p49"/>
            <p:cNvSpPr/>
            <p:nvPr/>
          </p:nvSpPr>
          <p:spPr>
            <a:xfrm>
              <a:off x="8011692" y="3885096"/>
              <a:ext cx="306496" cy="18928"/>
            </a:xfrm>
            <a:custGeom>
              <a:avLst/>
              <a:gdLst/>
              <a:ahLst/>
              <a:cxnLst/>
              <a:rect l="l" t="t" r="r" b="b"/>
              <a:pathLst>
                <a:path w="569" h="35" extrusionOk="0">
                  <a:moveTo>
                    <a:pt x="569" y="13"/>
                  </a:moveTo>
                  <a:cubicBezTo>
                    <a:pt x="569" y="19"/>
                    <a:pt x="562" y="23"/>
                    <a:pt x="554" y="24"/>
                  </a:cubicBezTo>
                  <a:cubicBezTo>
                    <a:pt x="520" y="28"/>
                    <a:pt x="430" y="35"/>
                    <a:pt x="284" y="35"/>
                  </a:cubicBezTo>
                  <a:cubicBezTo>
                    <a:pt x="134" y="35"/>
                    <a:pt x="47" y="28"/>
                    <a:pt x="14" y="24"/>
                  </a:cubicBezTo>
                  <a:cubicBezTo>
                    <a:pt x="6" y="23"/>
                    <a:pt x="0" y="19"/>
                    <a:pt x="0" y="13"/>
                  </a:cubicBezTo>
                  <a:cubicBezTo>
                    <a:pt x="0" y="0"/>
                    <a:pt x="0" y="0"/>
                    <a:pt x="0" y="0"/>
                  </a:cubicBezTo>
                  <a:cubicBezTo>
                    <a:pt x="569" y="0"/>
                    <a:pt x="569" y="0"/>
                    <a:pt x="569" y="0"/>
                  </a:cubicBezTo>
                  <a:lnTo>
                    <a:pt x="569" y="13"/>
                  </a:ln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919" name="Google Shape;4919;p49"/>
            <p:cNvSpPr/>
            <p:nvPr/>
          </p:nvSpPr>
          <p:spPr>
            <a:xfrm>
              <a:off x="8011692" y="3184166"/>
              <a:ext cx="306496" cy="40025"/>
            </a:xfrm>
            <a:custGeom>
              <a:avLst/>
              <a:gdLst/>
              <a:ahLst/>
              <a:cxnLst/>
              <a:rect l="l" t="t" r="r" b="b"/>
              <a:pathLst>
                <a:path w="569" h="74" extrusionOk="0">
                  <a:moveTo>
                    <a:pt x="372" y="32"/>
                  </a:moveTo>
                  <a:cubicBezTo>
                    <a:pt x="372" y="24"/>
                    <a:pt x="372" y="24"/>
                    <a:pt x="372" y="24"/>
                  </a:cubicBezTo>
                  <a:cubicBezTo>
                    <a:pt x="372" y="14"/>
                    <a:pt x="360" y="6"/>
                    <a:pt x="345" y="4"/>
                  </a:cubicBezTo>
                  <a:cubicBezTo>
                    <a:pt x="325" y="2"/>
                    <a:pt x="316" y="0"/>
                    <a:pt x="287" y="0"/>
                  </a:cubicBezTo>
                  <a:cubicBezTo>
                    <a:pt x="255" y="0"/>
                    <a:pt x="247" y="2"/>
                    <a:pt x="228" y="4"/>
                  </a:cubicBezTo>
                  <a:cubicBezTo>
                    <a:pt x="212" y="5"/>
                    <a:pt x="201" y="14"/>
                    <a:pt x="201" y="24"/>
                  </a:cubicBezTo>
                  <a:cubicBezTo>
                    <a:pt x="201" y="32"/>
                    <a:pt x="201" y="32"/>
                    <a:pt x="201" y="32"/>
                  </a:cubicBezTo>
                  <a:cubicBezTo>
                    <a:pt x="201" y="36"/>
                    <a:pt x="195" y="40"/>
                    <a:pt x="188" y="41"/>
                  </a:cubicBezTo>
                  <a:cubicBezTo>
                    <a:pt x="108" y="43"/>
                    <a:pt x="36" y="48"/>
                    <a:pt x="13" y="50"/>
                  </a:cubicBezTo>
                  <a:cubicBezTo>
                    <a:pt x="6" y="51"/>
                    <a:pt x="0" y="55"/>
                    <a:pt x="0" y="60"/>
                  </a:cubicBezTo>
                  <a:cubicBezTo>
                    <a:pt x="0" y="74"/>
                    <a:pt x="0" y="74"/>
                    <a:pt x="0" y="74"/>
                  </a:cubicBezTo>
                  <a:cubicBezTo>
                    <a:pt x="569" y="74"/>
                    <a:pt x="569" y="74"/>
                    <a:pt x="569" y="74"/>
                  </a:cubicBezTo>
                  <a:cubicBezTo>
                    <a:pt x="569" y="60"/>
                    <a:pt x="569" y="60"/>
                    <a:pt x="569" y="60"/>
                  </a:cubicBezTo>
                  <a:cubicBezTo>
                    <a:pt x="569" y="55"/>
                    <a:pt x="563" y="51"/>
                    <a:pt x="555" y="50"/>
                  </a:cubicBezTo>
                  <a:cubicBezTo>
                    <a:pt x="533" y="47"/>
                    <a:pt x="464" y="43"/>
                    <a:pt x="385" y="41"/>
                  </a:cubicBezTo>
                  <a:cubicBezTo>
                    <a:pt x="378" y="40"/>
                    <a:pt x="372" y="36"/>
                    <a:pt x="372" y="32"/>
                  </a:cubicBezTo>
                  <a:close/>
                </a:path>
              </a:pathLst>
            </a:custGeom>
            <a:solidFill>
              <a:schemeClr val="dk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920" name="Google Shape;4920;p49"/>
            <p:cNvSpPr txBox="1"/>
            <p:nvPr/>
          </p:nvSpPr>
          <p:spPr>
            <a:xfrm>
              <a:off x="8011692" y="3395332"/>
              <a:ext cx="306600" cy="157200"/>
            </a:xfrm>
            <a:prstGeom prst="rect">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921" name="Google Shape;4921;p49"/>
            <p:cNvSpPr txBox="1"/>
            <p:nvPr/>
          </p:nvSpPr>
          <p:spPr>
            <a:xfrm>
              <a:off x="8011692" y="3231683"/>
              <a:ext cx="306600" cy="159300"/>
            </a:xfrm>
            <a:prstGeom prst="rect">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922" name="Google Shape;4922;p49"/>
            <p:cNvSpPr txBox="1"/>
            <p:nvPr/>
          </p:nvSpPr>
          <p:spPr>
            <a:xfrm>
              <a:off x="8011692" y="3718293"/>
              <a:ext cx="306600" cy="159300"/>
            </a:xfrm>
            <a:prstGeom prst="rect">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923" name="Google Shape;4923;p49"/>
            <p:cNvSpPr txBox="1"/>
            <p:nvPr/>
          </p:nvSpPr>
          <p:spPr>
            <a:xfrm>
              <a:off x="8011692" y="3556812"/>
              <a:ext cx="306600" cy="157200"/>
            </a:xfrm>
            <a:prstGeom prst="rect">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4924" name="Google Shape;4924;p49"/>
          <p:cNvGrpSpPr/>
          <p:nvPr/>
        </p:nvGrpSpPr>
        <p:grpSpPr>
          <a:xfrm>
            <a:off x="7495830" y="2181059"/>
            <a:ext cx="246199" cy="445516"/>
            <a:chOff x="4556125" y="630237"/>
            <a:chExt cx="3081338" cy="5568950"/>
          </a:xfrm>
        </p:grpSpPr>
        <p:sp>
          <p:nvSpPr>
            <p:cNvPr id="4925" name="Google Shape;4925;p49"/>
            <p:cNvSpPr/>
            <p:nvPr/>
          </p:nvSpPr>
          <p:spPr>
            <a:xfrm>
              <a:off x="4756150" y="630237"/>
              <a:ext cx="2397126" cy="1016000"/>
            </a:xfrm>
            <a:custGeom>
              <a:avLst/>
              <a:gdLst/>
              <a:ahLst/>
              <a:cxnLst/>
              <a:rect l="l" t="t" r="r" b="b"/>
              <a:pathLst>
                <a:path w="550" h="233" extrusionOk="0">
                  <a:moveTo>
                    <a:pt x="88" y="233"/>
                  </a:moveTo>
                  <a:cubicBezTo>
                    <a:pt x="49" y="233"/>
                    <a:pt x="14" y="205"/>
                    <a:pt x="7" y="165"/>
                  </a:cubicBezTo>
                  <a:cubicBezTo>
                    <a:pt x="0" y="120"/>
                    <a:pt x="30" y="78"/>
                    <a:pt x="74" y="71"/>
                  </a:cubicBezTo>
                  <a:cubicBezTo>
                    <a:pt x="448" y="8"/>
                    <a:pt x="448" y="8"/>
                    <a:pt x="448" y="8"/>
                  </a:cubicBezTo>
                  <a:cubicBezTo>
                    <a:pt x="492" y="0"/>
                    <a:pt x="535" y="30"/>
                    <a:pt x="542" y="75"/>
                  </a:cubicBezTo>
                  <a:cubicBezTo>
                    <a:pt x="550" y="120"/>
                    <a:pt x="520" y="162"/>
                    <a:pt x="475" y="169"/>
                  </a:cubicBezTo>
                  <a:cubicBezTo>
                    <a:pt x="102" y="232"/>
                    <a:pt x="102" y="232"/>
                    <a:pt x="102" y="232"/>
                  </a:cubicBezTo>
                  <a:cubicBezTo>
                    <a:pt x="97" y="233"/>
                    <a:pt x="92" y="233"/>
                    <a:pt x="88" y="233"/>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926" name="Google Shape;4926;p49"/>
            <p:cNvSpPr/>
            <p:nvPr/>
          </p:nvSpPr>
          <p:spPr>
            <a:xfrm>
              <a:off x="4556125" y="1357312"/>
              <a:ext cx="3081338" cy="1135062"/>
            </a:xfrm>
            <a:custGeom>
              <a:avLst/>
              <a:gdLst/>
              <a:ahLst/>
              <a:cxnLst/>
              <a:rect l="l" t="t" r="r" b="b"/>
              <a:pathLst>
                <a:path w="707" h="260" extrusionOk="0">
                  <a:moveTo>
                    <a:pt x="88" y="260"/>
                  </a:moveTo>
                  <a:cubicBezTo>
                    <a:pt x="49" y="260"/>
                    <a:pt x="14" y="232"/>
                    <a:pt x="7" y="192"/>
                  </a:cubicBezTo>
                  <a:cubicBezTo>
                    <a:pt x="0" y="147"/>
                    <a:pt x="30" y="105"/>
                    <a:pt x="74" y="97"/>
                  </a:cubicBezTo>
                  <a:cubicBezTo>
                    <a:pt x="605" y="7"/>
                    <a:pt x="605" y="7"/>
                    <a:pt x="605" y="7"/>
                  </a:cubicBezTo>
                  <a:cubicBezTo>
                    <a:pt x="649" y="0"/>
                    <a:pt x="692" y="30"/>
                    <a:pt x="699" y="75"/>
                  </a:cubicBezTo>
                  <a:cubicBezTo>
                    <a:pt x="707" y="119"/>
                    <a:pt x="677" y="161"/>
                    <a:pt x="632" y="169"/>
                  </a:cubicBezTo>
                  <a:cubicBezTo>
                    <a:pt x="102" y="259"/>
                    <a:pt x="102" y="259"/>
                    <a:pt x="102" y="259"/>
                  </a:cubicBezTo>
                  <a:cubicBezTo>
                    <a:pt x="97" y="260"/>
                    <a:pt x="93" y="260"/>
                    <a:pt x="88" y="260"/>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927" name="Google Shape;4927;p49"/>
            <p:cNvSpPr/>
            <p:nvPr/>
          </p:nvSpPr>
          <p:spPr>
            <a:xfrm>
              <a:off x="4556125" y="2168525"/>
              <a:ext cx="3081338" cy="1139825"/>
            </a:xfrm>
            <a:custGeom>
              <a:avLst/>
              <a:gdLst/>
              <a:ahLst/>
              <a:cxnLst/>
              <a:rect l="l" t="t" r="r" b="b"/>
              <a:pathLst>
                <a:path w="707" h="261" extrusionOk="0">
                  <a:moveTo>
                    <a:pt x="88" y="261"/>
                  </a:moveTo>
                  <a:cubicBezTo>
                    <a:pt x="49" y="261"/>
                    <a:pt x="14" y="232"/>
                    <a:pt x="7" y="192"/>
                  </a:cubicBezTo>
                  <a:cubicBezTo>
                    <a:pt x="0" y="148"/>
                    <a:pt x="30" y="105"/>
                    <a:pt x="74" y="98"/>
                  </a:cubicBezTo>
                  <a:cubicBezTo>
                    <a:pt x="605" y="8"/>
                    <a:pt x="605" y="8"/>
                    <a:pt x="605" y="8"/>
                  </a:cubicBezTo>
                  <a:cubicBezTo>
                    <a:pt x="649" y="0"/>
                    <a:pt x="692" y="30"/>
                    <a:pt x="699" y="75"/>
                  </a:cubicBezTo>
                  <a:cubicBezTo>
                    <a:pt x="707" y="119"/>
                    <a:pt x="677" y="162"/>
                    <a:pt x="632" y="169"/>
                  </a:cubicBezTo>
                  <a:cubicBezTo>
                    <a:pt x="102" y="259"/>
                    <a:pt x="102" y="259"/>
                    <a:pt x="102" y="259"/>
                  </a:cubicBezTo>
                  <a:cubicBezTo>
                    <a:pt x="97" y="260"/>
                    <a:pt x="93" y="261"/>
                    <a:pt x="88" y="261"/>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928" name="Google Shape;4928;p49"/>
            <p:cNvSpPr/>
            <p:nvPr/>
          </p:nvSpPr>
          <p:spPr>
            <a:xfrm>
              <a:off x="4556125" y="2981325"/>
              <a:ext cx="3081338" cy="1138237"/>
            </a:xfrm>
            <a:custGeom>
              <a:avLst/>
              <a:gdLst/>
              <a:ahLst/>
              <a:cxnLst/>
              <a:rect l="l" t="t" r="r" b="b"/>
              <a:pathLst>
                <a:path w="707" h="261" extrusionOk="0">
                  <a:moveTo>
                    <a:pt x="88" y="261"/>
                  </a:moveTo>
                  <a:cubicBezTo>
                    <a:pt x="49" y="261"/>
                    <a:pt x="14" y="233"/>
                    <a:pt x="7" y="193"/>
                  </a:cubicBezTo>
                  <a:cubicBezTo>
                    <a:pt x="0" y="148"/>
                    <a:pt x="30" y="106"/>
                    <a:pt x="74" y="98"/>
                  </a:cubicBezTo>
                  <a:cubicBezTo>
                    <a:pt x="605" y="8"/>
                    <a:pt x="605" y="8"/>
                    <a:pt x="605" y="8"/>
                  </a:cubicBezTo>
                  <a:cubicBezTo>
                    <a:pt x="649" y="0"/>
                    <a:pt x="692" y="31"/>
                    <a:pt x="699" y="75"/>
                  </a:cubicBezTo>
                  <a:cubicBezTo>
                    <a:pt x="707" y="120"/>
                    <a:pt x="677" y="162"/>
                    <a:pt x="632" y="170"/>
                  </a:cubicBezTo>
                  <a:cubicBezTo>
                    <a:pt x="102" y="260"/>
                    <a:pt x="102" y="260"/>
                    <a:pt x="102" y="260"/>
                  </a:cubicBezTo>
                  <a:cubicBezTo>
                    <a:pt x="97" y="261"/>
                    <a:pt x="93" y="261"/>
                    <a:pt x="88" y="261"/>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929" name="Google Shape;4929;p49"/>
            <p:cNvSpPr/>
            <p:nvPr/>
          </p:nvSpPr>
          <p:spPr>
            <a:xfrm>
              <a:off x="4830762" y="4476750"/>
              <a:ext cx="2535237" cy="1722437"/>
            </a:xfrm>
            <a:custGeom>
              <a:avLst/>
              <a:gdLst/>
              <a:ahLst/>
              <a:cxnLst/>
              <a:rect l="l" t="t" r="r" b="b"/>
              <a:pathLst>
                <a:path w="582" h="395" extrusionOk="0">
                  <a:moveTo>
                    <a:pt x="550" y="0"/>
                  </a:moveTo>
                  <a:cubicBezTo>
                    <a:pt x="32" y="0"/>
                    <a:pt x="32" y="0"/>
                    <a:pt x="32" y="0"/>
                  </a:cubicBezTo>
                  <a:cubicBezTo>
                    <a:pt x="14" y="0"/>
                    <a:pt x="0" y="14"/>
                    <a:pt x="0" y="31"/>
                  </a:cubicBezTo>
                  <a:cubicBezTo>
                    <a:pt x="0" y="54"/>
                    <a:pt x="0" y="54"/>
                    <a:pt x="0" y="54"/>
                  </a:cubicBezTo>
                  <a:cubicBezTo>
                    <a:pt x="0" y="152"/>
                    <a:pt x="72" y="234"/>
                    <a:pt x="166" y="250"/>
                  </a:cubicBezTo>
                  <a:cubicBezTo>
                    <a:pt x="164" y="253"/>
                    <a:pt x="164" y="256"/>
                    <a:pt x="164" y="259"/>
                  </a:cubicBezTo>
                  <a:cubicBezTo>
                    <a:pt x="164" y="273"/>
                    <a:pt x="175" y="284"/>
                    <a:pt x="188" y="284"/>
                  </a:cubicBezTo>
                  <a:cubicBezTo>
                    <a:pt x="190" y="284"/>
                    <a:pt x="190" y="284"/>
                    <a:pt x="190" y="284"/>
                  </a:cubicBezTo>
                  <a:cubicBezTo>
                    <a:pt x="180" y="287"/>
                    <a:pt x="173" y="296"/>
                    <a:pt x="173" y="308"/>
                  </a:cubicBezTo>
                  <a:cubicBezTo>
                    <a:pt x="173" y="321"/>
                    <a:pt x="184" y="332"/>
                    <a:pt x="197" y="332"/>
                  </a:cubicBezTo>
                  <a:cubicBezTo>
                    <a:pt x="186" y="334"/>
                    <a:pt x="177" y="344"/>
                    <a:pt x="177" y="356"/>
                  </a:cubicBezTo>
                  <a:cubicBezTo>
                    <a:pt x="177" y="370"/>
                    <a:pt x="188" y="381"/>
                    <a:pt x="202" y="381"/>
                  </a:cubicBezTo>
                  <a:cubicBezTo>
                    <a:pt x="218" y="381"/>
                    <a:pt x="218" y="381"/>
                    <a:pt x="218" y="381"/>
                  </a:cubicBezTo>
                  <a:cubicBezTo>
                    <a:pt x="232" y="390"/>
                    <a:pt x="259" y="395"/>
                    <a:pt x="289" y="395"/>
                  </a:cubicBezTo>
                  <a:cubicBezTo>
                    <a:pt x="319" y="395"/>
                    <a:pt x="346" y="390"/>
                    <a:pt x="360" y="381"/>
                  </a:cubicBezTo>
                  <a:cubicBezTo>
                    <a:pt x="379" y="381"/>
                    <a:pt x="379" y="381"/>
                    <a:pt x="379" y="381"/>
                  </a:cubicBezTo>
                  <a:cubicBezTo>
                    <a:pt x="393" y="381"/>
                    <a:pt x="404" y="370"/>
                    <a:pt x="404" y="356"/>
                  </a:cubicBezTo>
                  <a:cubicBezTo>
                    <a:pt x="404" y="344"/>
                    <a:pt x="395" y="335"/>
                    <a:pt x="384" y="332"/>
                  </a:cubicBezTo>
                  <a:cubicBezTo>
                    <a:pt x="398" y="332"/>
                    <a:pt x="409" y="321"/>
                    <a:pt x="409" y="308"/>
                  </a:cubicBezTo>
                  <a:cubicBezTo>
                    <a:pt x="409" y="296"/>
                    <a:pt x="401" y="287"/>
                    <a:pt x="391" y="284"/>
                  </a:cubicBezTo>
                  <a:cubicBezTo>
                    <a:pt x="392" y="284"/>
                    <a:pt x="392" y="284"/>
                    <a:pt x="392" y="284"/>
                  </a:cubicBezTo>
                  <a:cubicBezTo>
                    <a:pt x="406" y="284"/>
                    <a:pt x="417" y="273"/>
                    <a:pt x="417" y="259"/>
                  </a:cubicBezTo>
                  <a:cubicBezTo>
                    <a:pt x="417" y="256"/>
                    <a:pt x="416" y="253"/>
                    <a:pt x="415" y="250"/>
                  </a:cubicBezTo>
                  <a:cubicBezTo>
                    <a:pt x="510" y="234"/>
                    <a:pt x="582" y="153"/>
                    <a:pt x="582" y="54"/>
                  </a:cubicBezTo>
                  <a:cubicBezTo>
                    <a:pt x="582" y="31"/>
                    <a:pt x="582" y="31"/>
                    <a:pt x="582" y="31"/>
                  </a:cubicBezTo>
                  <a:cubicBezTo>
                    <a:pt x="582" y="14"/>
                    <a:pt x="567" y="0"/>
                    <a:pt x="550" y="0"/>
                  </a:cubicBezTo>
                  <a:close/>
                </a:path>
              </a:pathLst>
            </a:custGeom>
            <a:solidFill>
              <a:schemeClr val="dk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930" name="Google Shape;4930;p49"/>
            <p:cNvSpPr/>
            <p:nvPr/>
          </p:nvSpPr>
          <p:spPr>
            <a:xfrm>
              <a:off x="5078412" y="4067175"/>
              <a:ext cx="714375" cy="322262"/>
            </a:xfrm>
            <a:custGeom>
              <a:avLst/>
              <a:gdLst/>
              <a:ahLst/>
              <a:cxnLst/>
              <a:rect l="l" t="t" r="r" b="b"/>
              <a:pathLst>
                <a:path w="164" h="74" extrusionOk="0">
                  <a:moveTo>
                    <a:pt x="164" y="67"/>
                  </a:moveTo>
                  <a:cubicBezTo>
                    <a:pt x="164" y="12"/>
                    <a:pt x="164" y="12"/>
                    <a:pt x="164" y="12"/>
                  </a:cubicBezTo>
                  <a:cubicBezTo>
                    <a:pt x="164" y="5"/>
                    <a:pt x="158" y="0"/>
                    <a:pt x="152" y="1"/>
                  </a:cubicBezTo>
                  <a:cubicBezTo>
                    <a:pt x="8" y="26"/>
                    <a:pt x="8" y="26"/>
                    <a:pt x="8" y="26"/>
                  </a:cubicBezTo>
                  <a:cubicBezTo>
                    <a:pt x="4" y="27"/>
                    <a:pt x="0" y="31"/>
                    <a:pt x="0" y="36"/>
                  </a:cubicBezTo>
                  <a:cubicBezTo>
                    <a:pt x="0" y="67"/>
                    <a:pt x="0" y="67"/>
                    <a:pt x="0" y="67"/>
                  </a:cubicBezTo>
                  <a:cubicBezTo>
                    <a:pt x="0" y="71"/>
                    <a:pt x="3" y="74"/>
                    <a:pt x="8" y="74"/>
                  </a:cubicBezTo>
                  <a:cubicBezTo>
                    <a:pt x="156" y="74"/>
                    <a:pt x="156" y="74"/>
                    <a:pt x="156" y="74"/>
                  </a:cubicBezTo>
                  <a:cubicBezTo>
                    <a:pt x="160" y="74"/>
                    <a:pt x="164" y="71"/>
                    <a:pt x="164" y="67"/>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931" name="Google Shape;4931;p49"/>
            <p:cNvSpPr/>
            <p:nvPr/>
          </p:nvSpPr>
          <p:spPr>
            <a:xfrm>
              <a:off x="6389687" y="3844925"/>
              <a:ext cx="715962" cy="544512"/>
            </a:xfrm>
            <a:custGeom>
              <a:avLst/>
              <a:gdLst/>
              <a:ahLst/>
              <a:cxnLst/>
              <a:rect l="l" t="t" r="r" b="b"/>
              <a:pathLst>
                <a:path w="164" h="125" extrusionOk="0">
                  <a:moveTo>
                    <a:pt x="164" y="118"/>
                  </a:moveTo>
                  <a:cubicBezTo>
                    <a:pt x="164" y="11"/>
                    <a:pt x="164" y="11"/>
                    <a:pt x="164" y="11"/>
                  </a:cubicBezTo>
                  <a:cubicBezTo>
                    <a:pt x="164" y="5"/>
                    <a:pt x="158" y="0"/>
                    <a:pt x="152" y="1"/>
                  </a:cubicBezTo>
                  <a:cubicBezTo>
                    <a:pt x="8" y="26"/>
                    <a:pt x="8" y="26"/>
                    <a:pt x="8" y="26"/>
                  </a:cubicBezTo>
                  <a:cubicBezTo>
                    <a:pt x="3" y="26"/>
                    <a:pt x="0" y="31"/>
                    <a:pt x="0" y="36"/>
                  </a:cubicBezTo>
                  <a:cubicBezTo>
                    <a:pt x="0" y="118"/>
                    <a:pt x="0" y="118"/>
                    <a:pt x="0" y="118"/>
                  </a:cubicBezTo>
                  <a:cubicBezTo>
                    <a:pt x="0" y="122"/>
                    <a:pt x="3" y="125"/>
                    <a:pt x="8" y="125"/>
                  </a:cubicBezTo>
                  <a:cubicBezTo>
                    <a:pt x="156" y="125"/>
                    <a:pt x="156" y="125"/>
                    <a:pt x="156" y="125"/>
                  </a:cubicBezTo>
                  <a:cubicBezTo>
                    <a:pt x="160" y="125"/>
                    <a:pt x="164" y="122"/>
                    <a:pt x="164"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4932" name="Google Shape;4932;p49"/>
          <p:cNvGrpSpPr/>
          <p:nvPr/>
        </p:nvGrpSpPr>
        <p:grpSpPr>
          <a:xfrm>
            <a:off x="1676853" y="2181259"/>
            <a:ext cx="445768" cy="445697"/>
            <a:chOff x="1674084" y="3214987"/>
            <a:chExt cx="720142" cy="720027"/>
          </a:xfrm>
        </p:grpSpPr>
        <p:sp>
          <p:nvSpPr>
            <p:cNvPr id="4933" name="Google Shape;4933;p49"/>
            <p:cNvSpPr/>
            <p:nvPr/>
          </p:nvSpPr>
          <p:spPr>
            <a:xfrm>
              <a:off x="1674084" y="3354958"/>
              <a:ext cx="179880" cy="21321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5"/>
                    <a:pt x="204" y="227"/>
                  </a:cubicBezTo>
                  <a:cubicBezTo>
                    <a:pt x="204" y="67"/>
                    <a:pt x="204" y="67"/>
                    <a:pt x="204" y="67"/>
                  </a:cubicBezTo>
                  <a:cubicBezTo>
                    <a:pt x="204" y="59"/>
                    <a:pt x="198" y="52"/>
                    <a:pt x="190" y="52"/>
                  </a:cubicBezTo>
                  <a:cubicBezTo>
                    <a:pt x="120" y="52"/>
                    <a:pt x="120" y="52"/>
                    <a:pt x="120" y="52"/>
                  </a:cubicBezTo>
                  <a:cubicBezTo>
                    <a:pt x="118" y="51"/>
                    <a:pt x="115" y="50"/>
                    <a:pt x="115" y="47"/>
                  </a:cubicBezTo>
                  <a:cubicBezTo>
                    <a:pt x="115" y="42"/>
                    <a:pt x="115" y="37"/>
                    <a:pt x="120" y="34"/>
                  </a:cubicBezTo>
                  <a:cubicBezTo>
                    <a:pt x="122" y="32"/>
                    <a:pt x="125" y="31"/>
                    <a:pt x="128" y="30"/>
                  </a:cubicBezTo>
                  <a:cubicBezTo>
                    <a:pt x="136" y="25"/>
                    <a:pt x="137" y="14"/>
                    <a:pt x="129" y="8"/>
                  </a:cubicBezTo>
                  <a:cubicBezTo>
                    <a:pt x="122" y="2"/>
                    <a:pt x="112" y="0"/>
                    <a:pt x="102" y="0"/>
                  </a:cubicBezTo>
                  <a:cubicBezTo>
                    <a:pt x="93" y="0"/>
                    <a:pt x="82" y="2"/>
                    <a:pt x="75" y="8"/>
                  </a:cubicBezTo>
                  <a:cubicBezTo>
                    <a:pt x="68" y="14"/>
                    <a:pt x="69" y="25"/>
                    <a:pt x="77" y="30"/>
                  </a:cubicBezTo>
                  <a:cubicBezTo>
                    <a:pt x="80" y="31"/>
                    <a:pt x="82" y="32"/>
                    <a:pt x="85" y="34"/>
                  </a:cubicBezTo>
                  <a:cubicBezTo>
                    <a:pt x="89" y="37"/>
                    <a:pt x="90" y="42"/>
                    <a:pt x="89" y="47"/>
                  </a:cubicBezTo>
                  <a:cubicBezTo>
                    <a:pt x="89" y="50"/>
                    <a:pt x="87" y="51"/>
                    <a:pt x="85" y="52"/>
                  </a:cubicBezTo>
                  <a:cubicBezTo>
                    <a:pt x="15" y="52"/>
                    <a:pt x="15" y="52"/>
                    <a:pt x="15" y="52"/>
                  </a:cubicBezTo>
                  <a:cubicBezTo>
                    <a:pt x="7" y="52"/>
                    <a:pt x="0" y="59"/>
                    <a:pt x="0" y="67"/>
                  </a:cubicBezTo>
                  <a:cubicBezTo>
                    <a:pt x="0" y="227"/>
                    <a:pt x="0" y="227"/>
                    <a:pt x="0" y="227"/>
                  </a:cubicBezTo>
                  <a:cubicBezTo>
                    <a:pt x="0" y="235"/>
                    <a:pt x="7" y="242"/>
                    <a:pt x="15" y="242"/>
                  </a:cubicBezTo>
                  <a:cubicBezTo>
                    <a:pt x="68" y="242"/>
                    <a:pt x="68" y="242"/>
                    <a:pt x="68" y="242"/>
                  </a:cubicBezTo>
                  <a:cubicBezTo>
                    <a:pt x="61" y="237"/>
                    <a:pt x="57" y="230"/>
                    <a:pt x="57" y="222"/>
                  </a:cubicBezTo>
                  <a:close/>
                </a:path>
              </a:pathLst>
            </a:custGeom>
            <a:solidFill>
              <a:srgbClr val="6666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34" name="Google Shape;4934;p49"/>
            <p:cNvSpPr/>
            <p:nvPr/>
          </p:nvSpPr>
          <p:spPr>
            <a:xfrm>
              <a:off x="1674084" y="3534654"/>
              <a:ext cx="179880" cy="213525"/>
            </a:xfrm>
            <a:custGeom>
              <a:avLst/>
              <a:gdLst/>
              <a:ahLst/>
              <a:cxnLst/>
              <a:rect l="l" t="t" r="r" b="b"/>
              <a:pathLst>
                <a:path w="204" h="242" extrusionOk="0">
                  <a:moveTo>
                    <a:pt x="57" y="222"/>
                  </a:moveTo>
                  <a:cubicBezTo>
                    <a:pt x="57" y="214"/>
                    <a:pt x="61" y="207"/>
                    <a:pt x="67" y="202"/>
                  </a:cubicBezTo>
                  <a:cubicBezTo>
                    <a:pt x="76" y="195"/>
                    <a:pt x="88" y="191"/>
                    <a:pt x="102" y="191"/>
                  </a:cubicBezTo>
                  <a:cubicBezTo>
                    <a:pt x="116" y="191"/>
                    <a:pt x="129" y="195"/>
                    <a:pt x="137" y="202"/>
                  </a:cubicBezTo>
                  <a:cubicBezTo>
                    <a:pt x="144" y="207"/>
                    <a:pt x="147" y="214"/>
                    <a:pt x="147" y="222"/>
                  </a:cubicBezTo>
                  <a:cubicBezTo>
                    <a:pt x="147" y="230"/>
                    <a:pt x="143" y="237"/>
                    <a:pt x="137" y="242"/>
                  </a:cubicBezTo>
                  <a:cubicBezTo>
                    <a:pt x="190" y="242"/>
                    <a:pt x="190" y="242"/>
                    <a:pt x="190" y="242"/>
                  </a:cubicBezTo>
                  <a:cubicBezTo>
                    <a:pt x="198" y="242"/>
                    <a:pt x="204" y="236"/>
                    <a:pt x="204" y="227"/>
                  </a:cubicBezTo>
                  <a:cubicBezTo>
                    <a:pt x="204" y="67"/>
                    <a:pt x="204" y="67"/>
                    <a:pt x="204" y="67"/>
                  </a:cubicBezTo>
                  <a:cubicBezTo>
                    <a:pt x="204" y="59"/>
                    <a:pt x="198" y="53"/>
                    <a:pt x="190" y="53"/>
                  </a:cubicBezTo>
                  <a:cubicBezTo>
                    <a:pt x="120" y="53"/>
                    <a:pt x="120" y="53"/>
                    <a:pt x="120" y="53"/>
                  </a:cubicBezTo>
                  <a:cubicBezTo>
                    <a:pt x="118" y="52"/>
                    <a:pt x="115" y="50"/>
                    <a:pt x="115" y="47"/>
                  </a:cubicBezTo>
                  <a:cubicBezTo>
                    <a:pt x="115" y="42"/>
                    <a:pt x="115" y="38"/>
                    <a:pt x="120" y="34"/>
                  </a:cubicBezTo>
                  <a:cubicBezTo>
                    <a:pt x="122" y="33"/>
                    <a:pt x="125" y="31"/>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1"/>
                    <a:pt x="82" y="33"/>
                    <a:pt x="85" y="34"/>
                  </a:cubicBezTo>
                  <a:cubicBezTo>
                    <a:pt x="89" y="38"/>
                    <a:pt x="90" y="42"/>
                    <a:pt x="89" y="47"/>
                  </a:cubicBezTo>
                  <a:cubicBezTo>
                    <a:pt x="89" y="50"/>
                    <a:pt x="87" y="52"/>
                    <a:pt x="85" y="53"/>
                  </a:cubicBezTo>
                  <a:cubicBezTo>
                    <a:pt x="15" y="53"/>
                    <a:pt x="15" y="53"/>
                    <a:pt x="15" y="53"/>
                  </a:cubicBezTo>
                  <a:cubicBezTo>
                    <a:pt x="7" y="53"/>
                    <a:pt x="0" y="59"/>
                    <a:pt x="0" y="67"/>
                  </a:cubicBezTo>
                  <a:cubicBezTo>
                    <a:pt x="0" y="227"/>
                    <a:pt x="0" y="227"/>
                    <a:pt x="0" y="227"/>
                  </a:cubicBezTo>
                  <a:cubicBezTo>
                    <a:pt x="0" y="236"/>
                    <a:pt x="7" y="242"/>
                    <a:pt x="15" y="242"/>
                  </a:cubicBezTo>
                  <a:cubicBezTo>
                    <a:pt x="68" y="242"/>
                    <a:pt x="68" y="242"/>
                    <a:pt x="68" y="242"/>
                  </a:cubicBezTo>
                  <a:cubicBezTo>
                    <a:pt x="61" y="237"/>
                    <a:pt x="57" y="230"/>
                    <a:pt x="57" y="222"/>
                  </a:cubicBezTo>
                  <a:close/>
                </a:path>
              </a:pathLst>
            </a:custGeom>
            <a:solidFill>
              <a:srgbClr val="B7B7B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35" name="Google Shape;4935;p49"/>
            <p:cNvSpPr/>
            <p:nvPr/>
          </p:nvSpPr>
          <p:spPr>
            <a:xfrm>
              <a:off x="1861110" y="3214987"/>
              <a:ext cx="212190" cy="179696"/>
            </a:xfrm>
            <a:custGeom>
              <a:avLst/>
              <a:gdLst/>
              <a:ahLst/>
              <a:cxnLst/>
              <a:rect l="l" t="t" r="r" b="b"/>
              <a:pathLst>
                <a:path w="241" h="204" extrusionOk="0">
                  <a:moveTo>
                    <a:pt x="20" y="57"/>
                  </a:moveTo>
                  <a:cubicBezTo>
                    <a:pt x="27" y="57"/>
                    <a:pt x="35" y="61"/>
                    <a:pt x="40" y="67"/>
                  </a:cubicBezTo>
                  <a:cubicBezTo>
                    <a:pt x="47" y="76"/>
                    <a:pt x="51" y="88"/>
                    <a:pt x="51" y="102"/>
                  </a:cubicBezTo>
                  <a:cubicBezTo>
                    <a:pt x="51" y="116"/>
                    <a:pt x="47" y="128"/>
                    <a:pt x="40" y="137"/>
                  </a:cubicBezTo>
                  <a:cubicBezTo>
                    <a:pt x="35" y="143"/>
                    <a:pt x="27"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7" y="119"/>
                  </a:cubicBezTo>
                  <a:cubicBezTo>
                    <a:pt x="209" y="122"/>
                    <a:pt x="210" y="125"/>
                    <a:pt x="212" y="127"/>
                  </a:cubicBezTo>
                  <a:cubicBezTo>
                    <a:pt x="217" y="135"/>
                    <a:pt x="227" y="136"/>
                    <a:pt x="233" y="129"/>
                  </a:cubicBezTo>
                  <a:cubicBezTo>
                    <a:pt x="239" y="122"/>
                    <a:pt x="241" y="112"/>
                    <a:pt x="241" y="102"/>
                  </a:cubicBezTo>
                  <a:cubicBezTo>
                    <a:pt x="241" y="92"/>
                    <a:pt x="239" y="82"/>
                    <a:pt x="233" y="75"/>
                  </a:cubicBezTo>
                  <a:cubicBezTo>
                    <a:pt x="227" y="68"/>
                    <a:pt x="217" y="69"/>
                    <a:pt x="212" y="77"/>
                  </a:cubicBezTo>
                  <a:cubicBezTo>
                    <a:pt x="210" y="79"/>
                    <a:pt x="209" y="82"/>
                    <a:pt x="207"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36" name="Google Shape;4936;p49"/>
            <p:cNvSpPr/>
            <p:nvPr/>
          </p:nvSpPr>
          <p:spPr>
            <a:xfrm>
              <a:off x="2040679" y="3214987"/>
              <a:ext cx="213433" cy="179696"/>
            </a:xfrm>
            <a:custGeom>
              <a:avLst/>
              <a:gdLst/>
              <a:ahLst/>
              <a:cxnLst/>
              <a:rect l="l" t="t" r="r" b="b"/>
              <a:pathLst>
                <a:path w="242" h="204" extrusionOk="0">
                  <a:moveTo>
                    <a:pt x="20" y="57"/>
                  </a:move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9"/>
                    <a:pt x="0" y="189"/>
                    <a:pt x="0" y="189"/>
                  </a:cubicBezTo>
                  <a:cubicBezTo>
                    <a:pt x="0" y="197"/>
                    <a:pt x="6" y="204"/>
                    <a:pt x="14" y="204"/>
                  </a:cubicBezTo>
                  <a:cubicBezTo>
                    <a:pt x="175" y="204"/>
                    <a:pt x="175" y="204"/>
                    <a:pt x="175" y="204"/>
                  </a:cubicBezTo>
                  <a:cubicBezTo>
                    <a:pt x="183" y="204"/>
                    <a:pt x="189" y="197"/>
                    <a:pt x="189" y="189"/>
                  </a:cubicBezTo>
                  <a:cubicBezTo>
                    <a:pt x="189" y="119"/>
                    <a:pt x="189" y="119"/>
                    <a:pt x="189" y="119"/>
                  </a:cubicBezTo>
                  <a:cubicBezTo>
                    <a:pt x="190" y="117"/>
                    <a:pt x="192" y="115"/>
                    <a:pt x="195" y="115"/>
                  </a:cubicBezTo>
                  <a:cubicBezTo>
                    <a:pt x="200" y="115"/>
                    <a:pt x="204" y="115"/>
                    <a:pt x="208" y="119"/>
                  </a:cubicBezTo>
                  <a:cubicBezTo>
                    <a:pt x="209" y="122"/>
                    <a:pt x="211" y="125"/>
                    <a:pt x="212" y="127"/>
                  </a:cubicBezTo>
                  <a:cubicBezTo>
                    <a:pt x="217" y="135"/>
                    <a:pt x="227" y="136"/>
                    <a:pt x="233" y="129"/>
                  </a:cubicBezTo>
                  <a:cubicBezTo>
                    <a:pt x="239" y="122"/>
                    <a:pt x="242" y="112"/>
                    <a:pt x="241" y="102"/>
                  </a:cubicBezTo>
                  <a:cubicBezTo>
                    <a:pt x="242" y="92"/>
                    <a:pt x="239" y="82"/>
                    <a:pt x="233" y="75"/>
                  </a:cubicBezTo>
                  <a:cubicBezTo>
                    <a:pt x="227" y="68"/>
                    <a:pt x="217" y="69"/>
                    <a:pt x="212" y="77"/>
                  </a:cubicBezTo>
                  <a:cubicBezTo>
                    <a:pt x="211" y="79"/>
                    <a:pt x="209" y="82"/>
                    <a:pt x="208" y="85"/>
                  </a:cubicBezTo>
                  <a:cubicBezTo>
                    <a:pt x="204" y="89"/>
                    <a:pt x="200" y="89"/>
                    <a:pt x="195" y="89"/>
                  </a:cubicBezTo>
                  <a:cubicBezTo>
                    <a:pt x="192" y="89"/>
                    <a:pt x="190" y="87"/>
                    <a:pt x="189" y="85"/>
                  </a:cubicBezTo>
                  <a:cubicBezTo>
                    <a:pt x="189" y="15"/>
                    <a:pt x="189" y="15"/>
                    <a:pt x="189" y="15"/>
                  </a:cubicBezTo>
                  <a:cubicBezTo>
                    <a:pt x="189" y="6"/>
                    <a:pt x="183" y="0"/>
                    <a:pt x="175" y="0"/>
                  </a:cubicBezTo>
                  <a:cubicBezTo>
                    <a:pt x="14" y="0"/>
                    <a:pt x="14" y="0"/>
                    <a:pt x="14" y="0"/>
                  </a:cubicBezTo>
                  <a:cubicBezTo>
                    <a:pt x="6" y="0"/>
                    <a:pt x="0" y="6"/>
                    <a:pt x="0" y="15"/>
                  </a:cubicBezTo>
                  <a:cubicBezTo>
                    <a:pt x="0" y="67"/>
                    <a:pt x="0" y="67"/>
                    <a:pt x="0" y="67"/>
                  </a:cubicBezTo>
                  <a:cubicBezTo>
                    <a:pt x="5" y="61"/>
                    <a:pt x="12" y="57"/>
                    <a:pt x="20" y="57"/>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37" name="Google Shape;4937;p49"/>
            <p:cNvSpPr/>
            <p:nvPr/>
          </p:nvSpPr>
          <p:spPr>
            <a:xfrm>
              <a:off x="1674084" y="3714660"/>
              <a:ext cx="173666" cy="220353"/>
            </a:xfrm>
            <a:custGeom>
              <a:avLst/>
              <a:gdLst/>
              <a:ahLst/>
              <a:cxnLst/>
              <a:rect l="l" t="t" r="r" b="b"/>
              <a:pathLst>
                <a:path w="197" h="250" extrusionOk="0">
                  <a:moveTo>
                    <a:pt x="177" y="192"/>
                  </a:moveTo>
                  <a:cubicBezTo>
                    <a:pt x="169" y="192"/>
                    <a:pt x="162" y="189"/>
                    <a:pt x="157" y="183"/>
                  </a:cubicBezTo>
                  <a:cubicBezTo>
                    <a:pt x="150" y="174"/>
                    <a:pt x="146" y="161"/>
                    <a:pt x="146" y="147"/>
                  </a:cubicBezTo>
                  <a:cubicBezTo>
                    <a:pt x="146" y="134"/>
                    <a:pt x="150" y="121"/>
                    <a:pt x="157" y="112"/>
                  </a:cubicBezTo>
                  <a:cubicBezTo>
                    <a:pt x="162" y="106"/>
                    <a:pt x="169" y="103"/>
                    <a:pt x="177" y="103"/>
                  </a:cubicBezTo>
                  <a:cubicBezTo>
                    <a:pt x="185" y="103"/>
                    <a:pt x="192" y="106"/>
                    <a:pt x="197" y="113"/>
                  </a:cubicBezTo>
                  <a:cubicBezTo>
                    <a:pt x="197" y="67"/>
                    <a:pt x="197" y="67"/>
                    <a:pt x="197" y="67"/>
                  </a:cubicBezTo>
                  <a:cubicBezTo>
                    <a:pt x="197" y="59"/>
                    <a:pt x="191" y="53"/>
                    <a:pt x="182" y="53"/>
                  </a:cubicBezTo>
                  <a:cubicBezTo>
                    <a:pt x="120" y="53"/>
                    <a:pt x="120" y="53"/>
                    <a:pt x="120" y="53"/>
                  </a:cubicBezTo>
                  <a:cubicBezTo>
                    <a:pt x="118" y="52"/>
                    <a:pt x="115" y="50"/>
                    <a:pt x="115" y="47"/>
                  </a:cubicBezTo>
                  <a:cubicBezTo>
                    <a:pt x="115" y="42"/>
                    <a:pt x="115" y="38"/>
                    <a:pt x="120" y="35"/>
                  </a:cubicBezTo>
                  <a:cubicBezTo>
                    <a:pt x="122" y="33"/>
                    <a:pt x="125" y="32"/>
                    <a:pt x="128" y="30"/>
                  </a:cubicBezTo>
                  <a:cubicBezTo>
                    <a:pt x="136" y="25"/>
                    <a:pt x="137" y="15"/>
                    <a:pt x="129" y="9"/>
                  </a:cubicBezTo>
                  <a:cubicBezTo>
                    <a:pt x="122" y="3"/>
                    <a:pt x="112" y="0"/>
                    <a:pt x="102" y="1"/>
                  </a:cubicBezTo>
                  <a:cubicBezTo>
                    <a:pt x="93" y="0"/>
                    <a:pt x="82" y="3"/>
                    <a:pt x="75" y="9"/>
                  </a:cubicBezTo>
                  <a:cubicBezTo>
                    <a:pt x="68" y="15"/>
                    <a:pt x="69" y="25"/>
                    <a:pt x="77" y="30"/>
                  </a:cubicBezTo>
                  <a:cubicBezTo>
                    <a:pt x="80" y="32"/>
                    <a:pt x="82" y="33"/>
                    <a:pt x="85" y="35"/>
                  </a:cubicBezTo>
                  <a:cubicBezTo>
                    <a:pt x="89" y="38"/>
                    <a:pt x="90" y="42"/>
                    <a:pt x="89" y="47"/>
                  </a:cubicBezTo>
                  <a:cubicBezTo>
                    <a:pt x="89" y="50"/>
                    <a:pt x="87" y="52"/>
                    <a:pt x="85" y="53"/>
                  </a:cubicBezTo>
                  <a:cubicBezTo>
                    <a:pt x="15" y="53"/>
                    <a:pt x="15" y="53"/>
                    <a:pt x="15" y="53"/>
                  </a:cubicBezTo>
                  <a:cubicBezTo>
                    <a:pt x="7" y="53"/>
                    <a:pt x="0" y="59"/>
                    <a:pt x="0" y="67"/>
                  </a:cubicBezTo>
                  <a:cubicBezTo>
                    <a:pt x="0" y="235"/>
                    <a:pt x="0" y="235"/>
                    <a:pt x="0" y="235"/>
                  </a:cubicBezTo>
                  <a:cubicBezTo>
                    <a:pt x="0" y="243"/>
                    <a:pt x="7" y="250"/>
                    <a:pt x="15" y="250"/>
                  </a:cubicBezTo>
                  <a:cubicBezTo>
                    <a:pt x="182" y="250"/>
                    <a:pt x="182" y="250"/>
                    <a:pt x="182" y="250"/>
                  </a:cubicBezTo>
                  <a:cubicBezTo>
                    <a:pt x="191" y="250"/>
                    <a:pt x="197" y="243"/>
                    <a:pt x="197" y="235"/>
                  </a:cubicBezTo>
                  <a:cubicBezTo>
                    <a:pt x="197" y="182"/>
                    <a:pt x="197" y="182"/>
                    <a:pt x="197" y="182"/>
                  </a:cubicBezTo>
                  <a:cubicBezTo>
                    <a:pt x="192" y="189"/>
                    <a:pt x="185" y="192"/>
                    <a:pt x="177" y="192"/>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38" name="Google Shape;4938;p49"/>
            <p:cNvSpPr/>
            <p:nvPr/>
          </p:nvSpPr>
          <p:spPr>
            <a:xfrm>
              <a:off x="1674084" y="3214987"/>
              <a:ext cx="219646" cy="173489"/>
            </a:xfrm>
            <a:custGeom>
              <a:avLst/>
              <a:gdLst/>
              <a:ahLst/>
              <a:cxnLst/>
              <a:rect l="l" t="t" r="r" b="b"/>
              <a:pathLst>
                <a:path w="249" h="197" extrusionOk="0">
                  <a:moveTo>
                    <a:pt x="57" y="177"/>
                  </a:moveTo>
                  <a:cubicBezTo>
                    <a:pt x="57" y="169"/>
                    <a:pt x="61" y="162"/>
                    <a:pt x="67" y="157"/>
                  </a:cubicBezTo>
                  <a:cubicBezTo>
                    <a:pt x="76" y="149"/>
                    <a:pt x="88" y="146"/>
                    <a:pt x="102" y="146"/>
                  </a:cubicBezTo>
                  <a:cubicBezTo>
                    <a:pt x="116" y="146"/>
                    <a:pt x="129" y="149"/>
                    <a:pt x="137" y="157"/>
                  </a:cubicBezTo>
                  <a:cubicBezTo>
                    <a:pt x="144" y="162"/>
                    <a:pt x="147" y="169"/>
                    <a:pt x="147" y="177"/>
                  </a:cubicBezTo>
                  <a:cubicBezTo>
                    <a:pt x="147" y="185"/>
                    <a:pt x="143" y="192"/>
                    <a:pt x="137" y="197"/>
                  </a:cubicBezTo>
                  <a:cubicBezTo>
                    <a:pt x="182" y="197"/>
                    <a:pt x="182" y="197"/>
                    <a:pt x="182" y="197"/>
                  </a:cubicBezTo>
                  <a:cubicBezTo>
                    <a:pt x="191" y="197"/>
                    <a:pt x="197" y="190"/>
                    <a:pt x="197" y="182"/>
                  </a:cubicBezTo>
                  <a:cubicBezTo>
                    <a:pt x="197" y="119"/>
                    <a:pt x="197" y="119"/>
                    <a:pt x="197" y="119"/>
                  </a:cubicBezTo>
                  <a:cubicBezTo>
                    <a:pt x="198" y="117"/>
                    <a:pt x="200" y="115"/>
                    <a:pt x="202" y="115"/>
                  </a:cubicBezTo>
                  <a:cubicBezTo>
                    <a:pt x="207" y="115"/>
                    <a:pt x="212" y="115"/>
                    <a:pt x="215" y="119"/>
                  </a:cubicBezTo>
                  <a:cubicBezTo>
                    <a:pt x="217" y="122"/>
                    <a:pt x="218" y="125"/>
                    <a:pt x="220" y="127"/>
                  </a:cubicBezTo>
                  <a:cubicBezTo>
                    <a:pt x="225" y="135"/>
                    <a:pt x="235" y="136"/>
                    <a:pt x="241" y="129"/>
                  </a:cubicBezTo>
                  <a:cubicBezTo>
                    <a:pt x="247" y="122"/>
                    <a:pt x="249" y="112"/>
                    <a:pt x="249" y="102"/>
                  </a:cubicBezTo>
                  <a:cubicBezTo>
                    <a:pt x="249" y="92"/>
                    <a:pt x="247" y="82"/>
                    <a:pt x="241" y="75"/>
                  </a:cubicBezTo>
                  <a:cubicBezTo>
                    <a:pt x="235" y="68"/>
                    <a:pt x="225" y="69"/>
                    <a:pt x="220" y="77"/>
                  </a:cubicBezTo>
                  <a:cubicBezTo>
                    <a:pt x="218" y="79"/>
                    <a:pt x="217" y="82"/>
                    <a:pt x="215" y="85"/>
                  </a:cubicBezTo>
                  <a:cubicBezTo>
                    <a:pt x="212" y="89"/>
                    <a:pt x="207" y="89"/>
                    <a:pt x="202" y="89"/>
                  </a:cubicBezTo>
                  <a:cubicBezTo>
                    <a:pt x="200" y="89"/>
                    <a:pt x="198" y="87"/>
                    <a:pt x="197" y="85"/>
                  </a:cubicBezTo>
                  <a:cubicBezTo>
                    <a:pt x="197" y="15"/>
                    <a:pt x="197" y="15"/>
                    <a:pt x="197" y="15"/>
                  </a:cubicBezTo>
                  <a:cubicBezTo>
                    <a:pt x="197" y="6"/>
                    <a:pt x="191" y="0"/>
                    <a:pt x="182" y="0"/>
                  </a:cubicBezTo>
                  <a:cubicBezTo>
                    <a:pt x="15" y="0"/>
                    <a:pt x="15" y="0"/>
                    <a:pt x="15" y="0"/>
                  </a:cubicBezTo>
                  <a:cubicBezTo>
                    <a:pt x="7" y="0"/>
                    <a:pt x="0" y="6"/>
                    <a:pt x="0" y="15"/>
                  </a:cubicBezTo>
                  <a:cubicBezTo>
                    <a:pt x="0" y="182"/>
                    <a:pt x="0" y="182"/>
                    <a:pt x="0" y="182"/>
                  </a:cubicBezTo>
                  <a:cubicBezTo>
                    <a:pt x="0" y="190"/>
                    <a:pt x="7" y="197"/>
                    <a:pt x="15" y="197"/>
                  </a:cubicBezTo>
                  <a:cubicBezTo>
                    <a:pt x="68" y="197"/>
                    <a:pt x="68" y="197"/>
                    <a:pt x="68" y="197"/>
                  </a:cubicBezTo>
                  <a:cubicBezTo>
                    <a:pt x="61" y="192"/>
                    <a:pt x="57" y="185"/>
                    <a:pt x="57" y="177"/>
                  </a:cubicBezTo>
                  <a:close/>
                </a:path>
              </a:pathLst>
            </a:custGeom>
            <a:solidFill>
              <a:srgbClr val="A61C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39" name="Google Shape;4939;p49"/>
            <p:cNvSpPr/>
            <p:nvPr/>
          </p:nvSpPr>
          <p:spPr>
            <a:xfrm>
              <a:off x="1995010" y="3754076"/>
              <a:ext cx="212501" cy="180938"/>
            </a:xfrm>
            <a:custGeom>
              <a:avLst/>
              <a:gdLst/>
              <a:ahLst/>
              <a:cxnLst/>
              <a:rect l="l" t="t" r="r" b="b"/>
              <a:pathLst>
                <a:path w="241" h="205" extrusionOk="0">
                  <a:moveTo>
                    <a:pt x="221" y="147"/>
                  </a:moveTo>
                  <a:cubicBezTo>
                    <a:pt x="214" y="147"/>
                    <a:pt x="206" y="144"/>
                    <a:pt x="201" y="138"/>
                  </a:cubicBezTo>
                  <a:cubicBezTo>
                    <a:pt x="194" y="129"/>
                    <a:pt x="190" y="116"/>
                    <a:pt x="190" y="102"/>
                  </a:cubicBezTo>
                  <a:cubicBezTo>
                    <a:pt x="190" y="89"/>
                    <a:pt x="194" y="76"/>
                    <a:pt x="201" y="67"/>
                  </a:cubicBezTo>
                  <a:cubicBezTo>
                    <a:pt x="206" y="61"/>
                    <a:pt x="214" y="58"/>
                    <a:pt x="221" y="58"/>
                  </a:cubicBezTo>
                  <a:cubicBezTo>
                    <a:pt x="229" y="58"/>
                    <a:pt x="236" y="61"/>
                    <a:pt x="241" y="68"/>
                  </a:cubicBezTo>
                  <a:cubicBezTo>
                    <a:pt x="241" y="15"/>
                    <a:pt x="241" y="15"/>
                    <a:pt x="241" y="15"/>
                  </a:cubicBezTo>
                  <a:cubicBezTo>
                    <a:pt x="241" y="7"/>
                    <a:pt x="235" y="0"/>
                    <a:pt x="227" y="0"/>
                  </a:cubicBezTo>
                  <a:cubicBezTo>
                    <a:pt x="67" y="0"/>
                    <a:pt x="67" y="0"/>
                    <a:pt x="67" y="0"/>
                  </a:cubicBezTo>
                  <a:cubicBezTo>
                    <a:pt x="58" y="0"/>
                    <a:pt x="52" y="7"/>
                    <a:pt x="52" y="15"/>
                  </a:cubicBezTo>
                  <a:cubicBezTo>
                    <a:pt x="52" y="85"/>
                    <a:pt x="52" y="85"/>
                    <a:pt x="52" y="85"/>
                  </a:cubicBezTo>
                  <a:cubicBezTo>
                    <a:pt x="51" y="87"/>
                    <a:pt x="49" y="89"/>
                    <a:pt x="46" y="90"/>
                  </a:cubicBezTo>
                  <a:cubicBezTo>
                    <a:pt x="41" y="90"/>
                    <a:pt x="37" y="90"/>
                    <a:pt x="34" y="85"/>
                  </a:cubicBezTo>
                  <a:cubicBezTo>
                    <a:pt x="32" y="83"/>
                    <a:pt x="31" y="80"/>
                    <a:pt x="29" y="77"/>
                  </a:cubicBezTo>
                  <a:cubicBezTo>
                    <a:pt x="24" y="69"/>
                    <a:pt x="14" y="68"/>
                    <a:pt x="8" y="75"/>
                  </a:cubicBezTo>
                  <a:cubicBezTo>
                    <a:pt x="2" y="83"/>
                    <a:pt x="0" y="93"/>
                    <a:pt x="0" y="102"/>
                  </a:cubicBezTo>
                  <a:cubicBezTo>
                    <a:pt x="0" y="112"/>
                    <a:pt x="2" y="122"/>
                    <a:pt x="8" y="129"/>
                  </a:cubicBezTo>
                  <a:cubicBezTo>
                    <a:pt x="14" y="137"/>
                    <a:pt x="24" y="136"/>
                    <a:pt x="29" y="128"/>
                  </a:cubicBezTo>
                  <a:cubicBezTo>
                    <a:pt x="31" y="125"/>
                    <a:pt x="32" y="122"/>
                    <a:pt x="34" y="120"/>
                  </a:cubicBezTo>
                  <a:cubicBezTo>
                    <a:pt x="37" y="115"/>
                    <a:pt x="41" y="115"/>
                    <a:pt x="46" y="115"/>
                  </a:cubicBezTo>
                  <a:cubicBezTo>
                    <a:pt x="49" y="115"/>
                    <a:pt x="51" y="118"/>
                    <a:pt x="52" y="120"/>
                  </a:cubicBezTo>
                  <a:cubicBezTo>
                    <a:pt x="52" y="190"/>
                    <a:pt x="52" y="190"/>
                    <a:pt x="52" y="190"/>
                  </a:cubicBezTo>
                  <a:cubicBezTo>
                    <a:pt x="52" y="198"/>
                    <a:pt x="58" y="205"/>
                    <a:pt x="67" y="205"/>
                  </a:cubicBezTo>
                  <a:cubicBezTo>
                    <a:pt x="227" y="205"/>
                    <a:pt x="227" y="205"/>
                    <a:pt x="227" y="205"/>
                  </a:cubicBezTo>
                  <a:cubicBezTo>
                    <a:pt x="235" y="205"/>
                    <a:pt x="241" y="198"/>
                    <a:pt x="241" y="190"/>
                  </a:cubicBezTo>
                  <a:cubicBezTo>
                    <a:pt x="241" y="137"/>
                    <a:pt x="241" y="137"/>
                    <a:pt x="241" y="137"/>
                  </a:cubicBezTo>
                  <a:cubicBezTo>
                    <a:pt x="236" y="144"/>
                    <a:pt x="229" y="147"/>
                    <a:pt x="221" y="147"/>
                  </a:cubicBezTo>
                  <a:close/>
                </a:path>
              </a:pathLst>
            </a:custGeom>
            <a:solidFill>
              <a:srgbClr val="3D85C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40" name="Google Shape;4940;p49"/>
            <p:cNvSpPr/>
            <p:nvPr/>
          </p:nvSpPr>
          <p:spPr>
            <a:xfrm>
              <a:off x="2220560" y="3214987"/>
              <a:ext cx="173666" cy="219422"/>
            </a:xfrm>
            <a:custGeom>
              <a:avLst/>
              <a:gdLst/>
              <a:ahLst/>
              <a:cxnLst/>
              <a:rect l="l" t="t" r="r" b="b"/>
              <a:pathLst>
                <a:path w="197" h="249" extrusionOk="0">
                  <a:moveTo>
                    <a:pt x="0" y="15"/>
                  </a:moveTo>
                  <a:cubicBezTo>
                    <a:pt x="0" y="67"/>
                    <a:pt x="0" y="67"/>
                    <a:pt x="0" y="67"/>
                  </a:cubicBezTo>
                  <a:cubicBezTo>
                    <a:pt x="5" y="61"/>
                    <a:pt x="12" y="57"/>
                    <a:pt x="20" y="57"/>
                  </a:cubicBezTo>
                  <a:cubicBezTo>
                    <a:pt x="28" y="57"/>
                    <a:pt x="35" y="61"/>
                    <a:pt x="40" y="67"/>
                  </a:cubicBezTo>
                  <a:cubicBezTo>
                    <a:pt x="47" y="76"/>
                    <a:pt x="51" y="88"/>
                    <a:pt x="51" y="102"/>
                  </a:cubicBezTo>
                  <a:cubicBezTo>
                    <a:pt x="51" y="116"/>
                    <a:pt x="47" y="128"/>
                    <a:pt x="40" y="137"/>
                  </a:cubicBezTo>
                  <a:cubicBezTo>
                    <a:pt x="35" y="143"/>
                    <a:pt x="28" y="147"/>
                    <a:pt x="20" y="147"/>
                  </a:cubicBezTo>
                  <a:cubicBezTo>
                    <a:pt x="12" y="147"/>
                    <a:pt x="5" y="143"/>
                    <a:pt x="0" y="137"/>
                  </a:cubicBezTo>
                  <a:cubicBezTo>
                    <a:pt x="0" y="182"/>
                    <a:pt x="0" y="182"/>
                    <a:pt x="0" y="182"/>
                  </a:cubicBezTo>
                  <a:cubicBezTo>
                    <a:pt x="0" y="190"/>
                    <a:pt x="6" y="197"/>
                    <a:pt x="15" y="197"/>
                  </a:cubicBezTo>
                  <a:cubicBezTo>
                    <a:pt x="77" y="197"/>
                    <a:pt x="77" y="197"/>
                    <a:pt x="77" y="197"/>
                  </a:cubicBezTo>
                  <a:cubicBezTo>
                    <a:pt x="80" y="198"/>
                    <a:pt x="82" y="199"/>
                    <a:pt x="82" y="202"/>
                  </a:cubicBezTo>
                  <a:cubicBezTo>
                    <a:pt x="82" y="207"/>
                    <a:pt x="82" y="212"/>
                    <a:pt x="77" y="215"/>
                  </a:cubicBezTo>
                  <a:cubicBezTo>
                    <a:pt x="75" y="217"/>
                    <a:pt x="72" y="218"/>
                    <a:pt x="69" y="219"/>
                  </a:cubicBezTo>
                  <a:cubicBezTo>
                    <a:pt x="61" y="224"/>
                    <a:pt x="60" y="235"/>
                    <a:pt x="68" y="241"/>
                  </a:cubicBezTo>
                  <a:cubicBezTo>
                    <a:pt x="75" y="247"/>
                    <a:pt x="85" y="249"/>
                    <a:pt x="95" y="249"/>
                  </a:cubicBezTo>
                  <a:cubicBezTo>
                    <a:pt x="104" y="249"/>
                    <a:pt x="115" y="247"/>
                    <a:pt x="122" y="241"/>
                  </a:cubicBezTo>
                  <a:cubicBezTo>
                    <a:pt x="129" y="235"/>
                    <a:pt x="128" y="224"/>
                    <a:pt x="120" y="219"/>
                  </a:cubicBezTo>
                  <a:cubicBezTo>
                    <a:pt x="118" y="218"/>
                    <a:pt x="115" y="217"/>
                    <a:pt x="112" y="215"/>
                  </a:cubicBezTo>
                  <a:cubicBezTo>
                    <a:pt x="108" y="212"/>
                    <a:pt x="107" y="207"/>
                    <a:pt x="108" y="202"/>
                  </a:cubicBezTo>
                  <a:cubicBezTo>
                    <a:pt x="108" y="199"/>
                    <a:pt x="110" y="198"/>
                    <a:pt x="112" y="197"/>
                  </a:cubicBezTo>
                  <a:cubicBezTo>
                    <a:pt x="182" y="197"/>
                    <a:pt x="182" y="197"/>
                    <a:pt x="182" y="197"/>
                  </a:cubicBezTo>
                  <a:cubicBezTo>
                    <a:pt x="190" y="197"/>
                    <a:pt x="197" y="190"/>
                    <a:pt x="197" y="182"/>
                  </a:cubicBezTo>
                  <a:cubicBezTo>
                    <a:pt x="197" y="15"/>
                    <a:pt x="197" y="15"/>
                    <a:pt x="197" y="15"/>
                  </a:cubicBezTo>
                  <a:cubicBezTo>
                    <a:pt x="197" y="6"/>
                    <a:pt x="190" y="0"/>
                    <a:pt x="182" y="0"/>
                  </a:cubicBezTo>
                  <a:cubicBezTo>
                    <a:pt x="15" y="0"/>
                    <a:pt x="15" y="0"/>
                    <a:pt x="15" y="0"/>
                  </a:cubicBezTo>
                  <a:cubicBezTo>
                    <a:pt x="6" y="0"/>
                    <a:pt x="0" y="6"/>
                    <a:pt x="0" y="15"/>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41" name="Google Shape;4941;p49"/>
            <p:cNvSpPr/>
            <p:nvPr/>
          </p:nvSpPr>
          <p:spPr>
            <a:xfrm>
              <a:off x="2214346" y="3400890"/>
              <a:ext cx="179880" cy="213215"/>
            </a:xfrm>
            <a:custGeom>
              <a:avLst/>
              <a:gdLst/>
              <a:ahLst/>
              <a:cxnLst/>
              <a:rect l="l" t="t" r="r" b="b"/>
              <a:pathLst>
                <a:path w="204" h="242" extrusionOk="0">
                  <a:moveTo>
                    <a:pt x="147" y="20"/>
                  </a:moveTo>
                  <a:cubicBezTo>
                    <a:pt x="147" y="28"/>
                    <a:pt x="143" y="35"/>
                    <a:pt x="137" y="40"/>
                  </a:cubicBezTo>
                  <a:cubicBezTo>
                    <a:pt x="128" y="48"/>
                    <a:pt x="116" y="51"/>
                    <a:pt x="102" y="51"/>
                  </a:cubicBezTo>
                  <a:cubicBezTo>
                    <a:pt x="88" y="51"/>
                    <a:pt x="75" y="48"/>
                    <a:pt x="67" y="40"/>
                  </a:cubicBezTo>
                  <a:cubicBezTo>
                    <a:pt x="60" y="35"/>
                    <a:pt x="57" y="28"/>
                    <a:pt x="57" y="20"/>
                  </a:cubicBezTo>
                  <a:cubicBezTo>
                    <a:pt x="57" y="12"/>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2"/>
                    <a:pt x="89" y="195"/>
                  </a:cubicBezTo>
                  <a:cubicBezTo>
                    <a:pt x="89" y="200"/>
                    <a:pt x="89" y="205"/>
                    <a:pt x="84" y="208"/>
                  </a:cubicBezTo>
                  <a:cubicBezTo>
                    <a:pt x="82" y="210"/>
                    <a:pt x="79" y="211"/>
                    <a:pt x="76" y="212"/>
                  </a:cubicBezTo>
                  <a:cubicBezTo>
                    <a:pt x="68" y="217"/>
                    <a:pt x="67" y="228"/>
                    <a:pt x="75" y="234"/>
                  </a:cubicBezTo>
                  <a:cubicBezTo>
                    <a:pt x="82" y="240"/>
                    <a:pt x="92" y="242"/>
                    <a:pt x="102" y="242"/>
                  </a:cubicBezTo>
                  <a:cubicBezTo>
                    <a:pt x="111" y="242"/>
                    <a:pt x="122" y="240"/>
                    <a:pt x="129" y="234"/>
                  </a:cubicBezTo>
                  <a:cubicBezTo>
                    <a:pt x="136" y="228"/>
                    <a:pt x="135" y="217"/>
                    <a:pt x="127" y="212"/>
                  </a:cubicBezTo>
                  <a:cubicBezTo>
                    <a:pt x="125" y="211"/>
                    <a:pt x="122" y="210"/>
                    <a:pt x="119" y="208"/>
                  </a:cubicBezTo>
                  <a:cubicBezTo>
                    <a:pt x="115" y="205"/>
                    <a:pt x="114" y="200"/>
                    <a:pt x="115" y="195"/>
                  </a:cubicBezTo>
                  <a:cubicBezTo>
                    <a:pt x="115" y="192"/>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2"/>
                    <a:pt x="147" y="2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42" name="Google Shape;4942;p49"/>
            <p:cNvSpPr/>
            <p:nvPr/>
          </p:nvSpPr>
          <p:spPr>
            <a:xfrm>
              <a:off x="1814198" y="3754076"/>
              <a:ext cx="213433" cy="180938"/>
            </a:xfrm>
            <a:custGeom>
              <a:avLst/>
              <a:gdLst/>
              <a:ahLst/>
              <a:cxnLst/>
              <a:rect l="l" t="t" r="r" b="b"/>
              <a:pathLst>
                <a:path w="242" h="205" extrusionOk="0">
                  <a:moveTo>
                    <a:pt x="222" y="147"/>
                  </a:moveTo>
                  <a:cubicBezTo>
                    <a:pt x="214" y="147"/>
                    <a:pt x="207" y="144"/>
                    <a:pt x="202" y="138"/>
                  </a:cubicBezTo>
                  <a:cubicBezTo>
                    <a:pt x="195" y="129"/>
                    <a:pt x="191" y="116"/>
                    <a:pt x="191" y="102"/>
                  </a:cubicBezTo>
                  <a:cubicBezTo>
                    <a:pt x="191" y="89"/>
                    <a:pt x="195" y="76"/>
                    <a:pt x="202" y="67"/>
                  </a:cubicBezTo>
                  <a:cubicBezTo>
                    <a:pt x="207" y="61"/>
                    <a:pt x="214" y="58"/>
                    <a:pt x="222" y="58"/>
                  </a:cubicBezTo>
                  <a:cubicBezTo>
                    <a:pt x="230" y="58"/>
                    <a:pt x="237" y="61"/>
                    <a:pt x="242" y="68"/>
                  </a:cubicBezTo>
                  <a:cubicBezTo>
                    <a:pt x="242" y="15"/>
                    <a:pt x="242" y="15"/>
                    <a:pt x="242" y="15"/>
                  </a:cubicBezTo>
                  <a:cubicBezTo>
                    <a:pt x="242" y="7"/>
                    <a:pt x="236" y="0"/>
                    <a:pt x="228" y="0"/>
                  </a:cubicBezTo>
                  <a:cubicBezTo>
                    <a:pt x="67" y="0"/>
                    <a:pt x="67" y="0"/>
                    <a:pt x="67" y="0"/>
                  </a:cubicBezTo>
                  <a:cubicBezTo>
                    <a:pt x="59" y="0"/>
                    <a:pt x="53" y="7"/>
                    <a:pt x="53" y="15"/>
                  </a:cubicBezTo>
                  <a:cubicBezTo>
                    <a:pt x="53" y="85"/>
                    <a:pt x="53" y="85"/>
                    <a:pt x="53" y="85"/>
                  </a:cubicBezTo>
                  <a:cubicBezTo>
                    <a:pt x="52" y="87"/>
                    <a:pt x="50" y="89"/>
                    <a:pt x="47" y="90"/>
                  </a:cubicBezTo>
                  <a:cubicBezTo>
                    <a:pt x="42" y="90"/>
                    <a:pt x="38" y="90"/>
                    <a:pt x="34" y="85"/>
                  </a:cubicBezTo>
                  <a:cubicBezTo>
                    <a:pt x="33" y="83"/>
                    <a:pt x="32" y="80"/>
                    <a:pt x="30" y="77"/>
                  </a:cubicBezTo>
                  <a:cubicBezTo>
                    <a:pt x="25" y="69"/>
                    <a:pt x="15" y="68"/>
                    <a:pt x="9" y="75"/>
                  </a:cubicBezTo>
                  <a:cubicBezTo>
                    <a:pt x="3" y="83"/>
                    <a:pt x="0" y="93"/>
                    <a:pt x="1" y="102"/>
                  </a:cubicBezTo>
                  <a:cubicBezTo>
                    <a:pt x="0" y="112"/>
                    <a:pt x="3" y="122"/>
                    <a:pt x="9" y="129"/>
                  </a:cubicBezTo>
                  <a:cubicBezTo>
                    <a:pt x="15" y="137"/>
                    <a:pt x="25" y="136"/>
                    <a:pt x="30" y="128"/>
                  </a:cubicBezTo>
                  <a:cubicBezTo>
                    <a:pt x="32" y="125"/>
                    <a:pt x="33" y="122"/>
                    <a:pt x="34" y="120"/>
                  </a:cubicBezTo>
                  <a:cubicBezTo>
                    <a:pt x="38" y="115"/>
                    <a:pt x="42" y="115"/>
                    <a:pt x="47" y="115"/>
                  </a:cubicBezTo>
                  <a:cubicBezTo>
                    <a:pt x="50" y="115"/>
                    <a:pt x="52" y="118"/>
                    <a:pt x="53" y="120"/>
                  </a:cubicBezTo>
                  <a:cubicBezTo>
                    <a:pt x="53" y="190"/>
                    <a:pt x="53" y="190"/>
                    <a:pt x="53" y="190"/>
                  </a:cubicBezTo>
                  <a:cubicBezTo>
                    <a:pt x="53" y="198"/>
                    <a:pt x="59" y="205"/>
                    <a:pt x="67" y="205"/>
                  </a:cubicBezTo>
                  <a:cubicBezTo>
                    <a:pt x="228" y="205"/>
                    <a:pt x="228" y="205"/>
                    <a:pt x="228" y="205"/>
                  </a:cubicBezTo>
                  <a:cubicBezTo>
                    <a:pt x="236" y="205"/>
                    <a:pt x="242" y="198"/>
                    <a:pt x="242" y="190"/>
                  </a:cubicBezTo>
                  <a:cubicBezTo>
                    <a:pt x="242" y="137"/>
                    <a:pt x="242" y="137"/>
                    <a:pt x="242" y="137"/>
                  </a:cubicBezTo>
                  <a:cubicBezTo>
                    <a:pt x="237" y="144"/>
                    <a:pt x="230" y="147"/>
                    <a:pt x="222" y="147"/>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43" name="Google Shape;4943;p49"/>
            <p:cNvSpPr/>
            <p:nvPr/>
          </p:nvSpPr>
          <p:spPr>
            <a:xfrm>
              <a:off x="2214346" y="3580587"/>
              <a:ext cx="179880" cy="213215"/>
            </a:xfrm>
            <a:custGeom>
              <a:avLst/>
              <a:gdLst/>
              <a:ahLst/>
              <a:cxnLst/>
              <a:rect l="l" t="t" r="r" b="b"/>
              <a:pathLst>
                <a:path w="204" h="242" extrusionOk="0">
                  <a:moveTo>
                    <a:pt x="147" y="20"/>
                  </a:moveTo>
                  <a:cubicBezTo>
                    <a:pt x="147" y="28"/>
                    <a:pt x="143" y="35"/>
                    <a:pt x="137" y="40"/>
                  </a:cubicBezTo>
                  <a:cubicBezTo>
                    <a:pt x="128" y="48"/>
                    <a:pt x="116" y="52"/>
                    <a:pt x="102" y="51"/>
                  </a:cubicBezTo>
                  <a:cubicBezTo>
                    <a:pt x="88" y="52"/>
                    <a:pt x="75" y="48"/>
                    <a:pt x="67" y="40"/>
                  </a:cubicBezTo>
                  <a:cubicBezTo>
                    <a:pt x="60" y="35"/>
                    <a:pt x="57" y="28"/>
                    <a:pt x="57" y="20"/>
                  </a:cubicBezTo>
                  <a:cubicBezTo>
                    <a:pt x="57" y="13"/>
                    <a:pt x="61" y="5"/>
                    <a:pt x="67" y="0"/>
                  </a:cubicBezTo>
                  <a:cubicBezTo>
                    <a:pt x="14" y="0"/>
                    <a:pt x="14" y="0"/>
                    <a:pt x="14" y="0"/>
                  </a:cubicBezTo>
                  <a:cubicBezTo>
                    <a:pt x="6" y="0"/>
                    <a:pt x="0" y="7"/>
                    <a:pt x="0" y="15"/>
                  </a:cubicBezTo>
                  <a:cubicBezTo>
                    <a:pt x="0" y="175"/>
                    <a:pt x="0" y="175"/>
                    <a:pt x="0" y="175"/>
                  </a:cubicBezTo>
                  <a:cubicBezTo>
                    <a:pt x="0" y="183"/>
                    <a:pt x="6" y="190"/>
                    <a:pt x="14" y="190"/>
                  </a:cubicBezTo>
                  <a:cubicBezTo>
                    <a:pt x="84" y="190"/>
                    <a:pt x="84" y="190"/>
                    <a:pt x="84" y="190"/>
                  </a:cubicBezTo>
                  <a:cubicBezTo>
                    <a:pt x="87" y="191"/>
                    <a:pt x="89" y="193"/>
                    <a:pt x="89" y="195"/>
                  </a:cubicBezTo>
                  <a:cubicBezTo>
                    <a:pt x="89" y="200"/>
                    <a:pt x="89" y="205"/>
                    <a:pt x="84" y="208"/>
                  </a:cubicBezTo>
                  <a:cubicBezTo>
                    <a:pt x="82" y="210"/>
                    <a:pt x="79" y="211"/>
                    <a:pt x="76" y="213"/>
                  </a:cubicBezTo>
                  <a:cubicBezTo>
                    <a:pt x="68" y="218"/>
                    <a:pt x="67" y="228"/>
                    <a:pt x="75" y="234"/>
                  </a:cubicBezTo>
                  <a:cubicBezTo>
                    <a:pt x="82" y="240"/>
                    <a:pt x="92" y="242"/>
                    <a:pt x="102" y="242"/>
                  </a:cubicBezTo>
                  <a:cubicBezTo>
                    <a:pt x="111" y="242"/>
                    <a:pt x="122" y="240"/>
                    <a:pt x="129" y="234"/>
                  </a:cubicBezTo>
                  <a:cubicBezTo>
                    <a:pt x="136" y="228"/>
                    <a:pt x="135" y="218"/>
                    <a:pt x="127" y="213"/>
                  </a:cubicBezTo>
                  <a:cubicBezTo>
                    <a:pt x="125" y="211"/>
                    <a:pt x="122" y="210"/>
                    <a:pt x="119" y="208"/>
                  </a:cubicBezTo>
                  <a:cubicBezTo>
                    <a:pt x="115" y="205"/>
                    <a:pt x="114" y="200"/>
                    <a:pt x="115" y="195"/>
                  </a:cubicBezTo>
                  <a:cubicBezTo>
                    <a:pt x="115" y="193"/>
                    <a:pt x="117" y="191"/>
                    <a:pt x="119" y="190"/>
                  </a:cubicBezTo>
                  <a:cubicBezTo>
                    <a:pt x="189" y="190"/>
                    <a:pt x="189" y="190"/>
                    <a:pt x="189" y="190"/>
                  </a:cubicBezTo>
                  <a:cubicBezTo>
                    <a:pt x="197" y="190"/>
                    <a:pt x="204" y="183"/>
                    <a:pt x="204" y="175"/>
                  </a:cubicBezTo>
                  <a:cubicBezTo>
                    <a:pt x="204" y="15"/>
                    <a:pt x="204" y="15"/>
                    <a:pt x="204" y="15"/>
                  </a:cubicBezTo>
                  <a:cubicBezTo>
                    <a:pt x="204" y="7"/>
                    <a:pt x="197" y="0"/>
                    <a:pt x="189" y="0"/>
                  </a:cubicBezTo>
                  <a:cubicBezTo>
                    <a:pt x="137" y="0"/>
                    <a:pt x="137" y="0"/>
                    <a:pt x="137" y="0"/>
                  </a:cubicBezTo>
                  <a:cubicBezTo>
                    <a:pt x="143" y="5"/>
                    <a:pt x="147" y="13"/>
                    <a:pt x="147" y="2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44" name="Google Shape;4944;p49"/>
            <p:cNvSpPr/>
            <p:nvPr/>
          </p:nvSpPr>
          <p:spPr>
            <a:xfrm>
              <a:off x="2174890" y="3760283"/>
              <a:ext cx="219335" cy="174731"/>
            </a:xfrm>
            <a:custGeom>
              <a:avLst/>
              <a:gdLst/>
              <a:ahLst/>
              <a:cxnLst/>
              <a:rect l="l" t="t" r="r" b="b"/>
              <a:pathLst>
                <a:path w="249" h="198" extrusionOk="0">
                  <a:moveTo>
                    <a:pt x="192" y="21"/>
                  </a:moveTo>
                  <a:cubicBezTo>
                    <a:pt x="192" y="28"/>
                    <a:pt x="188" y="35"/>
                    <a:pt x="182" y="41"/>
                  </a:cubicBezTo>
                  <a:cubicBezTo>
                    <a:pt x="173" y="48"/>
                    <a:pt x="161" y="52"/>
                    <a:pt x="147" y="52"/>
                  </a:cubicBezTo>
                  <a:cubicBezTo>
                    <a:pt x="133" y="52"/>
                    <a:pt x="120" y="48"/>
                    <a:pt x="112" y="41"/>
                  </a:cubicBezTo>
                  <a:cubicBezTo>
                    <a:pt x="105" y="35"/>
                    <a:pt x="102" y="28"/>
                    <a:pt x="102" y="21"/>
                  </a:cubicBezTo>
                  <a:cubicBezTo>
                    <a:pt x="102" y="13"/>
                    <a:pt x="106" y="5"/>
                    <a:pt x="112" y="0"/>
                  </a:cubicBezTo>
                  <a:cubicBezTo>
                    <a:pt x="67" y="0"/>
                    <a:pt x="67" y="0"/>
                    <a:pt x="67" y="0"/>
                  </a:cubicBezTo>
                  <a:cubicBezTo>
                    <a:pt x="59" y="0"/>
                    <a:pt x="52" y="7"/>
                    <a:pt x="52" y="15"/>
                  </a:cubicBezTo>
                  <a:cubicBezTo>
                    <a:pt x="52" y="78"/>
                    <a:pt x="52" y="78"/>
                    <a:pt x="52" y="78"/>
                  </a:cubicBezTo>
                  <a:cubicBezTo>
                    <a:pt x="51" y="80"/>
                    <a:pt x="49" y="82"/>
                    <a:pt x="47" y="83"/>
                  </a:cubicBezTo>
                  <a:cubicBezTo>
                    <a:pt x="42" y="83"/>
                    <a:pt x="37" y="83"/>
                    <a:pt x="34" y="78"/>
                  </a:cubicBezTo>
                  <a:cubicBezTo>
                    <a:pt x="32" y="76"/>
                    <a:pt x="31" y="73"/>
                    <a:pt x="29" y="70"/>
                  </a:cubicBezTo>
                  <a:cubicBezTo>
                    <a:pt x="24" y="62"/>
                    <a:pt x="14" y="61"/>
                    <a:pt x="8" y="68"/>
                  </a:cubicBezTo>
                  <a:cubicBezTo>
                    <a:pt x="2" y="76"/>
                    <a:pt x="0" y="86"/>
                    <a:pt x="0" y="95"/>
                  </a:cubicBezTo>
                  <a:cubicBezTo>
                    <a:pt x="0" y="105"/>
                    <a:pt x="2" y="115"/>
                    <a:pt x="8" y="122"/>
                  </a:cubicBezTo>
                  <a:cubicBezTo>
                    <a:pt x="14" y="130"/>
                    <a:pt x="24" y="129"/>
                    <a:pt x="29" y="121"/>
                  </a:cubicBezTo>
                  <a:cubicBezTo>
                    <a:pt x="31" y="118"/>
                    <a:pt x="32" y="115"/>
                    <a:pt x="34" y="113"/>
                  </a:cubicBezTo>
                  <a:cubicBezTo>
                    <a:pt x="37" y="108"/>
                    <a:pt x="42" y="108"/>
                    <a:pt x="47" y="108"/>
                  </a:cubicBezTo>
                  <a:cubicBezTo>
                    <a:pt x="49" y="108"/>
                    <a:pt x="51" y="111"/>
                    <a:pt x="52" y="113"/>
                  </a:cubicBezTo>
                  <a:cubicBezTo>
                    <a:pt x="52" y="183"/>
                    <a:pt x="52" y="183"/>
                    <a:pt x="52" y="183"/>
                  </a:cubicBezTo>
                  <a:cubicBezTo>
                    <a:pt x="52" y="191"/>
                    <a:pt x="59" y="198"/>
                    <a:pt x="67" y="198"/>
                  </a:cubicBezTo>
                  <a:cubicBezTo>
                    <a:pt x="234" y="198"/>
                    <a:pt x="234" y="198"/>
                    <a:pt x="234" y="198"/>
                  </a:cubicBezTo>
                  <a:cubicBezTo>
                    <a:pt x="242" y="198"/>
                    <a:pt x="249" y="191"/>
                    <a:pt x="249" y="183"/>
                  </a:cubicBezTo>
                  <a:cubicBezTo>
                    <a:pt x="249" y="15"/>
                    <a:pt x="249" y="15"/>
                    <a:pt x="249" y="15"/>
                  </a:cubicBezTo>
                  <a:cubicBezTo>
                    <a:pt x="249" y="7"/>
                    <a:pt x="242" y="0"/>
                    <a:pt x="234" y="0"/>
                  </a:cubicBezTo>
                  <a:cubicBezTo>
                    <a:pt x="182" y="0"/>
                    <a:pt x="182" y="0"/>
                    <a:pt x="182" y="0"/>
                  </a:cubicBezTo>
                  <a:cubicBezTo>
                    <a:pt x="188" y="5"/>
                    <a:pt x="192" y="13"/>
                    <a:pt x="192" y="21"/>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945" name="Google Shape;4945;p49"/>
          <p:cNvGrpSpPr/>
          <p:nvPr/>
        </p:nvGrpSpPr>
        <p:grpSpPr>
          <a:xfrm>
            <a:off x="985694" y="2181221"/>
            <a:ext cx="445578" cy="445773"/>
            <a:chOff x="557511" y="3214925"/>
            <a:chExt cx="719836" cy="720150"/>
          </a:xfrm>
        </p:grpSpPr>
        <p:sp>
          <p:nvSpPr>
            <p:cNvPr id="4946" name="Google Shape;4946;p49"/>
            <p:cNvSpPr/>
            <p:nvPr/>
          </p:nvSpPr>
          <p:spPr>
            <a:xfrm>
              <a:off x="557511" y="3214925"/>
              <a:ext cx="434543" cy="347863"/>
            </a:xfrm>
            <a:custGeom>
              <a:avLst/>
              <a:gdLst/>
              <a:ahLst/>
              <a:cxnLst/>
              <a:rect l="l" t="t" r="r" b="b"/>
              <a:pathLst>
                <a:path w="515" h="412" extrusionOk="0">
                  <a:moveTo>
                    <a:pt x="159" y="412"/>
                  </a:moveTo>
                  <a:cubicBezTo>
                    <a:pt x="147" y="402"/>
                    <a:pt x="139" y="388"/>
                    <a:pt x="139" y="373"/>
                  </a:cubicBezTo>
                  <a:cubicBezTo>
                    <a:pt x="139" y="358"/>
                    <a:pt x="146" y="344"/>
                    <a:pt x="158" y="334"/>
                  </a:cubicBezTo>
                  <a:cubicBezTo>
                    <a:pt x="175" y="319"/>
                    <a:pt x="200" y="312"/>
                    <a:pt x="227" y="312"/>
                  </a:cubicBezTo>
                  <a:cubicBezTo>
                    <a:pt x="254" y="312"/>
                    <a:pt x="278" y="319"/>
                    <a:pt x="296" y="334"/>
                  </a:cubicBezTo>
                  <a:cubicBezTo>
                    <a:pt x="307" y="344"/>
                    <a:pt x="314" y="358"/>
                    <a:pt x="314" y="373"/>
                  </a:cubicBezTo>
                  <a:cubicBezTo>
                    <a:pt x="314" y="388"/>
                    <a:pt x="307" y="402"/>
                    <a:pt x="295" y="412"/>
                  </a:cubicBezTo>
                  <a:cubicBezTo>
                    <a:pt x="402" y="412"/>
                    <a:pt x="402" y="412"/>
                    <a:pt x="402" y="412"/>
                  </a:cubicBezTo>
                  <a:cubicBezTo>
                    <a:pt x="408" y="412"/>
                    <a:pt x="413" y="407"/>
                    <a:pt x="413" y="401"/>
                  </a:cubicBezTo>
                  <a:cubicBezTo>
                    <a:pt x="413" y="262"/>
                    <a:pt x="413" y="262"/>
                    <a:pt x="413" y="262"/>
                  </a:cubicBezTo>
                  <a:cubicBezTo>
                    <a:pt x="414" y="258"/>
                    <a:pt x="418" y="253"/>
                    <a:pt x="423" y="253"/>
                  </a:cubicBezTo>
                  <a:cubicBezTo>
                    <a:pt x="433" y="253"/>
                    <a:pt x="442" y="253"/>
                    <a:pt x="448" y="262"/>
                  </a:cubicBezTo>
                  <a:cubicBezTo>
                    <a:pt x="452" y="267"/>
                    <a:pt x="454" y="272"/>
                    <a:pt x="457" y="277"/>
                  </a:cubicBezTo>
                  <a:cubicBezTo>
                    <a:pt x="467" y="293"/>
                    <a:pt x="487" y="294"/>
                    <a:pt x="499" y="280"/>
                  </a:cubicBezTo>
                  <a:cubicBezTo>
                    <a:pt x="510" y="266"/>
                    <a:pt x="515" y="246"/>
                    <a:pt x="514" y="228"/>
                  </a:cubicBezTo>
                  <a:cubicBezTo>
                    <a:pt x="515" y="210"/>
                    <a:pt x="510" y="190"/>
                    <a:pt x="499" y="176"/>
                  </a:cubicBezTo>
                  <a:cubicBezTo>
                    <a:pt x="487" y="161"/>
                    <a:pt x="467" y="162"/>
                    <a:pt x="457" y="178"/>
                  </a:cubicBezTo>
                  <a:cubicBezTo>
                    <a:pt x="454" y="183"/>
                    <a:pt x="452" y="189"/>
                    <a:pt x="448" y="194"/>
                  </a:cubicBezTo>
                  <a:cubicBezTo>
                    <a:pt x="442" y="203"/>
                    <a:pt x="433" y="203"/>
                    <a:pt x="423" y="203"/>
                  </a:cubicBezTo>
                  <a:cubicBezTo>
                    <a:pt x="418" y="202"/>
                    <a:pt x="414" y="198"/>
                    <a:pt x="413" y="194"/>
                  </a:cubicBezTo>
                  <a:cubicBezTo>
                    <a:pt x="413" y="12"/>
                    <a:pt x="413" y="12"/>
                    <a:pt x="413" y="12"/>
                  </a:cubicBezTo>
                  <a:cubicBezTo>
                    <a:pt x="413" y="5"/>
                    <a:pt x="408" y="0"/>
                    <a:pt x="402" y="0"/>
                  </a:cubicBezTo>
                  <a:cubicBezTo>
                    <a:pt x="11" y="0"/>
                    <a:pt x="11" y="0"/>
                    <a:pt x="11" y="0"/>
                  </a:cubicBezTo>
                  <a:cubicBezTo>
                    <a:pt x="5" y="0"/>
                    <a:pt x="0" y="5"/>
                    <a:pt x="0" y="12"/>
                  </a:cubicBezTo>
                  <a:cubicBezTo>
                    <a:pt x="0" y="401"/>
                    <a:pt x="0" y="401"/>
                    <a:pt x="0" y="401"/>
                  </a:cubicBezTo>
                  <a:cubicBezTo>
                    <a:pt x="0" y="407"/>
                    <a:pt x="5" y="412"/>
                    <a:pt x="11" y="412"/>
                  </a:cubicBezTo>
                  <a:lnTo>
                    <a:pt x="159" y="41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47" name="Google Shape;4947;p49"/>
            <p:cNvSpPr/>
            <p:nvPr/>
          </p:nvSpPr>
          <p:spPr>
            <a:xfrm>
              <a:off x="929646" y="3214925"/>
              <a:ext cx="347700" cy="434664"/>
            </a:xfrm>
            <a:custGeom>
              <a:avLst/>
              <a:gdLst/>
              <a:ahLst/>
              <a:cxnLst/>
              <a:rect l="l" t="t" r="r" b="b"/>
              <a:pathLst>
                <a:path w="412" h="515" extrusionOk="0">
                  <a:moveTo>
                    <a:pt x="0" y="160"/>
                  </a:moveTo>
                  <a:cubicBezTo>
                    <a:pt x="10" y="148"/>
                    <a:pt x="24" y="140"/>
                    <a:pt x="39" y="140"/>
                  </a:cubicBezTo>
                  <a:cubicBezTo>
                    <a:pt x="54" y="140"/>
                    <a:pt x="68" y="147"/>
                    <a:pt x="78" y="159"/>
                  </a:cubicBezTo>
                  <a:cubicBezTo>
                    <a:pt x="93" y="176"/>
                    <a:pt x="100" y="201"/>
                    <a:pt x="100" y="228"/>
                  </a:cubicBezTo>
                  <a:cubicBezTo>
                    <a:pt x="100" y="255"/>
                    <a:pt x="93" y="279"/>
                    <a:pt x="78" y="296"/>
                  </a:cubicBezTo>
                  <a:cubicBezTo>
                    <a:pt x="68" y="308"/>
                    <a:pt x="54" y="315"/>
                    <a:pt x="39" y="315"/>
                  </a:cubicBezTo>
                  <a:cubicBezTo>
                    <a:pt x="24" y="315"/>
                    <a:pt x="10" y="308"/>
                    <a:pt x="0" y="296"/>
                  </a:cubicBezTo>
                  <a:cubicBezTo>
                    <a:pt x="0" y="402"/>
                    <a:pt x="0" y="402"/>
                    <a:pt x="0" y="402"/>
                  </a:cubicBezTo>
                  <a:cubicBezTo>
                    <a:pt x="0" y="409"/>
                    <a:pt x="5" y="414"/>
                    <a:pt x="11" y="414"/>
                  </a:cubicBezTo>
                  <a:cubicBezTo>
                    <a:pt x="150" y="414"/>
                    <a:pt x="150" y="414"/>
                    <a:pt x="150" y="414"/>
                  </a:cubicBezTo>
                  <a:cubicBezTo>
                    <a:pt x="154" y="415"/>
                    <a:pt x="159" y="419"/>
                    <a:pt x="159" y="424"/>
                  </a:cubicBezTo>
                  <a:cubicBezTo>
                    <a:pt x="159" y="434"/>
                    <a:pt x="159" y="443"/>
                    <a:pt x="150" y="449"/>
                  </a:cubicBezTo>
                  <a:cubicBezTo>
                    <a:pt x="145" y="452"/>
                    <a:pt x="140" y="455"/>
                    <a:pt x="135" y="458"/>
                  </a:cubicBezTo>
                  <a:cubicBezTo>
                    <a:pt x="119" y="468"/>
                    <a:pt x="118" y="488"/>
                    <a:pt x="132" y="500"/>
                  </a:cubicBezTo>
                  <a:cubicBezTo>
                    <a:pt x="146" y="511"/>
                    <a:pt x="166" y="515"/>
                    <a:pt x="184" y="515"/>
                  </a:cubicBezTo>
                  <a:cubicBezTo>
                    <a:pt x="202" y="515"/>
                    <a:pt x="222" y="511"/>
                    <a:pt x="236" y="500"/>
                  </a:cubicBezTo>
                  <a:cubicBezTo>
                    <a:pt x="251" y="488"/>
                    <a:pt x="250" y="468"/>
                    <a:pt x="234" y="458"/>
                  </a:cubicBezTo>
                  <a:cubicBezTo>
                    <a:pt x="229" y="455"/>
                    <a:pt x="223" y="452"/>
                    <a:pt x="218" y="449"/>
                  </a:cubicBezTo>
                  <a:cubicBezTo>
                    <a:pt x="209" y="443"/>
                    <a:pt x="209" y="434"/>
                    <a:pt x="209" y="424"/>
                  </a:cubicBezTo>
                  <a:cubicBezTo>
                    <a:pt x="210" y="419"/>
                    <a:pt x="214" y="415"/>
                    <a:pt x="218" y="414"/>
                  </a:cubicBezTo>
                  <a:cubicBezTo>
                    <a:pt x="400" y="414"/>
                    <a:pt x="400" y="414"/>
                    <a:pt x="400" y="414"/>
                  </a:cubicBezTo>
                  <a:cubicBezTo>
                    <a:pt x="407" y="414"/>
                    <a:pt x="412" y="409"/>
                    <a:pt x="412" y="402"/>
                  </a:cubicBezTo>
                  <a:cubicBezTo>
                    <a:pt x="412" y="12"/>
                    <a:pt x="412" y="12"/>
                    <a:pt x="412" y="12"/>
                  </a:cubicBezTo>
                  <a:cubicBezTo>
                    <a:pt x="412" y="5"/>
                    <a:pt x="407" y="0"/>
                    <a:pt x="400" y="0"/>
                  </a:cubicBezTo>
                  <a:cubicBezTo>
                    <a:pt x="11" y="0"/>
                    <a:pt x="11" y="0"/>
                    <a:pt x="11" y="0"/>
                  </a:cubicBezTo>
                  <a:cubicBezTo>
                    <a:pt x="5" y="0"/>
                    <a:pt x="0" y="5"/>
                    <a:pt x="0" y="12"/>
                  </a:cubicBezTo>
                  <a:lnTo>
                    <a:pt x="0" y="16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48" name="Google Shape;4948;p49"/>
            <p:cNvSpPr/>
            <p:nvPr/>
          </p:nvSpPr>
          <p:spPr>
            <a:xfrm>
              <a:off x="557511" y="3500411"/>
              <a:ext cx="347040" cy="434664"/>
            </a:xfrm>
            <a:custGeom>
              <a:avLst/>
              <a:gdLst/>
              <a:ahLst/>
              <a:cxnLst/>
              <a:rect l="l" t="t" r="r" b="b"/>
              <a:pathLst>
                <a:path w="411" h="515" extrusionOk="0">
                  <a:moveTo>
                    <a:pt x="411" y="356"/>
                  </a:moveTo>
                  <a:cubicBezTo>
                    <a:pt x="401" y="368"/>
                    <a:pt x="387" y="376"/>
                    <a:pt x="372" y="376"/>
                  </a:cubicBezTo>
                  <a:cubicBezTo>
                    <a:pt x="357" y="376"/>
                    <a:pt x="343" y="369"/>
                    <a:pt x="333" y="357"/>
                  </a:cubicBezTo>
                  <a:cubicBezTo>
                    <a:pt x="318" y="340"/>
                    <a:pt x="311" y="315"/>
                    <a:pt x="311" y="288"/>
                  </a:cubicBezTo>
                  <a:cubicBezTo>
                    <a:pt x="311" y="261"/>
                    <a:pt x="318" y="237"/>
                    <a:pt x="333" y="219"/>
                  </a:cubicBezTo>
                  <a:cubicBezTo>
                    <a:pt x="343" y="207"/>
                    <a:pt x="357" y="201"/>
                    <a:pt x="372" y="201"/>
                  </a:cubicBezTo>
                  <a:cubicBezTo>
                    <a:pt x="387" y="201"/>
                    <a:pt x="401" y="208"/>
                    <a:pt x="411" y="220"/>
                  </a:cubicBezTo>
                  <a:cubicBezTo>
                    <a:pt x="411" y="113"/>
                    <a:pt x="411" y="113"/>
                    <a:pt x="411" y="113"/>
                  </a:cubicBezTo>
                  <a:cubicBezTo>
                    <a:pt x="411" y="107"/>
                    <a:pt x="406" y="102"/>
                    <a:pt x="400" y="102"/>
                  </a:cubicBezTo>
                  <a:cubicBezTo>
                    <a:pt x="261" y="102"/>
                    <a:pt x="261" y="102"/>
                    <a:pt x="261" y="102"/>
                  </a:cubicBezTo>
                  <a:cubicBezTo>
                    <a:pt x="257" y="100"/>
                    <a:pt x="252" y="97"/>
                    <a:pt x="252" y="92"/>
                  </a:cubicBezTo>
                  <a:cubicBezTo>
                    <a:pt x="252" y="82"/>
                    <a:pt x="252" y="73"/>
                    <a:pt x="261" y="67"/>
                  </a:cubicBezTo>
                  <a:cubicBezTo>
                    <a:pt x="266" y="63"/>
                    <a:pt x="271" y="61"/>
                    <a:pt x="276" y="58"/>
                  </a:cubicBezTo>
                  <a:cubicBezTo>
                    <a:pt x="293" y="48"/>
                    <a:pt x="294" y="28"/>
                    <a:pt x="279" y="16"/>
                  </a:cubicBezTo>
                  <a:cubicBezTo>
                    <a:pt x="265" y="5"/>
                    <a:pt x="245" y="0"/>
                    <a:pt x="227" y="1"/>
                  </a:cubicBezTo>
                  <a:cubicBezTo>
                    <a:pt x="209" y="0"/>
                    <a:pt x="189" y="5"/>
                    <a:pt x="175" y="16"/>
                  </a:cubicBezTo>
                  <a:cubicBezTo>
                    <a:pt x="160" y="28"/>
                    <a:pt x="161" y="48"/>
                    <a:pt x="177" y="58"/>
                  </a:cubicBezTo>
                  <a:cubicBezTo>
                    <a:pt x="182" y="61"/>
                    <a:pt x="188" y="63"/>
                    <a:pt x="193" y="67"/>
                  </a:cubicBezTo>
                  <a:cubicBezTo>
                    <a:pt x="202" y="73"/>
                    <a:pt x="202" y="82"/>
                    <a:pt x="202" y="92"/>
                  </a:cubicBezTo>
                  <a:cubicBezTo>
                    <a:pt x="201" y="97"/>
                    <a:pt x="197" y="100"/>
                    <a:pt x="193" y="102"/>
                  </a:cubicBezTo>
                  <a:cubicBezTo>
                    <a:pt x="11" y="102"/>
                    <a:pt x="11" y="102"/>
                    <a:pt x="11" y="102"/>
                  </a:cubicBezTo>
                  <a:cubicBezTo>
                    <a:pt x="5" y="102"/>
                    <a:pt x="0" y="107"/>
                    <a:pt x="0" y="113"/>
                  </a:cubicBezTo>
                  <a:cubicBezTo>
                    <a:pt x="0" y="504"/>
                    <a:pt x="0" y="504"/>
                    <a:pt x="0" y="504"/>
                  </a:cubicBezTo>
                  <a:cubicBezTo>
                    <a:pt x="0" y="510"/>
                    <a:pt x="5" y="515"/>
                    <a:pt x="11" y="515"/>
                  </a:cubicBezTo>
                  <a:cubicBezTo>
                    <a:pt x="400" y="515"/>
                    <a:pt x="400" y="515"/>
                    <a:pt x="400" y="515"/>
                  </a:cubicBezTo>
                  <a:cubicBezTo>
                    <a:pt x="406" y="515"/>
                    <a:pt x="411" y="510"/>
                    <a:pt x="411" y="504"/>
                  </a:cubicBezTo>
                  <a:lnTo>
                    <a:pt x="411" y="356"/>
                  </a:ln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49" name="Google Shape;4949;p49"/>
            <p:cNvSpPr/>
            <p:nvPr/>
          </p:nvSpPr>
          <p:spPr>
            <a:xfrm>
              <a:off x="842804" y="3588202"/>
              <a:ext cx="434543" cy="346873"/>
            </a:xfrm>
            <a:custGeom>
              <a:avLst/>
              <a:gdLst/>
              <a:ahLst/>
              <a:cxnLst/>
              <a:rect l="l" t="t" r="r" b="b"/>
              <a:pathLst>
                <a:path w="515" h="411" extrusionOk="0">
                  <a:moveTo>
                    <a:pt x="355" y="0"/>
                  </a:moveTo>
                  <a:cubicBezTo>
                    <a:pt x="367" y="10"/>
                    <a:pt x="375" y="24"/>
                    <a:pt x="375" y="39"/>
                  </a:cubicBezTo>
                  <a:cubicBezTo>
                    <a:pt x="375" y="54"/>
                    <a:pt x="368" y="68"/>
                    <a:pt x="356" y="78"/>
                  </a:cubicBezTo>
                  <a:cubicBezTo>
                    <a:pt x="339" y="93"/>
                    <a:pt x="314" y="100"/>
                    <a:pt x="287" y="100"/>
                  </a:cubicBezTo>
                  <a:cubicBezTo>
                    <a:pt x="260" y="100"/>
                    <a:pt x="236" y="93"/>
                    <a:pt x="219" y="78"/>
                  </a:cubicBezTo>
                  <a:cubicBezTo>
                    <a:pt x="207" y="68"/>
                    <a:pt x="200" y="54"/>
                    <a:pt x="200" y="39"/>
                  </a:cubicBezTo>
                  <a:cubicBezTo>
                    <a:pt x="200" y="24"/>
                    <a:pt x="207" y="10"/>
                    <a:pt x="219" y="0"/>
                  </a:cubicBezTo>
                  <a:cubicBezTo>
                    <a:pt x="113" y="0"/>
                    <a:pt x="113" y="0"/>
                    <a:pt x="113" y="0"/>
                  </a:cubicBezTo>
                  <a:cubicBezTo>
                    <a:pt x="106" y="0"/>
                    <a:pt x="101" y="5"/>
                    <a:pt x="101" y="11"/>
                  </a:cubicBezTo>
                  <a:cubicBezTo>
                    <a:pt x="101" y="150"/>
                    <a:pt x="101" y="150"/>
                    <a:pt x="101" y="150"/>
                  </a:cubicBezTo>
                  <a:cubicBezTo>
                    <a:pt x="100" y="154"/>
                    <a:pt x="96" y="159"/>
                    <a:pt x="91" y="159"/>
                  </a:cubicBezTo>
                  <a:cubicBezTo>
                    <a:pt x="81" y="159"/>
                    <a:pt x="72" y="159"/>
                    <a:pt x="66" y="150"/>
                  </a:cubicBezTo>
                  <a:cubicBezTo>
                    <a:pt x="63" y="145"/>
                    <a:pt x="60" y="140"/>
                    <a:pt x="57" y="135"/>
                  </a:cubicBezTo>
                  <a:cubicBezTo>
                    <a:pt x="47" y="118"/>
                    <a:pt x="27" y="117"/>
                    <a:pt x="15" y="132"/>
                  </a:cubicBezTo>
                  <a:cubicBezTo>
                    <a:pt x="4" y="146"/>
                    <a:pt x="0" y="166"/>
                    <a:pt x="0" y="184"/>
                  </a:cubicBezTo>
                  <a:cubicBezTo>
                    <a:pt x="0" y="202"/>
                    <a:pt x="4" y="222"/>
                    <a:pt x="15" y="236"/>
                  </a:cubicBezTo>
                  <a:cubicBezTo>
                    <a:pt x="27" y="251"/>
                    <a:pt x="47" y="250"/>
                    <a:pt x="57" y="234"/>
                  </a:cubicBezTo>
                  <a:cubicBezTo>
                    <a:pt x="60" y="229"/>
                    <a:pt x="63" y="223"/>
                    <a:pt x="66" y="218"/>
                  </a:cubicBezTo>
                  <a:cubicBezTo>
                    <a:pt x="72" y="209"/>
                    <a:pt x="81" y="209"/>
                    <a:pt x="91" y="209"/>
                  </a:cubicBezTo>
                  <a:cubicBezTo>
                    <a:pt x="96" y="210"/>
                    <a:pt x="100" y="214"/>
                    <a:pt x="101" y="218"/>
                  </a:cubicBezTo>
                  <a:cubicBezTo>
                    <a:pt x="101" y="400"/>
                    <a:pt x="101" y="400"/>
                    <a:pt x="101" y="400"/>
                  </a:cubicBezTo>
                  <a:cubicBezTo>
                    <a:pt x="101" y="406"/>
                    <a:pt x="106" y="411"/>
                    <a:pt x="113" y="411"/>
                  </a:cubicBezTo>
                  <a:cubicBezTo>
                    <a:pt x="503" y="411"/>
                    <a:pt x="503" y="411"/>
                    <a:pt x="503" y="411"/>
                  </a:cubicBezTo>
                  <a:cubicBezTo>
                    <a:pt x="510" y="411"/>
                    <a:pt x="515" y="406"/>
                    <a:pt x="515" y="400"/>
                  </a:cubicBezTo>
                  <a:cubicBezTo>
                    <a:pt x="515" y="11"/>
                    <a:pt x="515" y="11"/>
                    <a:pt x="515" y="11"/>
                  </a:cubicBezTo>
                  <a:cubicBezTo>
                    <a:pt x="515" y="5"/>
                    <a:pt x="510" y="0"/>
                    <a:pt x="503" y="0"/>
                  </a:cubicBezTo>
                  <a:lnTo>
                    <a:pt x="355" y="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950" name="Google Shape;4950;p49"/>
          <p:cNvGrpSpPr/>
          <p:nvPr/>
        </p:nvGrpSpPr>
        <p:grpSpPr>
          <a:xfrm>
            <a:off x="929577" y="3617556"/>
            <a:ext cx="445905" cy="400522"/>
            <a:chOff x="1147762" y="1131887"/>
            <a:chExt cx="5137150" cy="4619626"/>
          </a:xfrm>
        </p:grpSpPr>
        <p:sp>
          <p:nvSpPr>
            <p:cNvPr id="4951" name="Google Shape;4951;p49"/>
            <p:cNvSpPr/>
            <p:nvPr/>
          </p:nvSpPr>
          <p:spPr>
            <a:xfrm>
              <a:off x="1147762" y="2425700"/>
              <a:ext cx="2505075" cy="3325813"/>
            </a:xfrm>
            <a:custGeom>
              <a:avLst/>
              <a:gdLst/>
              <a:ahLst/>
              <a:cxnLst/>
              <a:rect l="l" t="t" r="r" b="b"/>
              <a:pathLst>
                <a:path w="566" h="751" extrusionOk="0">
                  <a:moveTo>
                    <a:pt x="62" y="403"/>
                  </a:moveTo>
                  <a:cubicBezTo>
                    <a:pt x="9" y="496"/>
                    <a:pt x="0" y="584"/>
                    <a:pt x="37" y="649"/>
                  </a:cubicBezTo>
                  <a:cubicBezTo>
                    <a:pt x="75" y="715"/>
                    <a:pt x="155" y="751"/>
                    <a:pt x="263" y="751"/>
                  </a:cubicBezTo>
                  <a:cubicBezTo>
                    <a:pt x="449" y="751"/>
                    <a:pt x="449" y="751"/>
                    <a:pt x="449" y="751"/>
                  </a:cubicBezTo>
                  <a:cubicBezTo>
                    <a:pt x="413" y="733"/>
                    <a:pt x="375" y="705"/>
                    <a:pt x="351" y="658"/>
                  </a:cubicBezTo>
                  <a:cubicBezTo>
                    <a:pt x="303" y="564"/>
                    <a:pt x="352" y="480"/>
                    <a:pt x="355" y="476"/>
                  </a:cubicBezTo>
                  <a:cubicBezTo>
                    <a:pt x="370" y="450"/>
                    <a:pt x="370" y="450"/>
                    <a:pt x="370" y="450"/>
                  </a:cubicBezTo>
                  <a:cubicBezTo>
                    <a:pt x="566" y="111"/>
                    <a:pt x="566" y="111"/>
                    <a:pt x="566" y="111"/>
                  </a:cubicBezTo>
                  <a:cubicBezTo>
                    <a:pt x="555" y="92"/>
                    <a:pt x="555" y="92"/>
                    <a:pt x="555" y="92"/>
                  </a:cubicBezTo>
                  <a:cubicBezTo>
                    <a:pt x="550" y="85"/>
                    <a:pt x="487" y="0"/>
                    <a:pt x="398" y="0"/>
                  </a:cubicBezTo>
                  <a:cubicBezTo>
                    <a:pt x="310" y="0"/>
                    <a:pt x="265" y="55"/>
                    <a:pt x="249" y="79"/>
                  </a:cubicBezTo>
                  <a:lnTo>
                    <a:pt x="62" y="403"/>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52" name="Google Shape;4952;p49"/>
            <p:cNvSpPr/>
            <p:nvPr/>
          </p:nvSpPr>
          <p:spPr>
            <a:xfrm>
              <a:off x="2617787" y="3519487"/>
              <a:ext cx="3667125" cy="2232024"/>
            </a:xfrm>
            <a:custGeom>
              <a:avLst/>
              <a:gdLst/>
              <a:ahLst/>
              <a:cxnLst/>
              <a:rect l="l" t="t" r="r" b="b"/>
              <a:pathLst>
                <a:path w="829" h="504" extrusionOk="0">
                  <a:moveTo>
                    <a:pt x="766" y="156"/>
                  </a:moveTo>
                  <a:cubicBezTo>
                    <a:pt x="676" y="0"/>
                    <a:pt x="676" y="0"/>
                    <a:pt x="676" y="0"/>
                  </a:cubicBezTo>
                  <a:cubicBezTo>
                    <a:pt x="680" y="40"/>
                    <a:pt x="676" y="87"/>
                    <a:pt x="651" y="131"/>
                  </a:cubicBezTo>
                  <a:cubicBezTo>
                    <a:pt x="600" y="220"/>
                    <a:pt x="492" y="222"/>
                    <a:pt x="479" y="222"/>
                  </a:cubicBezTo>
                  <a:cubicBezTo>
                    <a:pt x="479" y="222"/>
                    <a:pt x="479" y="222"/>
                    <a:pt x="479" y="222"/>
                  </a:cubicBezTo>
                  <a:cubicBezTo>
                    <a:pt x="448" y="222"/>
                    <a:pt x="448" y="222"/>
                    <a:pt x="448" y="222"/>
                  </a:cubicBezTo>
                  <a:cubicBezTo>
                    <a:pt x="57" y="222"/>
                    <a:pt x="57" y="222"/>
                    <a:pt x="57" y="222"/>
                  </a:cubicBezTo>
                  <a:cubicBezTo>
                    <a:pt x="45" y="242"/>
                    <a:pt x="45" y="242"/>
                    <a:pt x="45" y="242"/>
                  </a:cubicBezTo>
                  <a:cubicBezTo>
                    <a:pt x="43" y="246"/>
                    <a:pt x="0" y="318"/>
                    <a:pt x="42" y="399"/>
                  </a:cubicBezTo>
                  <a:cubicBezTo>
                    <a:pt x="91" y="495"/>
                    <a:pt x="209" y="503"/>
                    <a:pt x="216" y="504"/>
                  </a:cubicBezTo>
                  <a:cubicBezTo>
                    <a:pt x="566" y="504"/>
                    <a:pt x="566" y="504"/>
                    <a:pt x="566" y="504"/>
                  </a:cubicBezTo>
                  <a:cubicBezTo>
                    <a:pt x="674" y="504"/>
                    <a:pt x="754" y="468"/>
                    <a:pt x="792" y="402"/>
                  </a:cubicBezTo>
                  <a:cubicBezTo>
                    <a:pt x="829" y="337"/>
                    <a:pt x="820" y="249"/>
                    <a:pt x="766" y="156"/>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53" name="Google Shape;4953;p49"/>
            <p:cNvSpPr/>
            <p:nvPr/>
          </p:nvSpPr>
          <p:spPr>
            <a:xfrm>
              <a:off x="2449512" y="1131887"/>
              <a:ext cx="3167061" cy="3259137"/>
            </a:xfrm>
            <a:custGeom>
              <a:avLst/>
              <a:gdLst/>
              <a:ahLst/>
              <a:cxnLst/>
              <a:rect l="l" t="t" r="r" b="b"/>
              <a:pathLst>
                <a:path w="716" h="736" extrusionOk="0">
                  <a:moveTo>
                    <a:pt x="487" y="145"/>
                  </a:moveTo>
                  <a:cubicBezTo>
                    <a:pt x="433" y="52"/>
                    <a:pt x="362" y="0"/>
                    <a:pt x="286" y="0"/>
                  </a:cubicBezTo>
                  <a:cubicBezTo>
                    <a:pt x="211" y="0"/>
                    <a:pt x="140" y="52"/>
                    <a:pt x="86" y="145"/>
                  </a:cubicBezTo>
                  <a:cubicBezTo>
                    <a:pt x="0" y="294"/>
                    <a:pt x="0" y="294"/>
                    <a:pt x="0" y="294"/>
                  </a:cubicBezTo>
                  <a:cubicBezTo>
                    <a:pt x="27" y="278"/>
                    <a:pt x="61" y="266"/>
                    <a:pt x="104" y="266"/>
                  </a:cubicBezTo>
                  <a:cubicBezTo>
                    <a:pt x="210" y="266"/>
                    <a:pt x="279" y="365"/>
                    <a:pt x="282" y="370"/>
                  </a:cubicBezTo>
                  <a:cubicBezTo>
                    <a:pt x="283" y="371"/>
                    <a:pt x="283" y="371"/>
                    <a:pt x="283" y="371"/>
                  </a:cubicBezTo>
                  <a:cubicBezTo>
                    <a:pt x="293" y="390"/>
                    <a:pt x="293" y="390"/>
                    <a:pt x="293" y="390"/>
                  </a:cubicBezTo>
                  <a:cubicBezTo>
                    <a:pt x="298" y="397"/>
                    <a:pt x="298" y="397"/>
                    <a:pt x="298" y="397"/>
                  </a:cubicBezTo>
                  <a:cubicBezTo>
                    <a:pt x="493" y="736"/>
                    <a:pt x="493" y="736"/>
                    <a:pt x="493" y="736"/>
                  </a:cubicBezTo>
                  <a:cubicBezTo>
                    <a:pt x="517" y="736"/>
                    <a:pt x="517" y="736"/>
                    <a:pt x="517" y="736"/>
                  </a:cubicBezTo>
                  <a:cubicBezTo>
                    <a:pt x="517" y="736"/>
                    <a:pt x="517" y="736"/>
                    <a:pt x="517" y="736"/>
                  </a:cubicBezTo>
                  <a:cubicBezTo>
                    <a:pt x="522" y="736"/>
                    <a:pt x="622" y="735"/>
                    <a:pt x="667" y="657"/>
                  </a:cubicBezTo>
                  <a:cubicBezTo>
                    <a:pt x="716" y="573"/>
                    <a:pt x="672" y="467"/>
                    <a:pt x="668" y="459"/>
                  </a:cubicBezTo>
                  <a:lnTo>
                    <a:pt x="487" y="145"/>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954" name="Google Shape;4954;p49"/>
          <p:cNvGrpSpPr/>
          <p:nvPr/>
        </p:nvGrpSpPr>
        <p:grpSpPr>
          <a:xfrm>
            <a:off x="1726906" y="3611210"/>
            <a:ext cx="445901" cy="413282"/>
            <a:chOff x="1570037" y="1341437"/>
            <a:chExt cx="4943475" cy="4576762"/>
          </a:xfrm>
        </p:grpSpPr>
        <p:sp>
          <p:nvSpPr>
            <p:cNvPr id="4955" name="Google Shape;4955;p49"/>
            <p:cNvSpPr/>
            <p:nvPr/>
          </p:nvSpPr>
          <p:spPr>
            <a:xfrm>
              <a:off x="4814887" y="3284537"/>
              <a:ext cx="1673225" cy="1187450"/>
            </a:xfrm>
            <a:custGeom>
              <a:avLst/>
              <a:gdLst/>
              <a:ahLst/>
              <a:cxnLst/>
              <a:rect l="l" t="t" r="r" b="b"/>
              <a:pathLst>
                <a:path w="381" h="270" extrusionOk="0">
                  <a:moveTo>
                    <a:pt x="295" y="270"/>
                  </a:moveTo>
                  <a:cubicBezTo>
                    <a:pt x="336" y="270"/>
                    <a:pt x="381" y="237"/>
                    <a:pt x="360" y="184"/>
                  </a:cubicBezTo>
                  <a:cubicBezTo>
                    <a:pt x="360" y="184"/>
                    <a:pt x="360" y="184"/>
                    <a:pt x="360" y="184"/>
                  </a:cubicBezTo>
                  <a:cubicBezTo>
                    <a:pt x="254" y="0"/>
                    <a:pt x="254" y="0"/>
                    <a:pt x="254" y="0"/>
                  </a:cubicBezTo>
                  <a:cubicBezTo>
                    <a:pt x="6" y="142"/>
                    <a:pt x="6" y="142"/>
                    <a:pt x="6" y="142"/>
                  </a:cubicBezTo>
                  <a:cubicBezTo>
                    <a:pt x="80" y="270"/>
                    <a:pt x="80" y="270"/>
                    <a:pt x="80" y="270"/>
                  </a:cubicBezTo>
                  <a:cubicBezTo>
                    <a:pt x="0" y="270"/>
                    <a:pt x="0" y="270"/>
                    <a:pt x="0" y="270"/>
                  </a:cubicBezTo>
                  <a:cubicBezTo>
                    <a:pt x="0" y="270"/>
                    <a:pt x="0" y="270"/>
                    <a:pt x="0" y="270"/>
                  </a:cubicBezTo>
                  <a:lnTo>
                    <a:pt x="295" y="27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956" name="Google Shape;4956;p49"/>
            <p:cNvSpPr/>
            <p:nvPr/>
          </p:nvSpPr>
          <p:spPr>
            <a:xfrm>
              <a:off x="2355850" y="4164012"/>
              <a:ext cx="1208087" cy="1560512"/>
            </a:xfrm>
            <a:custGeom>
              <a:avLst/>
              <a:gdLst/>
              <a:ahLst/>
              <a:cxnLst/>
              <a:rect l="l" t="t" r="r" b="b"/>
              <a:pathLst>
                <a:path w="275" h="355" extrusionOk="0">
                  <a:moveTo>
                    <a:pt x="275" y="70"/>
                  </a:moveTo>
                  <a:cubicBezTo>
                    <a:pt x="128" y="70"/>
                    <a:pt x="128" y="70"/>
                    <a:pt x="128" y="70"/>
                  </a:cubicBezTo>
                  <a:cubicBezTo>
                    <a:pt x="168" y="0"/>
                    <a:pt x="168" y="0"/>
                    <a:pt x="168" y="0"/>
                  </a:cubicBezTo>
                  <a:cubicBezTo>
                    <a:pt x="168" y="0"/>
                    <a:pt x="168" y="0"/>
                    <a:pt x="168" y="0"/>
                  </a:cubicBezTo>
                  <a:cubicBezTo>
                    <a:pt x="20" y="256"/>
                    <a:pt x="20" y="256"/>
                    <a:pt x="20" y="256"/>
                  </a:cubicBezTo>
                  <a:cubicBezTo>
                    <a:pt x="0" y="291"/>
                    <a:pt x="5" y="346"/>
                    <a:pt x="62" y="354"/>
                  </a:cubicBezTo>
                  <a:cubicBezTo>
                    <a:pt x="62" y="355"/>
                    <a:pt x="62" y="355"/>
                    <a:pt x="62" y="355"/>
                  </a:cubicBezTo>
                  <a:cubicBezTo>
                    <a:pt x="275" y="355"/>
                    <a:pt x="275" y="355"/>
                    <a:pt x="275" y="355"/>
                  </a:cubicBezTo>
                  <a:lnTo>
                    <a:pt x="275" y="70"/>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957" name="Google Shape;4957;p49"/>
            <p:cNvSpPr/>
            <p:nvPr/>
          </p:nvSpPr>
          <p:spPr>
            <a:xfrm>
              <a:off x="2636837" y="1443037"/>
              <a:ext cx="1581150" cy="1635125"/>
            </a:xfrm>
            <a:custGeom>
              <a:avLst/>
              <a:gdLst/>
              <a:ahLst/>
              <a:cxnLst/>
              <a:rect l="l" t="t" r="r" b="b"/>
              <a:pathLst>
                <a:path w="360" h="372" extrusionOk="0">
                  <a:moveTo>
                    <a:pt x="213" y="58"/>
                  </a:moveTo>
                  <a:cubicBezTo>
                    <a:pt x="192" y="23"/>
                    <a:pt x="142" y="0"/>
                    <a:pt x="106" y="45"/>
                  </a:cubicBezTo>
                  <a:cubicBezTo>
                    <a:pt x="106" y="45"/>
                    <a:pt x="106" y="45"/>
                    <a:pt x="106" y="45"/>
                  </a:cubicBezTo>
                  <a:cubicBezTo>
                    <a:pt x="0" y="229"/>
                    <a:pt x="0" y="229"/>
                    <a:pt x="0" y="229"/>
                  </a:cubicBezTo>
                  <a:cubicBezTo>
                    <a:pt x="247" y="372"/>
                    <a:pt x="247" y="372"/>
                    <a:pt x="247" y="372"/>
                  </a:cubicBezTo>
                  <a:cubicBezTo>
                    <a:pt x="320" y="246"/>
                    <a:pt x="320" y="246"/>
                    <a:pt x="320" y="246"/>
                  </a:cubicBezTo>
                  <a:cubicBezTo>
                    <a:pt x="360" y="314"/>
                    <a:pt x="360" y="314"/>
                    <a:pt x="360" y="314"/>
                  </a:cubicBezTo>
                  <a:cubicBezTo>
                    <a:pt x="360" y="314"/>
                    <a:pt x="360" y="314"/>
                    <a:pt x="360" y="314"/>
                  </a:cubicBezTo>
                  <a:lnTo>
                    <a:pt x="213" y="58"/>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958" name="Google Shape;4958;p49"/>
            <p:cNvSpPr/>
            <p:nvPr/>
          </p:nvSpPr>
          <p:spPr>
            <a:xfrm>
              <a:off x="1570037" y="3162300"/>
              <a:ext cx="1800225" cy="2562225"/>
            </a:xfrm>
            <a:custGeom>
              <a:avLst/>
              <a:gdLst/>
              <a:ahLst/>
              <a:cxnLst/>
              <a:rect l="l" t="t" r="r" b="b"/>
              <a:pathLst>
                <a:path w="410" h="583" extrusionOk="0">
                  <a:moveTo>
                    <a:pt x="410" y="206"/>
                  </a:moveTo>
                  <a:cubicBezTo>
                    <a:pt x="314" y="0"/>
                    <a:pt x="314" y="0"/>
                    <a:pt x="314" y="0"/>
                  </a:cubicBezTo>
                  <a:cubicBezTo>
                    <a:pt x="86" y="20"/>
                    <a:pt x="86" y="20"/>
                    <a:pt x="86" y="20"/>
                  </a:cubicBezTo>
                  <a:cubicBezTo>
                    <a:pt x="125" y="42"/>
                    <a:pt x="125" y="42"/>
                    <a:pt x="125" y="42"/>
                  </a:cubicBezTo>
                  <a:cubicBezTo>
                    <a:pt x="20" y="223"/>
                    <a:pt x="20" y="223"/>
                    <a:pt x="20" y="223"/>
                  </a:cubicBezTo>
                  <a:cubicBezTo>
                    <a:pt x="0" y="258"/>
                    <a:pt x="0" y="302"/>
                    <a:pt x="20" y="337"/>
                  </a:cubicBezTo>
                  <a:cubicBezTo>
                    <a:pt x="129" y="526"/>
                    <a:pt x="129" y="526"/>
                    <a:pt x="129" y="526"/>
                  </a:cubicBezTo>
                  <a:cubicBezTo>
                    <a:pt x="150" y="561"/>
                    <a:pt x="188" y="583"/>
                    <a:pt x="228" y="583"/>
                  </a:cubicBezTo>
                  <a:cubicBezTo>
                    <a:pt x="241" y="583"/>
                    <a:pt x="241" y="583"/>
                    <a:pt x="241" y="583"/>
                  </a:cubicBezTo>
                  <a:cubicBezTo>
                    <a:pt x="241" y="582"/>
                    <a:pt x="241" y="582"/>
                    <a:pt x="241" y="582"/>
                  </a:cubicBezTo>
                  <a:cubicBezTo>
                    <a:pt x="184" y="574"/>
                    <a:pt x="179" y="519"/>
                    <a:pt x="199" y="484"/>
                  </a:cubicBezTo>
                  <a:cubicBezTo>
                    <a:pt x="347" y="228"/>
                    <a:pt x="347" y="228"/>
                    <a:pt x="347" y="228"/>
                  </a:cubicBezTo>
                  <a:cubicBezTo>
                    <a:pt x="347" y="228"/>
                    <a:pt x="347" y="228"/>
                    <a:pt x="347" y="228"/>
                  </a:cubicBezTo>
                  <a:cubicBezTo>
                    <a:pt x="372" y="185"/>
                    <a:pt x="372" y="185"/>
                    <a:pt x="372" y="185"/>
                  </a:cubicBezTo>
                  <a:lnTo>
                    <a:pt x="410" y="206"/>
                  </a:lnTo>
                  <a:close/>
                </a:path>
              </a:pathLst>
            </a:custGeom>
            <a:solidFill>
              <a:srgbClr val="76A5A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959" name="Google Shape;4959;p49"/>
            <p:cNvSpPr/>
            <p:nvPr/>
          </p:nvSpPr>
          <p:spPr>
            <a:xfrm>
              <a:off x="3101975" y="1341437"/>
              <a:ext cx="2481262" cy="1855787"/>
            </a:xfrm>
            <a:custGeom>
              <a:avLst/>
              <a:gdLst/>
              <a:ahLst/>
              <a:cxnLst/>
              <a:rect l="l" t="t" r="r" b="b"/>
              <a:pathLst>
                <a:path w="565" h="422" extrusionOk="0">
                  <a:moveTo>
                    <a:pt x="526" y="238"/>
                  </a:moveTo>
                  <a:cubicBezTo>
                    <a:pt x="421" y="57"/>
                    <a:pt x="421" y="57"/>
                    <a:pt x="421" y="57"/>
                  </a:cubicBezTo>
                  <a:cubicBezTo>
                    <a:pt x="401" y="21"/>
                    <a:pt x="363" y="0"/>
                    <a:pt x="322" y="0"/>
                  </a:cubicBezTo>
                  <a:cubicBezTo>
                    <a:pt x="105" y="0"/>
                    <a:pt x="105" y="0"/>
                    <a:pt x="105" y="0"/>
                  </a:cubicBezTo>
                  <a:cubicBezTo>
                    <a:pt x="65" y="0"/>
                    <a:pt x="27" y="21"/>
                    <a:pt x="7" y="57"/>
                  </a:cubicBezTo>
                  <a:cubicBezTo>
                    <a:pt x="0" y="68"/>
                    <a:pt x="0" y="68"/>
                    <a:pt x="0" y="68"/>
                  </a:cubicBezTo>
                  <a:cubicBezTo>
                    <a:pt x="0" y="68"/>
                    <a:pt x="0" y="68"/>
                    <a:pt x="0" y="68"/>
                  </a:cubicBezTo>
                  <a:cubicBezTo>
                    <a:pt x="36" y="23"/>
                    <a:pt x="86" y="46"/>
                    <a:pt x="107" y="81"/>
                  </a:cubicBezTo>
                  <a:cubicBezTo>
                    <a:pt x="254" y="337"/>
                    <a:pt x="254" y="337"/>
                    <a:pt x="254" y="337"/>
                  </a:cubicBezTo>
                  <a:cubicBezTo>
                    <a:pt x="254" y="337"/>
                    <a:pt x="254" y="337"/>
                    <a:pt x="254" y="337"/>
                  </a:cubicBezTo>
                  <a:cubicBezTo>
                    <a:pt x="279" y="381"/>
                    <a:pt x="279" y="381"/>
                    <a:pt x="279" y="381"/>
                  </a:cubicBezTo>
                  <a:cubicBezTo>
                    <a:pt x="241" y="402"/>
                    <a:pt x="241" y="402"/>
                    <a:pt x="241" y="402"/>
                  </a:cubicBezTo>
                  <a:cubicBezTo>
                    <a:pt x="468" y="422"/>
                    <a:pt x="468" y="422"/>
                    <a:pt x="468" y="422"/>
                  </a:cubicBezTo>
                  <a:cubicBezTo>
                    <a:pt x="565" y="216"/>
                    <a:pt x="565" y="216"/>
                    <a:pt x="565" y="216"/>
                  </a:cubicBezTo>
                  <a:lnTo>
                    <a:pt x="526" y="238"/>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sp>
          <p:nvSpPr>
            <p:cNvPr id="4960" name="Google Shape;4960;p49"/>
            <p:cNvSpPr/>
            <p:nvPr/>
          </p:nvSpPr>
          <p:spPr>
            <a:xfrm>
              <a:off x="4019550" y="4094162"/>
              <a:ext cx="2493962" cy="1824037"/>
            </a:xfrm>
            <a:custGeom>
              <a:avLst/>
              <a:gdLst/>
              <a:ahLst/>
              <a:cxnLst/>
              <a:rect l="l" t="t" r="r" b="b"/>
              <a:pathLst>
                <a:path w="568" h="415" extrusionOk="0">
                  <a:moveTo>
                    <a:pt x="547" y="11"/>
                  </a:moveTo>
                  <a:cubicBezTo>
                    <a:pt x="541" y="0"/>
                    <a:pt x="541" y="0"/>
                    <a:pt x="541" y="0"/>
                  </a:cubicBezTo>
                  <a:cubicBezTo>
                    <a:pt x="541" y="0"/>
                    <a:pt x="541" y="0"/>
                    <a:pt x="541" y="0"/>
                  </a:cubicBezTo>
                  <a:cubicBezTo>
                    <a:pt x="562" y="53"/>
                    <a:pt x="517" y="86"/>
                    <a:pt x="476" y="86"/>
                  </a:cubicBezTo>
                  <a:cubicBezTo>
                    <a:pt x="181" y="86"/>
                    <a:pt x="181" y="86"/>
                    <a:pt x="181" y="86"/>
                  </a:cubicBezTo>
                  <a:cubicBezTo>
                    <a:pt x="181" y="86"/>
                    <a:pt x="181" y="86"/>
                    <a:pt x="181" y="86"/>
                  </a:cubicBezTo>
                  <a:cubicBezTo>
                    <a:pt x="131" y="86"/>
                    <a:pt x="131" y="86"/>
                    <a:pt x="131" y="86"/>
                  </a:cubicBezTo>
                  <a:cubicBezTo>
                    <a:pt x="131" y="41"/>
                    <a:pt x="131" y="41"/>
                    <a:pt x="131" y="41"/>
                  </a:cubicBezTo>
                  <a:cubicBezTo>
                    <a:pt x="0" y="228"/>
                    <a:pt x="0" y="228"/>
                    <a:pt x="0" y="228"/>
                  </a:cubicBezTo>
                  <a:cubicBezTo>
                    <a:pt x="131" y="415"/>
                    <a:pt x="131" y="415"/>
                    <a:pt x="131" y="415"/>
                  </a:cubicBezTo>
                  <a:cubicBezTo>
                    <a:pt x="131" y="371"/>
                    <a:pt x="131" y="371"/>
                    <a:pt x="131" y="371"/>
                  </a:cubicBezTo>
                  <a:cubicBezTo>
                    <a:pt x="340" y="371"/>
                    <a:pt x="340" y="371"/>
                    <a:pt x="340" y="371"/>
                  </a:cubicBezTo>
                  <a:cubicBezTo>
                    <a:pt x="380" y="371"/>
                    <a:pt x="418" y="349"/>
                    <a:pt x="438" y="314"/>
                  </a:cubicBezTo>
                  <a:cubicBezTo>
                    <a:pt x="547" y="125"/>
                    <a:pt x="547" y="125"/>
                    <a:pt x="547" y="125"/>
                  </a:cubicBezTo>
                  <a:cubicBezTo>
                    <a:pt x="568" y="90"/>
                    <a:pt x="568" y="46"/>
                    <a:pt x="547" y="11"/>
                  </a:cubicBez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a:solidFill>
                  <a:schemeClr val="dk1"/>
                </a:solidFill>
                <a:latin typeface="Calibri"/>
                <a:ea typeface="Calibri"/>
                <a:cs typeface="Calibri"/>
                <a:sym typeface="Calibri"/>
              </a:endParaRPr>
            </a:p>
          </p:txBody>
        </p:sp>
      </p:grpSp>
      <p:grpSp>
        <p:nvGrpSpPr>
          <p:cNvPr id="4961" name="Google Shape;4961;p49"/>
          <p:cNvGrpSpPr/>
          <p:nvPr/>
        </p:nvGrpSpPr>
        <p:grpSpPr>
          <a:xfrm>
            <a:off x="4212229" y="3595311"/>
            <a:ext cx="441332" cy="445721"/>
            <a:chOff x="5770007" y="5489899"/>
            <a:chExt cx="712976" cy="720067"/>
          </a:xfrm>
        </p:grpSpPr>
        <p:sp>
          <p:nvSpPr>
            <p:cNvPr id="4962" name="Google Shape;4962;p49"/>
            <p:cNvSpPr/>
            <p:nvPr/>
          </p:nvSpPr>
          <p:spPr>
            <a:xfrm>
              <a:off x="6229483" y="5489899"/>
              <a:ext cx="253500" cy="255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63" name="Google Shape;4963;p49"/>
            <p:cNvSpPr/>
            <p:nvPr/>
          </p:nvSpPr>
          <p:spPr>
            <a:xfrm>
              <a:off x="5770007" y="5489899"/>
              <a:ext cx="252900" cy="255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64" name="Google Shape;4964;p49"/>
            <p:cNvSpPr/>
            <p:nvPr/>
          </p:nvSpPr>
          <p:spPr>
            <a:xfrm>
              <a:off x="6229483" y="5954666"/>
              <a:ext cx="253500" cy="255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65" name="Google Shape;4965;p49"/>
            <p:cNvSpPr/>
            <p:nvPr/>
          </p:nvSpPr>
          <p:spPr>
            <a:xfrm>
              <a:off x="5770007" y="5954666"/>
              <a:ext cx="252900" cy="255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66" name="Google Shape;4966;p49"/>
            <p:cNvSpPr/>
            <p:nvPr/>
          </p:nvSpPr>
          <p:spPr>
            <a:xfrm>
              <a:off x="6011100" y="5535496"/>
              <a:ext cx="228017" cy="163872"/>
            </a:xfrm>
            <a:custGeom>
              <a:avLst/>
              <a:gdLst/>
              <a:ahLst/>
              <a:cxnLst/>
              <a:rect l="l" t="t" r="r" b="b"/>
              <a:pathLst>
                <a:path w="362" h="258" extrusionOk="0">
                  <a:moveTo>
                    <a:pt x="362" y="0"/>
                  </a:moveTo>
                  <a:cubicBezTo>
                    <a:pt x="220" y="71"/>
                    <a:pt x="142" y="71"/>
                    <a:pt x="0" y="0"/>
                  </a:cubicBezTo>
                  <a:cubicBezTo>
                    <a:pt x="26" y="37"/>
                    <a:pt x="41" y="81"/>
                    <a:pt x="41" y="129"/>
                  </a:cubicBezTo>
                  <a:cubicBezTo>
                    <a:pt x="41" y="177"/>
                    <a:pt x="26" y="222"/>
                    <a:pt x="0" y="258"/>
                  </a:cubicBezTo>
                  <a:cubicBezTo>
                    <a:pt x="142" y="188"/>
                    <a:pt x="220" y="188"/>
                    <a:pt x="362" y="258"/>
                  </a:cubicBezTo>
                  <a:cubicBezTo>
                    <a:pt x="336" y="222"/>
                    <a:pt x="321" y="177"/>
                    <a:pt x="321" y="129"/>
                  </a:cubicBezTo>
                  <a:cubicBezTo>
                    <a:pt x="321" y="81"/>
                    <a:pt x="336" y="37"/>
                    <a:pt x="362"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67" name="Google Shape;4967;p49"/>
            <p:cNvSpPr/>
            <p:nvPr/>
          </p:nvSpPr>
          <p:spPr>
            <a:xfrm>
              <a:off x="6011100" y="6000263"/>
              <a:ext cx="228017" cy="164103"/>
            </a:xfrm>
            <a:custGeom>
              <a:avLst/>
              <a:gdLst/>
              <a:ahLst/>
              <a:cxnLst/>
              <a:rect l="l" t="t" r="r" b="b"/>
              <a:pathLst>
                <a:path w="362" h="258" extrusionOk="0">
                  <a:moveTo>
                    <a:pt x="321" y="129"/>
                  </a:moveTo>
                  <a:cubicBezTo>
                    <a:pt x="321" y="81"/>
                    <a:pt x="336" y="36"/>
                    <a:pt x="362" y="0"/>
                  </a:cubicBezTo>
                  <a:cubicBezTo>
                    <a:pt x="220" y="70"/>
                    <a:pt x="142" y="70"/>
                    <a:pt x="0" y="0"/>
                  </a:cubicBezTo>
                  <a:cubicBezTo>
                    <a:pt x="26" y="36"/>
                    <a:pt x="41" y="81"/>
                    <a:pt x="41" y="129"/>
                  </a:cubicBezTo>
                  <a:cubicBezTo>
                    <a:pt x="41" y="177"/>
                    <a:pt x="26" y="221"/>
                    <a:pt x="0" y="258"/>
                  </a:cubicBezTo>
                  <a:cubicBezTo>
                    <a:pt x="142" y="188"/>
                    <a:pt x="220" y="188"/>
                    <a:pt x="362" y="258"/>
                  </a:cubicBezTo>
                  <a:cubicBezTo>
                    <a:pt x="336" y="221"/>
                    <a:pt x="321" y="177"/>
                    <a:pt x="321" y="12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68" name="Google Shape;4968;p49"/>
            <p:cNvSpPr/>
            <p:nvPr/>
          </p:nvSpPr>
          <p:spPr>
            <a:xfrm>
              <a:off x="5814051" y="5734318"/>
              <a:ext cx="162411" cy="230995"/>
            </a:xfrm>
            <a:custGeom>
              <a:avLst/>
              <a:gdLst/>
              <a:ahLst/>
              <a:cxnLst/>
              <a:rect l="l" t="t" r="r" b="b"/>
              <a:pathLst>
                <a:path w="258" h="363" extrusionOk="0">
                  <a:moveTo>
                    <a:pt x="0" y="363"/>
                  </a:moveTo>
                  <a:cubicBezTo>
                    <a:pt x="36" y="337"/>
                    <a:pt x="81" y="322"/>
                    <a:pt x="129" y="322"/>
                  </a:cubicBezTo>
                  <a:cubicBezTo>
                    <a:pt x="177" y="322"/>
                    <a:pt x="221" y="337"/>
                    <a:pt x="258" y="363"/>
                  </a:cubicBezTo>
                  <a:cubicBezTo>
                    <a:pt x="188" y="221"/>
                    <a:pt x="188" y="142"/>
                    <a:pt x="258" y="0"/>
                  </a:cubicBezTo>
                  <a:cubicBezTo>
                    <a:pt x="221" y="26"/>
                    <a:pt x="177" y="41"/>
                    <a:pt x="129" y="41"/>
                  </a:cubicBezTo>
                  <a:cubicBezTo>
                    <a:pt x="81" y="41"/>
                    <a:pt x="36" y="26"/>
                    <a:pt x="0" y="0"/>
                  </a:cubicBezTo>
                  <a:cubicBezTo>
                    <a:pt x="70" y="142"/>
                    <a:pt x="70" y="221"/>
                    <a:pt x="0" y="363"/>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69" name="Google Shape;4969;p49"/>
            <p:cNvSpPr/>
            <p:nvPr/>
          </p:nvSpPr>
          <p:spPr>
            <a:xfrm>
              <a:off x="6273756" y="5735013"/>
              <a:ext cx="162411" cy="230300"/>
            </a:xfrm>
            <a:custGeom>
              <a:avLst/>
              <a:gdLst/>
              <a:ahLst/>
              <a:cxnLst/>
              <a:rect l="l" t="t" r="r" b="b"/>
              <a:pathLst>
                <a:path w="258" h="362" extrusionOk="0">
                  <a:moveTo>
                    <a:pt x="258" y="0"/>
                  </a:moveTo>
                  <a:cubicBezTo>
                    <a:pt x="222" y="25"/>
                    <a:pt x="177" y="40"/>
                    <a:pt x="129" y="40"/>
                  </a:cubicBezTo>
                  <a:cubicBezTo>
                    <a:pt x="81" y="40"/>
                    <a:pt x="37" y="25"/>
                    <a:pt x="0" y="0"/>
                  </a:cubicBezTo>
                  <a:cubicBezTo>
                    <a:pt x="70" y="142"/>
                    <a:pt x="70" y="220"/>
                    <a:pt x="0" y="362"/>
                  </a:cubicBezTo>
                  <a:cubicBezTo>
                    <a:pt x="37" y="336"/>
                    <a:pt x="81" y="321"/>
                    <a:pt x="129" y="321"/>
                  </a:cubicBezTo>
                  <a:cubicBezTo>
                    <a:pt x="177" y="321"/>
                    <a:pt x="222" y="336"/>
                    <a:pt x="258" y="362"/>
                  </a:cubicBezTo>
                  <a:cubicBezTo>
                    <a:pt x="188" y="220"/>
                    <a:pt x="188" y="142"/>
                    <a:pt x="25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970" name="Google Shape;4970;p49"/>
          <p:cNvGrpSpPr/>
          <p:nvPr/>
        </p:nvGrpSpPr>
        <p:grpSpPr>
          <a:xfrm>
            <a:off x="5005020" y="3617781"/>
            <a:ext cx="445651" cy="400824"/>
            <a:chOff x="7050768" y="5526199"/>
            <a:chExt cx="719953" cy="647534"/>
          </a:xfrm>
        </p:grpSpPr>
        <p:sp>
          <p:nvSpPr>
            <p:cNvPr id="4971" name="Google Shape;4971;p49"/>
            <p:cNvSpPr/>
            <p:nvPr/>
          </p:nvSpPr>
          <p:spPr>
            <a:xfrm>
              <a:off x="7465241" y="5526199"/>
              <a:ext cx="168000" cy="1689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72" name="Google Shape;4972;p49"/>
            <p:cNvSpPr/>
            <p:nvPr/>
          </p:nvSpPr>
          <p:spPr>
            <a:xfrm>
              <a:off x="7189726" y="5526199"/>
              <a:ext cx="168000" cy="1689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73" name="Google Shape;4973;p49"/>
            <p:cNvSpPr/>
            <p:nvPr/>
          </p:nvSpPr>
          <p:spPr>
            <a:xfrm>
              <a:off x="7465241" y="6004833"/>
              <a:ext cx="168000" cy="1689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74" name="Google Shape;4974;p49"/>
            <p:cNvSpPr/>
            <p:nvPr/>
          </p:nvSpPr>
          <p:spPr>
            <a:xfrm>
              <a:off x="7602721" y="5765701"/>
              <a:ext cx="168000" cy="1683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75" name="Google Shape;4975;p49"/>
            <p:cNvSpPr/>
            <p:nvPr/>
          </p:nvSpPr>
          <p:spPr>
            <a:xfrm>
              <a:off x="7050768" y="5765701"/>
              <a:ext cx="168600" cy="1683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76" name="Google Shape;4976;p49"/>
            <p:cNvSpPr/>
            <p:nvPr/>
          </p:nvSpPr>
          <p:spPr>
            <a:xfrm>
              <a:off x="7189726" y="6004833"/>
              <a:ext cx="168000" cy="1689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77" name="Google Shape;4977;p49"/>
            <p:cNvSpPr/>
            <p:nvPr/>
          </p:nvSpPr>
          <p:spPr>
            <a:xfrm>
              <a:off x="7134476" y="5655289"/>
              <a:ext cx="139512" cy="149620"/>
            </a:xfrm>
            <a:custGeom>
              <a:avLst/>
              <a:gdLst/>
              <a:ahLst/>
              <a:cxnLst/>
              <a:rect l="l" t="t" r="r" b="b"/>
              <a:pathLst>
                <a:path w="306" h="328" extrusionOk="0">
                  <a:moveTo>
                    <a:pt x="305" y="101"/>
                  </a:moveTo>
                  <a:cubicBezTo>
                    <a:pt x="231" y="101"/>
                    <a:pt x="166" y="61"/>
                    <a:pt x="132" y="0"/>
                  </a:cubicBezTo>
                  <a:cubicBezTo>
                    <a:pt x="140" y="114"/>
                    <a:pt x="103" y="178"/>
                    <a:pt x="0" y="227"/>
                  </a:cubicBezTo>
                  <a:cubicBezTo>
                    <a:pt x="1" y="227"/>
                    <a:pt x="1" y="227"/>
                    <a:pt x="1" y="227"/>
                  </a:cubicBezTo>
                  <a:cubicBezTo>
                    <a:pt x="75" y="227"/>
                    <a:pt x="140" y="268"/>
                    <a:pt x="174" y="328"/>
                  </a:cubicBezTo>
                  <a:cubicBezTo>
                    <a:pt x="166" y="214"/>
                    <a:pt x="203" y="151"/>
                    <a:pt x="306" y="101"/>
                  </a:cubicBezTo>
                  <a:cubicBezTo>
                    <a:pt x="306" y="101"/>
                    <a:pt x="305" y="101"/>
                    <a:pt x="305"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78" name="Google Shape;4978;p49"/>
            <p:cNvSpPr/>
            <p:nvPr/>
          </p:nvSpPr>
          <p:spPr>
            <a:xfrm>
              <a:off x="7351783" y="5564482"/>
              <a:ext cx="119371" cy="92287"/>
            </a:xfrm>
            <a:custGeom>
              <a:avLst/>
              <a:gdLst/>
              <a:ahLst/>
              <a:cxnLst/>
              <a:rect l="l" t="t" r="r" b="b"/>
              <a:pathLst>
                <a:path w="262" h="202" extrusionOk="0">
                  <a:moveTo>
                    <a:pt x="234" y="101"/>
                  </a:moveTo>
                  <a:cubicBezTo>
                    <a:pt x="234" y="64"/>
                    <a:pt x="245" y="30"/>
                    <a:pt x="262" y="0"/>
                  </a:cubicBezTo>
                  <a:cubicBezTo>
                    <a:pt x="167" y="65"/>
                    <a:pt x="95" y="65"/>
                    <a:pt x="0" y="0"/>
                  </a:cubicBezTo>
                  <a:cubicBezTo>
                    <a:pt x="17" y="30"/>
                    <a:pt x="28" y="64"/>
                    <a:pt x="28" y="101"/>
                  </a:cubicBezTo>
                  <a:cubicBezTo>
                    <a:pt x="28" y="138"/>
                    <a:pt x="17" y="172"/>
                    <a:pt x="0" y="202"/>
                  </a:cubicBezTo>
                  <a:cubicBezTo>
                    <a:pt x="95" y="138"/>
                    <a:pt x="167" y="138"/>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79" name="Google Shape;4979;p49"/>
            <p:cNvSpPr/>
            <p:nvPr/>
          </p:nvSpPr>
          <p:spPr>
            <a:xfrm>
              <a:off x="7548579" y="5894792"/>
              <a:ext cx="138958" cy="149249"/>
            </a:xfrm>
            <a:custGeom>
              <a:avLst/>
              <a:gdLst/>
              <a:ahLst/>
              <a:cxnLst/>
              <a:rect l="l" t="t" r="r" b="b"/>
              <a:pathLst>
                <a:path w="305" h="327" extrusionOk="0">
                  <a:moveTo>
                    <a:pt x="304" y="101"/>
                  </a:moveTo>
                  <a:cubicBezTo>
                    <a:pt x="230" y="101"/>
                    <a:pt x="165" y="60"/>
                    <a:pt x="131" y="0"/>
                  </a:cubicBezTo>
                  <a:cubicBezTo>
                    <a:pt x="139" y="114"/>
                    <a:pt x="103" y="177"/>
                    <a:pt x="0" y="227"/>
                  </a:cubicBezTo>
                  <a:cubicBezTo>
                    <a:pt x="1" y="227"/>
                    <a:pt x="1" y="227"/>
                    <a:pt x="2" y="227"/>
                  </a:cubicBezTo>
                  <a:cubicBezTo>
                    <a:pt x="76" y="227"/>
                    <a:pt x="140" y="267"/>
                    <a:pt x="175" y="327"/>
                  </a:cubicBezTo>
                  <a:cubicBezTo>
                    <a:pt x="166" y="214"/>
                    <a:pt x="203" y="151"/>
                    <a:pt x="305" y="101"/>
                  </a:cubicBezTo>
                  <a:cubicBezTo>
                    <a:pt x="305" y="101"/>
                    <a:pt x="304" y="101"/>
                    <a:pt x="30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80" name="Google Shape;4980;p49"/>
            <p:cNvSpPr/>
            <p:nvPr/>
          </p:nvSpPr>
          <p:spPr>
            <a:xfrm>
              <a:off x="7548579" y="5655844"/>
              <a:ext cx="138958" cy="149065"/>
            </a:xfrm>
            <a:custGeom>
              <a:avLst/>
              <a:gdLst/>
              <a:ahLst/>
              <a:cxnLst/>
              <a:rect l="l" t="t" r="r" b="b"/>
              <a:pathLst>
                <a:path w="305" h="327" extrusionOk="0">
                  <a:moveTo>
                    <a:pt x="131" y="327"/>
                  </a:moveTo>
                  <a:cubicBezTo>
                    <a:pt x="165" y="267"/>
                    <a:pt x="230" y="226"/>
                    <a:pt x="304" y="226"/>
                  </a:cubicBezTo>
                  <a:cubicBezTo>
                    <a:pt x="304" y="226"/>
                    <a:pt x="305" y="226"/>
                    <a:pt x="305" y="226"/>
                  </a:cubicBezTo>
                  <a:cubicBezTo>
                    <a:pt x="203" y="176"/>
                    <a:pt x="166" y="113"/>
                    <a:pt x="175" y="0"/>
                  </a:cubicBezTo>
                  <a:cubicBezTo>
                    <a:pt x="140" y="60"/>
                    <a:pt x="76" y="100"/>
                    <a:pt x="2" y="100"/>
                  </a:cubicBezTo>
                  <a:cubicBezTo>
                    <a:pt x="1" y="100"/>
                    <a:pt x="1" y="100"/>
                    <a:pt x="0" y="100"/>
                  </a:cubicBezTo>
                  <a:cubicBezTo>
                    <a:pt x="103" y="150"/>
                    <a:pt x="139" y="213"/>
                    <a:pt x="131" y="327"/>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81" name="Google Shape;4981;p49"/>
            <p:cNvSpPr/>
            <p:nvPr/>
          </p:nvSpPr>
          <p:spPr>
            <a:xfrm>
              <a:off x="7134476" y="5894792"/>
              <a:ext cx="139512" cy="149620"/>
            </a:xfrm>
            <a:custGeom>
              <a:avLst/>
              <a:gdLst/>
              <a:ahLst/>
              <a:cxnLst/>
              <a:rect l="l" t="t" r="r" b="b"/>
              <a:pathLst>
                <a:path w="306" h="328" extrusionOk="0">
                  <a:moveTo>
                    <a:pt x="132" y="328"/>
                  </a:moveTo>
                  <a:cubicBezTo>
                    <a:pt x="166" y="267"/>
                    <a:pt x="231" y="227"/>
                    <a:pt x="305" y="227"/>
                  </a:cubicBezTo>
                  <a:cubicBezTo>
                    <a:pt x="305" y="227"/>
                    <a:pt x="306" y="227"/>
                    <a:pt x="306" y="227"/>
                  </a:cubicBezTo>
                  <a:cubicBezTo>
                    <a:pt x="203" y="177"/>
                    <a:pt x="166" y="114"/>
                    <a:pt x="174" y="0"/>
                  </a:cubicBezTo>
                  <a:cubicBezTo>
                    <a:pt x="140" y="60"/>
                    <a:pt x="75" y="101"/>
                    <a:pt x="1" y="101"/>
                  </a:cubicBezTo>
                  <a:cubicBezTo>
                    <a:pt x="1" y="101"/>
                    <a:pt x="1" y="101"/>
                    <a:pt x="0" y="101"/>
                  </a:cubicBezTo>
                  <a:cubicBezTo>
                    <a:pt x="103" y="150"/>
                    <a:pt x="140" y="214"/>
                    <a:pt x="132" y="328"/>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82" name="Google Shape;4982;p49"/>
            <p:cNvSpPr/>
            <p:nvPr/>
          </p:nvSpPr>
          <p:spPr>
            <a:xfrm>
              <a:off x="7351783" y="6043117"/>
              <a:ext cx="119371" cy="92102"/>
            </a:xfrm>
            <a:custGeom>
              <a:avLst/>
              <a:gdLst/>
              <a:ahLst/>
              <a:cxnLst/>
              <a:rect l="l" t="t" r="r" b="b"/>
              <a:pathLst>
                <a:path w="262" h="202" extrusionOk="0">
                  <a:moveTo>
                    <a:pt x="234" y="101"/>
                  </a:moveTo>
                  <a:cubicBezTo>
                    <a:pt x="234" y="64"/>
                    <a:pt x="245" y="30"/>
                    <a:pt x="262" y="0"/>
                  </a:cubicBezTo>
                  <a:cubicBezTo>
                    <a:pt x="167" y="64"/>
                    <a:pt x="95" y="64"/>
                    <a:pt x="0" y="0"/>
                  </a:cubicBezTo>
                  <a:cubicBezTo>
                    <a:pt x="17" y="30"/>
                    <a:pt x="28" y="64"/>
                    <a:pt x="28" y="101"/>
                  </a:cubicBezTo>
                  <a:cubicBezTo>
                    <a:pt x="28" y="138"/>
                    <a:pt x="17" y="172"/>
                    <a:pt x="0" y="202"/>
                  </a:cubicBezTo>
                  <a:cubicBezTo>
                    <a:pt x="95" y="137"/>
                    <a:pt x="167" y="137"/>
                    <a:pt x="262" y="202"/>
                  </a:cubicBezTo>
                  <a:cubicBezTo>
                    <a:pt x="245" y="172"/>
                    <a:pt x="234" y="138"/>
                    <a:pt x="234" y="101"/>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983" name="Google Shape;4983;p49"/>
          <p:cNvGrpSpPr/>
          <p:nvPr/>
        </p:nvGrpSpPr>
        <p:grpSpPr>
          <a:xfrm>
            <a:off x="6599536" y="3617851"/>
            <a:ext cx="445681" cy="400651"/>
            <a:chOff x="9626723" y="5526313"/>
            <a:chExt cx="720002" cy="647256"/>
          </a:xfrm>
        </p:grpSpPr>
        <p:sp>
          <p:nvSpPr>
            <p:cNvPr id="4984" name="Google Shape;4984;p49"/>
            <p:cNvSpPr/>
            <p:nvPr/>
          </p:nvSpPr>
          <p:spPr>
            <a:xfrm>
              <a:off x="10040990" y="5526313"/>
              <a:ext cx="168000" cy="1683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85" name="Google Shape;4985;p49"/>
            <p:cNvSpPr/>
            <p:nvPr/>
          </p:nvSpPr>
          <p:spPr>
            <a:xfrm>
              <a:off x="9765139" y="5526313"/>
              <a:ext cx="168300" cy="1683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86" name="Google Shape;4986;p49"/>
            <p:cNvSpPr/>
            <p:nvPr/>
          </p:nvSpPr>
          <p:spPr>
            <a:xfrm>
              <a:off x="10040990" y="6005269"/>
              <a:ext cx="168000" cy="1683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87" name="Google Shape;4987;p49"/>
            <p:cNvSpPr/>
            <p:nvPr/>
          </p:nvSpPr>
          <p:spPr>
            <a:xfrm>
              <a:off x="10178425" y="5765496"/>
              <a:ext cx="168300" cy="1689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88" name="Google Shape;4988;p49"/>
            <p:cNvSpPr/>
            <p:nvPr/>
          </p:nvSpPr>
          <p:spPr>
            <a:xfrm>
              <a:off x="9626723" y="5765496"/>
              <a:ext cx="168000" cy="168900"/>
            </a:xfrm>
            <a:prstGeom prst="ellipse">
              <a:avLst/>
            </a:pr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89" name="Google Shape;4989;p49"/>
            <p:cNvSpPr/>
            <p:nvPr/>
          </p:nvSpPr>
          <p:spPr>
            <a:xfrm>
              <a:off x="9765139" y="6005269"/>
              <a:ext cx="168300" cy="168300"/>
            </a:xfrm>
            <a:prstGeom prst="ellipse">
              <a:avLst/>
            </a:pr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90" name="Google Shape;4990;p49"/>
            <p:cNvSpPr/>
            <p:nvPr/>
          </p:nvSpPr>
          <p:spPr>
            <a:xfrm>
              <a:off x="10198227" y="5672808"/>
              <a:ext cx="47838" cy="83066"/>
            </a:xfrm>
            <a:custGeom>
              <a:avLst/>
              <a:gdLst/>
              <a:ahLst/>
              <a:cxnLst/>
              <a:rect l="l" t="t" r="r" b="b"/>
              <a:pathLst>
                <a:path w="94" h="163" extrusionOk="0">
                  <a:moveTo>
                    <a:pt x="0" y="0"/>
                  </a:moveTo>
                  <a:cubicBezTo>
                    <a:pt x="20" y="23"/>
                    <a:pt x="38" y="49"/>
                    <a:pt x="54" y="77"/>
                  </a:cubicBezTo>
                  <a:cubicBezTo>
                    <a:pt x="70" y="105"/>
                    <a:pt x="83" y="134"/>
                    <a:pt x="94"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91" name="Google Shape;4991;p49"/>
            <p:cNvSpPr/>
            <p:nvPr/>
          </p:nvSpPr>
          <p:spPr>
            <a:xfrm>
              <a:off x="10197835" y="5944589"/>
              <a:ext cx="48230" cy="83066"/>
            </a:xfrm>
            <a:custGeom>
              <a:avLst/>
              <a:gdLst/>
              <a:ahLst/>
              <a:cxnLst/>
              <a:rect l="l" t="t" r="r" b="b"/>
              <a:pathLst>
                <a:path w="95" h="163" extrusionOk="0">
                  <a:moveTo>
                    <a:pt x="95" y="0"/>
                  </a:moveTo>
                  <a:cubicBezTo>
                    <a:pt x="84" y="29"/>
                    <a:pt x="71" y="58"/>
                    <a:pt x="55" y="85"/>
                  </a:cubicBezTo>
                  <a:cubicBezTo>
                    <a:pt x="39" y="113"/>
                    <a:pt x="20" y="139"/>
                    <a:pt x="0" y="163"/>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92" name="Google Shape;4992;p49"/>
            <p:cNvSpPr/>
            <p:nvPr/>
          </p:nvSpPr>
          <p:spPr>
            <a:xfrm>
              <a:off x="9938649" y="6122111"/>
              <a:ext cx="96263" cy="4124"/>
            </a:xfrm>
            <a:custGeom>
              <a:avLst/>
              <a:gdLst/>
              <a:ahLst/>
              <a:cxnLst/>
              <a:rect l="l" t="t" r="r" b="b"/>
              <a:pathLst>
                <a:path w="189" h="8" extrusionOk="0">
                  <a:moveTo>
                    <a:pt x="189" y="0"/>
                  </a:moveTo>
                  <a:cubicBezTo>
                    <a:pt x="158" y="5"/>
                    <a:pt x="127" y="8"/>
                    <a:pt x="95" y="8"/>
                  </a:cubicBezTo>
                  <a:cubicBezTo>
                    <a:pt x="63" y="8"/>
                    <a:pt x="31" y="5"/>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93" name="Google Shape;4993;p49"/>
            <p:cNvSpPr/>
            <p:nvPr/>
          </p:nvSpPr>
          <p:spPr>
            <a:xfrm>
              <a:off x="9728084" y="5944196"/>
              <a:ext cx="47838" cy="83066"/>
            </a:xfrm>
            <a:custGeom>
              <a:avLst/>
              <a:gdLst/>
              <a:ahLst/>
              <a:cxnLst/>
              <a:rect l="l" t="t" r="r" b="b"/>
              <a:pathLst>
                <a:path w="94" h="163" extrusionOk="0">
                  <a:moveTo>
                    <a:pt x="94" y="163"/>
                  </a:moveTo>
                  <a:cubicBezTo>
                    <a:pt x="74" y="140"/>
                    <a:pt x="56" y="114"/>
                    <a:pt x="40" y="86"/>
                  </a:cubicBezTo>
                  <a:cubicBezTo>
                    <a:pt x="24" y="58"/>
                    <a:pt x="11" y="30"/>
                    <a:pt x="0"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94" name="Google Shape;4994;p49"/>
            <p:cNvSpPr/>
            <p:nvPr/>
          </p:nvSpPr>
          <p:spPr>
            <a:xfrm>
              <a:off x="9728084" y="5672219"/>
              <a:ext cx="48230" cy="83066"/>
            </a:xfrm>
            <a:custGeom>
              <a:avLst/>
              <a:gdLst/>
              <a:ahLst/>
              <a:cxnLst/>
              <a:rect l="l" t="t" r="r" b="b"/>
              <a:pathLst>
                <a:path w="95" h="163" extrusionOk="0">
                  <a:moveTo>
                    <a:pt x="0" y="163"/>
                  </a:moveTo>
                  <a:cubicBezTo>
                    <a:pt x="11" y="134"/>
                    <a:pt x="24" y="106"/>
                    <a:pt x="40" y="78"/>
                  </a:cubicBezTo>
                  <a:cubicBezTo>
                    <a:pt x="56" y="50"/>
                    <a:pt x="75" y="24"/>
                    <a:pt x="95"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95" name="Google Shape;4995;p49"/>
            <p:cNvSpPr/>
            <p:nvPr/>
          </p:nvSpPr>
          <p:spPr>
            <a:xfrm>
              <a:off x="9939237" y="5573835"/>
              <a:ext cx="96263" cy="4124"/>
            </a:xfrm>
            <a:custGeom>
              <a:avLst/>
              <a:gdLst/>
              <a:ahLst/>
              <a:cxnLst/>
              <a:rect l="l" t="t" r="r" b="b"/>
              <a:pathLst>
                <a:path w="189" h="8" extrusionOk="0">
                  <a:moveTo>
                    <a:pt x="0" y="8"/>
                  </a:moveTo>
                  <a:cubicBezTo>
                    <a:pt x="31" y="3"/>
                    <a:pt x="62" y="0"/>
                    <a:pt x="94" y="0"/>
                  </a:cubicBezTo>
                  <a:cubicBezTo>
                    <a:pt x="126" y="0"/>
                    <a:pt x="158" y="3"/>
                    <a:pt x="189" y="8"/>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4996" name="Google Shape;4996;p49"/>
          <p:cNvGrpSpPr/>
          <p:nvPr/>
        </p:nvGrpSpPr>
        <p:grpSpPr>
          <a:xfrm>
            <a:off x="7396776" y="3595288"/>
            <a:ext cx="445582" cy="445743"/>
            <a:chOff x="10914672" y="5489861"/>
            <a:chExt cx="719842" cy="720102"/>
          </a:xfrm>
        </p:grpSpPr>
        <p:sp>
          <p:nvSpPr>
            <p:cNvPr id="4997" name="Google Shape;4997;p49"/>
            <p:cNvSpPr/>
            <p:nvPr/>
          </p:nvSpPr>
          <p:spPr>
            <a:xfrm>
              <a:off x="11420014" y="5489861"/>
              <a:ext cx="214500" cy="215100"/>
            </a:xfrm>
            <a:prstGeom prst="ellipse">
              <a:avLst/>
            </a:pr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98" name="Google Shape;4998;p49"/>
            <p:cNvSpPr/>
            <p:nvPr/>
          </p:nvSpPr>
          <p:spPr>
            <a:xfrm>
              <a:off x="11420014" y="5994863"/>
              <a:ext cx="214500" cy="215100"/>
            </a:xfrm>
            <a:prstGeom prst="ellipse">
              <a:avLst/>
            </a:pr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99" name="Google Shape;4999;p49"/>
            <p:cNvSpPr/>
            <p:nvPr/>
          </p:nvSpPr>
          <p:spPr>
            <a:xfrm>
              <a:off x="10914672" y="5489861"/>
              <a:ext cx="214500" cy="215100"/>
            </a:xfrm>
            <a:prstGeom prst="ellipse">
              <a:avLst/>
            </a:pr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00" name="Google Shape;5000;p49"/>
            <p:cNvSpPr/>
            <p:nvPr/>
          </p:nvSpPr>
          <p:spPr>
            <a:xfrm>
              <a:off x="10914672" y="5994863"/>
              <a:ext cx="214500" cy="215100"/>
            </a:xfrm>
            <a:prstGeom prst="ellipse">
              <a:avLst/>
            </a:pr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01" name="Google Shape;5001;p49"/>
            <p:cNvSpPr/>
            <p:nvPr/>
          </p:nvSpPr>
          <p:spPr>
            <a:xfrm>
              <a:off x="11595623" y="5710038"/>
              <a:ext cx="28649" cy="276082"/>
            </a:xfrm>
            <a:custGeom>
              <a:avLst/>
              <a:gdLst/>
              <a:ahLst/>
              <a:cxnLst/>
              <a:rect l="l" t="t" r="r" b="b"/>
              <a:pathLst>
                <a:path w="39" h="376" extrusionOk="0">
                  <a:moveTo>
                    <a:pt x="0" y="0"/>
                  </a:moveTo>
                  <a:cubicBezTo>
                    <a:pt x="25" y="59"/>
                    <a:pt x="39" y="123"/>
                    <a:pt x="39" y="190"/>
                  </a:cubicBezTo>
                  <a:cubicBezTo>
                    <a:pt x="39" y="256"/>
                    <a:pt x="26" y="319"/>
                    <a:pt x="2" y="376"/>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02" name="Google Shape;5002;p49"/>
            <p:cNvSpPr/>
            <p:nvPr/>
          </p:nvSpPr>
          <p:spPr>
            <a:xfrm>
              <a:off x="11138826" y="6170527"/>
              <a:ext cx="275351" cy="29145"/>
            </a:xfrm>
            <a:custGeom>
              <a:avLst/>
              <a:gdLst/>
              <a:ahLst/>
              <a:cxnLst/>
              <a:rect l="l" t="t" r="r" b="b"/>
              <a:pathLst>
                <a:path w="375" h="40" extrusionOk="0">
                  <a:moveTo>
                    <a:pt x="375" y="0"/>
                  </a:moveTo>
                  <a:cubicBezTo>
                    <a:pt x="317" y="26"/>
                    <a:pt x="253" y="40"/>
                    <a:pt x="185" y="40"/>
                  </a:cubicBezTo>
                  <a:cubicBezTo>
                    <a:pt x="119" y="40"/>
                    <a:pt x="57" y="26"/>
                    <a:pt x="0" y="2"/>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03" name="Google Shape;5003;p49"/>
            <p:cNvSpPr/>
            <p:nvPr/>
          </p:nvSpPr>
          <p:spPr>
            <a:xfrm>
              <a:off x="10925018" y="5713747"/>
              <a:ext cx="28649" cy="275287"/>
            </a:xfrm>
            <a:custGeom>
              <a:avLst/>
              <a:gdLst/>
              <a:ahLst/>
              <a:cxnLst/>
              <a:rect l="l" t="t" r="r" b="b"/>
              <a:pathLst>
                <a:path w="39" h="375" extrusionOk="0">
                  <a:moveTo>
                    <a:pt x="39" y="375"/>
                  </a:moveTo>
                  <a:cubicBezTo>
                    <a:pt x="14" y="317"/>
                    <a:pt x="0" y="253"/>
                    <a:pt x="0" y="185"/>
                  </a:cubicBezTo>
                  <a:cubicBezTo>
                    <a:pt x="0" y="120"/>
                    <a:pt x="13" y="57"/>
                    <a:pt x="37" y="0"/>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04" name="Google Shape;5004;p49"/>
            <p:cNvSpPr/>
            <p:nvPr/>
          </p:nvSpPr>
          <p:spPr>
            <a:xfrm>
              <a:off x="11135112" y="5499930"/>
              <a:ext cx="275351" cy="28880"/>
            </a:xfrm>
            <a:custGeom>
              <a:avLst/>
              <a:gdLst/>
              <a:ahLst/>
              <a:cxnLst/>
              <a:rect l="l" t="t" r="r" b="b"/>
              <a:pathLst>
                <a:path w="375" h="39" extrusionOk="0">
                  <a:moveTo>
                    <a:pt x="375" y="37"/>
                  </a:moveTo>
                  <a:cubicBezTo>
                    <a:pt x="318" y="13"/>
                    <a:pt x="256" y="0"/>
                    <a:pt x="190" y="0"/>
                  </a:cubicBezTo>
                  <a:cubicBezTo>
                    <a:pt x="122" y="0"/>
                    <a:pt x="58" y="14"/>
                    <a:pt x="0" y="39"/>
                  </a:cubicBezTo>
                </a:path>
              </a:pathLst>
            </a:custGeom>
            <a:noFill/>
            <a:ln w="28575" cap="rnd" cmpd="sng">
              <a:solidFill>
                <a:schemeClr val="dk1"/>
              </a:solidFill>
              <a:prstDash val="solid"/>
              <a:miter lim="524288"/>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05" name="Google Shape;5005;p49"/>
            <p:cNvSpPr/>
            <p:nvPr/>
          </p:nvSpPr>
          <p:spPr>
            <a:xfrm>
              <a:off x="11578115" y="5950881"/>
              <a:ext cx="52789" cy="38948"/>
            </a:xfrm>
            <a:custGeom>
              <a:avLst/>
              <a:gdLst/>
              <a:ahLst/>
              <a:cxnLst/>
              <a:rect l="l" t="t" r="r" b="b"/>
              <a:pathLst>
                <a:path w="199" h="147" extrusionOk="0">
                  <a:moveTo>
                    <a:pt x="0" y="0"/>
                  </a:moveTo>
                  <a:lnTo>
                    <a:pt x="64" y="147"/>
                  </a:lnTo>
                  <a:lnTo>
                    <a:pt x="199" y="83"/>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06" name="Google Shape;5006;p49"/>
            <p:cNvSpPr/>
            <p:nvPr/>
          </p:nvSpPr>
          <p:spPr>
            <a:xfrm>
              <a:off x="11135112" y="6152776"/>
              <a:ext cx="38199" cy="52991"/>
            </a:xfrm>
            <a:custGeom>
              <a:avLst/>
              <a:gdLst/>
              <a:ahLst/>
              <a:cxnLst/>
              <a:rect l="l" t="t" r="r" b="b"/>
              <a:pathLst>
                <a:path w="144" h="200" extrusionOk="0">
                  <a:moveTo>
                    <a:pt x="144" y="0"/>
                  </a:moveTo>
                  <a:lnTo>
                    <a:pt x="0" y="67"/>
                  </a:lnTo>
                  <a:lnTo>
                    <a:pt x="64" y="20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07" name="Google Shape;5007;p49"/>
            <p:cNvSpPr/>
            <p:nvPr/>
          </p:nvSpPr>
          <p:spPr>
            <a:xfrm>
              <a:off x="10918386" y="5710038"/>
              <a:ext cx="53054" cy="38154"/>
            </a:xfrm>
            <a:custGeom>
              <a:avLst/>
              <a:gdLst/>
              <a:ahLst/>
              <a:cxnLst/>
              <a:rect l="l" t="t" r="r" b="b"/>
              <a:pathLst>
                <a:path w="200" h="144" extrusionOk="0">
                  <a:moveTo>
                    <a:pt x="200" y="144"/>
                  </a:moveTo>
                  <a:lnTo>
                    <a:pt x="136" y="0"/>
                  </a:lnTo>
                  <a:lnTo>
                    <a:pt x="0" y="64"/>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08" name="Google Shape;5008;p49"/>
            <p:cNvSpPr/>
            <p:nvPr/>
          </p:nvSpPr>
          <p:spPr>
            <a:xfrm>
              <a:off x="11375979" y="5493571"/>
              <a:ext cx="38199" cy="52726"/>
            </a:xfrm>
            <a:custGeom>
              <a:avLst/>
              <a:gdLst/>
              <a:ahLst/>
              <a:cxnLst/>
              <a:rect l="l" t="t" r="r" b="b"/>
              <a:pathLst>
                <a:path w="144" h="199" extrusionOk="0">
                  <a:moveTo>
                    <a:pt x="0" y="199"/>
                  </a:moveTo>
                  <a:lnTo>
                    <a:pt x="144" y="135"/>
                  </a:lnTo>
                  <a:lnTo>
                    <a:pt x="81" y="0"/>
                  </a:lnTo>
                </a:path>
              </a:pathLst>
            </a:custGeom>
            <a:noFill/>
            <a:ln w="28575" cap="rnd" cmpd="sng">
              <a:solidFill>
                <a:schemeClr val="dk1"/>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009" name="Google Shape;5009;p49"/>
          <p:cNvGrpSpPr/>
          <p:nvPr/>
        </p:nvGrpSpPr>
        <p:grpSpPr>
          <a:xfrm>
            <a:off x="5802236" y="3605552"/>
            <a:ext cx="445821" cy="425246"/>
            <a:chOff x="8338678" y="5506443"/>
            <a:chExt cx="720227" cy="686988"/>
          </a:xfrm>
        </p:grpSpPr>
        <p:sp>
          <p:nvSpPr>
            <p:cNvPr id="5010" name="Google Shape;5010;p49"/>
            <p:cNvSpPr/>
            <p:nvPr/>
          </p:nvSpPr>
          <p:spPr>
            <a:xfrm>
              <a:off x="8706181" y="5506443"/>
              <a:ext cx="230803" cy="263259"/>
            </a:xfrm>
            <a:custGeom>
              <a:avLst/>
              <a:gdLst/>
              <a:ahLst/>
              <a:cxnLst/>
              <a:rect l="l" t="t" r="r" b="b"/>
              <a:pathLst>
                <a:path w="378" h="432" extrusionOk="0">
                  <a:moveTo>
                    <a:pt x="378" y="119"/>
                  </a:moveTo>
                  <a:cubicBezTo>
                    <a:pt x="378" y="111"/>
                    <a:pt x="374" y="105"/>
                    <a:pt x="367" y="101"/>
                  </a:cubicBezTo>
                  <a:cubicBezTo>
                    <a:pt x="199" y="4"/>
                    <a:pt x="199" y="4"/>
                    <a:pt x="199" y="4"/>
                  </a:cubicBezTo>
                  <a:cubicBezTo>
                    <a:pt x="193" y="0"/>
                    <a:pt x="185" y="0"/>
                    <a:pt x="178" y="4"/>
                  </a:cubicBezTo>
                  <a:cubicBezTo>
                    <a:pt x="11" y="101"/>
                    <a:pt x="11" y="101"/>
                    <a:pt x="11" y="101"/>
                  </a:cubicBezTo>
                  <a:cubicBezTo>
                    <a:pt x="4" y="104"/>
                    <a:pt x="0" y="111"/>
                    <a:pt x="0" y="119"/>
                  </a:cubicBezTo>
                  <a:cubicBezTo>
                    <a:pt x="0" y="313"/>
                    <a:pt x="0" y="313"/>
                    <a:pt x="0" y="313"/>
                  </a:cubicBezTo>
                  <a:cubicBezTo>
                    <a:pt x="0" y="313"/>
                    <a:pt x="0" y="313"/>
                    <a:pt x="0" y="314"/>
                  </a:cubicBezTo>
                  <a:cubicBezTo>
                    <a:pt x="0" y="321"/>
                    <a:pt x="4" y="327"/>
                    <a:pt x="10" y="331"/>
                  </a:cubicBezTo>
                  <a:cubicBezTo>
                    <a:pt x="178" y="428"/>
                    <a:pt x="178" y="428"/>
                    <a:pt x="178" y="428"/>
                  </a:cubicBezTo>
                  <a:cubicBezTo>
                    <a:pt x="185" y="432"/>
                    <a:pt x="193" y="432"/>
                    <a:pt x="199" y="428"/>
                  </a:cubicBezTo>
                  <a:cubicBezTo>
                    <a:pt x="367" y="331"/>
                    <a:pt x="367" y="331"/>
                    <a:pt x="367" y="331"/>
                  </a:cubicBezTo>
                  <a:cubicBezTo>
                    <a:pt x="373" y="327"/>
                    <a:pt x="377"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11" name="Google Shape;5011;p49"/>
            <p:cNvSpPr/>
            <p:nvPr/>
          </p:nvSpPr>
          <p:spPr>
            <a:xfrm>
              <a:off x="8460817" y="5506443"/>
              <a:ext cx="230586" cy="263259"/>
            </a:xfrm>
            <a:custGeom>
              <a:avLst/>
              <a:gdLst/>
              <a:ahLst/>
              <a:cxnLst/>
              <a:rect l="l" t="t" r="r" b="b"/>
              <a:pathLst>
                <a:path w="378" h="432" extrusionOk="0">
                  <a:moveTo>
                    <a:pt x="378" y="119"/>
                  </a:moveTo>
                  <a:cubicBezTo>
                    <a:pt x="378" y="111"/>
                    <a:pt x="374" y="105"/>
                    <a:pt x="368" y="101"/>
                  </a:cubicBezTo>
                  <a:cubicBezTo>
                    <a:pt x="200" y="4"/>
                    <a:pt x="200" y="4"/>
                    <a:pt x="200" y="4"/>
                  </a:cubicBezTo>
                  <a:cubicBezTo>
                    <a:pt x="193" y="0"/>
                    <a:pt x="185" y="0"/>
                    <a:pt x="179" y="4"/>
                  </a:cubicBezTo>
                  <a:cubicBezTo>
                    <a:pt x="11" y="101"/>
                    <a:pt x="11" y="101"/>
                    <a:pt x="11" y="101"/>
                  </a:cubicBezTo>
                  <a:cubicBezTo>
                    <a:pt x="4" y="104"/>
                    <a:pt x="0" y="111"/>
                    <a:pt x="0" y="119"/>
                  </a:cubicBezTo>
                  <a:cubicBezTo>
                    <a:pt x="0" y="313"/>
                    <a:pt x="0" y="313"/>
                    <a:pt x="0" y="313"/>
                  </a:cubicBezTo>
                  <a:cubicBezTo>
                    <a:pt x="0" y="313"/>
                    <a:pt x="0" y="313"/>
                    <a:pt x="0" y="314"/>
                  </a:cubicBezTo>
                  <a:cubicBezTo>
                    <a:pt x="1" y="321"/>
                    <a:pt x="5" y="327"/>
                    <a:pt x="11" y="331"/>
                  </a:cubicBezTo>
                  <a:cubicBezTo>
                    <a:pt x="179" y="428"/>
                    <a:pt x="179" y="428"/>
                    <a:pt x="179" y="428"/>
                  </a:cubicBezTo>
                  <a:cubicBezTo>
                    <a:pt x="185" y="432"/>
                    <a:pt x="193" y="432"/>
                    <a:pt x="200" y="428"/>
                  </a:cubicBezTo>
                  <a:cubicBezTo>
                    <a:pt x="367" y="331"/>
                    <a:pt x="367" y="331"/>
                    <a:pt x="367" y="331"/>
                  </a:cubicBezTo>
                  <a:cubicBezTo>
                    <a:pt x="374" y="327"/>
                    <a:pt x="378" y="321"/>
                    <a:pt x="378" y="314"/>
                  </a:cubicBezTo>
                  <a:cubicBezTo>
                    <a:pt x="378" y="313"/>
                    <a:pt x="378" y="313"/>
                    <a:pt x="378" y="313"/>
                  </a:cubicBezTo>
                  <a:cubicBezTo>
                    <a:pt x="378" y="119"/>
                    <a:pt x="378" y="119"/>
                    <a:pt x="378" y="119"/>
                  </a:cubicBezTo>
                  <a:cubicBezTo>
                    <a:pt x="378" y="119"/>
                    <a:pt x="378" y="119"/>
                    <a:pt x="378" y="119"/>
                  </a:cubicBezTo>
                  <a:close/>
                </a:path>
              </a:pathLst>
            </a:custGeom>
            <a:solidFill>
              <a:schemeClr val="accen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12" name="Google Shape;5012;p49"/>
            <p:cNvSpPr/>
            <p:nvPr/>
          </p:nvSpPr>
          <p:spPr>
            <a:xfrm>
              <a:off x="8338678"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13" name="Google Shape;5013;p49"/>
            <p:cNvSpPr/>
            <p:nvPr/>
          </p:nvSpPr>
          <p:spPr>
            <a:xfrm>
              <a:off x="8828754" y="5718525"/>
              <a:ext cx="230151" cy="262608"/>
            </a:xfrm>
            <a:custGeom>
              <a:avLst/>
              <a:gdLst/>
              <a:ahLst/>
              <a:cxnLst/>
              <a:rect l="l" t="t" r="r" b="b"/>
              <a:pathLst>
                <a:path w="377" h="431" extrusionOk="0">
                  <a:moveTo>
                    <a:pt x="377" y="119"/>
                  </a:moveTo>
                  <a:cubicBezTo>
                    <a:pt x="377" y="111"/>
                    <a:pt x="373" y="105"/>
                    <a:pt x="367" y="101"/>
                  </a:cubicBezTo>
                  <a:cubicBezTo>
                    <a:pt x="199" y="4"/>
                    <a:pt x="199" y="4"/>
                    <a:pt x="199" y="4"/>
                  </a:cubicBezTo>
                  <a:cubicBezTo>
                    <a:pt x="193" y="0"/>
                    <a:pt x="185" y="0"/>
                    <a:pt x="178" y="4"/>
                  </a:cubicBezTo>
                  <a:cubicBezTo>
                    <a:pt x="10" y="101"/>
                    <a:pt x="10" y="101"/>
                    <a:pt x="10" y="101"/>
                  </a:cubicBezTo>
                  <a:cubicBezTo>
                    <a:pt x="4" y="104"/>
                    <a:pt x="0" y="111"/>
                    <a:pt x="0" y="119"/>
                  </a:cubicBezTo>
                  <a:cubicBezTo>
                    <a:pt x="0" y="119"/>
                    <a:pt x="0" y="119"/>
                    <a:pt x="0" y="119"/>
                  </a:cubicBezTo>
                  <a:cubicBezTo>
                    <a:pt x="0" y="313"/>
                    <a:pt x="0" y="313"/>
                    <a:pt x="0" y="313"/>
                  </a:cubicBezTo>
                  <a:cubicBezTo>
                    <a:pt x="0" y="313"/>
                    <a:pt x="0" y="313"/>
                    <a:pt x="0" y="313"/>
                  </a:cubicBezTo>
                  <a:cubicBezTo>
                    <a:pt x="0" y="321"/>
                    <a:pt x="4" y="327"/>
                    <a:pt x="10" y="331"/>
                  </a:cubicBezTo>
                  <a:cubicBezTo>
                    <a:pt x="178" y="428"/>
                    <a:pt x="178" y="428"/>
                    <a:pt x="178" y="428"/>
                  </a:cubicBezTo>
                  <a:cubicBezTo>
                    <a:pt x="184" y="431"/>
                    <a:pt x="192" y="431"/>
                    <a:pt x="199" y="428"/>
                  </a:cubicBezTo>
                  <a:cubicBezTo>
                    <a:pt x="367" y="331"/>
                    <a:pt x="367" y="331"/>
                    <a:pt x="367" y="331"/>
                  </a:cubicBezTo>
                  <a:cubicBezTo>
                    <a:pt x="373" y="327"/>
                    <a:pt x="377" y="321"/>
                    <a:pt x="377" y="313"/>
                  </a:cubicBezTo>
                  <a:cubicBezTo>
                    <a:pt x="377" y="313"/>
                    <a:pt x="377" y="313"/>
                    <a:pt x="377" y="313"/>
                  </a:cubicBezTo>
                  <a:cubicBezTo>
                    <a:pt x="377" y="119"/>
                    <a:pt x="377" y="119"/>
                    <a:pt x="377" y="119"/>
                  </a:cubicBezTo>
                  <a:cubicBezTo>
                    <a:pt x="377" y="119"/>
                    <a:pt x="377" y="119"/>
                    <a:pt x="377" y="119"/>
                  </a:cubicBezTo>
                  <a:close/>
                </a:path>
              </a:pathLst>
            </a:custGeom>
            <a:solidFill>
              <a:schemeClr val="accent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14" name="Google Shape;5014;p49"/>
            <p:cNvSpPr/>
            <p:nvPr/>
          </p:nvSpPr>
          <p:spPr>
            <a:xfrm>
              <a:off x="8706181" y="5930607"/>
              <a:ext cx="230803" cy="262825"/>
            </a:xfrm>
            <a:custGeom>
              <a:avLst/>
              <a:gdLst/>
              <a:ahLst/>
              <a:cxnLst/>
              <a:rect l="l" t="t" r="r" b="b"/>
              <a:pathLst>
                <a:path w="378" h="431" extrusionOk="0">
                  <a:moveTo>
                    <a:pt x="378" y="118"/>
                  </a:moveTo>
                  <a:cubicBezTo>
                    <a:pt x="377" y="111"/>
                    <a:pt x="374" y="104"/>
                    <a:pt x="367" y="100"/>
                  </a:cubicBezTo>
                  <a:cubicBezTo>
                    <a:pt x="200" y="3"/>
                    <a:pt x="200" y="3"/>
                    <a:pt x="200" y="3"/>
                  </a:cubicBezTo>
                  <a:cubicBezTo>
                    <a:pt x="193" y="0"/>
                    <a:pt x="185" y="0"/>
                    <a:pt x="179" y="3"/>
                  </a:cubicBezTo>
                  <a:cubicBezTo>
                    <a:pt x="11" y="100"/>
                    <a:pt x="11" y="100"/>
                    <a:pt x="11" y="100"/>
                  </a:cubicBezTo>
                  <a:cubicBezTo>
                    <a:pt x="4" y="104"/>
                    <a:pt x="0" y="111"/>
                    <a:pt x="0" y="118"/>
                  </a:cubicBezTo>
                  <a:cubicBezTo>
                    <a:pt x="0" y="118"/>
                    <a:pt x="0" y="118"/>
                    <a:pt x="0" y="118"/>
                  </a:cubicBezTo>
                  <a:cubicBezTo>
                    <a:pt x="0" y="312"/>
                    <a:pt x="0" y="312"/>
                    <a:pt x="0" y="312"/>
                  </a:cubicBezTo>
                  <a:cubicBezTo>
                    <a:pt x="0" y="312"/>
                    <a:pt x="0" y="312"/>
                    <a:pt x="0" y="313"/>
                  </a:cubicBezTo>
                  <a:cubicBezTo>
                    <a:pt x="0" y="320"/>
                    <a:pt x="4" y="327"/>
                    <a:pt x="11" y="330"/>
                  </a:cubicBezTo>
                  <a:cubicBezTo>
                    <a:pt x="178" y="427"/>
                    <a:pt x="178" y="427"/>
                    <a:pt x="178" y="427"/>
                  </a:cubicBezTo>
                  <a:cubicBezTo>
                    <a:pt x="185" y="431"/>
                    <a:pt x="193" y="431"/>
                    <a:pt x="199" y="427"/>
                  </a:cubicBezTo>
                  <a:cubicBezTo>
                    <a:pt x="367" y="330"/>
                    <a:pt x="367" y="330"/>
                    <a:pt x="367" y="330"/>
                  </a:cubicBezTo>
                  <a:cubicBezTo>
                    <a:pt x="374" y="327"/>
                    <a:pt x="377"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15" name="Google Shape;5015;p49"/>
            <p:cNvSpPr/>
            <p:nvPr/>
          </p:nvSpPr>
          <p:spPr>
            <a:xfrm>
              <a:off x="8460817" y="5930607"/>
              <a:ext cx="230586" cy="262825"/>
            </a:xfrm>
            <a:custGeom>
              <a:avLst/>
              <a:gdLst/>
              <a:ahLst/>
              <a:cxnLst/>
              <a:rect l="l" t="t" r="r" b="b"/>
              <a:pathLst>
                <a:path w="378" h="431" extrusionOk="0">
                  <a:moveTo>
                    <a:pt x="378" y="118"/>
                  </a:moveTo>
                  <a:cubicBezTo>
                    <a:pt x="378" y="111"/>
                    <a:pt x="374" y="104"/>
                    <a:pt x="367" y="100"/>
                  </a:cubicBezTo>
                  <a:cubicBezTo>
                    <a:pt x="200" y="3"/>
                    <a:pt x="200" y="3"/>
                    <a:pt x="200" y="3"/>
                  </a:cubicBezTo>
                  <a:cubicBezTo>
                    <a:pt x="193" y="0"/>
                    <a:pt x="185" y="0"/>
                    <a:pt x="179" y="3"/>
                  </a:cubicBezTo>
                  <a:cubicBezTo>
                    <a:pt x="11" y="100"/>
                    <a:pt x="11" y="100"/>
                    <a:pt x="11" y="100"/>
                  </a:cubicBezTo>
                  <a:cubicBezTo>
                    <a:pt x="4" y="104"/>
                    <a:pt x="1" y="111"/>
                    <a:pt x="0" y="118"/>
                  </a:cubicBezTo>
                  <a:cubicBezTo>
                    <a:pt x="0" y="118"/>
                    <a:pt x="0" y="118"/>
                    <a:pt x="0" y="118"/>
                  </a:cubicBezTo>
                  <a:cubicBezTo>
                    <a:pt x="0" y="312"/>
                    <a:pt x="0" y="312"/>
                    <a:pt x="0" y="312"/>
                  </a:cubicBezTo>
                  <a:cubicBezTo>
                    <a:pt x="0" y="312"/>
                    <a:pt x="0" y="312"/>
                    <a:pt x="0" y="313"/>
                  </a:cubicBezTo>
                  <a:cubicBezTo>
                    <a:pt x="1" y="320"/>
                    <a:pt x="4" y="327"/>
                    <a:pt x="11" y="330"/>
                  </a:cubicBezTo>
                  <a:cubicBezTo>
                    <a:pt x="179" y="427"/>
                    <a:pt x="179" y="427"/>
                    <a:pt x="179" y="427"/>
                  </a:cubicBezTo>
                  <a:cubicBezTo>
                    <a:pt x="185" y="431"/>
                    <a:pt x="193" y="431"/>
                    <a:pt x="199" y="427"/>
                  </a:cubicBezTo>
                  <a:cubicBezTo>
                    <a:pt x="367" y="330"/>
                    <a:pt x="367" y="330"/>
                    <a:pt x="367" y="330"/>
                  </a:cubicBezTo>
                  <a:cubicBezTo>
                    <a:pt x="374" y="327"/>
                    <a:pt x="378" y="320"/>
                    <a:pt x="378" y="313"/>
                  </a:cubicBezTo>
                  <a:cubicBezTo>
                    <a:pt x="378" y="313"/>
                    <a:pt x="378" y="312"/>
                    <a:pt x="378" y="312"/>
                  </a:cubicBezTo>
                  <a:cubicBezTo>
                    <a:pt x="378" y="119"/>
                    <a:pt x="378" y="119"/>
                    <a:pt x="378" y="119"/>
                  </a:cubicBezTo>
                  <a:cubicBezTo>
                    <a:pt x="378" y="118"/>
                    <a:pt x="378" y="118"/>
                    <a:pt x="378" y="118"/>
                  </a:cubicBezTo>
                  <a:close/>
                </a:path>
              </a:pathLst>
            </a:custGeom>
            <a:solidFill>
              <a:schemeClr val="accent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016" name="Google Shape;5016;p49"/>
          <p:cNvGrpSpPr/>
          <p:nvPr/>
        </p:nvGrpSpPr>
        <p:grpSpPr>
          <a:xfrm>
            <a:off x="2523893" y="3660142"/>
            <a:ext cx="1336824" cy="316035"/>
            <a:chOff x="3042485" y="5594633"/>
            <a:chExt cx="2159652" cy="510557"/>
          </a:xfrm>
        </p:grpSpPr>
        <p:sp>
          <p:nvSpPr>
            <p:cNvPr id="5017" name="Google Shape;5017;p49"/>
            <p:cNvSpPr/>
            <p:nvPr/>
          </p:nvSpPr>
          <p:spPr>
            <a:xfrm>
              <a:off x="3042485" y="5869690"/>
              <a:ext cx="235200" cy="235500"/>
            </a:xfrm>
            <a:prstGeom prst="ellipse">
              <a:avLst/>
            </a:pr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18" name="Google Shape;5018;p49"/>
            <p:cNvSpPr/>
            <p:nvPr/>
          </p:nvSpPr>
          <p:spPr>
            <a:xfrm>
              <a:off x="3317231" y="5594633"/>
              <a:ext cx="235200" cy="235500"/>
            </a:xfrm>
            <a:prstGeom prst="ellipse">
              <a:avLst/>
            </a:prstGeom>
            <a:solidFill>
              <a:srgbClr val="E6913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19" name="Google Shape;5019;p49"/>
            <p:cNvSpPr/>
            <p:nvPr/>
          </p:nvSpPr>
          <p:spPr>
            <a:xfrm>
              <a:off x="3591976" y="5869690"/>
              <a:ext cx="236100" cy="235500"/>
            </a:xfrm>
            <a:prstGeom prst="ellipse">
              <a:avLst/>
            </a:prstGeom>
            <a:solidFill>
              <a:srgbClr val="CC0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20" name="Google Shape;5020;p49"/>
            <p:cNvSpPr/>
            <p:nvPr/>
          </p:nvSpPr>
          <p:spPr>
            <a:xfrm>
              <a:off x="3866722" y="5594633"/>
              <a:ext cx="236100" cy="235500"/>
            </a:xfrm>
            <a:prstGeom prst="ellipse">
              <a:avLst/>
            </a:prstGeom>
            <a:solidFill>
              <a:srgbClr val="A64D7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21" name="Google Shape;5021;p49"/>
            <p:cNvSpPr/>
            <p:nvPr/>
          </p:nvSpPr>
          <p:spPr>
            <a:xfrm>
              <a:off x="4141467" y="5869690"/>
              <a:ext cx="236100" cy="235500"/>
            </a:xfrm>
            <a:prstGeom prst="ellipse">
              <a:avLst/>
            </a:pr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22" name="Google Shape;5022;p49"/>
            <p:cNvSpPr/>
            <p:nvPr/>
          </p:nvSpPr>
          <p:spPr>
            <a:xfrm>
              <a:off x="4417146" y="5594633"/>
              <a:ext cx="235200" cy="235500"/>
            </a:xfrm>
            <a:prstGeom prst="ellipse">
              <a:avLst/>
            </a:pr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23" name="Google Shape;5023;p49"/>
            <p:cNvSpPr/>
            <p:nvPr/>
          </p:nvSpPr>
          <p:spPr>
            <a:xfrm>
              <a:off x="4691892" y="5869690"/>
              <a:ext cx="235500" cy="235500"/>
            </a:xfrm>
            <a:prstGeom prst="ellipse">
              <a:avLst/>
            </a:pr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24" name="Google Shape;5024;p49"/>
            <p:cNvSpPr/>
            <p:nvPr/>
          </p:nvSpPr>
          <p:spPr>
            <a:xfrm>
              <a:off x="4966637" y="5594633"/>
              <a:ext cx="235500" cy="235500"/>
            </a:xfrm>
            <a:prstGeom prst="ellipse">
              <a:avLst/>
            </a:pr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25" name="Google Shape;5025;p49"/>
            <p:cNvSpPr/>
            <p:nvPr/>
          </p:nvSpPr>
          <p:spPr>
            <a:xfrm>
              <a:off x="3210195" y="5762654"/>
              <a:ext cx="174555" cy="174555"/>
            </a:xfrm>
            <a:custGeom>
              <a:avLst/>
              <a:gdLst/>
              <a:ahLst/>
              <a:cxnLst/>
              <a:rect l="l" t="t" r="r" b="b"/>
              <a:pathLst>
                <a:path w="217" h="217" extrusionOk="0">
                  <a:moveTo>
                    <a:pt x="128" y="0"/>
                  </a:moveTo>
                  <a:cubicBezTo>
                    <a:pt x="115"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26" name="Google Shape;5026;p49"/>
            <p:cNvSpPr/>
            <p:nvPr/>
          </p:nvSpPr>
          <p:spPr>
            <a:xfrm>
              <a:off x="3485252" y="5762654"/>
              <a:ext cx="174244" cy="174555"/>
            </a:xfrm>
            <a:custGeom>
              <a:avLst/>
              <a:gdLst/>
              <a:ahLst/>
              <a:cxnLst/>
              <a:rect l="l" t="t" r="r" b="b"/>
              <a:pathLst>
                <a:path w="217" h="217" extrusionOk="0">
                  <a:moveTo>
                    <a:pt x="0" y="89"/>
                  </a:moveTo>
                  <a:cubicBezTo>
                    <a:pt x="74" y="102"/>
                    <a:pt x="115" y="143"/>
                    <a:pt x="128" y="217"/>
                  </a:cubicBezTo>
                  <a:cubicBezTo>
                    <a:pt x="145" y="176"/>
                    <a:pt x="177" y="144"/>
                    <a:pt x="217" y="128"/>
                  </a:cubicBezTo>
                  <a:cubicBezTo>
                    <a:pt x="143" y="114"/>
                    <a:pt x="103" y="74"/>
                    <a:pt x="90" y="0"/>
                  </a:cubicBezTo>
                  <a:cubicBezTo>
                    <a:pt x="73" y="40"/>
                    <a:pt x="41"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27" name="Google Shape;5027;p49"/>
            <p:cNvSpPr/>
            <p:nvPr/>
          </p:nvSpPr>
          <p:spPr>
            <a:xfrm>
              <a:off x="3760620"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28" name="Google Shape;5028;p49"/>
            <p:cNvSpPr/>
            <p:nvPr/>
          </p:nvSpPr>
          <p:spPr>
            <a:xfrm>
              <a:off x="4035365" y="5762654"/>
              <a:ext cx="173622" cy="174555"/>
            </a:xfrm>
            <a:custGeom>
              <a:avLst/>
              <a:gdLst/>
              <a:ahLst/>
              <a:cxnLst/>
              <a:rect l="l" t="t" r="r" b="b"/>
              <a:pathLst>
                <a:path w="216" h="217" extrusionOk="0">
                  <a:moveTo>
                    <a:pt x="0" y="89"/>
                  </a:moveTo>
                  <a:cubicBezTo>
                    <a:pt x="74" y="102"/>
                    <a:pt x="114" y="143"/>
                    <a:pt x="127" y="217"/>
                  </a:cubicBezTo>
                  <a:cubicBezTo>
                    <a:pt x="144" y="176"/>
                    <a:pt x="176" y="144"/>
                    <a:pt x="216" y="128"/>
                  </a:cubicBezTo>
                  <a:cubicBezTo>
                    <a:pt x="142" y="114"/>
                    <a:pt x="102" y="74"/>
                    <a:pt x="89" y="0"/>
                  </a:cubicBezTo>
                  <a:cubicBezTo>
                    <a:pt x="72"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29" name="Google Shape;5029;p49"/>
            <p:cNvSpPr/>
            <p:nvPr/>
          </p:nvSpPr>
          <p:spPr>
            <a:xfrm>
              <a:off x="4310111" y="5762654"/>
              <a:ext cx="173622" cy="174555"/>
            </a:xfrm>
            <a:custGeom>
              <a:avLst/>
              <a:gdLst/>
              <a:ahLst/>
              <a:cxnLst/>
              <a:rect l="l" t="t" r="r" b="b"/>
              <a:pathLst>
                <a:path w="216" h="217" extrusionOk="0">
                  <a:moveTo>
                    <a:pt x="127" y="0"/>
                  </a:moveTo>
                  <a:cubicBezTo>
                    <a:pt x="114" y="74"/>
                    <a:pt x="74" y="114"/>
                    <a:pt x="0" y="128"/>
                  </a:cubicBezTo>
                  <a:cubicBezTo>
                    <a:pt x="40" y="144"/>
                    <a:pt x="72" y="176"/>
                    <a:pt x="89" y="217"/>
                  </a:cubicBezTo>
                  <a:cubicBezTo>
                    <a:pt x="102" y="143"/>
                    <a:pt x="142" y="102"/>
                    <a:pt x="216" y="89"/>
                  </a:cubicBezTo>
                  <a:cubicBezTo>
                    <a:pt x="176" y="73"/>
                    <a:pt x="144" y="40"/>
                    <a:pt x="127"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30" name="Google Shape;5030;p49"/>
            <p:cNvSpPr/>
            <p:nvPr/>
          </p:nvSpPr>
          <p:spPr>
            <a:xfrm>
              <a:off x="4585167" y="5762654"/>
              <a:ext cx="174244" cy="174555"/>
            </a:xfrm>
            <a:custGeom>
              <a:avLst/>
              <a:gdLst/>
              <a:ahLst/>
              <a:cxnLst/>
              <a:rect l="l" t="t" r="r" b="b"/>
              <a:pathLst>
                <a:path w="217" h="217" extrusionOk="0">
                  <a:moveTo>
                    <a:pt x="0" y="89"/>
                  </a:moveTo>
                  <a:cubicBezTo>
                    <a:pt x="74" y="102"/>
                    <a:pt x="114" y="143"/>
                    <a:pt x="128" y="217"/>
                  </a:cubicBezTo>
                  <a:cubicBezTo>
                    <a:pt x="144" y="176"/>
                    <a:pt x="176" y="144"/>
                    <a:pt x="217" y="128"/>
                  </a:cubicBezTo>
                  <a:cubicBezTo>
                    <a:pt x="143" y="114"/>
                    <a:pt x="102" y="74"/>
                    <a:pt x="89" y="0"/>
                  </a:cubicBezTo>
                  <a:cubicBezTo>
                    <a:pt x="73" y="40"/>
                    <a:pt x="40" y="73"/>
                    <a:pt x="0" y="89"/>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31" name="Google Shape;5031;p49"/>
            <p:cNvSpPr/>
            <p:nvPr/>
          </p:nvSpPr>
          <p:spPr>
            <a:xfrm>
              <a:off x="4859913" y="5762654"/>
              <a:ext cx="174244" cy="174555"/>
            </a:xfrm>
            <a:custGeom>
              <a:avLst/>
              <a:gdLst/>
              <a:ahLst/>
              <a:cxnLst/>
              <a:rect l="l" t="t" r="r" b="b"/>
              <a:pathLst>
                <a:path w="217" h="217" extrusionOk="0">
                  <a:moveTo>
                    <a:pt x="128" y="0"/>
                  </a:moveTo>
                  <a:cubicBezTo>
                    <a:pt x="114" y="74"/>
                    <a:pt x="74" y="114"/>
                    <a:pt x="0" y="128"/>
                  </a:cubicBezTo>
                  <a:cubicBezTo>
                    <a:pt x="41" y="144"/>
                    <a:pt x="73" y="176"/>
                    <a:pt x="89" y="217"/>
                  </a:cubicBezTo>
                  <a:cubicBezTo>
                    <a:pt x="103" y="143"/>
                    <a:pt x="143" y="102"/>
                    <a:pt x="217" y="89"/>
                  </a:cubicBezTo>
                  <a:cubicBezTo>
                    <a:pt x="177" y="73"/>
                    <a:pt x="144" y="40"/>
                    <a:pt x="128" y="0"/>
                  </a:cubicBezTo>
                  <a:close/>
                </a:path>
              </a:pathLst>
            </a:custGeom>
            <a:solidFill>
              <a:schemeClr val="lt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032" name="Google Shape;5032;p49"/>
          <p:cNvGrpSpPr/>
          <p:nvPr/>
        </p:nvGrpSpPr>
        <p:grpSpPr>
          <a:xfrm>
            <a:off x="1726783" y="4303678"/>
            <a:ext cx="445738" cy="442950"/>
            <a:chOff x="1442627" y="5710929"/>
            <a:chExt cx="594318" cy="590600"/>
          </a:xfrm>
        </p:grpSpPr>
        <p:sp>
          <p:nvSpPr>
            <p:cNvPr id="5033" name="Google Shape;5033;p49"/>
            <p:cNvSpPr/>
            <p:nvPr/>
          </p:nvSpPr>
          <p:spPr>
            <a:xfrm>
              <a:off x="1442627" y="5710929"/>
              <a:ext cx="594318" cy="405222"/>
            </a:xfrm>
            <a:custGeom>
              <a:avLst/>
              <a:gdLst/>
              <a:ahLst/>
              <a:cxnLst/>
              <a:rect l="l" t="t" r="r" b="b"/>
              <a:pathLst>
                <a:path w="734" h="500" extrusionOk="0">
                  <a:moveTo>
                    <a:pt x="699" y="500"/>
                  </a:moveTo>
                  <a:cubicBezTo>
                    <a:pt x="0" y="500"/>
                    <a:pt x="0" y="500"/>
                    <a:pt x="0" y="500"/>
                  </a:cubicBezTo>
                  <a:cubicBezTo>
                    <a:pt x="0" y="35"/>
                    <a:pt x="0" y="35"/>
                    <a:pt x="0" y="35"/>
                  </a:cubicBezTo>
                  <a:cubicBezTo>
                    <a:pt x="0" y="15"/>
                    <a:pt x="15" y="0"/>
                    <a:pt x="35" y="0"/>
                  </a:cubicBezTo>
                  <a:cubicBezTo>
                    <a:pt x="699" y="0"/>
                    <a:pt x="699" y="0"/>
                    <a:pt x="699" y="0"/>
                  </a:cubicBezTo>
                  <a:cubicBezTo>
                    <a:pt x="718" y="0"/>
                    <a:pt x="734" y="15"/>
                    <a:pt x="734" y="35"/>
                  </a:cubicBezTo>
                  <a:cubicBezTo>
                    <a:pt x="734" y="465"/>
                    <a:pt x="734" y="465"/>
                    <a:pt x="734" y="465"/>
                  </a:cubicBezTo>
                  <a:cubicBezTo>
                    <a:pt x="734" y="484"/>
                    <a:pt x="718" y="500"/>
                    <a:pt x="699" y="500"/>
                  </a:cubicBez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34" name="Google Shape;5034;p49"/>
            <p:cNvSpPr/>
            <p:nvPr/>
          </p:nvSpPr>
          <p:spPr>
            <a:xfrm>
              <a:off x="1442627" y="6116151"/>
              <a:ext cx="349820" cy="97191"/>
            </a:xfrm>
            <a:custGeom>
              <a:avLst/>
              <a:gdLst/>
              <a:ahLst/>
              <a:cxnLst/>
              <a:rect l="l" t="t" r="r" b="b"/>
              <a:pathLst>
                <a:path w="1126" h="313" extrusionOk="0">
                  <a:moveTo>
                    <a:pt x="1126" y="313"/>
                  </a:moveTo>
                  <a:lnTo>
                    <a:pt x="0" y="0"/>
                  </a:lnTo>
                  <a:lnTo>
                    <a:pt x="1126" y="0"/>
                  </a:lnTo>
                  <a:lnTo>
                    <a:pt x="1126" y="313"/>
                  </a:lnTo>
                  <a:close/>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35" name="Google Shape;5035;p49"/>
            <p:cNvSpPr/>
            <p:nvPr/>
          </p:nvSpPr>
          <p:spPr>
            <a:xfrm>
              <a:off x="1573731" y="6152482"/>
              <a:ext cx="218715" cy="60861"/>
            </a:xfrm>
            <a:custGeom>
              <a:avLst/>
              <a:gdLst/>
              <a:ahLst/>
              <a:cxnLst/>
              <a:rect l="l" t="t" r="r" b="b"/>
              <a:pathLst>
                <a:path w="704" h="196" extrusionOk="0">
                  <a:moveTo>
                    <a:pt x="0" y="196"/>
                  </a:moveTo>
                  <a:lnTo>
                    <a:pt x="704" y="196"/>
                  </a:lnTo>
                  <a:lnTo>
                    <a:pt x="0" y="0"/>
                  </a:lnTo>
                  <a:lnTo>
                    <a:pt x="0" y="196"/>
                  </a:lnTo>
                  <a:close/>
                </a:path>
              </a:pathLst>
            </a:custGeom>
            <a:solidFill>
              <a:srgbClr val="CCCC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36" name="Google Shape;5036;p49"/>
            <p:cNvSpPr/>
            <p:nvPr/>
          </p:nvSpPr>
          <p:spPr>
            <a:xfrm>
              <a:off x="1573731" y="6213343"/>
              <a:ext cx="109358" cy="88186"/>
            </a:xfrm>
            <a:custGeom>
              <a:avLst/>
              <a:gdLst/>
              <a:ahLst/>
              <a:cxnLst/>
              <a:rect l="l" t="t" r="r" b="b"/>
              <a:pathLst>
                <a:path w="352" h="284" extrusionOk="0">
                  <a:moveTo>
                    <a:pt x="352" y="284"/>
                  </a:moveTo>
                  <a:lnTo>
                    <a:pt x="0" y="0"/>
                  </a:lnTo>
                  <a:lnTo>
                    <a:pt x="352" y="0"/>
                  </a:lnTo>
                  <a:lnTo>
                    <a:pt x="352" y="284"/>
                  </a:lnTo>
                </a:path>
              </a:pathLst>
            </a:custGeom>
            <a:solidFill>
              <a:srgbClr val="9999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037" name="Google Shape;5037;p49"/>
          <p:cNvGrpSpPr/>
          <p:nvPr/>
        </p:nvGrpSpPr>
        <p:grpSpPr>
          <a:xfrm>
            <a:off x="6635633" y="4302258"/>
            <a:ext cx="373053" cy="445791"/>
            <a:chOff x="8095060" y="5664590"/>
            <a:chExt cx="497404" cy="594389"/>
          </a:xfrm>
        </p:grpSpPr>
        <p:grpSp>
          <p:nvGrpSpPr>
            <p:cNvPr id="5038" name="Google Shape;5038;p49"/>
            <p:cNvGrpSpPr/>
            <p:nvPr/>
          </p:nvGrpSpPr>
          <p:grpSpPr>
            <a:xfrm>
              <a:off x="8095060" y="5969027"/>
              <a:ext cx="497404" cy="289951"/>
              <a:chOff x="8095060" y="5969027"/>
              <a:chExt cx="497404" cy="289951"/>
            </a:xfrm>
          </p:grpSpPr>
          <p:sp>
            <p:nvSpPr>
              <p:cNvPr id="5039" name="Google Shape;5039;p49"/>
              <p:cNvSpPr/>
              <p:nvPr/>
            </p:nvSpPr>
            <p:spPr>
              <a:xfrm>
                <a:off x="8095060" y="5969027"/>
                <a:ext cx="497402" cy="248408"/>
              </a:xfrm>
              <a:custGeom>
                <a:avLst/>
                <a:gdLst/>
                <a:ahLst/>
                <a:cxnLst/>
                <a:rect l="l" t="t" r="r" b="b"/>
                <a:pathLst>
                  <a:path w="2340" h="1166" extrusionOk="0">
                    <a:moveTo>
                      <a:pt x="1754" y="292"/>
                    </a:moveTo>
                    <a:lnTo>
                      <a:pt x="1170" y="0"/>
                    </a:lnTo>
                    <a:lnTo>
                      <a:pt x="587" y="292"/>
                    </a:lnTo>
                    <a:lnTo>
                      <a:pt x="0" y="584"/>
                    </a:lnTo>
                    <a:lnTo>
                      <a:pt x="587" y="876"/>
                    </a:lnTo>
                    <a:lnTo>
                      <a:pt x="1170" y="1166"/>
                    </a:lnTo>
                    <a:lnTo>
                      <a:pt x="1754" y="876"/>
                    </a:lnTo>
                    <a:lnTo>
                      <a:pt x="2340" y="584"/>
                    </a:lnTo>
                    <a:lnTo>
                      <a:pt x="1754" y="292"/>
                    </a:lnTo>
                    <a:close/>
                  </a:path>
                </a:pathLst>
              </a:custGeom>
              <a:solidFill>
                <a:srgbClr val="B4A7D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40" name="Google Shape;5040;p49"/>
              <p:cNvSpPr/>
              <p:nvPr/>
            </p:nvSpPr>
            <p:spPr>
              <a:xfrm>
                <a:off x="8095060" y="6092592"/>
                <a:ext cx="248701" cy="166386"/>
              </a:xfrm>
              <a:custGeom>
                <a:avLst/>
                <a:gdLst/>
                <a:ahLst/>
                <a:cxnLst/>
                <a:rect l="l" t="t" r="r" b="b"/>
                <a:pathLst>
                  <a:path w="1170" h="781" extrusionOk="0">
                    <a:moveTo>
                      <a:pt x="0" y="0"/>
                    </a:moveTo>
                    <a:lnTo>
                      <a:pt x="0" y="197"/>
                    </a:lnTo>
                    <a:lnTo>
                      <a:pt x="1170" y="781"/>
                    </a:lnTo>
                    <a:lnTo>
                      <a:pt x="1170" y="582"/>
                    </a:lnTo>
                    <a:lnTo>
                      <a:pt x="0" y="0"/>
                    </a:lnTo>
                    <a:close/>
                  </a:path>
                </a:pathLst>
              </a:custGeom>
              <a:solidFill>
                <a:srgbClr val="8E7CC3"/>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41" name="Google Shape;5041;p49"/>
              <p:cNvSpPr/>
              <p:nvPr/>
            </p:nvSpPr>
            <p:spPr>
              <a:xfrm>
                <a:off x="8343763" y="6092592"/>
                <a:ext cx="248701" cy="166386"/>
              </a:xfrm>
              <a:custGeom>
                <a:avLst/>
                <a:gdLst/>
                <a:ahLst/>
                <a:cxnLst/>
                <a:rect l="l" t="t" r="r" b="b"/>
                <a:pathLst>
                  <a:path w="1170" h="781" extrusionOk="0">
                    <a:moveTo>
                      <a:pt x="1170" y="0"/>
                    </a:moveTo>
                    <a:lnTo>
                      <a:pt x="0" y="582"/>
                    </a:lnTo>
                    <a:lnTo>
                      <a:pt x="0" y="781"/>
                    </a:lnTo>
                    <a:lnTo>
                      <a:pt x="1170" y="197"/>
                    </a:lnTo>
                    <a:lnTo>
                      <a:pt x="1170" y="0"/>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042" name="Google Shape;5042;p49"/>
            <p:cNvGrpSpPr/>
            <p:nvPr/>
          </p:nvGrpSpPr>
          <p:grpSpPr>
            <a:xfrm>
              <a:off x="8095060" y="5867832"/>
              <a:ext cx="497404" cy="289312"/>
              <a:chOff x="8095060" y="5867832"/>
              <a:chExt cx="497404" cy="289312"/>
            </a:xfrm>
          </p:grpSpPr>
          <p:sp>
            <p:nvSpPr>
              <p:cNvPr id="5043" name="Google Shape;5043;p49"/>
              <p:cNvSpPr/>
              <p:nvPr/>
            </p:nvSpPr>
            <p:spPr>
              <a:xfrm>
                <a:off x="8095060" y="5867832"/>
                <a:ext cx="497402" cy="248195"/>
              </a:xfrm>
              <a:custGeom>
                <a:avLst/>
                <a:gdLst/>
                <a:ahLst/>
                <a:cxnLst/>
                <a:rect l="l" t="t" r="r" b="b"/>
                <a:pathLst>
                  <a:path w="2340" h="1165" extrusionOk="0">
                    <a:moveTo>
                      <a:pt x="1754" y="292"/>
                    </a:moveTo>
                    <a:lnTo>
                      <a:pt x="1170" y="0"/>
                    </a:lnTo>
                    <a:lnTo>
                      <a:pt x="587" y="292"/>
                    </a:lnTo>
                    <a:lnTo>
                      <a:pt x="0" y="581"/>
                    </a:lnTo>
                    <a:lnTo>
                      <a:pt x="587" y="873"/>
                    </a:lnTo>
                    <a:lnTo>
                      <a:pt x="1170" y="1165"/>
                    </a:lnTo>
                    <a:lnTo>
                      <a:pt x="1754" y="873"/>
                    </a:lnTo>
                    <a:lnTo>
                      <a:pt x="2340" y="581"/>
                    </a:lnTo>
                    <a:lnTo>
                      <a:pt x="1754" y="292"/>
                    </a:lnTo>
                    <a:close/>
                  </a:path>
                </a:pathLst>
              </a:custGeom>
              <a:solidFill>
                <a:srgbClr val="A4C2F4"/>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44" name="Google Shape;5044;p49"/>
              <p:cNvSpPr/>
              <p:nvPr/>
            </p:nvSpPr>
            <p:spPr>
              <a:xfrm>
                <a:off x="8095060" y="5990758"/>
                <a:ext cx="248701" cy="166386"/>
              </a:xfrm>
              <a:custGeom>
                <a:avLst/>
                <a:gdLst/>
                <a:ahLst/>
                <a:cxnLst/>
                <a:rect l="l" t="t" r="r" b="b"/>
                <a:pathLst>
                  <a:path w="1170" h="781" extrusionOk="0">
                    <a:moveTo>
                      <a:pt x="0" y="0"/>
                    </a:moveTo>
                    <a:lnTo>
                      <a:pt x="0" y="199"/>
                    </a:lnTo>
                    <a:lnTo>
                      <a:pt x="1170" y="781"/>
                    </a:lnTo>
                    <a:lnTo>
                      <a:pt x="1170" y="584"/>
                    </a:lnTo>
                    <a:lnTo>
                      <a:pt x="0" y="0"/>
                    </a:lnTo>
                    <a:close/>
                  </a:path>
                </a:pathLst>
              </a:custGeom>
              <a:solidFill>
                <a:srgbClr val="6D9EEB"/>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45" name="Google Shape;5045;p49"/>
              <p:cNvSpPr/>
              <p:nvPr/>
            </p:nvSpPr>
            <p:spPr>
              <a:xfrm>
                <a:off x="8343763" y="5990758"/>
                <a:ext cx="248701" cy="166386"/>
              </a:xfrm>
              <a:custGeom>
                <a:avLst/>
                <a:gdLst/>
                <a:ahLst/>
                <a:cxnLst/>
                <a:rect l="l" t="t" r="r" b="b"/>
                <a:pathLst>
                  <a:path w="1170" h="781" extrusionOk="0">
                    <a:moveTo>
                      <a:pt x="1170" y="0"/>
                    </a:moveTo>
                    <a:lnTo>
                      <a:pt x="0" y="584"/>
                    </a:lnTo>
                    <a:lnTo>
                      <a:pt x="0" y="781"/>
                    </a:lnTo>
                    <a:lnTo>
                      <a:pt x="1170" y="199"/>
                    </a:lnTo>
                    <a:lnTo>
                      <a:pt x="1170"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046" name="Google Shape;5046;p49"/>
            <p:cNvGrpSpPr/>
            <p:nvPr/>
          </p:nvGrpSpPr>
          <p:grpSpPr>
            <a:xfrm>
              <a:off x="8095060" y="5765998"/>
              <a:ext cx="497404" cy="289312"/>
              <a:chOff x="8095060" y="5765998"/>
              <a:chExt cx="497404" cy="289312"/>
            </a:xfrm>
          </p:grpSpPr>
          <p:sp>
            <p:nvSpPr>
              <p:cNvPr id="5047" name="Google Shape;5047;p49"/>
              <p:cNvSpPr/>
              <p:nvPr/>
            </p:nvSpPr>
            <p:spPr>
              <a:xfrm>
                <a:off x="8095060" y="5765998"/>
                <a:ext cx="497402" cy="248195"/>
              </a:xfrm>
              <a:custGeom>
                <a:avLst/>
                <a:gdLst/>
                <a:ahLst/>
                <a:cxnLst/>
                <a:rect l="l" t="t" r="r" b="b"/>
                <a:pathLst>
                  <a:path w="2340" h="1165" extrusionOk="0">
                    <a:moveTo>
                      <a:pt x="1754" y="292"/>
                    </a:moveTo>
                    <a:lnTo>
                      <a:pt x="1170" y="0"/>
                    </a:lnTo>
                    <a:lnTo>
                      <a:pt x="587" y="292"/>
                    </a:lnTo>
                    <a:lnTo>
                      <a:pt x="0" y="584"/>
                    </a:lnTo>
                    <a:lnTo>
                      <a:pt x="587" y="873"/>
                    </a:lnTo>
                    <a:lnTo>
                      <a:pt x="1170" y="1165"/>
                    </a:lnTo>
                    <a:lnTo>
                      <a:pt x="1754" y="873"/>
                    </a:lnTo>
                    <a:lnTo>
                      <a:pt x="2340" y="584"/>
                    </a:lnTo>
                    <a:lnTo>
                      <a:pt x="1754" y="292"/>
                    </a:lnTo>
                    <a:close/>
                  </a:path>
                </a:pathLst>
              </a:custGeom>
              <a:solidFill>
                <a:srgbClr val="B6D7A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48" name="Google Shape;5048;p49"/>
              <p:cNvSpPr/>
              <p:nvPr/>
            </p:nvSpPr>
            <p:spPr>
              <a:xfrm>
                <a:off x="8095060" y="5889563"/>
                <a:ext cx="248701" cy="165747"/>
              </a:xfrm>
              <a:custGeom>
                <a:avLst/>
                <a:gdLst/>
                <a:ahLst/>
                <a:cxnLst/>
                <a:rect l="l" t="t" r="r" b="b"/>
                <a:pathLst>
                  <a:path w="1170" h="778" extrusionOk="0">
                    <a:moveTo>
                      <a:pt x="0" y="0"/>
                    </a:moveTo>
                    <a:lnTo>
                      <a:pt x="0" y="196"/>
                    </a:lnTo>
                    <a:lnTo>
                      <a:pt x="1170" y="778"/>
                    </a:lnTo>
                    <a:lnTo>
                      <a:pt x="1170" y="581"/>
                    </a:lnTo>
                    <a:lnTo>
                      <a:pt x="0" y="0"/>
                    </a:lnTo>
                    <a:close/>
                  </a:path>
                </a:pathLst>
              </a:custGeom>
              <a:solidFill>
                <a:srgbClr val="93C47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49" name="Google Shape;5049;p49"/>
              <p:cNvSpPr/>
              <p:nvPr/>
            </p:nvSpPr>
            <p:spPr>
              <a:xfrm>
                <a:off x="8343763" y="5889563"/>
                <a:ext cx="248701" cy="165747"/>
              </a:xfrm>
              <a:custGeom>
                <a:avLst/>
                <a:gdLst/>
                <a:ahLst/>
                <a:cxnLst/>
                <a:rect l="l" t="t" r="r" b="b"/>
                <a:pathLst>
                  <a:path w="1170" h="778" extrusionOk="0">
                    <a:moveTo>
                      <a:pt x="1170" y="0"/>
                    </a:moveTo>
                    <a:lnTo>
                      <a:pt x="0" y="581"/>
                    </a:lnTo>
                    <a:lnTo>
                      <a:pt x="0" y="778"/>
                    </a:lnTo>
                    <a:lnTo>
                      <a:pt x="1170" y="196"/>
                    </a:lnTo>
                    <a:lnTo>
                      <a:pt x="1170"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050" name="Google Shape;5050;p49"/>
            <p:cNvGrpSpPr/>
            <p:nvPr/>
          </p:nvGrpSpPr>
          <p:grpSpPr>
            <a:xfrm>
              <a:off x="8095060" y="5664590"/>
              <a:ext cx="497404" cy="290164"/>
              <a:chOff x="8095060" y="5664590"/>
              <a:chExt cx="497404" cy="290164"/>
            </a:xfrm>
          </p:grpSpPr>
          <p:sp>
            <p:nvSpPr>
              <p:cNvPr id="5051" name="Google Shape;5051;p49"/>
              <p:cNvSpPr/>
              <p:nvPr/>
            </p:nvSpPr>
            <p:spPr>
              <a:xfrm>
                <a:off x="8095060" y="5664590"/>
                <a:ext cx="497402" cy="248408"/>
              </a:xfrm>
              <a:custGeom>
                <a:avLst/>
                <a:gdLst/>
                <a:ahLst/>
                <a:cxnLst/>
                <a:rect l="l" t="t" r="r" b="b"/>
                <a:pathLst>
                  <a:path w="2340" h="1166" extrusionOk="0">
                    <a:moveTo>
                      <a:pt x="1754" y="290"/>
                    </a:moveTo>
                    <a:lnTo>
                      <a:pt x="1170" y="0"/>
                    </a:lnTo>
                    <a:lnTo>
                      <a:pt x="587" y="290"/>
                    </a:lnTo>
                    <a:lnTo>
                      <a:pt x="0" y="582"/>
                    </a:lnTo>
                    <a:lnTo>
                      <a:pt x="587" y="874"/>
                    </a:lnTo>
                    <a:lnTo>
                      <a:pt x="1170" y="1166"/>
                    </a:lnTo>
                    <a:lnTo>
                      <a:pt x="1754" y="874"/>
                    </a:lnTo>
                    <a:lnTo>
                      <a:pt x="2340" y="582"/>
                    </a:lnTo>
                    <a:lnTo>
                      <a:pt x="1754" y="290"/>
                    </a:lnTo>
                    <a:close/>
                  </a:path>
                </a:pathLst>
              </a:custGeom>
              <a:solidFill>
                <a:srgbClr val="FFE599"/>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52" name="Google Shape;5052;p49"/>
              <p:cNvSpPr/>
              <p:nvPr/>
            </p:nvSpPr>
            <p:spPr>
              <a:xfrm>
                <a:off x="8095060" y="5788580"/>
                <a:ext cx="248701" cy="166173"/>
              </a:xfrm>
              <a:custGeom>
                <a:avLst/>
                <a:gdLst/>
                <a:ahLst/>
                <a:cxnLst/>
                <a:rect l="l" t="t" r="r" b="b"/>
                <a:pathLst>
                  <a:path w="1170" h="780" extrusionOk="0">
                    <a:moveTo>
                      <a:pt x="0" y="0"/>
                    </a:moveTo>
                    <a:lnTo>
                      <a:pt x="0" y="196"/>
                    </a:lnTo>
                    <a:lnTo>
                      <a:pt x="1170" y="780"/>
                    </a:lnTo>
                    <a:lnTo>
                      <a:pt x="1170" y="584"/>
                    </a:lnTo>
                    <a:lnTo>
                      <a:pt x="0" y="0"/>
                    </a:lnTo>
                    <a:close/>
                  </a:path>
                </a:pathLst>
              </a:custGeom>
              <a:solidFill>
                <a:srgbClr val="FFD966"/>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53" name="Google Shape;5053;p49"/>
              <p:cNvSpPr/>
              <p:nvPr/>
            </p:nvSpPr>
            <p:spPr>
              <a:xfrm>
                <a:off x="8343763" y="5788580"/>
                <a:ext cx="248701" cy="166173"/>
              </a:xfrm>
              <a:custGeom>
                <a:avLst/>
                <a:gdLst/>
                <a:ahLst/>
                <a:cxnLst/>
                <a:rect l="l" t="t" r="r" b="b"/>
                <a:pathLst>
                  <a:path w="1170" h="780" extrusionOk="0">
                    <a:moveTo>
                      <a:pt x="1170" y="0"/>
                    </a:moveTo>
                    <a:lnTo>
                      <a:pt x="0" y="584"/>
                    </a:lnTo>
                    <a:lnTo>
                      <a:pt x="0" y="780"/>
                    </a:lnTo>
                    <a:lnTo>
                      <a:pt x="1170" y="196"/>
                    </a:lnTo>
                    <a:lnTo>
                      <a:pt x="1170"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grpSp>
        <p:nvGrpSpPr>
          <p:cNvPr id="5054" name="Google Shape;5054;p49"/>
          <p:cNvGrpSpPr/>
          <p:nvPr/>
        </p:nvGrpSpPr>
        <p:grpSpPr>
          <a:xfrm>
            <a:off x="2718425" y="4302286"/>
            <a:ext cx="557162" cy="445734"/>
            <a:chOff x="4607809" y="5664627"/>
            <a:chExt cx="742883" cy="594312"/>
          </a:xfrm>
        </p:grpSpPr>
        <p:sp>
          <p:nvSpPr>
            <p:cNvPr id="5055" name="Google Shape;5055;p49"/>
            <p:cNvSpPr/>
            <p:nvPr/>
          </p:nvSpPr>
          <p:spPr>
            <a:xfrm>
              <a:off x="4607809" y="5824234"/>
              <a:ext cx="185166" cy="401151"/>
            </a:xfrm>
            <a:custGeom>
              <a:avLst/>
              <a:gdLst/>
              <a:ahLst/>
              <a:cxnLst/>
              <a:rect l="l" t="t" r="r" b="b"/>
              <a:pathLst>
                <a:path w="1083" h="2355" extrusionOk="0">
                  <a:moveTo>
                    <a:pt x="542" y="0"/>
                  </a:moveTo>
                  <a:lnTo>
                    <a:pt x="269" y="133"/>
                  </a:lnTo>
                  <a:lnTo>
                    <a:pt x="0" y="270"/>
                  </a:lnTo>
                  <a:lnTo>
                    <a:pt x="0" y="2355"/>
                  </a:lnTo>
                  <a:lnTo>
                    <a:pt x="1083" y="2355"/>
                  </a:lnTo>
                  <a:lnTo>
                    <a:pt x="1083" y="270"/>
                  </a:lnTo>
                  <a:lnTo>
                    <a:pt x="814" y="133"/>
                  </a:lnTo>
                  <a:lnTo>
                    <a:pt x="542" y="0"/>
                  </a:lnTo>
                  <a:close/>
                </a:path>
              </a:pathLst>
            </a:custGeom>
            <a:solidFill>
              <a:srgbClr val="F1C23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56" name="Google Shape;5056;p49"/>
            <p:cNvSpPr/>
            <p:nvPr/>
          </p:nvSpPr>
          <p:spPr>
            <a:xfrm>
              <a:off x="4792974" y="5771259"/>
              <a:ext cx="185850" cy="454126"/>
            </a:xfrm>
            <a:custGeom>
              <a:avLst/>
              <a:gdLst/>
              <a:ahLst/>
              <a:cxnLst/>
              <a:rect l="l" t="t" r="r" b="b"/>
              <a:pathLst>
                <a:path w="1087" h="2666" extrusionOk="0">
                  <a:moveTo>
                    <a:pt x="545" y="0"/>
                  </a:moveTo>
                  <a:lnTo>
                    <a:pt x="273" y="133"/>
                  </a:lnTo>
                  <a:lnTo>
                    <a:pt x="0" y="266"/>
                  </a:lnTo>
                  <a:lnTo>
                    <a:pt x="0" y="2666"/>
                  </a:lnTo>
                  <a:lnTo>
                    <a:pt x="1087" y="2666"/>
                  </a:lnTo>
                  <a:lnTo>
                    <a:pt x="1087" y="266"/>
                  </a:lnTo>
                  <a:lnTo>
                    <a:pt x="814" y="133"/>
                  </a:lnTo>
                  <a:lnTo>
                    <a:pt x="545" y="0"/>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57" name="Google Shape;5057;p49"/>
            <p:cNvSpPr/>
            <p:nvPr/>
          </p:nvSpPr>
          <p:spPr>
            <a:xfrm>
              <a:off x="4978822" y="5717602"/>
              <a:ext cx="185679" cy="507784"/>
            </a:xfrm>
            <a:custGeom>
              <a:avLst/>
              <a:gdLst/>
              <a:ahLst/>
              <a:cxnLst/>
              <a:rect l="l" t="t" r="r" b="b"/>
              <a:pathLst>
                <a:path w="1086" h="2981" extrusionOk="0">
                  <a:moveTo>
                    <a:pt x="541" y="0"/>
                  </a:moveTo>
                  <a:lnTo>
                    <a:pt x="272" y="137"/>
                  </a:lnTo>
                  <a:lnTo>
                    <a:pt x="0" y="270"/>
                  </a:lnTo>
                  <a:lnTo>
                    <a:pt x="0" y="2981"/>
                  </a:lnTo>
                  <a:lnTo>
                    <a:pt x="1086" y="2981"/>
                  </a:lnTo>
                  <a:lnTo>
                    <a:pt x="1086" y="270"/>
                  </a:lnTo>
                  <a:lnTo>
                    <a:pt x="814" y="137"/>
                  </a:lnTo>
                  <a:lnTo>
                    <a:pt x="541" y="0"/>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58" name="Google Shape;5058;p49"/>
            <p:cNvSpPr/>
            <p:nvPr/>
          </p:nvSpPr>
          <p:spPr>
            <a:xfrm>
              <a:off x="5164499" y="5664627"/>
              <a:ext cx="185166" cy="560759"/>
            </a:xfrm>
            <a:custGeom>
              <a:avLst/>
              <a:gdLst/>
              <a:ahLst/>
              <a:cxnLst/>
              <a:rect l="l" t="t" r="r" b="b"/>
              <a:pathLst>
                <a:path w="1083" h="3292" extrusionOk="0">
                  <a:moveTo>
                    <a:pt x="269" y="133"/>
                  </a:moveTo>
                  <a:lnTo>
                    <a:pt x="0" y="267"/>
                  </a:lnTo>
                  <a:lnTo>
                    <a:pt x="0" y="3292"/>
                  </a:lnTo>
                  <a:lnTo>
                    <a:pt x="1083" y="3292"/>
                  </a:lnTo>
                  <a:lnTo>
                    <a:pt x="1083" y="267"/>
                  </a:lnTo>
                  <a:lnTo>
                    <a:pt x="814" y="133"/>
                  </a:lnTo>
                  <a:lnTo>
                    <a:pt x="542" y="0"/>
                  </a:lnTo>
                  <a:lnTo>
                    <a:pt x="269" y="133"/>
                  </a:lnTo>
                  <a:close/>
                </a:path>
              </a:pathLst>
            </a:custGeom>
            <a:solidFill>
              <a:srgbClr val="674EA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59" name="Google Shape;5059;p49"/>
            <p:cNvSpPr/>
            <p:nvPr/>
          </p:nvSpPr>
          <p:spPr>
            <a:xfrm>
              <a:off x="4607809" y="6225382"/>
              <a:ext cx="237484" cy="33556"/>
            </a:xfrm>
            <a:custGeom>
              <a:avLst/>
              <a:gdLst/>
              <a:ahLst/>
              <a:cxnLst/>
              <a:rect l="l" t="t" r="r" b="b"/>
              <a:pathLst>
                <a:path w="1389" h="197" extrusionOk="0">
                  <a:moveTo>
                    <a:pt x="0" y="0"/>
                  </a:moveTo>
                  <a:lnTo>
                    <a:pt x="608" y="197"/>
                  </a:lnTo>
                  <a:lnTo>
                    <a:pt x="1389" y="197"/>
                  </a:lnTo>
                  <a:lnTo>
                    <a:pt x="1083" y="0"/>
                  </a:lnTo>
                  <a:lnTo>
                    <a:pt x="0" y="0"/>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60" name="Google Shape;5060;p49"/>
            <p:cNvSpPr/>
            <p:nvPr/>
          </p:nvSpPr>
          <p:spPr>
            <a:xfrm>
              <a:off x="4792974" y="6225382"/>
              <a:ext cx="185850" cy="33556"/>
            </a:xfrm>
            <a:custGeom>
              <a:avLst/>
              <a:gdLst/>
              <a:ahLst/>
              <a:cxnLst/>
              <a:rect l="l" t="t" r="r" b="b"/>
              <a:pathLst>
                <a:path w="1087" h="197" extrusionOk="0">
                  <a:moveTo>
                    <a:pt x="1087" y="0"/>
                  </a:moveTo>
                  <a:lnTo>
                    <a:pt x="1087" y="197"/>
                  </a:lnTo>
                  <a:lnTo>
                    <a:pt x="306" y="197"/>
                  </a:lnTo>
                  <a:lnTo>
                    <a:pt x="0" y="0"/>
                  </a:lnTo>
                  <a:lnTo>
                    <a:pt x="1087" y="0"/>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61" name="Google Shape;5061;p49"/>
            <p:cNvSpPr/>
            <p:nvPr/>
          </p:nvSpPr>
          <p:spPr>
            <a:xfrm>
              <a:off x="5112694" y="6225382"/>
              <a:ext cx="237997" cy="33556"/>
            </a:xfrm>
            <a:custGeom>
              <a:avLst/>
              <a:gdLst/>
              <a:ahLst/>
              <a:cxnLst/>
              <a:rect l="l" t="t" r="r" b="b"/>
              <a:pathLst>
                <a:path w="1392" h="197" extrusionOk="0">
                  <a:moveTo>
                    <a:pt x="1392" y="0"/>
                  </a:moveTo>
                  <a:lnTo>
                    <a:pt x="781" y="197"/>
                  </a:lnTo>
                  <a:lnTo>
                    <a:pt x="0" y="197"/>
                  </a:lnTo>
                  <a:lnTo>
                    <a:pt x="306" y="0"/>
                  </a:lnTo>
                  <a:lnTo>
                    <a:pt x="1392" y="0"/>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62" name="Google Shape;5062;p49"/>
            <p:cNvSpPr/>
            <p:nvPr/>
          </p:nvSpPr>
          <p:spPr>
            <a:xfrm>
              <a:off x="4978822" y="6225382"/>
              <a:ext cx="186192" cy="33556"/>
            </a:xfrm>
            <a:custGeom>
              <a:avLst/>
              <a:gdLst/>
              <a:ahLst/>
              <a:cxnLst/>
              <a:rect l="l" t="t" r="r" b="b"/>
              <a:pathLst>
                <a:path w="1089" h="197" extrusionOk="0">
                  <a:moveTo>
                    <a:pt x="0" y="0"/>
                  </a:moveTo>
                  <a:lnTo>
                    <a:pt x="0" y="197"/>
                  </a:lnTo>
                  <a:lnTo>
                    <a:pt x="783" y="197"/>
                  </a:lnTo>
                  <a:lnTo>
                    <a:pt x="1089" y="0"/>
                  </a:lnTo>
                  <a:lnTo>
                    <a:pt x="0" y="0"/>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063" name="Google Shape;5063;p49"/>
          <p:cNvGrpSpPr/>
          <p:nvPr/>
        </p:nvGrpSpPr>
        <p:grpSpPr>
          <a:xfrm>
            <a:off x="3821490" y="4302343"/>
            <a:ext cx="1079865" cy="445620"/>
            <a:chOff x="2571250" y="5664711"/>
            <a:chExt cx="1439820" cy="594160"/>
          </a:xfrm>
        </p:grpSpPr>
        <p:sp>
          <p:nvSpPr>
            <p:cNvPr id="5064" name="Google Shape;5064;p49"/>
            <p:cNvSpPr/>
            <p:nvPr/>
          </p:nvSpPr>
          <p:spPr>
            <a:xfrm>
              <a:off x="2751485" y="5699308"/>
              <a:ext cx="179409" cy="510050"/>
            </a:xfrm>
            <a:custGeom>
              <a:avLst/>
              <a:gdLst/>
              <a:ahLst/>
              <a:cxnLst/>
              <a:rect l="l" t="t" r="r" b="b"/>
              <a:pathLst>
                <a:path w="287" h="813" extrusionOk="0">
                  <a:moveTo>
                    <a:pt x="144"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4" y="0"/>
                  </a:cubicBezTo>
                  <a:close/>
                </a:path>
              </a:pathLst>
            </a:custGeom>
            <a:solidFill>
              <a:srgbClr val="E6913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65" name="Google Shape;5065;p49"/>
            <p:cNvSpPr/>
            <p:nvPr/>
          </p:nvSpPr>
          <p:spPr>
            <a:xfrm>
              <a:off x="2765747" y="5713810"/>
              <a:ext cx="150600" cy="151500"/>
            </a:xfrm>
            <a:prstGeom prst="ellipse">
              <a:avLst/>
            </a:pr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5066" name="Google Shape;5066;p49"/>
            <p:cNvSpPr/>
            <p:nvPr/>
          </p:nvSpPr>
          <p:spPr>
            <a:xfrm>
              <a:off x="2930895" y="5732455"/>
              <a:ext cx="180236" cy="476902"/>
            </a:xfrm>
            <a:custGeom>
              <a:avLst/>
              <a:gdLst/>
              <a:ahLst/>
              <a:cxnLst/>
              <a:rect l="l" t="t" r="r" b="b"/>
              <a:pathLst>
                <a:path w="288" h="760" extrusionOk="0">
                  <a:moveTo>
                    <a:pt x="144" y="0"/>
                  </a:moveTo>
                  <a:cubicBezTo>
                    <a:pt x="65" y="0"/>
                    <a:pt x="0" y="65"/>
                    <a:pt x="0" y="144"/>
                  </a:cubicBezTo>
                  <a:cubicBezTo>
                    <a:pt x="0" y="760"/>
                    <a:pt x="0" y="760"/>
                    <a:pt x="0" y="760"/>
                  </a:cubicBezTo>
                  <a:cubicBezTo>
                    <a:pt x="288" y="760"/>
                    <a:pt x="288" y="760"/>
                    <a:pt x="288" y="760"/>
                  </a:cubicBezTo>
                  <a:cubicBezTo>
                    <a:pt x="288" y="144"/>
                    <a:pt x="288" y="144"/>
                    <a:pt x="288" y="144"/>
                  </a:cubicBezTo>
                  <a:cubicBezTo>
                    <a:pt x="288" y="65"/>
                    <a:pt x="224" y="0"/>
                    <a:pt x="144" y="0"/>
                  </a:cubicBezTo>
                  <a:close/>
                </a:path>
              </a:pathLst>
            </a:custGeom>
            <a:solidFill>
              <a:srgbClr val="F1C23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67" name="Google Shape;5067;p49"/>
            <p:cNvSpPr/>
            <p:nvPr/>
          </p:nvSpPr>
          <p:spPr>
            <a:xfrm>
              <a:off x="2945363" y="5746957"/>
              <a:ext cx="151200" cy="151800"/>
            </a:xfrm>
            <a:prstGeom prst="ellipse">
              <a:avLst/>
            </a:pr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5068" name="Google Shape;5068;p49"/>
            <p:cNvSpPr/>
            <p:nvPr/>
          </p:nvSpPr>
          <p:spPr>
            <a:xfrm>
              <a:off x="3111130" y="5756280"/>
              <a:ext cx="180030" cy="453078"/>
            </a:xfrm>
            <a:custGeom>
              <a:avLst/>
              <a:gdLst/>
              <a:ahLst/>
              <a:cxnLst/>
              <a:rect l="l" t="t" r="r" b="b"/>
              <a:pathLst>
                <a:path w="288" h="722" extrusionOk="0">
                  <a:moveTo>
                    <a:pt x="144" y="0"/>
                  </a:moveTo>
                  <a:cubicBezTo>
                    <a:pt x="65" y="0"/>
                    <a:pt x="0" y="65"/>
                    <a:pt x="0" y="144"/>
                  </a:cubicBezTo>
                  <a:cubicBezTo>
                    <a:pt x="0" y="722"/>
                    <a:pt x="0" y="722"/>
                    <a:pt x="0" y="722"/>
                  </a:cubicBezTo>
                  <a:cubicBezTo>
                    <a:pt x="288" y="722"/>
                    <a:pt x="288" y="722"/>
                    <a:pt x="288" y="722"/>
                  </a:cubicBezTo>
                  <a:cubicBezTo>
                    <a:pt x="288" y="144"/>
                    <a:pt x="288" y="144"/>
                    <a:pt x="288" y="144"/>
                  </a:cubicBezTo>
                  <a:cubicBezTo>
                    <a:pt x="288" y="65"/>
                    <a:pt x="224" y="0"/>
                    <a:pt x="144" y="0"/>
                  </a:cubicBezTo>
                  <a:close/>
                </a:path>
              </a:pathLst>
            </a:custGeom>
            <a:solidFill>
              <a:srgbClr val="6AA84F"/>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69" name="Google Shape;5069;p49"/>
            <p:cNvSpPr/>
            <p:nvPr/>
          </p:nvSpPr>
          <p:spPr>
            <a:xfrm>
              <a:off x="3125392" y="5770782"/>
              <a:ext cx="151200" cy="151800"/>
            </a:xfrm>
            <a:prstGeom prst="ellipse">
              <a:avLst/>
            </a:pr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5070" name="Google Shape;5070;p49"/>
            <p:cNvSpPr/>
            <p:nvPr/>
          </p:nvSpPr>
          <p:spPr>
            <a:xfrm>
              <a:off x="3291159" y="5756280"/>
              <a:ext cx="180030" cy="453078"/>
            </a:xfrm>
            <a:custGeom>
              <a:avLst/>
              <a:gdLst/>
              <a:ahLst/>
              <a:cxnLst/>
              <a:rect l="l" t="t" r="r" b="b"/>
              <a:pathLst>
                <a:path w="288" h="722" extrusionOk="0">
                  <a:moveTo>
                    <a:pt x="144" y="0"/>
                  </a:moveTo>
                  <a:cubicBezTo>
                    <a:pt x="64" y="0"/>
                    <a:pt x="0" y="65"/>
                    <a:pt x="0" y="144"/>
                  </a:cubicBezTo>
                  <a:cubicBezTo>
                    <a:pt x="0" y="722"/>
                    <a:pt x="0" y="722"/>
                    <a:pt x="0" y="722"/>
                  </a:cubicBezTo>
                  <a:cubicBezTo>
                    <a:pt x="288" y="722"/>
                    <a:pt x="288" y="722"/>
                    <a:pt x="288" y="722"/>
                  </a:cubicBezTo>
                  <a:cubicBezTo>
                    <a:pt x="288" y="144"/>
                    <a:pt x="288" y="144"/>
                    <a:pt x="288" y="144"/>
                  </a:cubicBezTo>
                  <a:cubicBezTo>
                    <a:pt x="288" y="65"/>
                    <a:pt x="223" y="0"/>
                    <a:pt x="144" y="0"/>
                  </a:cubicBezTo>
                  <a:close/>
                </a:path>
              </a:pathLst>
            </a:custGeom>
            <a:solidFill>
              <a:srgbClr val="45818E"/>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71" name="Google Shape;5071;p49"/>
            <p:cNvSpPr/>
            <p:nvPr/>
          </p:nvSpPr>
          <p:spPr>
            <a:xfrm>
              <a:off x="3305628" y="5770782"/>
              <a:ext cx="151200" cy="151800"/>
            </a:xfrm>
            <a:prstGeom prst="ellipse">
              <a:avLst/>
            </a:pr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5072" name="Google Shape;5072;p49"/>
            <p:cNvSpPr/>
            <p:nvPr/>
          </p:nvSpPr>
          <p:spPr>
            <a:xfrm>
              <a:off x="3471189" y="5732455"/>
              <a:ext cx="180236" cy="476902"/>
            </a:xfrm>
            <a:custGeom>
              <a:avLst/>
              <a:gdLst/>
              <a:ahLst/>
              <a:cxnLst/>
              <a:rect l="l" t="t" r="r" b="b"/>
              <a:pathLst>
                <a:path w="288" h="760" extrusionOk="0">
                  <a:moveTo>
                    <a:pt x="144" y="0"/>
                  </a:moveTo>
                  <a:cubicBezTo>
                    <a:pt x="64" y="0"/>
                    <a:pt x="0" y="65"/>
                    <a:pt x="0" y="144"/>
                  </a:cubicBezTo>
                  <a:cubicBezTo>
                    <a:pt x="0" y="760"/>
                    <a:pt x="0" y="760"/>
                    <a:pt x="0" y="760"/>
                  </a:cubicBezTo>
                  <a:cubicBezTo>
                    <a:pt x="288" y="760"/>
                    <a:pt x="288" y="760"/>
                    <a:pt x="288" y="760"/>
                  </a:cubicBezTo>
                  <a:cubicBezTo>
                    <a:pt x="288" y="144"/>
                    <a:pt x="288" y="144"/>
                    <a:pt x="288" y="144"/>
                  </a:cubicBezTo>
                  <a:cubicBezTo>
                    <a:pt x="288" y="65"/>
                    <a:pt x="223" y="0"/>
                    <a:pt x="144" y="0"/>
                  </a:cubicBezTo>
                  <a:close/>
                </a:path>
              </a:pathLst>
            </a:custGeom>
            <a:solidFill>
              <a:srgbClr val="3C78D8"/>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73" name="Google Shape;5073;p49"/>
            <p:cNvSpPr/>
            <p:nvPr/>
          </p:nvSpPr>
          <p:spPr>
            <a:xfrm>
              <a:off x="3485657" y="5746957"/>
              <a:ext cx="151200" cy="151800"/>
            </a:xfrm>
            <a:prstGeom prst="ellipse">
              <a:avLst/>
            </a:pr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5074" name="Google Shape;5074;p49"/>
            <p:cNvSpPr/>
            <p:nvPr/>
          </p:nvSpPr>
          <p:spPr>
            <a:xfrm>
              <a:off x="3651425" y="5699308"/>
              <a:ext cx="179409" cy="510050"/>
            </a:xfrm>
            <a:custGeom>
              <a:avLst/>
              <a:gdLst/>
              <a:ahLst/>
              <a:cxnLst/>
              <a:rect l="l" t="t" r="r" b="b"/>
              <a:pathLst>
                <a:path w="287" h="813" extrusionOk="0">
                  <a:moveTo>
                    <a:pt x="143" y="0"/>
                  </a:moveTo>
                  <a:cubicBezTo>
                    <a:pt x="64" y="0"/>
                    <a:pt x="0" y="65"/>
                    <a:pt x="0" y="144"/>
                  </a:cubicBezTo>
                  <a:cubicBezTo>
                    <a:pt x="0" y="813"/>
                    <a:pt x="0" y="813"/>
                    <a:pt x="0" y="813"/>
                  </a:cubicBezTo>
                  <a:cubicBezTo>
                    <a:pt x="287" y="813"/>
                    <a:pt x="287" y="813"/>
                    <a:pt x="287" y="813"/>
                  </a:cubicBezTo>
                  <a:cubicBezTo>
                    <a:pt x="287" y="144"/>
                    <a:pt x="287" y="144"/>
                    <a:pt x="287" y="144"/>
                  </a:cubicBezTo>
                  <a:cubicBezTo>
                    <a:pt x="287" y="65"/>
                    <a:pt x="223" y="0"/>
                    <a:pt x="143" y="0"/>
                  </a:cubicBezTo>
                  <a:close/>
                </a:path>
              </a:pathLst>
            </a:custGeom>
            <a:solidFill>
              <a:srgbClr val="674EA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75" name="Google Shape;5075;p49"/>
            <p:cNvSpPr/>
            <p:nvPr/>
          </p:nvSpPr>
          <p:spPr>
            <a:xfrm>
              <a:off x="3665893" y="5713810"/>
              <a:ext cx="150600" cy="151500"/>
            </a:xfrm>
            <a:prstGeom prst="ellipse">
              <a:avLst/>
            </a:pr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5076" name="Google Shape;5076;p49"/>
            <p:cNvSpPr/>
            <p:nvPr/>
          </p:nvSpPr>
          <p:spPr>
            <a:xfrm>
              <a:off x="3830834" y="5664711"/>
              <a:ext cx="180236" cy="544646"/>
            </a:xfrm>
            <a:custGeom>
              <a:avLst/>
              <a:gdLst/>
              <a:ahLst/>
              <a:cxnLst/>
              <a:rect l="l" t="t" r="r" b="b"/>
              <a:pathLst>
                <a:path w="288" h="868" extrusionOk="0">
                  <a:moveTo>
                    <a:pt x="144" y="0"/>
                  </a:moveTo>
                  <a:cubicBezTo>
                    <a:pt x="65" y="0"/>
                    <a:pt x="0" y="64"/>
                    <a:pt x="0" y="144"/>
                  </a:cubicBezTo>
                  <a:cubicBezTo>
                    <a:pt x="0" y="868"/>
                    <a:pt x="0" y="868"/>
                    <a:pt x="0" y="868"/>
                  </a:cubicBezTo>
                  <a:cubicBezTo>
                    <a:pt x="288" y="868"/>
                    <a:pt x="288" y="868"/>
                    <a:pt x="288" y="868"/>
                  </a:cubicBezTo>
                  <a:cubicBezTo>
                    <a:pt x="288" y="144"/>
                    <a:pt x="288" y="144"/>
                    <a:pt x="288" y="144"/>
                  </a:cubicBezTo>
                  <a:cubicBezTo>
                    <a:pt x="288" y="64"/>
                    <a:pt x="224" y="0"/>
                    <a:pt x="144" y="0"/>
                  </a:cubicBezTo>
                  <a:close/>
                </a:path>
              </a:pathLst>
            </a:custGeom>
            <a:solidFill>
              <a:srgbClr val="A64D79"/>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77" name="Google Shape;5077;p49"/>
            <p:cNvSpPr/>
            <p:nvPr/>
          </p:nvSpPr>
          <p:spPr>
            <a:xfrm>
              <a:off x="3845302" y="5679213"/>
              <a:ext cx="151200" cy="151800"/>
            </a:xfrm>
            <a:prstGeom prst="ellipse">
              <a:avLst/>
            </a:pr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5078" name="Google Shape;5078;p49"/>
            <p:cNvSpPr/>
            <p:nvPr/>
          </p:nvSpPr>
          <p:spPr>
            <a:xfrm>
              <a:off x="2571250" y="5664711"/>
              <a:ext cx="180236" cy="544646"/>
            </a:xfrm>
            <a:custGeom>
              <a:avLst/>
              <a:gdLst/>
              <a:ahLst/>
              <a:cxnLst/>
              <a:rect l="l" t="t" r="r" b="b"/>
              <a:pathLst>
                <a:path w="288" h="868" extrusionOk="0">
                  <a:moveTo>
                    <a:pt x="144" y="0"/>
                  </a:moveTo>
                  <a:cubicBezTo>
                    <a:pt x="64" y="0"/>
                    <a:pt x="0" y="64"/>
                    <a:pt x="0" y="144"/>
                  </a:cubicBezTo>
                  <a:cubicBezTo>
                    <a:pt x="0" y="868"/>
                    <a:pt x="0" y="868"/>
                    <a:pt x="0" y="868"/>
                  </a:cubicBezTo>
                  <a:cubicBezTo>
                    <a:pt x="288" y="868"/>
                    <a:pt x="288" y="868"/>
                    <a:pt x="288" y="868"/>
                  </a:cubicBezTo>
                  <a:cubicBezTo>
                    <a:pt x="288" y="144"/>
                    <a:pt x="288" y="144"/>
                    <a:pt x="288" y="144"/>
                  </a:cubicBezTo>
                  <a:cubicBezTo>
                    <a:pt x="288" y="64"/>
                    <a:pt x="223" y="0"/>
                    <a:pt x="144" y="0"/>
                  </a:cubicBezTo>
                  <a:close/>
                </a:path>
              </a:pathLst>
            </a:custGeom>
            <a:solidFill>
              <a:srgbClr val="CC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79" name="Google Shape;5079;p49"/>
            <p:cNvSpPr/>
            <p:nvPr/>
          </p:nvSpPr>
          <p:spPr>
            <a:xfrm>
              <a:off x="2585718" y="5679213"/>
              <a:ext cx="151200" cy="151800"/>
            </a:xfrm>
            <a:prstGeom prst="ellipse">
              <a:avLst/>
            </a:pr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b="0" u="none">
                <a:solidFill>
                  <a:schemeClr val="dk1"/>
                </a:solidFill>
                <a:latin typeface="Calibri"/>
                <a:ea typeface="Calibri"/>
                <a:cs typeface="Calibri"/>
                <a:sym typeface="Calibri"/>
              </a:endParaRPr>
            </a:p>
          </p:txBody>
        </p:sp>
        <p:sp>
          <p:nvSpPr>
            <p:cNvPr id="5080" name="Google Shape;5080;p49"/>
            <p:cNvSpPr/>
            <p:nvPr/>
          </p:nvSpPr>
          <p:spPr>
            <a:xfrm>
              <a:off x="2571250" y="6209358"/>
              <a:ext cx="365226" cy="49514"/>
            </a:xfrm>
            <a:custGeom>
              <a:avLst/>
              <a:gdLst/>
              <a:ahLst/>
              <a:cxnLst/>
              <a:rect l="l" t="t" r="r" b="b"/>
              <a:pathLst>
                <a:path w="1767" h="239" extrusionOk="0">
                  <a:moveTo>
                    <a:pt x="1767" y="239"/>
                  </a:moveTo>
                  <a:lnTo>
                    <a:pt x="1198" y="239"/>
                  </a:lnTo>
                  <a:lnTo>
                    <a:pt x="0" y="0"/>
                  </a:lnTo>
                  <a:lnTo>
                    <a:pt x="872" y="0"/>
                  </a:lnTo>
                  <a:lnTo>
                    <a:pt x="1767" y="239"/>
                  </a:lnTo>
                  <a:close/>
                </a:path>
              </a:pathLst>
            </a:custGeom>
            <a:solidFill>
              <a:srgbClr val="990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81" name="Google Shape;5081;p49"/>
            <p:cNvSpPr/>
            <p:nvPr/>
          </p:nvSpPr>
          <p:spPr>
            <a:xfrm>
              <a:off x="2751485" y="6209358"/>
              <a:ext cx="303218" cy="49514"/>
            </a:xfrm>
            <a:custGeom>
              <a:avLst/>
              <a:gdLst/>
              <a:ahLst/>
              <a:cxnLst/>
              <a:rect l="l" t="t" r="r" b="b"/>
              <a:pathLst>
                <a:path w="1467" h="239" extrusionOk="0">
                  <a:moveTo>
                    <a:pt x="1467" y="239"/>
                  </a:moveTo>
                  <a:lnTo>
                    <a:pt x="895" y="239"/>
                  </a:lnTo>
                  <a:lnTo>
                    <a:pt x="0" y="0"/>
                  </a:lnTo>
                  <a:lnTo>
                    <a:pt x="868" y="0"/>
                  </a:lnTo>
                  <a:lnTo>
                    <a:pt x="1467" y="239"/>
                  </a:lnTo>
                  <a:close/>
                </a:path>
              </a:pathLst>
            </a:custGeom>
            <a:solidFill>
              <a:srgbClr val="B45F06"/>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82" name="Google Shape;5082;p49"/>
            <p:cNvSpPr/>
            <p:nvPr/>
          </p:nvSpPr>
          <p:spPr>
            <a:xfrm>
              <a:off x="2930895" y="6209358"/>
              <a:ext cx="242037" cy="49514"/>
            </a:xfrm>
            <a:custGeom>
              <a:avLst/>
              <a:gdLst/>
              <a:ahLst/>
              <a:cxnLst/>
              <a:rect l="l" t="t" r="r" b="b"/>
              <a:pathLst>
                <a:path w="1171" h="239" extrusionOk="0">
                  <a:moveTo>
                    <a:pt x="1171" y="239"/>
                  </a:moveTo>
                  <a:lnTo>
                    <a:pt x="599" y="239"/>
                  </a:lnTo>
                  <a:lnTo>
                    <a:pt x="0" y="0"/>
                  </a:lnTo>
                  <a:lnTo>
                    <a:pt x="872" y="0"/>
                  </a:lnTo>
                  <a:lnTo>
                    <a:pt x="1171" y="239"/>
                  </a:lnTo>
                  <a:close/>
                </a:path>
              </a:pathLst>
            </a:custGeom>
            <a:solidFill>
              <a:srgbClr val="BF9000"/>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83" name="Google Shape;5083;p49"/>
            <p:cNvSpPr/>
            <p:nvPr/>
          </p:nvSpPr>
          <p:spPr>
            <a:xfrm>
              <a:off x="3111130" y="6209358"/>
              <a:ext cx="180029" cy="49514"/>
            </a:xfrm>
            <a:custGeom>
              <a:avLst/>
              <a:gdLst/>
              <a:ahLst/>
              <a:cxnLst/>
              <a:rect l="l" t="t" r="r" b="b"/>
              <a:pathLst>
                <a:path w="871" h="239" extrusionOk="0">
                  <a:moveTo>
                    <a:pt x="871" y="239"/>
                  </a:moveTo>
                  <a:lnTo>
                    <a:pt x="299" y="239"/>
                  </a:lnTo>
                  <a:lnTo>
                    <a:pt x="0" y="0"/>
                  </a:lnTo>
                  <a:lnTo>
                    <a:pt x="871" y="0"/>
                  </a:lnTo>
                  <a:lnTo>
                    <a:pt x="871" y="239"/>
                  </a:lnTo>
                  <a:close/>
                </a:path>
              </a:pathLst>
            </a:custGeom>
            <a:solidFill>
              <a:srgbClr val="38761D"/>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84" name="Google Shape;5084;p49"/>
            <p:cNvSpPr/>
            <p:nvPr/>
          </p:nvSpPr>
          <p:spPr>
            <a:xfrm>
              <a:off x="3291159" y="6209358"/>
              <a:ext cx="180029" cy="49514"/>
            </a:xfrm>
            <a:custGeom>
              <a:avLst/>
              <a:gdLst/>
              <a:ahLst/>
              <a:cxnLst/>
              <a:rect l="l" t="t" r="r" b="b"/>
              <a:pathLst>
                <a:path w="871" h="239" extrusionOk="0">
                  <a:moveTo>
                    <a:pt x="572" y="239"/>
                  </a:moveTo>
                  <a:lnTo>
                    <a:pt x="0" y="239"/>
                  </a:lnTo>
                  <a:lnTo>
                    <a:pt x="0" y="0"/>
                  </a:lnTo>
                  <a:lnTo>
                    <a:pt x="871" y="0"/>
                  </a:lnTo>
                  <a:lnTo>
                    <a:pt x="572" y="239"/>
                  </a:lnTo>
                  <a:close/>
                </a:path>
              </a:pathLst>
            </a:custGeom>
            <a:solidFill>
              <a:srgbClr val="134F5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85" name="Google Shape;5085;p49"/>
            <p:cNvSpPr/>
            <p:nvPr/>
          </p:nvSpPr>
          <p:spPr>
            <a:xfrm>
              <a:off x="3409388" y="6209358"/>
              <a:ext cx="242037" cy="49514"/>
            </a:xfrm>
            <a:custGeom>
              <a:avLst/>
              <a:gdLst/>
              <a:ahLst/>
              <a:cxnLst/>
              <a:rect l="l" t="t" r="r" b="b"/>
              <a:pathLst>
                <a:path w="1171" h="239" extrusionOk="0">
                  <a:moveTo>
                    <a:pt x="572" y="239"/>
                  </a:moveTo>
                  <a:lnTo>
                    <a:pt x="0" y="239"/>
                  </a:lnTo>
                  <a:lnTo>
                    <a:pt x="299" y="0"/>
                  </a:lnTo>
                  <a:lnTo>
                    <a:pt x="1171" y="0"/>
                  </a:lnTo>
                  <a:lnTo>
                    <a:pt x="572" y="239"/>
                  </a:lnTo>
                  <a:close/>
                </a:path>
              </a:pathLst>
            </a:custGeom>
            <a:solidFill>
              <a:srgbClr val="1155CC"/>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86" name="Google Shape;5086;p49"/>
            <p:cNvSpPr/>
            <p:nvPr/>
          </p:nvSpPr>
          <p:spPr>
            <a:xfrm>
              <a:off x="3527616" y="6209358"/>
              <a:ext cx="303218" cy="49514"/>
            </a:xfrm>
            <a:custGeom>
              <a:avLst/>
              <a:gdLst/>
              <a:ahLst/>
              <a:cxnLst/>
              <a:rect l="l" t="t" r="r" b="b"/>
              <a:pathLst>
                <a:path w="1467" h="239" extrusionOk="0">
                  <a:moveTo>
                    <a:pt x="572" y="239"/>
                  </a:moveTo>
                  <a:lnTo>
                    <a:pt x="0" y="239"/>
                  </a:lnTo>
                  <a:lnTo>
                    <a:pt x="599" y="0"/>
                  </a:lnTo>
                  <a:lnTo>
                    <a:pt x="1467" y="0"/>
                  </a:lnTo>
                  <a:lnTo>
                    <a:pt x="572" y="239"/>
                  </a:lnTo>
                  <a:close/>
                </a:path>
              </a:pathLst>
            </a:custGeom>
            <a:solidFill>
              <a:srgbClr val="351C75"/>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87" name="Google Shape;5087;p49"/>
            <p:cNvSpPr/>
            <p:nvPr/>
          </p:nvSpPr>
          <p:spPr>
            <a:xfrm>
              <a:off x="3645844" y="6209358"/>
              <a:ext cx="365226" cy="49514"/>
            </a:xfrm>
            <a:custGeom>
              <a:avLst/>
              <a:gdLst/>
              <a:ahLst/>
              <a:cxnLst/>
              <a:rect l="l" t="t" r="r" b="b"/>
              <a:pathLst>
                <a:path w="1767" h="239" extrusionOk="0">
                  <a:moveTo>
                    <a:pt x="572" y="239"/>
                  </a:moveTo>
                  <a:lnTo>
                    <a:pt x="0" y="239"/>
                  </a:lnTo>
                  <a:lnTo>
                    <a:pt x="895" y="0"/>
                  </a:lnTo>
                  <a:lnTo>
                    <a:pt x="1767" y="0"/>
                  </a:lnTo>
                  <a:lnTo>
                    <a:pt x="572" y="239"/>
                  </a:lnTo>
                  <a:close/>
                </a:path>
              </a:pathLst>
            </a:custGeom>
            <a:solidFill>
              <a:srgbClr val="741B47"/>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5088" name="Google Shape;5088;p49"/>
          <p:cNvGrpSpPr/>
          <p:nvPr/>
        </p:nvGrpSpPr>
        <p:grpSpPr>
          <a:xfrm>
            <a:off x="5447259" y="4302135"/>
            <a:ext cx="642470" cy="446036"/>
            <a:chOff x="6332670" y="5663946"/>
            <a:chExt cx="856627" cy="594715"/>
          </a:xfrm>
        </p:grpSpPr>
        <p:grpSp>
          <p:nvGrpSpPr>
            <p:cNvPr id="5089" name="Google Shape;5089;p49"/>
            <p:cNvGrpSpPr/>
            <p:nvPr/>
          </p:nvGrpSpPr>
          <p:grpSpPr>
            <a:xfrm>
              <a:off x="6392364" y="5663946"/>
              <a:ext cx="796933" cy="185801"/>
              <a:chOff x="3321050" y="1066800"/>
              <a:chExt cx="6505573" cy="1508125"/>
            </a:xfrm>
          </p:grpSpPr>
          <p:sp>
            <p:nvSpPr>
              <p:cNvPr id="5090" name="Google Shape;5090;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6AA84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91" name="Google Shape;5091;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38761D"/>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092" name="Google Shape;5092;p49"/>
            <p:cNvGrpSpPr/>
            <p:nvPr/>
          </p:nvGrpSpPr>
          <p:grpSpPr>
            <a:xfrm flipH="1">
              <a:off x="6332670" y="5868403"/>
              <a:ext cx="796933" cy="185801"/>
              <a:chOff x="3321050" y="1066800"/>
              <a:chExt cx="6505573" cy="1508125"/>
            </a:xfrm>
          </p:grpSpPr>
          <p:sp>
            <p:nvSpPr>
              <p:cNvPr id="5093" name="Google Shape;5093;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45818E"/>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94" name="Google Shape;5094;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34F5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nvGrpSpPr>
            <p:cNvPr id="5095" name="Google Shape;5095;p49"/>
            <p:cNvGrpSpPr/>
            <p:nvPr/>
          </p:nvGrpSpPr>
          <p:grpSpPr>
            <a:xfrm>
              <a:off x="6392364" y="6072860"/>
              <a:ext cx="796933" cy="185801"/>
              <a:chOff x="3321050" y="1066800"/>
              <a:chExt cx="6505573" cy="1508125"/>
            </a:xfrm>
          </p:grpSpPr>
          <p:sp>
            <p:nvSpPr>
              <p:cNvPr id="5096" name="Google Shape;5096;p49"/>
              <p:cNvSpPr/>
              <p:nvPr/>
            </p:nvSpPr>
            <p:spPr>
              <a:xfrm>
                <a:off x="3321050" y="1066800"/>
                <a:ext cx="6505573" cy="1508125"/>
              </a:xfrm>
              <a:custGeom>
                <a:avLst/>
                <a:gdLst/>
                <a:ahLst/>
                <a:cxnLst/>
                <a:rect l="l" t="t" r="r" b="b"/>
                <a:pathLst>
                  <a:path w="1658" h="384" extrusionOk="0">
                    <a:moveTo>
                      <a:pt x="1553" y="384"/>
                    </a:moveTo>
                    <a:cubicBezTo>
                      <a:pt x="1556" y="384"/>
                      <a:pt x="1560" y="382"/>
                      <a:pt x="1561" y="379"/>
                    </a:cubicBezTo>
                    <a:cubicBezTo>
                      <a:pt x="1657" y="196"/>
                      <a:pt x="1657" y="196"/>
                      <a:pt x="1657" y="196"/>
                    </a:cubicBezTo>
                    <a:cubicBezTo>
                      <a:pt x="1658" y="194"/>
                      <a:pt x="1658" y="190"/>
                      <a:pt x="1657" y="187"/>
                    </a:cubicBezTo>
                    <a:cubicBezTo>
                      <a:pt x="1561" y="5"/>
                      <a:pt x="1561" y="5"/>
                      <a:pt x="1561" y="5"/>
                    </a:cubicBezTo>
                    <a:cubicBezTo>
                      <a:pt x="1560" y="2"/>
                      <a:pt x="1556" y="0"/>
                      <a:pt x="1553" y="0"/>
                    </a:cubicBezTo>
                    <a:cubicBezTo>
                      <a:pt x="12" y="0"/>
                      <a:pt x="12" y="0"/>
                      <a:pt x="12" y="0"/>
                    </a:cubicBezTo>
                    <a:cubicBezTo>
                      <a:pt x="5" y="0"/>
                      <a:pt x="0" y="7"/>
                      <a:pt x="3" y="14"/>
                    </a:cubicBezTo>
                    <a:cubicBezTo>
                      <a:pt x="94" y="187"/>
                      <a:pt x="94" y="187"/>
                      <a:pt x="94" y="187"/>
                    </a:cubicBezTo>
                    <a:cubicBezTo>
                      <a:pt x="94" y="187"/>
                      <a:pt x="94" y="187"/>
                      <a:pt x="94" y="187"/>
                    </a:cubicBezTo>
                    <a:cubicBezTo>
                      <a:pt x="196" y="384"/>
                      <a:pt x="196" y="384"/>
                      <a:pt x="196" y="384"/>
                    </a:cubicBezTo>
                    <a:lnTo>
                      <a:pt x="1553" y="384"/>
                    </a:lnTo>
                    <a:close/>
                  </a:path>
                </a:pathLst>
              </a:custGeom>
              <a:solidFill>
                <a:srgbClr val="3C78D8"/>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97" name="Google Shape;5097;p49"/>
              <p:cNvSpPr/>
              <p:nvPr/>
            </p:nvSpPr>
            <p:spPr>
              <a:xfrm>
                <a:off x="3321050" y="1801812"/>
                <a:ext cx="769937" cy="773112"/>
              </a:xfrm>
              <a:custGeom>
                <a:avLst/>
                <a:gdLst/>
                <a:ahLst/>
                <a:cxnLst/>
                <a:rect l="l" t="t" r="r" b="b"/>
                <a:pathLst>
                  <a:path w="196" h="197" extrusionOk="0">
                    <a:moveTo>
                      <a:pt x="94" y="9"/>
                    </a:moveTo>
                    <a:cubicBezTo>
                      <a:pt x="3" y="183"/>
                      <a:pt x="3" y="183"/>
                      <a:pt x="3" y="183"/>
                    </a:cubicBezTo>
                    <a:cubicBezTo>
                      <a:pt x="0" y="189"/>
                      <a:pt x="5" y="197"/>
                      <a:pt x="12" y="197"/>
                    </a:cubicBezTo>
                    <a:cubicBezTo>
                      <a:pt x="196" y="197"/>
                      <a:pt x="196" y="197"/>
                      <a:pt x="196" y="197"/>
                    </a:cubicBezTo>
                    <a:cubicBezTo>
                      <a:pt x="94" y="0"/>
                      <a:pt x="94" y="0"/>
                      <a:pt x="94" y="0"/>
                    </a:cubicBezTo>
                    <a:cubicBezTo>
                      <a:pt x="95" y="3"/>
                      <a:pt x="95" y="7"/>
                      <a:pt x="94" y="9"/>
                    </a:cubicBezTo>
                    <a:close/>
                  </a:path>
                </a:pathLst>
              </a:custGeom>
              <a:solidFill>
                <a:srgbClr val="1C4587"/>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grpSp>
      </p:grpSp>
      <p:sp>
        <p:nvSpPr>
          <p:cNvPr id="5098" name="Google Shape;5098;p49"/>
          <p:cNvSpPr txBox="1">
            <a:spLocks noGrp="1"/>
          </p:cNvSpPr>
          <p:nvPr>
            <p:ph type="title"/>
          </p:nvPr>
        </p:nvSpPr>
        <p:spPr>
          <a:xfrm>
            <a:off x="855300" y="249075"/>
            <a:ext cx="7433400" cy="39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000"/>
              <a:t>DIAGRAMS AND INFOGRAPHICS</a:t>
            </a:r>
            <a:endParaRPr sz="2000"/>
          </a:p>
        </p:txBody>
      </p:sp>
      <p:sp>
        <p:nvSpPr>
          <p:cNvPr id="5099" name="Google Shape;5099;p4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57"/>
        <p:cNvGrpSpPr/>
        <p:nvPr/>
      </p:nvGrpSpPr>
      <p:grpSpPr>
        <a:xfrm>
          <a:off x="0" y="0"/>
          <a:ext cx="0" cy="0"/>
          <a:chOff x="0" y="0"/>
          <a:chExt cx="0" cy="0"/>
        </a:xfrm>
      </p:grpSpPr>
      <p:sp>
        <p:nvSpPr>
          <p:cNvPr id="3858" name="Google Shape;3858;p16"/>
          <p:cNvSpPr txBox="1">
            <a:spLocks noGrp="1"/>
          </p:cNvSpPr>
          <p:nvPr>
            <p:ph type="ctrTitle"/>
          </p:nvPr>
        </p:nvSpPr>
        <p:spPr>
          <a:xfrm>
            <a:off x="685800" y="2878750"/>
            <a:ext cx="5268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1">
                    <a:lumMod val="50000"/>
                  </a:schemeClr>
                </a:solidFill>
              </a:rPr>
              <a:t>1. Introduction</a:t>
            </a:r>
            <a:endParaRPr dirty="0">
              <a:solidFill>
                <a:schemeClr val="accent1">
                  <a:lumMod val="50000"/>
                </a:schemeClr>
              </a:solidFill>
            </a:endParaRPr>
          </a:p>
        </p:txBody>
      </p:sp>
      <p:sp>
        <p:nvSpPr>
          <p:cNvPr id="3859" name="Google Shape;3859;p16"/>
          <p:cNvSpPr txBox="1">
            <a:spLocks noGrp="1"/>
          </p:cNvSpPr>
          <p:nvPr>
            <p:ph type="subTitle" idx="1"/>
          </p:nvPr>
        </p:nvSpPr>
        <p:spPr>
          <a:xfrm>
            <a:off x="685800" y="3983055"/>
            <a:ext cx="52689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lumMod val="75000"/>
                  </a:schemeClr>
                </a:solidFill>
              </a:rPr>
              <a:t>Objective of the analysis | Data</a:t>
            </a:r>
            <a:endParaRPr dirty="0">
              <a:solidFill>
                <a:schemeClr val="accent1">
                  <a:lumMod val="75000"/>
                </a:schemeClr>
              </a:solidFill>
            </a:endParaRPr>
          </a:p>
        </p:txBody>
      </p:sp>
      <p:pic>
        <p:nvPicPr>
          <p:cNvPr id="3" name="Picture 2">
            <a:extLst>
              <a:ext uri="{FF2B5EF4-FFF2-40B4-BE49-F238E27FC236}">
                <a16:creationId xmlns:a16="http://schemas.microsoft.com/office/drawing/2014/main" id="{5ABB960A-88F6-78BB-1FE5-71E0DA6B0C96}"/>
              </a:ext>
            </a:extLst>
          </p:cNvPr>
          <p:cNvPicPr>
            <a:picLocks noChangeAspect="1"/>
          </p:cNvPicPr>
          <p:nvPr/>
        </p:nvPicPr>
        <p:blipFill>
          <a:blip r:embed="rId3"/>
          <a:stretch>
            <a:fillRect/>
          </a:stretch>
        </p:blipFill>
        <p:spPr>
          <a:xfrm>
            <a:off x="91531" y="97211"/>
            <a:ext cx="451708" cy="44869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103"/>
        <p:cNvGrpSpPr/>
        <p:nvPr/>
      </p:nvGrpSpPr>
      <p:grpSpPr>
        <a:xfrm>
          <a:off x="0" y="0"/>
          <a:ext cx="0" cy="0"/>
          <a:chOff x="0" y="0"/>
          <a:chExt cx="0" cy="0"/>
        </a:xfrm>
      </p:grpSpPr>
      <p:sp>
        <p:nvSpPr>
          <p:cNvPr id="5104" name="Google Shape;5104;p50"/>
          <p:cNvSpPr txBox="1"/>
          <p:nvPr/>
        </p:nvSpPr>
        <p:spPr>
          <a:xfrm>
            <a:off x="655700" y="914275"/>
            <a:ext cx="66768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3B55"/>
                </a:solidFill>
                <a:latin typeface="Titillium Web"/>
                <a:ea typeface="Titillium Web"/>
                <a:cs typeface="Titillium Web"/>
                <a:sym typeface="Titillium Web"/>
              </a:rPr>
              <a:t>You can also use any emoji as an icon!</a:t>
            </a:r>
            <a:endParaRPr b="1">
              <a:solidFill>
                <a:srgbClr val="003B55"/>
              </a:solidFill>
              <a:latin typeface="Titillium Web"/>
              <a:ea typeface="Titillium Web"/>
              <a:cs typeface="Titillium Web"/>
              <a:sym typeface="Titillium Web"/>
            </a:endParaRPr>
          </a:p>
          <a:p>
            <a:pPr marL="0" lvl="0" indent="0" algn="l" rtl="0">
              <a:spcBef>
                <a:spcPts val="0"/>
              </a:spcBef>
              <a:spcAft>
                <a:spcPts val="0"/>
              </a:spcAft>
              <a:buNone/>
            </a:pPr>
            <a:r>
              <a:rPr lang="en">
                <a:solidFill>
                  <a:srgbClr val="003B55"/>
                </a:solidFill>
                <a:latin typeface="Titillium Web"/>
                <a:ea typeface="Titillium Web"/>
                <a:cs typeface="Titillium Web"/>
                <a:sym typeface="Titillium Web"/>
              </a:rPr>
              <a:t>And of course it resizes without losing quality.</a:t>
            </a:r>
            <a:endParaRPr>
              <a:solidFill>
                <a:srgbClr val="003B55"/>
              </a:solidFill>
              <a:latin typeface="Titillium Web"/>
              <a:ea typeface="Titillium Web"/>
              <a:cs typeface="Titillium Web"/>
              <a:sym typeface="Titillium Web"/>
            </a:endParaRPr>
          </a:p>
          <a:p>
            <a:pPr marL="0" lvl="0" indent="0" algn="l" rtl="0">
              <a:spcBef>
                <a:spcPts val="0"/>
              </a:spcBef>
              <a:spcAft>
                <a:spcPts val="0"/>
              </a:spcAft>
              <a:buNone/>
            </a:pPr>
            <a:r>
              <a:rPr lang="en">
                <a:solidFill>
                  <a:srgbClr val="003B55"/>
                </a:solidFill>
                <a:latin typeface="Titillium Web"/>
                <a:ea typeface="Titillium Web"/>
                <a:cs typeface="Titillium Web"/>
                <a:sym typeface="Titillium Web"/>
              </a:rPr>
              <a:t>How? Follow Google instructions https://twitter.com/googledocs/status/730087240156643328</a:t>
            </a:r>
            <a:endParaRPr>
              <a:solidFill>
                <a:srgbClr val="003B55"/>
              </a:solidFill>
              <a:latin typeface="Titillium Web"/>
              <a:ea typeface="Titillium Web"/>
              <a:cs typeface="Titillium Web"/>
              <a:sym typeface="Titillium Web"/>
            </a:endParaRPr>
          </a:p>
          <a:p>
            <a:pPr marL="0" lvl="0" indent="0" algn="l" rtl="0">
              <a:spcBef>
                <a:spcPts val="0"/>
              </a:spcBef>
              <a:spcAft>
                <a:spcPts val="0"/>
              </a:spcAft>
              <a:buNone/>
            </a:pPr>
            <a:endParaRPr>
              <a:solidFill>
                <a:srgbClr val="003B55"/>
              </a:solidFill>
              <a:latin typeface="Titillium Web"/>
              <a:ea typeface="Titillium Web"/>
              <a:cs typeface="Titillium Web"/>
              <a:sym typeface="Titillium Web"/>
            </a:endParaRPr>
          </a:p>
          <a:p>
            <a:pPr marL="0" lvl="0" indent="0" algn="l" rtl="0">
              <a:spcBef>
                <a:spcPts val="0"/>
              </a:spcBef>
              <a:spcAft>
                <a:spcPts val="0"/>
              </a:spcAft>
              <a:buNone/>
            </a:pPr>
            <a:endParaRPr b="1">
              <a:solidFill>
                <a:srgbClr val="003B55"/>
              </a:solidFill>
              <a:latin typeface="Titillium Web"/>
              <a:ea typeface="Titillium Web"/>
              <a:cs typeface="Titillium Web"/>
              <a:sym typeface="Titillium Web"/>
            </a:endParaRPr>
          </a:p>
        </p:txBody>
      </p:sp>
      <p:sp>
        <p:nvSpPr>
          <p:cNvPr id="5105" name="Google Shape;5105;p50"/>
          <p:cNvSpPr txBox="1"/>
          <p:nvPr/>
        </p:nvSpPr>
        <p:spPr>
          <a:xfrm>
            <a:off x="655700" y="2374250"/>
            <a:ext cx="73275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600">
                <a:solidFill>
                  <a:srgbClr val="01597F"/>
                </a:solidFill>
                <a:latin typeface="Titillium Web"/>
                <a:ea typeface="Titillium Web"/>
                <a:cs typeface="Titillium Web"/>
                <a:sym typeface="Titillium Web"/>
              </a:rPr>
              <a:t>✋👆👉👍👤👦👧👨👩👪💃🏃💑❤😂😉😋😒😭👶😸🐟🍒🍔💣📌📖🔨🎃🎈🎨🏈🏰🌏🔌🔑</a:t>
            </a:r>
            <a:r>
              <a:rPr lang="en" sz="2400">
                <a:solidFill>
                  <a:srgbClr val="01597F"/>
                </a:solidFill>
                <a:highlight>
                  <a:srgbClr val="D3EBD5"/>
                </a:highlight>
                <a:latin typeface="Titillium Web"/>
                <a:ea typeface="Titillium Web"/>
                <a:cs typeface="Titillium Web"/>
                <a:sym typeface="Titillium Web"/>
              </a:rPr>
              <a:t> and many more...</a:t>
            </a:r>
            <a:endParaRPr sz="2400">
              <a:solidFill>
                <a:srgbClr val="01597F"/>
              </a:solidFill>
              <a:highlight>
                <a:srgbClr val="D3EBD5"/>
              </a:highlight>
              <a:latin typeface="Titillium Web"/>
              <a:ea typeface="Titillium Web"/>
              <a:cs typeface="Titillium Web"/>
              <a:sym typeface="Titillium Web"/>
            </a:endParaRPr>
          </a:p>
        </p:txBody>
      </p:sp>
      <p:sp>
        <p:nvSpPr>
          <p:cNvPr id="5106" name="Google Shape;5106;p5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40</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49"/>
        <p:cNvGrpSpPr/>
        <p:nvPr/>
      </p:nvGrpSpPr>
      <p:grpSpPr>
        <a:xfrm>
          <a:off x="0" y="0"/>
          <a:ext cx="0" cy="0"/>
          <a:chOff x="0" y="0"/>
          <a:chExt cx="0" cy="0"/>
        </a:xfrm>
      </p:grpSpPr>
      <p:sp>
        <p:nvSpPr>
          <p:cNvPr id="3850" name="Google Shape;3850;p15"/>
          <p:cNvSpPr txBox="1">
            <a:spLocks noGrp="1"/>
          </p:cNvSpPr>
          <p:nvPr>
            <p:ph type="ctrTitle" idx="4294967295"/>
          </p:nvPr>
        </p:nvSpPr>
        <p:spPr>
          <a:xfrm>
            <a:off x="206733" y="117569"/>
            <a:ext cx="6844291" cy="18287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solidFill>
                  <a:srgbClr val="0B714C"/>
                </a:solidFill>
              </a:rPr>
              <a:t>Objective of the analysis</a:t>
            </a:r>
            <a:endParaRPr sz="6000" b="1" dirty="0">
              <a:solidFill>
                <a:srgbClr val="0B714C"/>
              </a:solidFill>
            </a:endParaRPr>
          </a:p>
        </p:txBody>
      </p:sp>
      <p:sp>
        <p:nvSpPr>
          <p:cNvPr id="3851" name="Google Shape;3851;p15"/>
          <p:cNvSpPr txBox="1">
            <a:spLocks noGrp="1"/>
          </p:cNvSpPr>
          <p:nvPr>
            <p:ph type="subTitle" idx="4294967295"/>
          </p:nvPr>
        </p:nvSpPr>
        <p:spPr>
          <a:xfrm>
            <a:off x="206732" y="2089459"/>
            <a:ext cx="6844291" cy="2936471"/>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Clr>
                <a:schemeClr val="dk1"/>
              </a:buClr>
              <a:buSzPts val="1100"/>
              <a:buFont typeface="Arial"/>
              <a:buNone/>
            </a:pPr>
            <a:r>
              <a:rPr lang="en-GB" sz="1400" dirty="0"/>
              <a:t>In this project, we conduct a thorough analysis of the </a:t>
            </a:r>
            <a:r>
              <a:rPr lang="en-GB" sz="1400" i="1" dirty="0"/>
              <a:t>Starbucks™ Beverage Components</a:t>
            </a:r>
            <a:r>
              <a:rPr lang="en-GB" sz="1400" dirty="0"/>
              <a:t> dataset, which contains information about the ingredients of Starbucks™ beverages. Our goal is to gain a comprehensive understanding of the data and build models for accurate predictions.</a:t>
            </a:r>
          </a:p>
          <a:p>
            <a:pPr marL="0" lvl="0" indent="0" algn="just" rtl="0">
              <a:spcBef>
                <a:spcPts val="600"/>
              </a:spcBef>
              <a:spcAft>
                <a:spcPts val="0"/>
              </a:spcAft>
              <a:buClr>
                <a:schemeClr val="dk1"/>
              </a:buClr>
              <a:buSzPts val="1100"/>
              <a:buFont typeface="Arial"/>
              <a:buNone/>
            </a:pPr>
            <a:r>
              <a:rPr lang="en-GB" sz="1400" dirty="0"/>
              <a:t>The process involves several key steps:</a:t>
            </a:r>
          </a:p>
          <a:p>
            <a:pPr marL="228600" lvl="0" indent="-228600" algn="just" rtl="0">
              <a:spcBef>
                <a:spcPts val="600"/>
              </a:spcBef>
              <a:spcAft>
                <a:spcPts val="0"/>
              </a:spcAft>
              <a:buClr>
                <a:schemeClr val="accent1">
                  <a:lumMod val="50000"/>
                </a:schemeClr>
              </a:buClr>
              <a:buSzPct val="100000"/>
              <a:buFont typeface="+mj-lt"/>
              <a:buAutoNum type="arabicPeriod"/>
            </a:pPr>
            <a:r>
              <a:rPr lang="en-GB" sz="1400" b="1" dirty="0">
                <a:solidFill>
                  <a:schemeClr val="accent1">
                    <a:lumMod val="50000"/>
                  </a:schemeClr>
                </a:solidFill>
              </a:rPr>
              <a:t>Data Cleaning: </a:t>
            </a:r>
            <a:r>
              <a:rPr lang="en-GB" sz="1400" dirty="0"/>
              <a:t>We handle missing values and ensure the data is correctly formatted.</a:t>
            </a:r>
          </a:p>
          <a:p>
            <a:pPr marL="228600" lvl="0" indent="-228600" algn="just" rtl="0">
              <a:spcBef>
                <a:spcPts val="600"/>
              </a:spcBef>
              <a:spcAft>
                <a:spcPts val="0"/>
              </a:spcAft>
              <a:buClr>
                <a:schemeClr val="accent1">
                  <a:lumMod val="50000"/>
                </a:schemeClr>
              </a:buClr>
              <a:buSzPct val="100000"/>
              <a:buFont typeface="+mj-lt"/>
              <a:buAutoNum type="arabicPeriod"/>
            </a:pPr>
            <a:r>
              <a:rPr lang="en-GB" sz="1400" b="1" dirty="0">
                <a:solidFill>
                  <a:schemeClr val="accent1">
                    <a:lumMod val="50000"/>
                  </a:schemeClr>
                </a:solidFill>
              </a:rPr>
              <a:t>Exploratory Data Analysis (EDA): </a:t>
            </a:r>
            <a:r>
              <a:rPr lang="en-GB" sz="1400" dirty="0"/>
              <a:t>Using visual and quantitative methods, we explore the data structure and the relationships between variables.</a:t>
            </a:r>
          </a:p>
          <a:p>
            <a:pPr marL="228600" lvl="0" indent="-228600" algn="just" rtl="0">
              <a:spcBef>
                <a:spcPts val="600"/>
              </a:spcBef>
              <a:spcAft>
                <a:spcPts val="0"/>
              </a:spcAft>
              <a:buClr>
                <a:schemeClr val="accent1">
                  <a:lumMod val="50000"/>
                </a:schemeClr>
              </a:buClr>
              <a:buSzPct val="100000"/>
              <a:buFont typeface="+mj-lt"/>
              <a:buAutoNum type="arabicPeriod"/>
            </a:pPr>
            <a:r>
              <a:rPr lang="en-GB" sz="1400" b="1" dirty="0">
                <a:solidFill>
                  <a:schemeClr val="accent1">
                    <a:lumMod val="50000"/>
                  </a:schemeClr>
                </a:solidFill>
              </a:rPr>
              <a:t>Regression Analysis: </a:t>
            </a:r>
            <a:r>
              <a:rPr lang="en-GB" sz="1400" dirty="0"/>
              <a:t>We </a:t>
            </a:r>
            <a:r>
              <a:rPr lang="en-GB" sz="1400" dirty="0" err="1"/>
              <a:t>analyze</a:t>
            </a:r>
            <a:r>
              <a:rPr lang="en-GB" sz="1400" dirty="0"/>
              <a:t> the relationship between dependent and independent variables, focusing on predicting and understanding the factors influencing the Calories variable.</a:t>
            </a:r>
          </a:p>
        </p:txBody>
      </p:sp>
      <p:sp>
        <p:nvSpPr>
          <p:cNvPr id="3853" name="Google Shape;3853;p1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5</a:t>
            </a:fld>
            <a:endParaRPr/>
          </a:p>
        </p:txBody>
      </p:sp>
      <p:sp>
        <p:nvSpPr>
          <p:cNvPr id="2" name="Google Shape;3844;p14">
            <a:extLst>
              <a:ext uri="{FF2B5EF4-FFF2-40B4-BE49-F238E27FC236}">
                <a16:creationId xmlns:a16="http://schemas.microsoft.com/office/drawing/2014/main" id="{FF5CA503-2880-5B98-F953-8F03F3804714}"/>
              </a:ext>
            </a:extLst>
          </p:cNvPr>
          <p:cNvSpPr txBox="1">
            <a:spLocks/>
          </p:cNvSpPr>
          <p:nvPr/>
        </p:nvSpPr>
        <p:spPr>
          <a:xfrm>
            <a:off x="6637554" y="24429"/>
            <a:ext cx="1176795" cy="429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9pPr>
          </a:lstStyle>
          <a:p>
            <a:pPr marL="0" indent="0">
              <a:spcBef>
                <a:spcPts val="1000"/>
              </a:spcBef>
              <a:buFont typeface="Titillium Web Light"/>
              <a:buNone/>
            </a:pPr>
            <a:r>
              <a:rPr lang="en-GB" sz="1200" b="1" dirty="0">
                <a:solidFill>
                  <a:schemeClr val="accent1">
                    <a:lumMod val="50000"/>
                  </a:schemeClr>
                </a:solidFill>
                <a:latin typeface="Titillium Web"/>
                <a:ea typeface="Titillium Web"/>
                <a:cs typeface="Titillium Web"/>
                <a:sym typeface="Titillium Web"/>
              </a:rPr>
              <a:t>Introduction</a:t>
            </a:r>
            <a:endParaRPr lang="en-GB" sz="1200" dirty="0">
              <a:solidFill>
                <a:schemeClr val="accent1">
                  <a:lumMod val="50000"/>
                </a:schemeClr>
              </a:solidFill>
            </a:endParaRPr>
          </a:p>
        </p:txBody>
      </p:sp>
      <p:pic>
        <p:nvPicPr>
          <p:cNvPr id="3" name="Picture 2">
            <a:extLst>
              <a:ext uri="{FF2B5EF4-FFF2-40B4-BE49-F238E27FC236}">
                <a16:creationId xmlns:a16="http://schemas.microsoft.com/office/drawing/2014/main" id="{55C03D9A-8520-A91B-B950-8D9CDADBB5DE}"/>
              </a:ext>
            </a:extLst>
          </p:cNvPr>
          <p:cNvPicPr>
            <a:picLocks noChangeAspect="1"/>
          </p:cNvPicPr>
          <p:nvPr/>
        </p:nvPicPr>
        <p:blipFill>
          <a:blip r:embed="rId3"/>
          <a:stretch>
            <a:fillRect/>
          </a:stretch>
        </p:blipFill>
        <p:spPr>
          <a:xfrm>
            <a:off x="6185846" y="117569"/>
            <a:ext cx="451708" cy="448697"/>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49"/>
        <p:cNvGrpSpPr/>
        <p:nvPr/>
      </p:nvGrpSpPr>
      <p:grpSpPr>
        <a:xfrm>
          <a:off x="0" y="0"/>
          <a:ext cx="0" cy="0"/>
          <a:chOff x="0" y="0"/>
          <a:chExt cx="0" cy="0"/>
        </a:xfrm>
      </p:grpSpPr>
      <p:sp>
        <p:nvSpPr>
          <p:cNvPr id="3850" name="Google Shape;3850;p15"/>
          <p:cNvSpPr txBox="1">
            <a:spLocks noGrp="1"/>
          </p:cNvSpPr>
          <p:nvPr>
            <p:ph type="ctrTitle" idx="4294967295"/>
          </p:nvPr>
        </p:nvSpPr>
        <p:spPr>
          <a:xfrm>
            <a:off x="206733" y="117569"/>
            <a:ext cx="6844291" cy="93995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dirty="0">
                <a:solidFill>
                  <a:srgbClr val="0B714C"/>
                </a:solidFill>
              </a:rPr>
              <a:t>Data</a:t>
            </a:r>
            <a:endParaRPr sz="6000" dirty="0">
              <a:solidFill>
                <a:srgbClr val="0B714C"/>
              </a:solidFill>
            </a:endParaRPr>
          </a:p>
        </p:txBody>
      </p:sp>
      <p:sp>
        <p:nvSpPr>
          <p:cNvPr id="3851" name="Google Shape;3851;p15"/>
          <p:cNvSpPr txBox="1">
            <a:spLocks noGrp="1"/>
          </p:cNvSpPr>
          <p:nvPr>
            <p:ph type="subTitle" idx="4294967295"/>
          </p:nvPr>
        </p:nvSpPr>
        <p:spPr>
          <a:xfrm>
            <a:off x="206732" y="2089459"/>
            <a:ext cx="6844291" cy="2936471"/>
          </a:xfrm>
          <a:prstGeom prst="rect">
            <a:avLst/>
          </a:prstGeom>
        </p:spPr>
        <p:txBody>
          <a:bodyPr spcFirstLastPara="1" wrap="square" lIns="91425" tIns="91425" rIns="91425" bIns="91425" anchor="t" anchorCtr="0">
            <a:noAutofit/>
          </a:bodyPr>
          <a:lstStyle/>
          <a:p>
            <a:pPr marL="0" lvl="0" indent="0" algn="just" rtl="0">
              <a:spcBef>
                <a:spcPts val="600"/>
              </a:spcBef>
              <a:spcAft>
                <a:spcPts val="0"/>
              </a:spcAft>
              <a:buClr>
                <a:schemeClr val="dk1"/>
              </a:buClr>
              <a:buSzPts val="1100"/>
              <a:buFont typeface="Arial"/>
              <a:buNone/>
            </a:pPr>
            <a:r>
              <a:rPr lang="en-GB" sz="1600" dirty="0"/>
              <a:t>Dataset Overview</a:t>
            </a:r>
          </a:p>
          <a:p>
            <a:pPr marL="0" lvl="0" indent="0" algn="just" rtl="0">
              <a:spcBef>
                <a:spcPts val="600"/>
              </a:spcBef>
              <a:spcAft>
                <a:spcPts val="0"/>
              </a:spcAft>
              <a:buClr>
                <a:schemeClr val="dk1"/>
              </a:buClr>
              <a:buSzPts val="1100"/>
              <a:buFont typeface="Arial"/>
              <a:buNone/>
            </a:pPr>
            <a:r>
              <a:rPr lang="en-GB" sz="1600" dirty="0"/>
              <a:t>The dataset we will </a:t>
            </a:r>
            <a:r>
              <a:rPr lang="en-GB" sz="1600" dirty="0" err="1"/>
              <a:t>analyze</a:t>
            </a:r>
            <a:r>
              <a:rPr lang="en-GB" sz="1600" dirty="0"/>
              <a:t> is the </a:t>
            </a:r>
            <a:r>
              <a:rPr lang="en-GB" sz="1600" i="1" dirty="0"/>
              <a:t>Starbucks Beverage Components</a:t>
            </a:r>
            <a:r>
              <a:rPr lang="en-GB" sz="1600" dirty="0"/>
              <a:t> from </a:t>
            </a:r>
            <a:r>
              <a:rPr lang="en-GB" sz="1600" b="1" dirty="0"/>
              <a:t>Kaggle</a:t>
            </a:r>
            <a:r>
              <a:rPr lang="en-GB" sz="1600" dirty="0"/>
              <a:t>, accessible at </a:t>
            </a:r>
            <a:r>
              <a:rPr lang="en-GB" sz="1600" dirty="0">
                <a:solidFill>
                  <a:srgbClr val="0B714C"/>
                </a:solidFill>
                <a:hlinkClick r:id="rId3">
                  <a:extLst>
                    <a:ext uri="{A12FA001-AC4F-418D-AE19-62706E023703}">
                      <ahyp:hlinkClr xmlns:ahyp="http://schemas.microsoft.com/office/drawing/2018/hyperlinkcolor" val="tx"/>
                    </a:ext>
                  </a:extLst>
                </a:hlinkClick>
              </a:rPr>
              <a:t>https://www.kaggle.com/datasets/henryshan/starbucks</a:t>
            </a:r>
            <a:r>
              <a:rPr lang="en-GB" sz="1600" dirty="0">
                <a:solidFill>
                  <a:srgbClr val="0B714C"/>
                </a:solidFill>
              </a:rPr>
              <a:t> </a:t>
            </a:r>
          </a:p>
          <a:p>
            <a:pPr marL="0" lvl="0" indent="0" algn="just" rtl="0">
              <a:spcBef>
                <a:spcPts val="600"/>
              </a:spcBef>
              <a:spcAft>
                <a:spcPts val="0"/>
              </a:spcAft>
              <a:buClr>
                <a:schemeClr val="dk1"/>
              </a:buClr>
              <a:buSzPts val="1100"/>
              <a:buFont typeface="Arial"/>
              <a:buNone/>
            </a:pPr>
            <a:r>
              <a:rPr lang="en-GB" sz="1600" dirty="0"/>
              <a:t>This dataset provides a comprehensive guide to the nutritional content of beverages available on the Starbucks menu. It consists of 242 samples described by 18 variables, including the beverage name, categorization, preparation method, total caloric content, and various constituents of the beverages.</a:t>
            </a:r>
          </a:p>
        </p:txBody>
      </p:sp>
      <p:sp>
        <p:nvSpPr>
          <p:cNvPr id="3853" name="Google Shape;3853;p1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6</a:t>
            </a:fld>
            <a:endParaRPr dirty="0"/>
          </a:p>
        </p:txBody>
      </p:sp>
      <p:sp>
        <p:nvSpPr>
          <p:cNvPr id="4" name="Google Shape;3844;p14">
            <a:extLst>
              <a:ext uri="{FF2B5EF4-FFF2-40B4-BE49-F238E27FC236}">
                <a16:creationId xmlns:a16="http://schemas.microsoft.com/office/drawing/2014/main" id="{63D558E6-1F14-B1C0-DB1D-A6D272B077FC}"/>
              </a:ext>
            </a:extLst>
          </p:cNvPr>
          <p:cNvSpPr txBox="1">
            <a:spLocks/>
          </p:cNvSpPr>
          <p:nvPr/>
        </p:nvSpPr>
        <p:spPr>
          <a:xfrm>
            <a:off x="6637554" y="24429"/>
            <a:ext cx="1176795" cy="4293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1pPr>
            <a:lvl2pPr marL="914400" marR="0" lvl="1"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2pPr>
            <a:lvl3pPr marL="1371600" marR="0" lvl="2" indent="-342900" algn="l" rtl="0">
              <a:lnSpc>
                <a:spcPct val="100000"/>
              </a:lnSpc>
              <a:spcBef>
                <a:spcPts val="0"/>
              </a:spcBef>
              <a:spcAft>
                <a:spcPts val="0"/>
              </a:spcAft>
              <a:buClr>
                <a:schemeClr val="accent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3pPr>
            <a:lvl4pPr marL="1828800" marR="0" lvl="3"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4pPr>
            <a:lvl5pPr marL="2286000" marR="0" lvl="4"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5pPr>
            <a:lvl6pPr marL="2743200" marR="0" lvl="5"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6pPr>
            <a:lvl7pPr marL="3200400" marR="0" lvl="6"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7pPr>
            <a:lvl8pPr marL="3657600" marR="0" lvl="7"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8pPr>
            <a:lvl9pPr marL="4114800" marR="0" lvl="8" indent="-342900" algn="l" rtl="0">
              <a:lnSpc>
                <a:spcPct val="100000"/>
              </a:lnSpc>
              <a:spcBef>
                <a:spcPts val="0"/>
              </a:spcBef>
              <a:spcAft>
                <a:spcPts val="0"/>
              </a:spcAft>
              <a:buClr>
                <a:schemeClr val="dk1"/>
              </a:buClr>
              <a:buSzPts val="1800"/>
              <a:buFont typeface="Titillium Web Light"/>
              <a:buChar char="■"/>
              <a:defRPr sz="1800" b="0" i="0" u="none" strike="noStrike" cap="none">
                <a:solidFill>
                  <a:schemeClr val="dk1"/>
                </a:solidFill>
                <a:latin typeface="Titillium Web Light"/>
                <a:ea typeface="Titillium Web Light"/>
                <a:cs typeface="Titillium Web Light"/>
                <a:sym typeface="Titillium Web Light"/>
              </a:defRPr>
            </a:lvl9pPr>
          </a:lstStyle>
          <a:p>
            <a:pPr marL="0" indent="0">
              <a:spcBef>
                <a:spcPts val="1000"/>
              </a:spcBef>
              <a:buFont typeface="Titillium Web Light"/>
              <a:buNone/>
            </a:pPr>
            <a:r>
              <a:rPr lang="en-GB" sz="1200" b="1" dirty="0">
                <a:solidFill>
                  <a:schemeClr val="accent1">
                    <a:lumMod val="50000"/>
                  </a:schemeClr>
                </a:solidFill>
                <a:latin typeface="Titillium Web"/>
                <a:ea typeface="Titillium Web"/>
                <a:cs typeface="Titillium Web"/>
                <a:sym typeface="Titillium Web"/>
              </a:rPr>
              <a:t>Introduction</a:t>
            </a:r>
            <a:endParaRPr lang="en-GB" sz="1200" dirty="0">
              <a:solidFill>
                <a:schemeClr val="accent1">
                  <a:lumMod val="50000"/>
                </a:schemeClr>
              </a:solidFill>
            </a:endParaRPr>
          </a:p>
        </p:txBody>
      </p:sp>
      <p:pic>
        <p:nvPicPr>
          <p:cNvPr id="5" name="Picture 4">
            <a:extLst>
              <a:ext uri="{FF2B5EF4-FFF2-40B4-BE49-F238E27FC236}">
                <a16:creationId xmlns:a16="http://schemas.microsoft.com/office/drawing/2014/main" id="{AFCC2B08-B507-3BB5-71ED-B867AD4DF94C}"/>
              </a:ext>
            </a:extLst>
          </p:cNvPr>
          <p:cNvPicPr>
            <a:picLocks noChangeAspect="1"/>
          </p:cNvPicPr>
          <p:nvPr/>
        </p:nvPicPr>
        <p:blipFill>
          <a:blip r:embed="rId4"/>
          <a:stretch>
            <a:fillRect/>
          </a:stretch>
        </p:blipFill>
        <p:spPr>
          <a:xfrm>
            <a:off x="6185846" y="117569"/>
            <a:ext cx="451708" cy="448697"/>
          </a:xfrm>
          <a:prstGeom prst="rect">
            <a:avLst/>
          </a:prstGeom>
        </p:spPr>
      </p:pic>
    </p:spTree>
    <p:extLst>
      <p:ext uri="{BB962C8B-B14F-4D97-AF65-F5344CB8AC3E}">
        <p14:creationId xmlns:p14="http://schemas.microsoft.com/office/powerpoint/2010/main" val="3115456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63"/>
        <p:cNvGrpSpPr/>
        <p:nvPr/>
      </p:nvGrpSpPr>
      <p:grpSpPr>
        <a:xfrm>
          <a:off x="0" y="0"/>
          <a:ext cx="0" cy="0"/>
          <a:chOff x="0" y="0"/>
          <a:chExt cx="0" cy="0"/>
        </a:xfrm>
      </p:grpSpPr>
      <p:sp>
        <p:nvSpPr>
          <p:cNvPr id="3864" name="Google Shape;3864;p17"/>
          <p:cNvSpPr txBox="1">
            <a:spLocks noGrp="1"/>
          </p:cNvSpPr>
          <p:nvPr>
            <p:ph type="body" idx="1"/>
          </p:nvPr>
        </p:nvSpPr>
        <p:spPr>
          <a:xfrm>
            <a:off x="1278575" y="739550"/>
            <a:ext cx="4281000" cy="3692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Quotations are commonly printed as a means of inspiration and to invoke philosophical thoughts from the reader.</a:t>
            </a:r>
            <a:endParaRPr dirty="0"/>
          </a:p>
        </p:txBody>
      </p:sp>
      <p:sp>
        <p:nvSpPr>
          <p:cNvPr id="3865" name="Google Shape;3865;p17"/>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THIS IS A SLIDE TITLE</a:t>
            </a:r>
            <a:endParaRPr/>
          </a:p>
        </p:txBody>
      </p:sp>
      <p:sp>
        <p:nvSpPr>
          <p:cNvPr id="3871" name="Google Shape;3871;p18"/>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
              <a:t>Here you have a list of items</a:t>
            </a:r>
            <a:endParaRPr/>
          </a:p>
          <a:p>
            <a:pPr marL="457200" lvl="0" indent="-381000" algn="l" rtl="0">
              <a:spcBef>
                <a:spcPts val="0"/>
              </a:spcBef>
              <a:spcAft>
                <a:spcPts val="0"/>
              </a:spcAft>
              <a:buSzPts val="2400"/>
              <a:buChar char="▪"/>
            </a:pPr>
            <a:r>
              <a:rPr lang="en"/>
              <a:t>And some text</a:t>
            </a:r>
            <a:endParaRPr/>
          </a:p>
          <a:p>
            <a:pPr marL="457200" lvl="0" indent="-381000" algn="l" rtl="0">
              <a:spcBef>
                <a:spcPts val="0"/>
              </a:spcBef>
              <a:spcAft>
                <a:spcPts val="0"/>
              </a:spcAft>
              <a:buSzPts val="2400"/>
              <a:buChar char="▪"/>
            </a:pPr>
            <a:r>
              <a:rPr lang="en"/>
              <a:t>But remember not to overload your slides with content</a:t>
            </a:r>
            <a:endParaRPr/>
          </a:p>
          <a:p>
            <a:pPr marL="0" lvl="0" indent="0" algn="l" rtl="0">
              <a:spcBef>
                <a:spcPts val="600"/>
              </a:spcBef>
              <a:spcAft>
                <a:spcPts val="0"/>
              </a:spcAft>
              <a:buNone/>
            </a:pPr>
            <a:r>
              <a:rPr lang="en"/>
              <a:t>Your audience will listen to you or read the content, but </a:t>
            </a:r>
            <a:r>
              <a:rPr lang="en">
                <a:highlight>
                  <a:srgbClr val="D3EBD5"/>
                </a:highlight>
              </a:rPr>
              <a:t>won’t do both</a:t>
            </a:r>
            <a:r>
              <a:rPr lang="en"/>
              <a:t>. </a:t>
            </a:r>
            <a:endParaRPr/>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685800" y="2650150"/>
            <a:ext cx="5495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a:solidFill>
                  <a:srgbClr val="D3EBD5"/>
                </a:solidFill>
              </a:rPr>
              <a:t>BIG CONCEPT</a:t>
            </a:r>
            <a:endParaRPr sz="7200">
              <a:solidFill>
                <a:srgbClr val="D3EBD5"/>
              </a:solidFill>
            </a:endParaRPr>
          </a:p>
        </p:txBody>
      </p:sp>
      <p:sp>
        <p:nvSpPr>
          <p:cNvPr id="3878" name="Google Shape;3878;p19"/>
          <p:cNvSpPr txBox="1">
            <a:spLocks noGrp="1"/>
          </p:cNvSpPr>
          <p:nvPr>
            <p:ph type="subTitle" idx="4294967295"/>
          </p:nvPr>
        </p:nvSpPr>
        <p:spPr>
          <a:xfrm>
            <a:off x="685800" y="3487750"/>
            <a:ext cx="54951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solidFill>
                  <a:srgbClr val="80BFB7"/>
                </a:solidFill>
              </a:rPr>
              <a:t>Bring the attention of your audience over a key concept using icons or illustrations</a:t>
            </a:r>
            <a:endParaRPr>
              <a:solidFill>
                <a:srgbClr val="80BFB7"/>
              </a:solidFill>
            </a:endParaRPr>
          </a:p>
        </p:txBody>
      </p:sp>
      <p:sp>
        <p:nvSpPr>
          <p:cNvPr id="3879" name="Google Shape;3879;p19"/>
          <p:cNvSpPr/>
          <p:nvPr/>
        </p:nvSpPr>
        <p:spPr>
          <a:xfrm>
            <a:off x="2347313" y="2155769"/>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0" name="Google Shape;3880;p19"/>
          <p:cNvGrpSpPr/>
          <p:nvPr/>
        </p:nvGrpSpPr>
        <p:grpSpPr>
          <a:xfrm>
            <a:off x="2011275" y="703738"/>
            <a:ext cx="1160371" cy="1160688"/>
            <a:chOff x="6654650" y="3665275"/>
            <a:chExt cx="409100" cy="409125"/>
          </a:xfrm>
        </p:grpSpPr>
        <p:sp>
          <p:nvSpPr>
            <p:cNvPr id="3881" name="Google Shape;3881;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3" name="Google Shape;3883;p19"/>
          <p:cNvGrpSpPr/>
          <p:nvPr/>
        </p:nvGrpSpPr>
        <p:grpSpPr>
          <a:xfrm rot="1057001">
            <a:off x="892483" y="1616446"/>
            <a:ext cx="766645" cy="766759"/>
            <a:chOff x="570875" y="4322250"/>
            <a:chExt cx="443300" cy="443325"/>
          </a:xfrm>
        </p:grpSpPr>
        <p:sp>
          <p:nvSpPr>
            <p:cNvPr id="3884" name="Google Shape;3884;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8" name="Google Shape;3888;p19"/>
          <p:cNvSpPr/>
          <p:nvPr/>
        </p:nvSpPr>
        <p:spPr>
          <a:xfrm rot="2466991">
            <a:off x="978868" y="928441"/>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9"/>
          <p:cNvSpPr/>
          <p:nvPr/>
        </p:nvSpPr>
        <p:spPr>
          <a:xfrm rot="-1609377">
            <a:off x="1529232" y="1154513"/>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9"/>
          <p:cNvSpPr/>
          <p:nvPr/>
        </p:nvSpPr>
        <p:spPr>
          <a:xfrm rot="2925705">
            <a:off x="3171263" y="1359369"/>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9"/>
          <p:cNvSpPr/>
          <p:nvPr/>
        </p:nvSpPr>
        <p:spPr>
          <a:xfrm rot="-1609197">
            <a:off x="2135091" y="3946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Mowbray template">
  <a:themeElements>
    <a:clrScheme name="Custom 347">
      <a:dk1>
        <a:srgbClr val="003B55"/>
      </a:dk1>
      <a:lt1>
        <a:srgbClr val="FFFFFF"/>
      </a:lt1>
      <a:dk2>
        <a:srgbClr val="0B87A1"/>
      </a:dk2>
      <a:lt2>
        <a:srgbClr val="EEF1EE"/>
      </a:lt2>
      <a:accent1>
        <a:srgbClr val="D3EBD5"/>
      </a:accent1>
      <a:accent2>
        <a:srgbClr val="80BFB7"/>
      </a:accent2>
      <a:accent3>
        <a:srgbClr val="0B87A1"/>
      </a:accent3>
      <a:accent4>
        <a:srgbClr val="01597F"/>
      </a:accent4>
      <a:accent5>
        <a:srgbClr val="003B55"/>
      </a:accent5>
      <a:accent6>
        <a:srgbClr val="001120"/>
      </a:accent6>
      <a:hlink>
        <a:srgbClr val="01597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TotalTime>
  <Words>1635</Words>
  <Application>Microsoft Macintosh PowerPoint</Application>
  <PresentationFormat>On-screen Show (16:9)</PresentationFormat>
  <Paragraphs>374</Paragraphs>
  <Slides>40</Slides>
  <Notes>40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Titillium Web Light</vt:lpstr>
      <vt:lpstr>Dosis ExtraLight</vt:lpstr>
      <vt:lpstr>Arial</vt:lpstr>
      <vt:lpstr>Titillium Web</vt:lpstr>
      <vt:lpstr>Calibri</vt:lpstr>
      <vt:lpstr>Dosis</vt:lpstr>
      <vt:lpstr>Mowbray template</vt:lpstr>
      <vt:lpstr>Starbucks™   Statistical Learning Project  Alberto Calabrese Eleonora Mesaglio Greta d’Amore Grelli</vt:lpstr>
      <vt:lpstr>Starbucks™   Statistical Learning Project  Alberto Calabrese Eleonora Mesaglio Greta d’Amore Grelli</vt:lpstr>
      <vt:lpstr>Content:</vt:lpstr>
      <vt:lpstr>1. Introduction</vt:lpstr>
      <vt:lpstr>Objective of the analysis</vt:lpstr>
      <vt:lpstr>Data</vt:lpstr>
      <vt:lpstr>PowerPoint Presentation</vt:lpstr>
      <vt:lpstr>THIS IS A SLIDE TITLE</vt:lpstr>
      <vt:lpstr>BIG CONCEPT</vt:lpstr>
      <vt:lpstr>YOU CAN ALSO SPLIT YOUR CONTENT</vt:lpstr>
      <vt:lpstr>IN TWO OR THREE COLUMNS</vt:lpstr>
      <vt:lpstr>A PICTURE IS WORTH A THOUSAND WORDS</vt:lpstr>
      <vt:lpstr>Want big impact? Use big image.</vt:lpstr>
      <vt:lpstr>USE CHARTS TO EXPLAIN YOUR IDEAS</vt:lpstr>
      <vt:lpstr>AND TABLES TO COMPARE DATA</vt:lpstr>
      <vt:lpstr>MAPS</vt:lpstr>
      <vt:lpstr>89,526,124</vt:lpstr>
      <vt:lpstr>89,526,124$</vt:lpstr>
      <vt:lpstr>OUR PROCESS IS EASY</vt:lpstr>
      <vt:lpstr>LET’S REVIEW SOME CONCEPTS</vt:lpstr>
      <vt:lpstr>PowerPoint Presentation</vt:lpstr>
      <vt:lpstr>PowerPoint Presentation</vt:lpstr>
      <vt:lpstr>PowerPoint Presentation</vt:lpstr>
      <vt:lpstr>PowerPoint Presentation</vt:lpstr>
      <vt:lpstr>THANKS!</vt:lpstr>
      <vt:lpstr>CREDITS</vt:lpstr>
      <vt:lpstr>PRESENTATION DESIGN</vt:lpstr>
      <vt:lpstr>2. EXTRA RESOURCES</vt:lpstr>
      <vt:lpstr>TIMELINE</vt:lpstr>
      <vt:lpstr>ROADMAP</vt:lpstr>
      <vt:lpstr>GANTT CHART</vt:lpstr>
      <vt:lpstr>SWOT ANALYSIS</vt:lpstr>
      <vt:lpstr>BUSINESS MODEL CANVAS</vt:lpstr>
      <vt:lpstr>FUNNEL</vt:lpstr>
      <vt:lpstr>TEAM PRESENTATION</vt:lpstr>
      <vt:lpstr>COMPETITOR MATRIX</vt:lpstr>
      <vt:lpstr>WEEKLY PLANNER</vt:lpstr>
      <vt:lpstr>PowerPoint Presentation</vt:lpstr>
      <vt:lpstr>DIAGRAMS AND INFOGRAPHICS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Alberto Calabrese</cp:lastModifiedBy>
  <cp:revision>3</cp:revision>
  <dcterms:modified xsi:type="dcterms:W3CDTF">2024-06-13T21:30:13Z</dcterms:modified>
</cp:coreProperties>
</file>