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2C_539C2056.xml" ContentType="application/vnd.ms-powerpoint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omments/modernComment_135_157152B4.xml" ContentType="application/vnd.ms-powerpoint.comment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omments/modernComment_139_CAE97E19.xml" ContentType="application/vnd.ms-powerpoint.comments+xml"/>
  <Override PartName="/ppt/notesSlides/notesSlide22.xml" ContentType="application/vnd.openxmlformats-officedocument.presentationml.notesSlide+xml"/>
  <Override PartName="/ppt/comments/modernComment_13D_F71EC6CA.xml" ContentType="application/vnd.ms-powerpoint.comments+xml"/>
  <Override PartName="/ppt/notesSlides/notesSlide2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5"/>
  </p:notesMasterIdLst>
  <p:sldIdLst>
    <p:sldId id="295" r:id="rId2"/>
    <p:sldId id="318" r:id="rId3"/>
    <p:sldId id="297" r:id="rId4"/>
    <p:sldId id="259" r:id="rId5"/>
    <p:sldId id="258" r:id="rId6"/>
    <p:sldId id="294" r:id="rId7"/>
    <p:sldId id="298" r:id="rId8"/>
    <p:sldId id="296" r:id="rId9"/>
    <p:sldId id="300" r:id="rId10"/>
    <p:sldId id="301" r:id="rId11"/>
    <p:sldId id="302" r:id="rId12"/>
    <p:sldId id="303" r:id="rId13"/>
    <p:sldId id="305" r:id="rId14"/>
    <p:sldId id="304" r:id="rId15"/>
    <p:sldId id="306" r:id="rId16"/>
    <p:sldId id="307" r:id="rId17"/>
    <p:sldId id="310" r:id="rId18"/>
    <p:sldId id="312" r:id="rId19"/>
    <p:sldId id="309" r:id="rId20"/>
    <p:sldId id="316" r:id="rId21"/>
    <p:sldId id="313" r:id="rId22"/>
    <p:sldId id="317" r:id="rId23"/>
    <p:sldId id="315" r:id="rId2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Dosis ExtraLight" pitchFamily="2" charset="77"/>
      <p:regular r:id="rId27"/>
      <p:bold r:id="rId28"/>
    </p:embeddedFont>
    <p:embeddedFont>
      <p:font typeface="Titillium Web" pitchFamily="2" charset="77"/>
      <p:regular r:id="rId29"/>
      <p:bold r:id="rId30"/>
      <p:italic r:id="rId31"/>
      <p:boldItalic r:id="rId32"/>
    </p:embeddedFont>
    <p:embeddedFont>
      <p:font typeface="Titillium Web Light" panose="020F0302020204030204" pitchFamily="34" charset="0"/>
      <p:regular r:id="rId33"/>
      <p:bold r:id="rId28"/>
      <p:italic r:id="rId34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5348EC-D243-4265-C809-BAE1B62AFC27}" name="Alberto Calabrese" initials="" userId="S::alberto.calabrese.2@studenti.unipd.it::c6eeb048-60ea-421d-9f75-70bc590e7b2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1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24753E-8A85-4BEE-97E2-441CDA198357}">
  <a:tblStyle styleId="{0F24753E-8A85-4BEE-97E2-441CDA1983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A787F38-7B79-44E3-ACA7-109338EB0D0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76"/>
    <p:restoredTop sz="94596"/>
  </p:normalViewPr>
  <p:slideViewPr>
    <p:cSldViewPr snapToGrid="0">
      <p:cViewPr>
        <p:scale>
          <a:sx n="107" d="100"/>
          <a:sy n="107" d="100"/>
        </p:scale>
        <p:origin x="792" y="13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285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microsoft.com/office/2018/10/relationships/authors" Target="authors.xml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12C_539C20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D45D2B4-2B2F-0E4D-84D6-90AB9AB5BAE5}" authorId="{1A5348EC-D243-4265-C809-BAE1B62AFC27}" created="2024-06-14T10:00:14.9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402740822" sldId="300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5_157152B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395D0CA-921B-414F-82B9-E69D9B45AC52}" authorId="{1A5348EC-D243-4265-C809-BAE1B62AFC27}" created="2024-06-14T10:00:14.97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59748276" sldId="309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9_CAE97E1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800D00-0557-1444-AA12-5D3B36FBB8D1}" authorId="{1A5348EC-D243-4265-C809-BAE1B62AFC27}" created="2024-06-15T10:52:26.1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404299801" sldId="313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comments/modernComment_13D_F71EC6C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8735C7-8884-5348-8293-D5A7230DCE21}" authorId="{1A5348EC-D243-4265-C809-BAE1B62AFC27}" created="2024-06-15T10:52:26.104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4145989322" sldId="317"/>
      <ac:spMk id="3851" creationId="{00000000-0000-0000-0000-000000000000}"/>
    </ac:deMkLst>
    <p188:txBody>
      <a:bodyPr/>
      <a:lstStyle/>
      <a:p>
        <a:r>
          <a:rPr lang="en-IT"/>
          <a:t>To fix the text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10645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47227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992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07611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55551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91436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37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379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20301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85394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58167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6391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54664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7908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9687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3" name="Google Shape;3833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4" name="Google Shape;3834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7450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Google Shape;4085;gd29438504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6" name="Google Shape;4086;gd29438504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1481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42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565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2" name="Google Shape;390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3" name="Google Shape;390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783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7" name="Google Shape;384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8" name="Google Shape;384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130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62000" y="696425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000"/>
              <a:buNone/>
              <a:defRPr sz="6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12" name="Google Shape;12;p2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" name="Google Shape;92;p2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93" name="Google Shape;93;p2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2" name="Google Shape;212;p2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213" name="Google Shape;213;p2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2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2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2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2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2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2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2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2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2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2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2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2" name="Google Shape;422;p2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423" name="Google Shape;423;p2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2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2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2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2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2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2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2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2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2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2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2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2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2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2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2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2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2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2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2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2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2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2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2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2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2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2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2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2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2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2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2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2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2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2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2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2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2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2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2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2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2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2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2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2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2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2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2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2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2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2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2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2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2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2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2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2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3"/>
          <p:cNvSpPr txBox="1">
            <a:spLocks noGrp="1"/>
          </p:cNvSpPr>
          <p:nvPr>
            <p:ph type="ctrTitle"/>
          </p:nvPr>
        </p:nvSpPr>
        <p:spPr>
          <a:xfrm>
            <a:off x="685800" y="2878750"/>
            <a:ext cx="52689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28" name="Google Shape;528;p3"/>
          <p:cNvSpPr txBox="1">
            <a:spLocks noGrp="1"/>
          </p:cNvSpPr>
          <p:nvPr>
            <p:ph type="subTitle" idx="1"/>
          </p:nvPr>
        </p:nvSpPr>
        <p:spPr>
          <a:xfrm>
            <a:off x="685800" y="3983055"/>
            <a:ext cx="52689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 sz="30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grpSp>
        <p:nvGrpSpPr>
          <p:cNvPr id="529" name="Google Shape;529;p3"/>
          <p:cNvGrpSpPr/>
          <p:nvPr/>
        </p:nvGrpSpPr>
        <p:grpSpPr>
          <a:xfrm rot="10800000">
            <a:off x="8705367" y="28698"/>
            <a:ext cx="410132" cy="5086302"/>
            <a:chOff x="836200" y="238125"/>
            <a:chExt cx="422425" cy="5238750"/>
          </a:xfrm>
        </p:grpSpPr>
        <p:sp>
          <p:nvSpPr>
            <p:cNvPr id="530" name="Google Shape;530;p3"/>
            <p:cNvSpPr/>
            <p:nvPr/>
          </p:nvSpPr>
          <p:spPr>
            <a:xfrm>
              <a:off x="8362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"/>
            <p:cNvSpPr/>
            <p:nvPr/>
          </p:nvSpPr>
          <p:spPr>
            <a:xfrm>
              <a:off x="8362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"/>
            <p:cNvSpPr/>
            <p:nvPr/>
          </p:nvSpPr>
          <p:spPr>
            <a:xfrm>
              <a:off x="8362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"/>
            <p:cNvSpPr/>
            <p:nvPr/>
          </p:nvSpPr>
          <p:spPr>
            <a:xfrm>
              <a:off x="8362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"/>
            <p:cNvSpPr/>
            <p:nvPr/>
          </p:nvSpPr>
          <p:spPr>
            <a:xfrm>
              <a:off x="8362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"/>
            <p:cNvSpPr/>
            <p:nvPr/>
          </p:nvSpPr>
          <p:spPr>
            <a:xfrm>
              <a:off x="8362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"/>
            <p:cNvSpPr/>
            <p:nvPr/>
          </p:nvSpPr>
          <p:spPr>
            <a:xfrm>
              <a:off x="8362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"/>
            <p:cNvSpPr/>
            <p:nvPr/>
          </p:nvSpPr>
          <p:spPr>
            <a:xfrm>
              <a:off x="8362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"/>
            <p:cNvSpPr/>
            <p:nvPr/>
          </p:nvSpPr>
          <p:spPr>
            <a:xfrm>
              <a:off x="8362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"/>
            <p:cNvSpPr/>
            <p:nvPr/>
          </p:nvSpPr>
          <p:spPr>
            <a:xfrm>
              <a:off x="8362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"/>
            <p:cNvSpPr/>
            <p:nvPr/>
          </p:nvSpPr>
          <p:spPr>
            <a:xfrm>
              <a:off x="8362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"/>
            <p:cNvSpPr/>
            <p:nvPr/>
          </p:nvSpPr>
          <p:spPr>
            <a:xfrm>
              <a:off x="8362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"/>
            <p:cNvSpPr/>
            <p:nvPr/>
          </p:nvSpPr>
          <p:spPr>
            <a:xfrm>
              <a:off x="8362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"/>
            <p:cNvSpPr/>
            <p:nvPr/>
          </p:nvSpPr>
          <p:spPr>
            <a:xfrm>
              <a:off x="8362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"/>
            <p:cNvSpPr/>
            <p:nvPr/>
          </p:nvSpPr>
          <p:spPr>
            <a:xfrm>
              <a:off x="8362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"/>
            <p:cNvSpPr/>
            <p:nvPr/>
          </p:nvSpPr>
          <p:spPr>
            <a:xfrm>
              <a:off x="8362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"/>
            <p:cNvSpPr/>
            <p:nvPr/>
          </p:nvSpPr>
          <p:spPr>
            <a:xfrm>
              <a:off x="8362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"/>
            <p:cNvSpPr/>
            <p:nvPr/>
          </p:nvSpPr>
          <p:spPr>
            <a:xfrm>
              <a:off x="8362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"/>
            <p:cNvSpPr/>
            <p:nvPr/>
          </p:nvSpPr>
          <p:spPr>
            <a:xfrm>
              <a:off x="8362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"/>
            <p:cNvSpPr/>
            <p:nvPr/>
          </p:nvSpPr>
          <p:spPr>
            <a:xfrm>
              <a:off x="8362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"/>
            <p:cNvSpPr/>
            <p:nvPr/>
          </p:nvSpPr>
          <p:spPr>
            <a:xfrm>
              <a:off x="8362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"/>
            <p:cNvSpPr/>
            <p:nvPr/>
          </p:nvSpPr>
          <p:spPr>
            <a:xfrm>
              <a:off x="8362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"/>
            <p:cNvSpPr/>
            <p:nvPr/>
          </p:nvSpPr>
          <p:spPr>
            <a:xfrm>
              <a:off x="8362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"/>
            <p:cNvSpPr/>
            <p:nvPr/>
          </p:nvSpPr>
          <p:spPr>
            <a:xfrm>
              <a:off x="8362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"/>
            <p:cNvSpPr/>
            <p:nvPr/>
          </p:nvSpPr>
          <p:spPr>
            <a:xfrm>
              <a:off x="8362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"/>
            <p:cNvSpPr/>
            <p:nvPr/>
          </p:nvSpPr>
          <p:spPr>
            <a:xfrm>
              <a:off x="8362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"/>
            <p:cNvSpPr/>
            <p:nvPr/>
          </p:nvSpPr>
          <p:spPr>
            <a:xfrm>
              <a:off x="8362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"/>
            <p:cNvSpPr/>
            <p:nvPr/>
          </p:nvSpPr>
          <p:spPr>
            <a:xfrm>
              <a:off x="8362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"/>
            <p:cNvSpPr/>
            <p:nvPr/>
          </p:nvSpPr>
          <p:spPr>
            <a:xfrm>
              <a:off x="8362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"/>
            <p:cNvSpPr/>
            <p:nvPr/>
          </p:nvSpPr>
          <p:spPr>
            <a:xfrm>
              <a:off x="8362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"/>
            <p:cNvSpPr/>
            <p:nvPr/>
          </p:nvSpPr>
          <p:spPr>
            <a:xfrm>
              <a:off x="8362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"/>
            <p:cNvSpPr/>
            <p:nvPr/>
          </p:nvSpPr>
          <p:spPr>
            <a:xfrm>
              <a:off x="8362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"/>
            <p:cNvSpPr/>
            <p:nvPr/>
          </p:nvSpPr>
          <p:spPr>
            <a:xfrm>
              <a:off x="8362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"/>
            <p:cNvSpPr/>
            <p:nvPr/>
          </p:nvSpPr>
          <p:spPr>
            <a:xfrm>
              <a:off x="8362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"/>
            <p:cNvSpPr/>
            <p:nvPr/>
          </p:nvSpPr>
          <p:spPr>
            <a:xfrm>
              <a:off x="8362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"/>
            <p:cNvSpPr/>
            <p:nvPr/>
          </p:nvSpPr>
          <p:spPr>
            <a:xfrm>
              <a:off x="9867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"/>
            <p:cNvSpPr/>
            <p:nvPr/>
          </p:nvSpPr>
          <p:spPr>
            <a:xfrm>
              <a:off x="9867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"/>
            <p:cNvSpPr/>
            <p:nvPr/>
          </p:nvSpPr>
          <p:spPr>
            <a:xfrm>
              <a:off x="9867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"/>
            <p:cNvSpPr/>
            <p:nvPr/>
          </p:nvSpPr>
          <p:spPr>
            <a:xfrm>
              <a:off x="9867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"/>
            <p:cNvSpPr/>
            <p:nvPr/>
          </p:nvSpPr>
          <p:spPr>
            <a:xfrm>
              <a:off x="9867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"/>
            <p:cNvSpPr/>
            <p:nvPr/>
          </p:nvSpPr>
          <p:spPr>
            <a:xfrm>
              <a:off x="9867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"/>
            <p:cNvSpPr/>
            <p:nvPr/>
          </p:nvSpPr>
          <p:spPr>
            <a:xfrm>
              <a:off x="9867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"/>
            <p:cNvSpPr/>
            <p:nvPr/>
          </p:nvSpPr>
          <p:spPr>
            <a:xfrm>
              <a:off x="9867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"/>
            <p:cNvSpPr/>
            <p:nvPr/>
          </p:nvSpPr>
          <p:spPr>
            <a:xfrm>
              <a:off x="9867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"/>
            <p:cNvSpPr/>
            <p:nvPr/>
          </p:nvSpPr>
          <p:spPr>
            <a:xfrm>
              <a:off x="9867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"/>
            <p:cNvSpPr/>
            <p:nvPr/>
          </p:nvSpPr>
          <p:spPr>
            <a:xfrm>
              <a:off x="9867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"/>
            <p:cNvSpPr/>
            <p:nvPr/>
          </p:nvSpPr>
          <p:spPr>
            <a:xfrm>
              <a:off x="9867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"/>
            <p:cNvSpPr/>
            <p:nvPr/>
          </p:nvSpPr>
          <p:spPr>
            <a:xfrm>
              <a:off x="9867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"/>
            <p:cNvSpPr/>
            <p:nvPr/>
          </p:nvSpPr>
          <p:spPr>
            <a:xfrm>
              <a:off x="9867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"/>
            <p:cNvSpPr/>
            <p:nvPr/>
          </p:nvSpPr>
          <p:spPr>
            <a:xfrm>
              <a:off x="9867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"/>
            <p:cNvSpPr/>
            <p:nvPr/>
          </p:nvSpPr>
          <p:spPr>
            <a:xfrm>
              <a:off x="9867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"/>
            <p:cNvSpPr/>
            <p:nvPr/>
          </p:nvSpPr>
          <p:spPr>
            <a:xfrm>
              <a:off x="9867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"/>
            <p:cNvSpPr/>
            <p:nvPr/>
          </p:nvSpPr>
          <p:spPr>
            <a:xfrm>
              <a:off x="9867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"/>
            <p:cNvSpPr/>
            <p:nvPr/>
          </p:nvSpPr>
          <p:spPr>
            <a:xfrm>
              <a:off x="9867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"/>
            <p:cNvSpPr/>
            <p:nvPr/>
          </p:nvSpPr>
          <p:spPr>
            <a:xfrm>
              <a:off x="9867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"/>
            <p:cNvSpPr/>
            <p:nvPr/>
          </p:nvSpPr>
          <p:spPr>
            <a:xfrm>
              <a:off x="9867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"/>
            <p:cNvSpPr/>
            <p:nvPr/>
          </p:nvSpPr>
          <p:spPr>
            <a:xfrm>
              <a:off x="9867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"/>
            <p:cNvSpPr/>
            <p:nvPr/>
          </p:nvSpPr>
          <p:spPr>
            <a:xfrm>
              <a:off x="9867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"/>
            <p:cNvSpPr/>
            <p:nvPr/>
          </p:nvSpPr>
          <p:spPr>
            <a:xfrm>
              <a:off x="11372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"/>
            <p:cNvSpPr/>
            <p:nvPr/>
          </p:nvSpPr>
          <p:spPr>
            <a:xfrm>
              <a:off x="11372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"/>
            <p:cNvSpPr/>
            <p:nvPr/>
          </p:nvSpPr>
          <p:spPr>
            <a:xfrm>
              <a:off x="11372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"/>
            <p:cNvSpPr/>
            <p:nvPr/>
          </p:nvSpPr>
          <p:spPr>
            <a:xfrm>
              <a:off x="11372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"/>
            <p:cNvSpPr/>
            <p:nvPr/>
          </p:nvSpPr>
          <p:spPr>
            <a:xfrm>
              <a:off x="11372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"/>
            <p:cNvSpPr/>
            <p:nvPr/>
          </p:nvSpPr>
          <p:spPr>
            <a:xfrm>
              <a:off x="11372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"/>
            <p:cNvSpPr/>
            <p:nvPr/>
          </p:nvSpPr>
          <p:spPr>
            <a:xfrm>
              <a:off x="11372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"/>
            <p:cNvSpPr/>
            <p:nvPr/>
          </p:nvSpPr>
          <p:spPr>
            <a:xfrm>
              <a:off x="11372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"/>
            <p:cNvSpPr/>
            <p:nvPr/>
          </p:nvSpPr>
          <p:spPr>
            <a:xfrm>
              <a:off x="11372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"/>
            <p:cNvSpPr/>
            <p:nvPr/>
          </p:nvSpPr>
          <p:spPr>
            <a:xfrm>
              <a:off x="11372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"/>
            <p:cNvSpPr/>
            <p:nvPr/>
          </p:nvSpPr>
          <p:spPr>
            <a:xfrm>
              <a:off x="11372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"/>
            <p:cNvSpPr/>
            <p:nvPr/>
          </p:nvSpPr>
          <p:spPr>
            <a:xfrm>
              <a:off x="11372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"/>
            <p:cNvSpPr/>
            <p:nvPr/>
          </p:nvSpPr>
          <p:spPr>
            <a:xfrm>
              <a:off x="11372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"/>
            <p:cNvSpPr/>
            <p:nvPr/>
          </p:nvSpPr>
          <p:spPr>
            <a:xfrm>
              <a:off x="11372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"/>
            <p:cNvSpPr/>
            <p:nvPr/>
          </p:nvSpPr>
          <p:spPr>
            <a:xfrm>
              <a:off x="11372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"/>
            <p:cNvSpPr/>
            <p:nvPr/>
          </p:nvSpPr>
          <p:spPr>
            <a:xfrm>
              <a:off x="11372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"/>
            <p:cNvSpPr/>
            <p:nvPr/>
          </p:nvSpPr>
          <p:spPr>
            <a:xfrm>
              <a:off x="11372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"/>
            <p:cNvSpPr/>
            <p:nvPr/>
          </p:nvSpPr>
          <p:spPr>
            <a:xfrm>
              <a:off x="11372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"/>
            <p:cNvSpPr/>
            <p:nvPr/>
          </p:nvSpPr>
          <p:spPr>
            <a:xfrm>
              <a:off x="11372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"/>
            <p:cNvSpPr/>
            <p:nvPr/>
          </p:nvSpPr>
          <p:spPr>
            <a:xfrm>
              <a:off x="11372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"/>
            <p:cNvSpPr/>
            <p:nvPr/>
          </p:nvSpPr>
          <p:spPr>
            <a:xfrm>
              <a:off x="11372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"/>
            <p:cNvSpPr/>
            <p:nvPr/>
          </p:nvSpPr>
          <p:spPr>
            <a:xfrm>
              <a:off x="11372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3"/>
          <p:cNvGrpSpPr/>
          <p:nvPr/>
        </p:nvGrpSpPr>
        <p:grpSpPr>
          <a:xfrm rot="10800000">
            <a:off x="6659535" y="28698"/>
            <a:ext cx="2309844" cy="5086302"/>
            <a:chOff x="986700" y="238125"/>
            <a:chExt cx="2379075" cy="5238750"/>
          </a:xfrm>
        </p:grpSpPr>
        <p:sp>
          <p:nvSpPr>
            <p:cNvPr id="611" name="Google Shape;611;p3"/>
            <p:cNvSpPr/>
            <p:nvPr/>
          </p:nvSpPr>
          <p:spPr>
            <a:xfrm>
              <a:off x="9867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"/>
            <p:cNvSpPr/>
            <p:nvPr/>
          </p:nvSpPr>
          <p:spPr>
            <a:xfrm>
              <a:off x="9867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"/>
            <p:cNvSpPr/>
            <p:nvPr/>
          </p:nvSpPr>
          <p:spPr>
            <a:xfrm>
              <a:off x="9867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"/>
            <p:cNvSpPr/>
            <p:nvPr/>
          </p:nvSpPr>
          <p:spPr>
            <a:xfrm>
              <a:off x="9867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"/>
            <p:cNvSpPr/>
            <p:nvPr/>
          </p:nvSpPr>
          <p:spPr>
            <a:xfrm>
              <a:off x="9867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"/>
            <p:cNvSpPr/>
            <p:nvPr/>
          </p:nvSpPr>
          <p:spPr>
            <a:xfrm>
              <a:off x="9867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"/>
            <p:cNvSpPr/>
            <p:nvPr/>
          </p:nvSpPr>
          <p:spPr>
            <a:xfrm>
              <a:off x="9867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"/>
            <p:cNvSpPr/>
            <p:nvPr/>
          </p:nvSpPr>
          <p:spPr>
            <a:xfrm>
              <a:off x="9867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"/>
            <p:cNvSpPr/>
            <p:nvPr/>
          </p:nvSpPr>
          <p:spPr>
            <a:xfrm>
              <a:off x="9867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"/>
            <p:cNvSpPr/>
            <p:nvPr/>
          </p:nvSpPr>
          <p:spPr>
            <a:xfrm>
              <a:off x="9867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"/>
            <p:cNvSpPr/>
            <p:nvPr/>
          </p:nvSpPr>
          <p:spPr>
            <a:xfrm>
              <a:off x="9867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"/>
            <p:cNvSpPr/>
            <p:nvPr/>
          </p:nvSpPr>
          <p:spPr>
            <a:xfrm>
              <a:off x="9867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"/>
            <p:cNvSpPr/>
            <p:nvPr/>
          </p:nvSpPr>
          <p:spPr>
            <a:xfrm>
              <a:off x="11372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"/>
            <p:cNvSpPr/>
            <p:nvPr/>
          </p:nvSpPr>
          <p:spPr>
            <a:xfrm>
              <a:off x="11372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"/>
            <p:cNvSpPr/>
            <p:nvPr/>
          </p:nvSpPr>
          <p:spPr>
            <a:xfrm>
              <a:off x="11372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"/>
            <p:cNvSpPr/>
            <p:nvPr/>
          </p:nvSpPr>
          <p:spPr>
            <a:xfrm>
              <a:off x="11372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"/>
            <p:cNvSpPr/>
            <p:nvPr/>
          </p:nvSpPr>
          <p:spPr>
            <a:xfrm>
              <a:off x="11372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"/>
            <p:cNvSpPr/>
            <p:nvPr/>
          </p:nvSpPr>
          <p:spPr>
            <a:xfrm>
              <a:off x="11372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"/>
            <p:cNvSpPr/>
            <p:nvPr/>
          </p:nvSpPr>
          <p:spPr>
            <a:xfrm>
              <a:off x="11372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"/>
            <p:cNvSpPr/>
            <p:nvPr/>
          </p:nvSpPr>
          <p:spPr>
            <a:xfrm>
              <a:off x="11372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"/>
            <p:cNvSpPr/>
            <p:nvPr/>
          </p:nvSpPr>
          <p:spPr>
            <a:xfrm>
              <a:off x="11372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"/>
            <p:cNvSpPr/>
            <p:nvPr/>
          </p:nvSpPr>
          <p:spPr>
            <a:xfrm>
              <a:off x="11372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"/>
            <p:cNvSpPr/>
            <p:nvPr/>
          </p:nvSpPr>
          <p:spPr>
            <a:xfrm>
              <a:off x="11372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"/>
            <p:cNvSpPr/>
            <p:nvPr/>
          </p:nvSpPr>
          <p:spPr>
            <a:xfrm>
              <a:off x="11372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"/>
            <p:cNvSpPr/>
            <p:nvPr/>
          </p:nvSpPr>
          <p:spPr>
            <a:xfrm>
              <a:off x="11372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"/>
            <p:cNvSpPr/>
            <p:nvPr/>
          </p:nvSpPr>
          <p:spPr>
            <a:xfrm>
              <a:off x="12877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"/>
            <p:cNvSpPr/>
            <p:nvPr/>
          </p:nvSpPr>
          <p:spPr>
            <a:xfrm>
              <a:off x="12877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"/>
            <p:cNvSpPr/>
            <p:nvPr/>
          </p:nvSpPr>
          <p:spPr>
            <a:xfrm>
              <a:off x="12877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"/>
            <p:cNvSpPr/>
            <p:nvPr/>
          </p:nvSpPr>
          <p:spPr>
            <a:xfrm>
              <a:off x="12877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"/>
            <p:cNvSpPr/>
            <p:nvPr/>
          </p:nvSpPr>
          <p:spPr>
            <a:xfrm>
              <a:off x="12877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"/>
            <p:cNvSpPr/>
            <p:nvPr/>
          </p:nvSpPr>
          <p:spPr>
            <a:xfrm>
              <a:off x="12877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"/>
            <p:cNvSpPr/>
            <p:nvPr/>
          </p:nvSpPr>
          <p:spPr>
            <a:xfrm>
              <a:off x="12877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"/>
            <p:cNvSpPr/>
            <p:nvPr/>
          </p:nvSpPr>
          <p:spPr>
            <a:xfrm>
              <a:off x="12877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"/>
            <p:cNvSpPr/>
            <p:nvPr/>
          </p:nvSpPr>
          <p:spPr>
            <a:xfrm>
              <a:off x="12877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"/>
            <p:cNvSpPr/>
            <p:nvPr/>
          </p:nvSpPr>
          <p:spPr>
            <a:xfrm>
              <a:off x="12877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"/>
            <p:cNvSpPr/>
            <p:nvPr/>
          </p:nvSpPr>
          <p:spPr>
            <a:xfrm>
              <a:off x="12877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"/>
            <p:cNvSpPr/>
            <p:nvPr/>
          </p:nvSpPr>
          <p:spPr>
            <a:xfrm>
              <a:off x="12877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"/>
            <p:cNvSpPr/>
            <p:nvPr/>
          </p:nvSpPr>
          <p:spPr>
            <a:xfrm>
              <a:off x="12877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"/>
            <p:cNvSpPr/>
            <p:nvPr/>
          </p:nvSpPr>
          <p:spPr>
            <a:xfrm>
              <a:off x="12877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"/>
            <p:cNvSpPr/>
            <p:nvPr/>
          </p:nvSpPr>
          <p:spPr>
            <a:xfrm>
              <a:off x="12877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"/>
            <p:cNvSpPr/>
            <p:nvPr/>
          </p:nvSpPr>
          <p:spPr>
            <a:xfrm>
              <a:off x="12877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"/>
            <p:cNvSpPr/>
            <p:nvPr/>
          </p:nvSpPr>
          <p:spPr>
            <a:xfrm>
              <a:off x="12877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"/>
            <p:cNvSpPr/>
            <p:nvPr/>
          </p:nvSpPr>
          <p:spPr>
            <a:xfrm>
              <a:off x="12877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"/>
            <p:cNvSpPr/>
            <p:nvPr/>
          </p:nvSpPr>
          <p:spPr>
            <a:xfrm>
              <a:off x="12877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"/>
            <p:cNvSpPr/>
            <p:nvPr/>
          </p:nvSpPr>
          <p:spPr>
            <a:xfrm>
              <a:off x="12877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"/>
            <p:cNvSpPr/>
            <p:nvPr/>
          </p:nvSpPr>
          <p:spPr>
            <a:xfrm>
              <a:off x="14382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"/>
            <p:cNvSpPr/>
            <p:nvPr/>
          </p:nvSpPr>
          <p:spPr>
            <a:xfrm>
              <a:off x="14382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"/>
            <p:cNvSpPr/>
            <p:nvPr/>
          </p:nvSpPr>
          <p:spPr>
            <a:xfrm>
              <a:off x="14382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"/>
            <p:cNvSpPr/>
            <p:nvPr/>
          </p:nvSpPr>
          <p:spPr>
            <a:xfrm>
              <a:off x="14382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"/>
            <p:cNvSpPr/>
            <p:nvPr/>
          </p:nvSpPr>
          <p:spPr>
            <a:xfrm>
              <a:off x="14382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"/>
            <p:cNvSpPr/>
            <p:nvPr/>
          </p:nvSpPr>
          <p:spPr>
            <a:xfrm>
              <a:off x="14382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"/>
            <p:cNvSpPr/>
            <p:nvPr/>
          </p:nvSpPr>
          <p:spPr>
            <a:xfrm>
              <a:off x="14382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"/>
            <p:cNvSpPr/>
            <p:nvPr/>
          </p:nvSpPr>
          <p:spPr>
            <a:xfrm>
              <a:off x="14382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"/>
            <p:cNvSpPr/>
            <p:nvPr/>
          </p:nvSpPr>
          <p:spPr>
            <a:xfrm>
              <a:off x="14382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"/>
            <p:cNvSpPr/>
            <p:nvPr/>
          </p:nvSpPr>
          <p:spPr>
            <a:xfrm>
              <a:off x="14382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"/>
            <p:cNvSpPr/>
            <p:nvPr/>
          </p:nvSpPr>
          <p:spPr>
            <a:xfrm>
              <a:off x="14382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"/>
            <p:cNvSpPr/>
            <p:nvPr/>
          </p:nvSpPr>
          <p:spPr>
            <a:xfrm>
              <a:off x="14382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"/>
            <p:cNvSpPr/>
            <p:nvPr/>
          </p:nvSpPr>
          <p:spPr>
            <a:xfrm>
              <a:off x="14382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"/>
            <p:cNvSpPr/>
            <p:nvPr/>
          </p:nvSpPr>
          <p:spPr>
            <a:xfrm>
              <a:off x="14382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"/>
            <p:cNvSpPr/>
            <p:nvPr/>
          </p:nvSpPr>
          <p:spPr>
            <a:xfrm>
              <a:off x="14382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"/>
            <p:cNvSpPr/>
            <p:nvPr/>
          </p:nvSpPr>
          <p:spPr>
            <a:xfrm>
              <a:off x="14382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"/>
            <p:cNvSpPr/>
            <p:nvPr/>
          </p:nvSpPr>
          <p:spPr>
            <a:xfrm>
              <a:off x="14382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"/>
            <p:cNvSpPr/>
            <p:nvPr/>
          </p:nvSpPr>
          <p:spPr>
            <a:xfrm>
              <a:off x="14382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"/>
            <p:cNvSpPr/>
            <p:nvPr/>
          </p:nvSpPr>
          <p:spPr>
            <a:xfrm>
              <a:off x="14382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"/>
            <p:cNvSpPr/>
            <p:nvPr/>
          </p:nvSpPr>
          <p:spPr>
            <a:xfrm>
              <a:off x="14382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"/>
            <p:cNvSpPr/>
            <p:nvPr/>
          </p:nvSpPr>
          <p:spPr>
            <a:xfrm>
              <a:off x="14382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"/>
            <p:cNvSpPr/>
            <p:nvPr/>
          </p:nvSpPr>
          <p:spPr>
            <a:xfrm>
              <a:off x="14382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"/>
            <p:cNvSpPr/>
            <p:nvPr/>
          </p:nvSpPr>
          <p:spPr>
            <a:xfrm>
              <a:off x="14382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"/>
            <p:cNvSpPr/>
            <p:nvPr/>
          </p:nvSpPr>
          <p:spPr>
            <a:xfrm>
              <a:off x="14382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"/>
            <p:cNvSpPr/>
            <p:nvPr/>
          </p:nvSpPr>
          <p:spPr>
            <a:xfrm>
              <a:off x="14382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"/>
            <p:cNvSpPr/>
            <p:nvPr/>
          </p:nvSpPr>
          <p:spPr>
            <a:xfrm>
              <a:off x="14382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"/>
            <p:cNvSpPr/>
            <p:nvPr/>
          </p:nvSpPr>
          <p:spPr>
            <a:xfrm>
              <a:off x="14382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"/>
            <p:cNvSpPr/>
            <p:nvPr/>
          </p:nvSpPr>
          <p:spPr>
            <a:xfrm>
              <a:off x="14382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"/>
            <p:cNvSpPr/>
            <p:nvPr/>
          </p:nvSpPr>
          <p:spPr>
            <a:xfrm>
              <a:off x="14382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"/>
            <p:cNvSpPr/>
            <p:nvPr/>
          </p:nvSpPr>
          <p:spPr>
            <a:xfrm>
              <a:off x="14382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"/>
            <p:cNvSpPr/>
            <p:nvPr/>
          </p:nvSpPr>
          <p:spPr>
            <a:xfrm>
              <a:off x="14382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"/>
            <p:cNvSpPr/>
            <p:nvPr/>
          </p:nvSpPr>
          <p:spPr>
            <a:xfrm>
              <a:off x="15887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"/>
            <p:cNvSpPr/>
            <p:nvPr/>
          </p:nvSpPr>
          <p:spPr>
            <a:xfrm>
              <a:off x="15887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"/>
            <p:cNvSpPr/>
            <p:nvPr/>
          </p:nvSpPr>
          <p:spPr>
            <a:xfrm>
              <a:off x="15887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"/>
            <p:cNvSpPr/>
            <p:nvPr/>
          </p:nvSpPr>
          <p:spPr>
            <a:xfrm>
              <a:off x="15887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"/>
            <p:cNvSpPr/>
            <p:nvPr/>
          </p:nvSpPr>
          <p:spPr>
            <a:xfrm>
              <a:off x="15887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"/>
            <p:cNvSpPr/>
            <p:nvPr/>
          </p:nvSpPr>
          <p:spPr>
            <a:xfrm>
              <a:off x="15887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"/>
            <p:cNvSpPr/>
            <p:nvPr/>
          </p:nvSpPr>
          <p:spPr>
            <a:xfrm>
              <a:off x="15887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"/>
            <p:cNvSpPr/>
            <p:nvPr/>
          </p:nvSpPr>
          <p:spPr>
            <a:xfrm>
              <a:off x="15887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"/>
            <p:cNvSpPr/>
            <p:nvPr/>
          </p:nvSpPr>
          <p:spPr>
            <a:xfrm>
              <a:off x="15887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"/>
            <p:cNvSpPr/>
            <p:nvPr/>
          </p:nvSpPr>
          <p:spPr>
            <a:xfrm>
              <a:off x="15887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"/>
            <p:cNvSpPr/>
            <p:nvPr/>
          </p:nvSpPr>
          <p:spPr>
            <a:xfrm>
              <a:off x="15887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"/>
            <p:cNvSpPr/>
            <p:nvPr/>
          </p:nvSpPr>
          <p:spPr>
            <a:xfrm>
              <a:off x="15887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"/>
            <p:cNvSpPr/>
            <p:nvPr/>
          </p:nvSpPr>
          <p:spPr>
            <a:xfrm>
              <a:off x="15887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"/>
            <p:cNvSpPr/>
            <p:nvPr/>
          </p:nvSpPr>
          <p:spPr>
            <a:xfrm>
              <a:off x="15887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"/>
            <p:cNvSpPr/>
            <p:nvPr/>
          </p:nvSpPr>
          <p:spPr>
            <a:xfrm>
              <a:off x="15887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"/>
            <p:cNvSpPr/>
            <p:nvPr/>
          </p:nvSpPr>
          <p:spPr>
            <a:xfrm>
              <a:off x="15887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"/>
            <p:cNvSpPr/>
            <p:nvPr/>
          </p:nvSpPr>
          <p:spPr>
            <a:xfrm>
              <a:off x="15887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"/>
            <p:cNvSpPr/>
            <p:nvPr/>
          </p:nvSpPr>
          <p:spPr>
            <a:xfrm>
              <a:off x="15887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"/>
            <p:cNvSpPr/>
            <p:nvPr/>
          </p:nvSpPr>
          <p:spPr>
            <a:xfrm>
              <a:off x="15887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"/>
            <p:cNvSpPr/>
            <p:nvPr/>
          </p:nvSpPr>
          <p:spPr>
            <a:xfrm>
              <a:off x="17392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"/>
            <p:cNvSpPr/>
            <p:nvPr/>
          </p:nvSpPr>
          <p:spPr>
            <a:xfrm>
              <a:off x="17392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"/>
            <p:cNvSpPr/>
            <p:nvPr/>
          </p:nvSpPr>
          <p:spPr>
            <a:xfrm>
              <a:off x="17392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"/>
            <p:cNvSpPr/>
            <p:nvPr/>
          </p:nvSpPr>
          <p:spPr>
            <a:xfrm>
              <a:off x="17392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"/>
            <p:cNvSpPr/>
            <p:nvPr/>
          </p:nvSpPr>
          <p:spPr>
            <a:xfrm>
              <a:off x="17392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"/>
            <p:cNvSpPr/>
            <p:nvPr/>
          </p:nvSpPr>
          <p:spPr>
            <a:xfrm>
              <a:off x="17392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"/>
            <p:cNvSpPr/>
            <p:nvPr/>
          </p:nvSpPr>
          <p:spPr>
            <a:xfrm>
              <a:off x="17392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"/>
            <p:cNvSpPr/>
            <p:nvPr/>
          </p:nvSpPr>
          <p:spPr>
            <a:xfrm>
              <a:off x="17392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"/>
            <p:cNvSpPr/>
            <p:nvPr/>
          </p:nvSpPr>
          <p:spPr>
            <a:xfrm>
              <a:off x="17392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"/>
            <p:cNvSpPr/>
            <p:nvPr/>
          </p:nvSpPr>
          <p:spPr>
            <a:xfrm>
              <a:off x="17392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"/>
            <p:cNvSpPr/>
            <p:nvPr/>
          </p:nvSpPr>
          <p:spPr>
            <a:xfrm>
              <a:off x="17392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"/>
            <p:cNvSpPr/>
            <p:nvPr/>
          </p:nvSpPr>
          <p:spPr>
            <a:xfrm>
              <a:off x="18897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"/>
            <p:cNvSpPr/>
            <p:nvPr/>
          </p:nvSpPr>
          <p:spPr>
            <a:xfrm>
              <a:off x="188975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"/>
            <p:cNvSpPr/>
            <p:nvPr/>
          </p:nvSpPr>
          <p:spPr>
            <a:xfrm>
              <a:off x="188975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"/>
            <p:cNvSpPr/>
            <p:nvPr/>
          </p:nvSpPr>
          <p:spPr>
            <a:xfrm>
              <a:off x="18897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"/>
            <p:cNvSpPr/>
            <p:nvPr/>
          </p:nvSpPr>
          <p:spPr>
            <a:xfrm>
              <a:off x="18897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3"/>
            <p:cNvSpPr/>
            <p:nvPr/>
          </p:nvSpPr>
          <p:spPr>
            <a:xfrm>
              <a:off x="20402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3"/>
            <p:cNvSpPr/>
            <p:nvPr/>
          </p:nvSpPr>
          <p:spPr>
            <a:xfrm>
              <a:off x="20402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"/>
            <p:cNvSpPr/>
            <p:nvPr/>
          </p:nvSpPr>
          <p:spPr>
            <a:xfrm>
              <a:off x="20402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"/>
            <p:cNvSpPr/>
            <p:nvPr/>
          </p:nvSpPr>
          <p:spPr>
            <a:xfrm>
              <a:off x="21907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3"/>
            <p:cNvSpPr/>
            <p:nvPr/>
          </p:nvSpPr>
          <p:spPr>
            <a:xfrm>
              <a:off x="23413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3"/>
            <p:cNvSpPr/>
            <p:nvPr/>
          </p:nvSpPr>
          <p:spPr>
            <a:xfrm>
              <a:off x="2642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"/>
            <p:cNvSpPr/>
            <p:nvPr/>
          </p:nvSpPr>
          <p:spPr>
            <a:xfrm>
              <a:off x="2642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3"/>
            <p:cNvSpPr/>
            <p:nvPr/>
          </p:nvSpPr>
          <p:spPr>
            <a:xfrm>
              <a:off x="32443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0" name="Google Shape;730;p3"/>
          <p:cNvGrpSpPr/>
          <p:nvPr/>
        </p:nvGrpSpPr>
        <p:grpSpPr>
          <a:xfrm rot="10800000">
            <a:off x="6367294" y="28698"/>
            <a:ext cx="2017554" cy="5086302"/>
            <a:chOff x="1588750" y="238125"/>
            <a:chExt cx="2078025" cy="5238750"/>
          </a:xfrm>
        </p:grpSpPr>
        <p:sp>
          <p:nvSpPr>
            <p:cNvPr id="731" name="Google Shape;731;p3"/>
            <p:cNvSpPr/>
            <p:nvPr/>
          </p:nvSpPr>
          <p:spPr>
            <a:xfrm>
              <a:off x="15887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3"/>
            <p:cNvSpPr/>
            <p:nvPr/>
          </p:nvSpPr>
          <p:spPr>
            <a:xfrm>
              <a:off x="15887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3"/>
            <p:cNvSpPr/>
            <p:nvPr/>
          </p:nvSpPr>
          <p:spPr>
            <a:xfrm>
              <a:off x="15887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3"/>
            <p:cNvSpPr/>
            <p:nvPr/>
          </p:nvSpPr>
          <p:spPr>
            <a:xfrm>
              <a:off x="15887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3"/>
            <p:cNvSpPr/>
            <p:nvPr/>
          </p:nvSpPr>
          <p:spPr>
            <a:xfrm>
              <a:off x="15887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3"/>
            <p:cNvSpPr/>
            <p:nvPr/>
          </p:nvSpPr>
          <p:spPr>
            <a:xfrm>
              <a:off x="15887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3"/>
            <p:cNvSpPr/>
            <p:nvPr/>
          </p:nvSpPr>
          <p:spPr>
            <a:xfrm>
              <a:off x="17392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3"/>
            <p:cNvSpPr/>
            <p:nvPr/>
          </p:nvSpPr>
          <p:spPr>
            <a:xfrm>
              <a:off x="17392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3"/>
            <p:cNvSpPr/>
            <p:nvPr/>
          </p:nvSpPr>
          <p:spPr>
            <a:xfrm>
              <a:off x="17392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3"/>
            <p:cNvSpPr/>
            <p:nvPr/>
          </p:nvSpPr>
          <p:spPr>
            <a:xfrm>
              <a:off x="17392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3"/>
            <p:cNvSpPr/>
            <p:nvPr/>
          </p:nvSpPr>
          <p:spPr>
            <a:xfrm>
              <a:off x="17392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3"/>
            <p:cNvSpPr/>
            <p:nvPr/>
          </p:nvSpPr>
          <p:spPr>
            <a:xfrm>
              <a:off x="17392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"/>
            <p:cNvSpPr/>
            <p:nvPr/>
          </p:nvSpPr>
          <p:spPr>
            <a:xfrm>
              <a:off x="17392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"/>
            <p:cNvSpPr/>
            <p:nvPr/>
          </p:nvSpPr>
          <p:spPr>
            <a:xfrm>
              <a:off x="188975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"/>
            <p:cNvSpPr/>
            <p:nvPr/>
          </p:nvSpPr>
          <p:spPr>
            <a:xfrm>
              <a:off x="188975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"/>
            <p:cNvSpPr/>
            <p:nvPr/>
          </p:nvSpPr>
          <p:spPr>
            <a:xfrm>
              <a:off x="188975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3"/>
            <p:cNvSpPr/>
            <p:nvPr/>
          </p:nvSpPr>
          <p:spPr>
            <a:xfrm>
              <a:off x="188975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3"/>
            <p:cNvSpPr/>
            <p:nvPr/>
          </p:nvSpPr>
          <p:spPr>
            <a:xfrm>
              <a:off x="18897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3"/>
            <p:cNvSpPr/>
            <p:nvPr/>
          </p:nvSpPr>
          <p:spPr>
            <a:xfrm>
              <a:off x="188975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"/>
            <p:cNvSpPr/>
            <p:nvPr/>
          </p:nvSpPr>
          <p:spPr>
            <a:xfrm>
              <a:off x="188975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"/>
            <p:cNvSpPr/>
            <p:nvPr/>
          </p:nvSpPr>
          <p:spPr>
            <a:xfrm>
              <a:off x="188975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"/>
            <p:cNvSpPr/>
            <p:nvPr/>
          </p:nvSpPr>
          <p:spPr>
            <a:xfrm>
              <a:off x="188975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"/>
            <p:cNvSpPr/>
            <p:nvPr/>
          </p:nvSpPr>
          <p:spPr>
            <a:xfrm>
              <a:off x="18897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"/>
            <p:cNvSpPr/>
            <p:nvPr/>
          </p:nvSpPr>
          <p:spPr>
            <a:xfrm>
              <a:off x="188975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"/>
            <p:cNvSpPr/>
            <p:nvPr/>
          </p:nvSpPr>
          <p:spPr>
            <a:xfrm>
              <a:off x="188975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"/>
            <p:cNvSpPr/>
            <p:nvPr/>
          </p:nvSpPr>
          <p:spPr>
            <a:xfrm>
              <a:off x="188975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"/>
            <p:cNvSpPr/>
            <p:nvPr/>
          </p:nvSpPr>
          <p:spPr>
            <a:xfrm>
              <a:off x="188975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3"/>
            <p:cNvSpPr/>
            <p:nvPr/>
          </p:nvSpPr>
          <p:spPr>
            <a:xfrm>
              <a:off x="188975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3"/>
            <p:cNvSpPr/>
            <p:nvPr/>
          </p:nvSpPr>
          <p:spPr>
            <a:xfrm>
              <a:off x="188975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"/>
            <p:cNvSpPr/>
            <p:nvPr/>
          </p:nvSpPr>
          <p:spPr>
            <a:xfrm>
              <a:off x="18897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"/>
            <p:cNvSpPr/>
            <p:nvPr/>
          </p:nvSpPr>
          <p:spPr>
            <a:xfrm>
              <a:off x="188975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"/>
            <p:cNvSpPr/>
            <p:nvPr/>
          </p:nvSpPr>
          <p:spPr>
            <a:xfrm>
              <a:off x="188975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"/>
            <p:cNvSpPr/>
            <p:nvPr/>
          </p:nvSpPr>
          <p:spPr>
            <a:xfrm>
              <a:off x="20402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"/>
            <p:cNvSpPr/>
            <p:nvPr/>
          </p:nvSpPr>
          <p:spPr>
            <a:xfrm>
              <a:off x="20402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"/>
            <p:cNvSpPr/>
            <p:nvPr/>
          </p:nvSpPr>
          <p:spPr>
            <a:xfrm>
              <a:off x="20402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"/>
            <p:cNvSpPr/>
            <p:nvPr/>
          </p:nvSpPr>
          <p:spPr>
            <a:xfrm>
              <a:off x="20402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"/>
            <p:cNvSpPr/>
            <p:nvPr/>
          </p:nvSpPr>
          <p:spPr>
            <a:xfrm>
              <a:off x="20402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"/>
            <p:cNvSpPr/>
            <p:nvPr/>
          </p:nvSpPr>
          <p:spPr>
            <a:xfrm>
              <a:off x="20402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"/>
            <p:cNvSpPr/>
            <p:nvPr/>
          </p:nvSpPr>
          <p:spPr>
            <a:xfrm>
              <a:off x="20402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"/>
            <p:cNvSpPr/>
            <p:nvPr/>
          </p:nvSpPr>
          <p:spPr>
            <a:xfrm>
              <a:off x="20402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"/>
            <p:cNvSpPr/>
            <p:nvPr/>
          </p:nvSpPr>
          <p:spPr>
            <a:xfrm>
              <a:off x="20402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"/>
            <p:cNvSpPr/>
            <p:nvPr/>
          </p:nvSpPr>
          <p:spPr>
            <a:xfrm>
              <a:off x="20402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"/>
            <p:cNvSpPr/>
            <p:nvPr/>
          </p:nvSpPr>
          <p:spPr>
            <a:xfrm>
              <a:off x="20402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"/>
            <p:cNvSpPr/>
            <p:nvPr/>
          </p:nvSpPr>
          <p:spPr>
            <a:xfrm>
              <a:off x="20402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"/>
            <p:cNvSpPr/>
            <p:nvPr/>
          </p:nvSpPr>
          <p:spPr>
            <a:xfrm>
              <a:off x="20402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"/>
            <p:cNvSpPr/>
            <p:nvPr/>
          </p:nvSpPr>
          <p:spPr>
            <a:xfrm>
              <a:off x="20402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"/>
            <p:cNvSpPr/>
            <p:nvPr/>
          </p:nvSpPr>
          <p:spPr>
            <a:xfrm>
              <a:off x="20402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"/>
            <p:cNvSpPr/>
            <p:nvPr/>
          </p:nvSpPr>
          <p:spPr>
            <a:xfrm>
              <a:off x="20402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"/>
            <p:cNvSpPr/>
            <p:nvPr/>
          </p:nvSpPr>
          <p:spPr>
            <a:xfrm>
              <a:off x="20402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"/>
            <p:cNvSpPr/>
            <p:nvPr/>
          </p:nvSpPr>
          <p:spPr>
            <a:xfrm>
              <a:off x="20402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"/>
            <p:cNvSpPr/>
            <p:nvPr/>
          </p:nvSpPr>
          <p:spPr>
            <a:xfrm>
              <a:off x="20402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"/>
            <p:cNvSpPr/>
            <p:nvPr/>
          </p:nvSpPr>
          <p:spPr>
            <a:xfrm>
              <a:off x="2190775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"/>
            <p:cNvSpPr/>
            <p:nvPr/>
          </p:nvSpPr>
          <p:spPr>
            <a:xfrm>
              <a:off x="2190775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"/>
            <p:cNvSpPr/>
            <p:nvPr/>
          </p:nvSpPr>
          <p:spPr>
            <a:xfrm>
              <a:off x="2190775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"/>
            <p:cNvSpPr/>
            <p:nvPr/>
          </p:nvSpPr>
          <p:spPr>
            <a:xfrm>
              <a:off x="2190775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"/>
            <p:cNvSpPr/>
            <p:nvPr/>
          </p:nvSpPr>
          <p:spPr>
            <a:xfrm>
              <a:off x="21907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"/>
            <p:cNvSpPr/>
            <p:nvPr/>
          </p:nvSpPr>
          <p:spPr>
            <a:xfrm>
              <a:off x="21907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"/>
            <p:cNvSpPr/>
            <p:nvPr/>
          </p:nvSpPr>
          <p:spPr>
            <a:xfrm>
              <a:off x="2190775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"/>
            <p:cNvSpPr/>
            <p:nvPr/>
          </p:nvSpPr>
          <p:spPr>
            <a:xfrm>
              <a:off x="2190775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"/>
            <p:cNvSpPr/>
            <p:nvPr/>
          </p:nvSpPr>
          <p:spPr>
            <a:xfrm>
              <a:off x="21907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"/>
            <p:cNvSpPr/>
            <p:nvPr/>
          </p:nvSpPr>
          <p:spPr>
            <a:xfrm>
              <a:off x="2190775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"/>
            <p:cNvSpPr/>
            <p:nvPr/>
          </p:nvSpPr>
          <p:spPr>
            <a:xfrm>
              <a:off x="21907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"/>
            <p:cNvSpPr/>
            <p:nvPr/>
          </p:nvSpPr>
          <p:spPr>
            <a:xfrm>
              <a:off x="2190775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"/>
            <p:cNvSpPr/>
            <p:nvPr/>
          </p:nvSpPr>
          <p:spPr>
            <a:xfrm>
              <a:off x="21907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"/>
            <p:cNvSpPr/>
            <p:nvPr/>
          </p:nvSpPr>
          <p:spPr>
            <a:xfrm>
              <a:off x="21907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"/>
            <p:cNvSpPr/>
            <p:nvPr/>
          </p:nvSpPr>
          <p:spPr>
            <a:xfrm>
              <a:off x="21907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"/>
            <p:cNvSpPr/>
            <p:nvPr/>
          </p:nvSpPr>
          <p:spPr>
            <a:xfrm>
              <a:off x="2190775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"/>
            <p:cNvSpPr/>
            <p:nvPr/>
          </p:nvSpPr>
          <p:spPr>
            <a:xfrm>
              <a:off x="21907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"/>
            <p:cNvSpPr/>
            <p:nvPr/>
          </p:nvSpPr>
          <p:spPr>
            <a:xfrm>
              <a:off x="21907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"/>
            <p:cNvSpPr/>
            <p:nvPr/>
          </p:nvSpPr>
          <p:spPr>
            <a:xfrm>
              <a:off x="2190775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"/>
            <p:cNvSpPr/>
            <p:nvPr/>
          </p:nvSpPr>
          <p:spPr>
            <a:xfrm>
              <a:off x="21907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"/>
            <p:cNvSpPr/>
            <p:nvPr/>
          </p:nvSpPr>
          <p:spPr>
            <a:xfrm>
              <a:off x="2190775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"/>
            <p:cNvSpPr/>
            <p:nvPr/>
          </p:nvSpPr>
          <p:spPr>
            <a:xfrm>
              <a:off x="2190775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"/>
            <p:cNvSpPr/>
            <p:nvPr/>
          </p:nvSpPr>
          <p:spPr>
            <a:xfrm>
              <a:off x="21907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"/>
            <p:cNvSpPr/>
            <p:nvPr/>
          </p:nvSpPr>
          <p:spPr>
            <a:xfrm>
              <a:off x="21907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"/>
            <p:cNvSpPr/>
            <p:nvPr/>
          </p:nvSpPr>
          <p:spPr>
            <a:xfrm>
              <a:off x="2190775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"/>
            <p:cNvSpPr/>
            <p:nvPr/>
          </p:nvSpPr>
          <p:spPr>
            <a:xfrm>
              <a:off x="234130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"/>
            <p:cNvSpPr/>
            <p:nvPr/>
          </p:nvSpPr>
          <p:spPr>
            <a:xfrm>
              <a:off x="23413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"/>
            <p:cNvSpPr/>
            <p:nvPr/>
          </p:nvSpPr>
          <p:spPr>
            <a:xfrm>
              <a:off x="23413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"/>
            <p:cNvSpPr/>
            <p:nvPr/>
          </p:nvSpPr>
          <p:spPr>
            <a:xfrm>
              <a:off x="23413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3"/>
            <p:cNvSpPr/>
            <p:nvPr/>
          </p:nvSpPr>
          <p:spPr>
            <a:xfrm>
              <a:off x="23413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"/>
            <p:cNvSpPr/>
            <p:nvPr/>
          </p:nvSpPr>
          <p:spPr>
            <a:xfrm>
              <a:off x="23413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"/>
            <p:cNvSpPr/>
            <p:nvPr/>
          </p:nvSpPr>
          <p:spPr>
            <a:xfrm>
              <a:off x="23413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"/>
            <p:cNvSpPr/>
            <p:nvPr/>
          </p:nvSpPr>
          <p:spPr>
            <a:xfrm>
              <a:off x="23413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"/>
            <p:cNvSpPr/>
            <p:nvPr/>
          </p:nvSpPr>
          <p:spPr>
            <a:xfrm>
              <a:off x="23413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"/>
            <p:cNvSpPr/>
            <p:nvPr/>
          </p:nvSpPr>
          <p:spPr>
            <a:xfrm>
              <a:off x="23413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"/>
            <p:cNvSpPr/>
            <p:nvPr/>
          </p:nvSpPr>
          <p:spPr>
            <a:xfrm>
              <a:off x="23413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"/>
            <p:cNvSpPr/>
            <p:nvPr/>
          </p:nvSpPr>
          <p:spPr>
            <a:xfrm>
              <a:off x="23413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"/>
            <p:cNvSpPr/>
            <p:nvPr/>
          </p:nvSpPr>
          <p:spPr>
            <a:xfrm>
              <a:off x="23413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"/>
            <p:cNvSpPr/>
            <p:nvPr/>
          </p:nvSpPr>
          <p:spPr>
            <a:xfrm>
              <a:off x="23413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"/>
            <p:cNvSpPr/>
            <p:nvPr/>
          </p:nvSpPr>
          <p:spPr>
            <a:xfrm>
              <a:off x="23413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3"/>
            <p:cNvSpPr/>
            <p:nvPr/>
          </p:nvSpPr>
          <p:spPr>
            <a:xfrm>
              <a:off x="234130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3"/>
            <p:cNvSpPr/>
            <p:nvPr/>
          </p:nvSpPr>
          <p:spPr>
            <a:xfrm>
              <a:off x="23413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"/>
            <p:cNvSpPr/>
            <p:nvPr/>
          </p:nvSpPr>
          <p:spPr>
            <a:xfrm>
              <a:off x="23413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"/>
            <p:cNvSpPr/>
            <p:nvPr/>
          </p:nvSpPr>
          <p:spPr>
            <a:xfrm>
              <a:off x="23413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3"/>
            <p:cNvSpPr/>
            <p:nvPr/>
          </p:nvSpPr>
          <p:spPr>
            <a:xfrm>
              <a:off x="23413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"/>
            <p:cNvSpPr/>
            <p:nvPr/>
          </p:nvSpPr>
          <p:spPr>
            <a:xfrm>
              <a:off x="23413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"/>
            <p:cNvSpPr/>
            <p:nvPr/>
          </p:nvSpPr>
          <p:spPr>
            <a:xfrm>
              <a:off x="23413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"/>
            <p:cNvSpPr/>
            <p:nvPr/>
          </p:nvSpPr>
          <p:spPr>
            <a:xfrm>
              <a:off x="23413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"/>
            <p:cNvSpPr/>
            <p:nvPr/>
          </p:nvSpPr>
          <p:spPr>
            <a:xfrm>
              <a:off x="23413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3"/>
            <p:cNvSpPr/>
            <p:nvPr/>
          </p:nvSpPr>
          <p:spPr>
            <a:xfrm>
              <a:off x="23413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3"/>
            <p:cNvSpPr/>
            <p:nvPr/>
          </p:nvSpPr>
          <p:spPr>
            <a:xfrm>
              <a:off x="23413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"/>
            <p:cNvSpPr/>
            <p:nvPr/>
          </p:nvSpPr>
          <p:spPr>
            <a:xfrm>
              <a:off x="24918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3"/>
            <p:cNvSpPr/>
            <p:nvPr/>
          </p:nvSpPr>
          <p:spPr>
            <a:xfrm>
              <a:off x="24918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"/>
            <p:cNvSpPr/>
            <p:nvPr/>
          </p:nvSpPr>
          <p:spPr>
            <a:xfrm>
              <a:off x="24918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"/>
            <p:cNvSpPr/>
            <p:nvPr/>
          </p:nvSpPr>
          <p:spPr>
            <a:xfrm>
              <a:off x="24918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3"/>
            <p:cNvSpPr/>
            <p:nvPr/>
          </p:nvSpPr>
          <p:spPr>
            <a:xfrm>
              <a:off x="24918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"/>
            <p:cNvSpPr/>
            <p:nvPr/>
          </p:nvSpPr>
          <p:spPr>
            <a:xfrm>
              <a:off x="249180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"/>
            <p:cNvSpPr/>
            <p:nvPr/>
          </p:nvSpPr>
          <p:spPr>
            <a:xfrm>
              <a:off x="249180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3"/>
            <p:cNvSpPr/>
            <p:nvPr/>
          </p:nvSpPr>
          <p:spPr>
            <a:xfrm>
              <a:off x="24918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3"/>
            <p:cNvSpPr/>
            <p:nvPr/>
          </p:nvSpPr>
          <p:spPr>
            <a:xfrm>
              <a:off x="24918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"/>
            <p:cNvSpPr/>
            <p:nvPr/>
          </p:nvSpPr>
          <p:spPr>
            <a:xfrm>
              <a:off x="249180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"/>
            <p:cNvSpPr/>
            <p:nvPr/>
          </p:nvSpPr>
          <p:spPr>
            <a:xfrm>
              <a:off x="249180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"/>
            <p:cNvSpPr/>
            <p:nvPr/>
          </p:nvSpPr>
          <p:spPr>
            <a:xfrm>
              <a:off x="24918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"/>
            <p:cNvSpPr/>
            <p:nvPr/>
          </p:nvSpPr>
          <p:spPr>
            <a:xfrm>
              <a:off x="24918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3"/>
            <p:cNvSpPr/>
            <p:nvPr/>
          </p:nvSpPr>
          <p:spPr>
            <a:xfrm>
              <a:off x="249180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"/>
            <p:cNvSpPr/>
            <p:nvPr/>
          </p:nvSpPr>
          <p:spPr>
            <a:xfrm>
              <a:off x="249180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"/>
            <p:cNvSpPr/>
            <p:nvPr/>
          </p:nvSpPr>
          <p:spPr>
            <a:xfrm>
              <a:off x="249180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"/>
            <p:cNvSpPr/>
            <p:nvPr/>
          </p:nvSpPr>
          <p:spPr>
            <a:xfrm>
              <a:off x="249180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3"/>
            <p:cNvSpPr/>
            <p:nvPr/>
          </p:nvSpPr>
          <p:spPr>
            <a:xfrm>
              <a:off x="249180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3"/>
            <p:cNvSpPr/>
            <p:nvPr/>
          </p:nvSpPr>
          <p:spPr>
            <a:xfrm>
              <a:off x="24918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3"/>
            <p:cNvSpPr/>
            <p:nvPr/>
          </p:nvSpPr>
          <p:spPr>
            <a:xfrm>
              <a:off x="249180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"/>
            <p:cNvSpPr/>
            <p:nvPr/>
          </p:nvSpPr>
          <p:spPr>
            <a:xfrm>
              <a:off x="249180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"/>
            <p:cNvSpPr/>
            <p:nvPr/>
          </p:nvSpPr>
          <p:spPr>
            <a:xfrm>
              <a:off x="24918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"/>
            <p:cNvSpPr/>
            <p:nvPr/>
          </p:nvSpPr>
          <p:spPr>
            <a:xfrm>
              <a:off x="249180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3"/>
            <p:cNvSpPr/>
            <p:nvPr/>
          </p:nvSpPr>
          <p:spPr>
            <a:xfrm>
              <a:off x="249180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3"/>
            <p:cNvSpPr/>
            <p:nvPr/>
          </p:nvSpPr>
          <p:spPr>
            <a:xfrm>
              <a:off x="249180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"/>
            <p:cNvSpPr/>
            <p:nvPr/>
          </p:nvSpPr>
          <p:spPr>
            <a:xfrm>
              <a:off x="2642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3"/>
            <p:cNvSpPr/>
            <p:nvPr/>
          </p:nvSpPr>
          <p:spPr>
            <a:xfrm>
              <a:off x="2642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"/>
            <p:cNvSpPr/>
            <p:nvPr/>
          </p:nvSpPr>
          <p:spPr>
            <a:xfrm>
              <a:off x="2642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"/>
            <p:cNvSpPr/>
            <p:nvPr/>
          </p:nvSpPr>
          <p:spPr>
            <a:xfrm>
              <a:off x="2642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"/>
            <p:cNvSpPr/>
            <p:nvPr/>
          </p:nvSpPr>
          <p:spPr>
            <a:xfrm>
              <a:off x="2642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"/>
            <p:cNvSpPr/>
            <p:nvPr/>
          </p:nvSpPr>
          <p:spPr>
            <a:xfrm>
              <a:off x="2642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"/>
            <p:cNvSpPr/>
            <p:nvPr/>
          </p:nvSpPr>
          <p:spPr>
            <a:xfrm>
              <a:off x="2642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"/>
            <p:cNvSpPr/>
            <p:nvPr/>
          </p:nvSpPr>
          <p:spPr>
            <a:xfrm>
              <a:off x="2642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"/>
            <p:cNvSpPr/>
            <p:nvPr/>
          </p:nvSpPr>
          <p:spPr>
            <a:xfrm>
              <a:off x="2642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"/>
            <p:cNvSpPr/>
            <p:nvPr/>
          </p:nvSpPr>
          <p:spPr>
            <a:xfrm>
              <a:off x="2642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"/>
            <p:cNvSpPr/>
            <p:nvPr/>
          </p:nvSpPr>
          <p:spPr>
            <a:xfrm>
              <a:off x="2642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"/>
            <p:cNvSpPr/>
            <p:nvPr/>
          </p:nvSpPr>
          <p:spPr>
            <a:xfrm>
              <a:off x="2642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"/>
            <p:cNvSpPr/>
            <p:nvPr/>
          </p:nvSpPr>
          <p:spPr>
            <a:xfrm>
              <a:off x="2642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"/>
            <p:cNvSpPr/>
            <p:nvPr/>
          </p:nvSpPr>
          <p:spPr>
            <a:xfrm>
              <a:off x="2642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"/>
            <p:cNvSpPr/>
            <p:nvPr/>
          </p:nvSpPr>
          <p:spPr>
            <a:xfrm>
              <a:off x="2642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"/>
            <p:cNvSpPr/>
            <p:nvPr/>
          </p:nvSpPr>
          <p:spPr>
            <a:xfrm>
              <a:off x="2642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"/>
            <p:cNvSpPr/>
            <p:nvPr/>
          </p:nvSpPr>
          <p:spPr>
            <a:xfrm>
              <a:off x="2642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"/>
            <p:cNvSpPr/>
            <p:nvPr/>
          </p:nvSpPr>
          <p:spPr>
            <a:xfrm>
              <a:off x="2642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"/>
            <p:cNvSpPr/>
            <p:nvPr/>
          </p:nvSpPr>
          <p:spPr>
            <a:xfrm>
              <a:off x="2642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"/>
            <p:cNvSpPr/>
            <p:nvPr/>
          </p:nvSpPr>
          <p:spPr>
            <a:xfrm>
              <a:off x="2642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"/>
            <p:cNvSpPr/>
            <p:nvPr/>
          </p:nvSpPr>
          <p:spPr>
            <a:xfrm>
              <a:off x="2792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"/>
            <p:cNvSpPr/>
            <p:nvPr/>
          </p:nvSpPr>
          <p:spPr>
            <a:xfrm>
              <a:off x="2792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"/>
            <p:cNvSpPr/>
            <p:nvPr/>
          </p:nvSpPr>
          <p:spPr>
            <a:xfrm>
              <a:off x="2792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"/>
            <p:cNvSpPr/>
            <p:nvPr/>
          </p:nvSpPr>
          <p:spPr>
            <a:xfrm>
              <a:off x="2792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"/>
            <p:cNvSpPr/>
            <p:nvPr/>
          </p:nvSpPr>
          <p:spPr>
            <a:xfrm>
              <a:off x="2792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"/>
            <p:cNvSpPr/>
            <p:nvPr/>
          </p:nvSpPr>
          <p:spPr>
            <a:xfrm>
              <a:off x="2792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"/>
            <p:cNvSpPr/>
            <p:nvPr/>
          </p:nvSpPr>
          <p:spPr>
            <a:xfrm>
              <a:off x="2792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"/>
            <p:cNvSpPr/>
            <p:nvPr/>
          </p:nvSpPr>
          <p:spPr>
            <a:xfrm>
              <a:off x="2792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"/>
            <p:cNvSpPr/>
            <p:nvPr/>
          </p:nvSpPr>
          <p:spPr>
            <a:xfrm>
              <a:off x="2792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"/>
            <p:cNvSpPr/>
            <p:nvPr/>
          </p:nvSpPr>
          <p:spPr>
            <a:xfrm>
              <a:off x="2792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"/>
            <p:cNvSpPr/>
            <p:nvPr/>
          </p:nvSpPr>
          <p:spPr>
            <a:xfrm>
              <a:off x="2792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"/>
            <p:cNvSpPr/>
            <p:nvPr/>
          </p:nvSpPr>
          <p:spPr>
            <a:xfrm>
              <a:off x="2792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"/>
            <p:cNvSpPr/>
            <p:nvPr/>
          </p:nvSpPr>
          <p:spPr>
            <a:xfrm>
              <a:off x="2792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"/>
            <p:cNvSpPr/>
            <p:nvPr/>
          </p:nvSpPr>
          <p:spPr>
            <a:xfrm>
              <a:off x="2792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"/>
            <p:cNvSpPr/>
            <p:nvPr/>
          </p:nvSpPr>
          <p:spPr>
            <a:xfrm>
              <a:off x="2792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"/>
            <p:cNvSpPr/>
            <p:nvPr/>
          </p:nvSpPr>
          <p:spPr>
            <a:xfrm>
              <a:off x="2792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2792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2792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"/>
            <p:cNvSpPr/>
            <p:nvPr/>
          </p:nvSpPr>
          <p:spPr>
            <a:xfrm>
              <a:off x="294332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"/>
            <p:cNvSpPr/>
            <p:nvPr/>
          </p:nvSpPr>
          <p:spPr>
            <a:xfrm>
              <a:off x="294332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"/>
            <p:cNvSpPr/>
            <p:nvPr/>
          </p:nvSpPr>
          <p:spPr>
            <a:xfrm>
              <a:off x="294332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294332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"/>
            <p:cNvSpPr/>
            <p:nvPr/>
          </p:nvSpPr>
          <p:spPr>
            <a:xfrm>
              <a:off x="294332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"/>
            <p:cNvSpPr/>
            <p:nvPr/>
          </p:nvSpPr>
          <p:spPr>
            <a:xfrm>
              <a:off x="294332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"/>
            <p:cNvSpPr/>
            <p:nvPr/>
          </p:nvSpPr>
          <p:spPr>
            <a:xfrm>
              <a:off x="294332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"/>
            <p:cNvSpPr/>
            <p:nvPr/>
          </p:nvSpPr>
          <p:spPr>
            <a:xfrm>
              <a:off x="294332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"/>
            <p:cNvSpPr/>
            <p:nvPr/>
          </p:nvSpPr>
          <p:spPr>
            <a:xfrm>
              <a:off x="294332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"/>
            <p:cNvSpPr/>
            <p:nvPr/>
          </p:nvSpPr>
          <p:spPr>
            <a:xfrm>
              <a:off x="294332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"/>
            <p:cNvSpPr/>
            <p:nvPr/>
          </p:nvSpPr>
          <p:spPr>
            <a:xfrm>
              <a:off x="294332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"/>
            <p:cNvSpPr/>
            <p:nvPr/>
          </p:nvSpPr>
          <p:spPr>
            <a:xfrm>
              <a:off x="294332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"/>
            <p:cNvSpPr/>
            <p:nvPr/>
          </p:nvSpPr>
          <p:spPr>
            <a:xfrm>
              <a:off x="294332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"/>
            <p:cNvSpPr/>
            <p:nvPr/>
          </p:nvSpPr>
          <p:spPr>
            <a:xfrm>
              <a:off x="294332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"/>
            <p:cNvSpPr/>
            <p:nvPr/>
          </p:nvSpPr>
          <p:spPr>
            <a:xfrm>
              <a:off x="294332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"/>
            <p:cNvSpPr/>
            <p:nvPr/>
          </p:nvSpPr>
          <p:spPr>
            <a:xfrm>
              <a:off x="294332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294332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"/>
            <p:cNvSpPr/>
            <p:nvPr/>
          </p:nvSpPr>
          <p:spPr>
            <a:xfrm>
              <a:off x="294332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"/>
            <p:cNvSpPr/>
            <p:nvPr/>
          </p:nvSpPr>
          <p:spPr>
            <a:xfrm>
              <a:off x="3093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"/>
            <p:cNvSpPr/>
            <p:nvPr/>
          </p:nvSpPr>
          <p:spPr>
            <a:xfrm>
              <a:off x="3093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"/>
            <p:cNvSpPr/>
            <p:nvPr/>
          </p:nvSpPr>
          <p:spPr>
            <a:xfrm>
              <a:off x="3093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"/>
            <p:cNvSpPr/>
            <p:nvPr/>
          </p:nvSpPr>
          <p:spPr>
            <a:xfrm>
              <a:off x="3093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"/>
            <p:cNvSpPr/>
            <p:nvPr/>
          </p:nvSpPr>
          <p:spPr>
            <a:xfrm>
              <a:off x="3093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"/>
            <p:cNvSpPr/>
            <p:nvPr/>
          </p:nvSpPr>
          <p:spPr>
            <a:xfrm>
              <a:off x="3093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"/>
            <p:cNvSpPr/>
            <p:nvPr/>
          </p:nvSpPr>
          <p:spPr>
            <a:xfrm>
              <a:off x="3093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"/>
            <p:cNvSpPr/>
            <p:nvPr/>
          </p:nvSpPr>
          <p:spPr>
            <a:xfrm>
              <a:off x="3093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"/>
            <p:cNvSpPr/>
            <p:nvPr/>
          </p:nvSpPr>
          <p:spPr>
            <a:xfrm>
              <a:off x="3093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"/>
            <p:cNvSpPr/>
            <p:nvPr/>
          </p:nvSpPr>
          <p:spPr>
            <a:xfrm>
              <a:off x="324435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"/>
            <p:cNvSpPr/>
            <p:nvPr/>
          </p:nvSpPr>
          <p:spPr>
            <a:xfrm>
              <a:off x="32443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"/>
            <p:cNvSpPr/>
            <p:nvPr/>
          </p:nvSpPr>
          <p:spPr>
            <a:xfrm>
              <a:off x="324435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"/>
            <p:cNvSpPr/>
            <p:nvPr/>
          </p:nvSpPr>
          <p:spPr>
            <a:xfrm>
              <a:off x="324435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"/>
            <p:cNvSpPr/>
            <p:nvPr/>
          </p:nvSpPr>
          <p:spPr>
            <a:xfrm>
              <a:off x="32443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"/>
            <p:cNvSpPr/>
            <p:nvPr/>
          </p:nvSpPr>
          <p:spPr>
            <a:xfrm>
              <a:off x="324435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"/>
            <p:cNvSpPr/>
            <p:nvPr/>
          </p:nvSpPr>
          <p:spPr>
            <a:xfrm>
              <a:off x="324435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"/>
            <p:cNvSpPr/>
            <p:nvPr/>
          </p:nvSpPr>
          <p:spPr>
            <a:xfrm>
              <a:off x="324435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"/>
            <p:cNvSpPr/>
            <p:nvPr/>
          </p:nvSpPr>
          <p:spPr>
            <a:xfrm>
              <a:off x="3394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"/>
            <p:cNvSpPr/>
            <p:nvPr/>
          </p:nvSpPr>
          <p:spPr>
            <a:xfrm>
              <a:off x="3394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"/>
            <p:cNvSpPr/>
            <p:nvPr/>
          </p:nvSpPr>
          <p:spPr>
            <a:xfrm>
              <a:off x="3394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"/>
            <p:cNvSpPr/>
            <p:nvPr/>
          </p:nvSpPr>
          <p:spPr>
            <a:xfrm>
              <a:off x="33948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"/>
            <p:cNvSpPr/>
            <p:nvPr/>
          </p:nvSpPr>
          <p:spPr>
            <a:xfrm>
              <a:off x="3394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"/>
            <p:cNvSpPr/>
            <p:nvPr/>
          </p:nvSpPr>
          <p:spPr>
            <a:xfrm>
              <a:off x="3394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"/>
            <p:cNvSpPr/>
            <p:nvPr/>
          </p:nvSpPr>
          <p:spPr>
            <a:xfrm>
              <a:off x="3545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"/>
            <p:cNvSpPr/>
            <p:nvPr/>
          </p:nvSpPr>
          <p:spPr>
            <a:xfrm>
              <a:off x="3545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"/>
            <p:cNvSpPr/>
            <p:nvPr/>
          </p:nvSpPr>
          <p:spPr>
            <a:xfrm>
              <a:off x="3545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0" name="Google Shape;940;p3"/>
          <p:cNvGrpSpPr/>
          <p:nvPr/>
        </p:nvGrpSpPr>
        <p:grpSpPr>
          <a:xfrm rot="10800000">
            <a:off x="6367294" y="28698"/>
            <a:ext cx="2309820" cy="5086302"/>
            <a:chOff x="1287725" y="238125"/>
            <a:chExt cx="2379050" cy="5238750"/>
          </a:xfrm>
        </p:grpSpPr>
        <p:sp>
          <p:nvSpPr>
            <p:cNvPr id="941" name="Google Shape;941;p3"/>
            <p:cNvSpPr/>
            <p:nvPr/>
          </p:nvSpPr>
          <p:spPr>
            <a:xfrm>
              <a:off x="12877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"/>
            <p:cNvSpPr/>
            <p:nvPr/>
          </p:nvSpPr>
          <p:spPr>
            <a:xfrm>
              <a:off x="12877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"/>
            <p:cNvSpPr/>
            <p:nvPr/>
          </p:nvSpPr>
          <p:spPr>
            <a:xfrm>
              <a:off x="12877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"/>
            <p:cNvSpPr/>
            <p:nvPr/>
          </p:nvSpPr>
          <p:spPr>
            <a:xfrm>
              <a:off x="12877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"/>
            <p:cNvSpPr/>
            <p:nvPr/>
          </p:nvSpPr>
          <p:spPr>
            <a:xfrm>
              <a:off x="12877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"/>
            <p:cNvSpPr/>
            <p:nvPr/>
          </p:nvSpPr>
          <p:spPr>
            <a:xfrm>
              <a:off x="12877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"/>
            <p:cNvSpPr/>
            <p:nvPr/>
          </p:nvSpPr>
          <p:spPr>
            <a:xfrm>
              <a:off x="12877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"/>
            <p:cNvSpPr/>
            <p:nvPr/>
          </p:nvSpPr>
          <p:spPr>
            <a:xfrm>
              <a:off x="12877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"/>
            <p:cNvSpPr/>
            <p:nvPr/>
          </p:nvSpPr>
          <p:spPr>
            <a:xfrm>
              <a:off x="12877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"/>
            <p:cNvSpPr/>
            <p:nvPr/>
          </p:nvSpPr>
          <p:spPr>
            <a:xfrm>
              <a:off x="12877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"/>
            <p:cNvSpPr/>
            <p:nvPr/>
          </p:nvSpPr>
          <p:spPr>
            <a:xfrm>
              <a:off x="12877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"/>
            <p:cNvSpPr/>
            <p:nvPr/>
          </p:nvSpPr>
          <p:spPr>
            <a:xfrm>
              <a:off x="12877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"/>
            <p:cNvSpPr/>
            <p:nvPr/>
          </p:nvSpPr>
          <p:spPr>
            <a:xfrm>
              <a:off x="12877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"/>
            <p:cNvSpPr/>
            <p:nvPr/>
          </p:nvSpPr>
          <p:spPr>
            <a:xfrm>
              <a:off x="12877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"/>
            <p:cNvSpPr/>
            <p:nvPr/>
          </p:nvSpPr>
          <p:spPr>
            <a:xfrm>
              <a:off x="12877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"/>
            <p:cNvSpPr/>
            <p:nvPr/>
          </p:nvSpPr>
          <p:spPr>
            <a:xfrm>
              <a:off x="14382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"/>
            <p:cNvSpPr/>
            <p:nvPr/>
          </p:nvSpPr>
          <p:spPr>
            <a:xfrm>
              <a:off x="14382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"/>
            <p:cNvSpPr/>
            <p:nvPr/>
          </p:nvSpPr>
          <p:spPr>
            <a:xfrm>
              <a:off x="14382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"/>
            <p:cNvSpPr/>
            <p:nvPr/>
          </p:nvSpPr>
          <p:spPr>
            <a:xfrm>
              <a:off x="14382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"/>
            <p:cNvSpPr/>
            <p:nvPr/>
          </p:nvSpPr>
          <p:spPr>
            <a:xfrm>
              <a:off x="15887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"/>
            <p:cNvSpPr/>
            <p:nvPr/>
          </p:nvSpPr>
          <p:spPr>
            <a:xfrm>
              <a:off x="15887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"/>
            <p:cNvSpPr/>
            <p:nvPr/>
          </p:nvSpPr>
          <p:spPr>
            <a:xfrm>
              <a:off x="15887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"/>
            <p:cNvSpPr/>
            <p:nvPr/>
          </p:nvSpPr>
          <p:spPr>
            <a:xfrm>
              <a:off x="15887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"/>
            <p:cNvSpPr/>
            <p:nvPr/>
          </p:nvSpPr>
          <p:spPr>
            <a:xfrm>
              <a:off x="15887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"/>
            <p:cNvSpPr/>
            <p:nvPr/>
          </p:nvSpPr>
          <p:spPr>
            <a:xfrm>
              <a:off x="15887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"/>
            <p:cNvSpPr/>
            <p:nvPr/>
          </p:nvSpPr>
          <p:spPr>
            <a:xfrm>
              <a:off x="15887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"/>
            <p:cNvSpPr/>
            <p:nvPr/>
          </p:nvSpPr>
          <p:spPr>
            <a:xfrm>
              <a:off x="15887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"/>
            <p:cNvSpPr/>
            <p:nvPr/>
          </p:nvSpPr>
          <p:spPr>
            <a:xfrm>
              <a:off x="15887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"/>
            <p:cNvSpPr/>
            <p:nvPr/>
          </p:nvSpPr>
          <p:spPr>
            <a:xfrm>
              <a:off x="15887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"/>
            <p:cNvSpPr/>
            <p:nvPr/>
          </p:nvSpPr>
          <p:spPr>
            <a:xfrm>
              <a:off x="17392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"/>
            <p:cNvSpPr/>
            <p:nvPr/>
          </p:nvSpPr>
          <p:spPr>
            <a:xfrm>
              <a:off x="17392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"/>
            <p:cNvSpPr/>
            <p:nvPr/>
          </p:nvSpPr>
          <p:spPr>
            <a:xfrm>
              <a:off x="17392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"/>
            <p:cNvSpPr/>
            <p:nvPr/>
          </p:nvSpPr>
          <p:spPr>
            <a:xfrm>
              <a:off x="17392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"/>
            <p:cNvSpPr/>
            <p:nvPr/>
          </p:nvSpPr>
          <p:spPr>
            <a:xfrm>
              <a:off x="17392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3"/>
            <p:cNvSpPr/>
            <p:nvPr/>
          </p:nvSpPr>
          <p:spPr>
            <a:xfrm>
              <a:off x="17392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3"/>
            <p:cNvSpPr/>
            <p:nvPr/>
          </p:nvSpPr>
          <p:spPr>
            <a:xfrm>
              <a:off x="17392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3"/>
            <p:cNvSpPr/>
            <p:nvPr/>
          </p:nvSpPr>
          <p:spPr>
            <a:xfrm>
              <a:off x="17392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"/>
            <p:cNvSpPr/>
            <p:nvPr/>
          </p:nvSpPr>
          <p:spPr>
            <a:xfrm>
              <a:off x="17392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3"/>
            <p:cNvSpPr/>
            <p:nvPr/>
          </p:nvSpPr>
          <p:spPr>
            <a:xfrm>
              <a:off x="17392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3"/>
            <p:cNvSpPr/>
            <p:nvPr/>
          </p:nvSpPr>
          <p:spPr>
            <a:xfrm>
              <a:off x="17392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3"/>
            <p:cNvSpPr/>
            <p:nvPr/>
          </p:nvSpPr>
          <p:spPr>
            <a:xfrm>
              <a:off x="17392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3"/>
            <p:cNvSpPr/>
            <p:nvPr/>
          </p:nvSpPr>
          <p:spPr>
            <a:xfrm>
              <a:off x="17392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"/>
            <p:cNvSpPr/>
            <p:nvPr/>
          </p:nvSpPr>
          <p:spPr>
            <a:xfrm>
              <a:off x="17392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3"/>
            <p:cNvSpPr/>
            <p:nvPr/>
          </p:nvSpPr>
          <p:spPr>
            <a:xfrm>
              <a:off x="17392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3"/>
            <p:cNvSpPr/>
            <p:nvPr/>
          </p:nvSpPr>
          <p:spPr>
            <a:xfrm>
              <a:off x="17392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"/>
            <p:cNvSpPr/>
            <p:nvPr/>
          </p:nvSpPr>
          <p:spPr>
            <a:xfrm>
              <a:off x="17392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"/>
            <p:cNvSpPr/>
            <p:nvPr/>
          </p:nvSpPr>
          <p:spPr>
            <a:xfrm>
              <a:off x="188975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"/>
            <p:cNvSpPr/>
            <p:nvPr/>
          </p:nvSpPr>
          <p:spPr>
            <a:xfrm>
              <a:off x="188975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"/>
            <p:cNvSpPr/>
            <p:nvPr/>
          </p:nvSpPr>
          <p:spPr>
            <a:xfrm>
              <a:off x="188975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"/>
            <p:cNvSpPr/>
            <p:nvPr/>
          </p:nvSpPr>
          <p:spPr>
            <a:xfrm>
              <a:off x="188975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3"/>
            <p:cNvSpPr/>
            <p:nvPr/>
          </p:nvSpPr>
          <p:spPr>
            <a:xfrm>
              <a:off x="188975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3"/>
            <p:cNvSpPr/>
            <p:nvPr/>
          </p:nvSpPr>
          <p:spPr>
            <a:xfrm>
              <a:off x="188975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3"/>
            <p:cNvSpPr/>
            <p:nvPr/>
          </p:nvSpPr>
          <p:spPr>
            <a:xfrm>
              <a:off x="188975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3"/>
            <p:cNvSpPr/>
            <p:nvPr/>
          </p:nvSpPr>
          <p:spPr>
            <a:xfrm>
              <a:off x="188975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3"/>
            <p:cNvSpPr/>
            <p:nvPr/>
          </p:nvSpPr>
          <p:spPr>
            <a:xfrm>
              <a:off x="188975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3"/>
            <p:cNvSpPr/>
            <p:nvPr/>
          </p:nvSpPr>
          <p:spPr>
            <a:xfrm>
              <a:off x="188975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3"/>
            <p:cNvSpPr/>
            <p:nvPr/>
          </p:nvSpPr>
          <p:spPr>
            <a:xfrm>
              <a:off x="188975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3"/>
            <p:cNvSpPr/>
            <p:nvPr/>
          </p:nvSpPr>
          <p:spPr>
            <a:xfrm>
              <a:off x="20402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3"/>
            <p:cNvSpPr/>
            <p:nvPr/>
          </p:nvSpPr>
          <p:spPr>
            <a:xfrm>
              <a:off x="20402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3"/>
            <p:cNvSpPr/>
            <p:nvPr/>
          </p:nvSpPr>
          <p:spPr>
            <a:xfrm>
              <a:off x="20402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3"/>
            <p:cNvSpPr/>
            <p:nvPr/>
          </p:nvSpPr>
          <p:spPr>
            <a:xfrm>
              <a:off x="20402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3"/>
            <p:cNvSpPr/>
            <p:nvPr/>
          </p:nvSpPr>
          <p:spPr>
            <a:xfrm>
              <a:off x="20402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3"/>
            <p:cNvSpPr/>
            <p:nvPr/>
          </p:nvSpPr>
          <p:spPr>
            <a:xfrm>
              <a:off x="20402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"/>
            <p:cNvSpPr/>
            <p:nvPr/>
          </p:nvSpPr>
          <p:spPr>
            <a:xfrm>
              <a:off x="20402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"/>
            <p:cNvSpPr/>
            <p:nvPr/>
          </p:nvSpPr>
          <p:spPr>
            <a:xfrm>
              <a:off x="20402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3"/>
            <p:cNvSpPr/>
            <p:nvPr/>
          </p:nvSpPr>
          <p:spPr>
            <a:xfrm>
              <a:off x="20402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3"/>
            <p:cNvSpPr/>
            <p:nvPr/>
          </p:nvSpPr>
          <p:spPr>
            <a:xfrm>
              <a:off x="20402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"/>
            <p:cNvSpPr/>
            <p:nvPr/>
          </p:nvSpPr>
          <p:spPr>
            <a:xfrm>
              <a:off x="20402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"/>
            <p:cNvSpPr/>
            <p:nvPr/>
          </p:nvSpPr>
          <p:spPr>
            <a:xfrm>
              <a:off x="20402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"/>
            <p:cNvSpPr/>
            <p:nvPr/>
          </p:nvSpPr>
          <p:spPr>
            <a:xfrm>
              <a:off x="20402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"/>
            <p:cNvSpPr/>
            <p:nvPr/>
          </p:nvSpPr>
          <p:spPr>
            <a:xfrm>
              <a:off x="21907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"/>
            <p:cNvSpPr/>
            <p:nvPr/>
          </p:nvSpPr>
          <p:spPr>
            <a:xfrm>
              <a:off x="21907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"/>
            <p:cNvSpPr/>
            <p:nvPr/>
          </p:nvSpPr>
          <p:spPr>
            <a:xfrm>
              <a:off x="21907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"/>
            <p:cNvSpPr/>
            <p:nvPr/>
          </p:nvSpPr>
          <p:spPr>
            <a:xfrm>
              <a:off x="21907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"/>
            <p:cNvSpPr/>
            <p:nvPr/>
          </p:nvSpPr>
          <p:spPr>
            <a:xfrm>
              <a:off x="21907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"/>
            <p:cNvSpPr/>
            <p:nvPr/>
          </p:nvSpPr>
          <p:spPr>
            <a:xfrm>
              <a:off x="2190775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3"/>
            <p:cNvSpPr/>
            <p:nvPr/>
          </p:nvSpPr>
          <p:spPr>
            <a:xfrm>
              <a:off x="21907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3"/>
            <p:cNvSpPr/>
            <p:nvPr/>
          </p:nvSpPr>
          <p:spPr>
            <a:xfrm>
              <a:off x="21907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"/>
            <p:cNvSpPr/>
            <p:nvPr/>
          </p:nvSpPr>
          <p:spPr>
            <a:xfrm>
              <a:off x="2190775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"/>
            <p:cNvSpPr/>
            <p:nvPr/>
          </p:nvSpPr>
          <p:spPr>
            <a:xfrm>
              <a:off x="23413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3"/>
            <p:cNvSpPr/>
            <p:nvPr/>
          </p:nvSpPr>
          <p:spPr>
            <a:xfrm>
              <a:off x="23413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3"/>
            <p:cNvSpPr/>
            <p:nvPr/>
          </p:nvSpPr>
          <p:spPr>
            <a:xfrm>
              <a:off x="234130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"/>
            <p:cNvSpPr/>
            <p:nvPr/>
          </p:nvSpPr>
          <p:spPr>
            <a:xfrm>
              <a:off x="234130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"/>
            <p:cNvSpPr/>
            <p:nvPr/>
          </p:nvSpPr>
          <p:spPr>
            <a:xfrm>
              <a:off x="234130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"/>
            <p:cNvSpPr/>
            <p:nvPr/>
          </p:nvSpPr>
          <p:spPr>
            <a:xfrm>
              <a:off x="23413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3"/>
            <p:cNvSpPr/>
            <p:nvPr/>
          </p:nvSpPr>
          <p:spPr>
            <a:xfrm>
              <a:off x="23413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3"/>
            <p:cNvSpPr/>
            <p:nvPr/>
          </p:nvSpPr>
          <p:spPr>
            <a:xfrm>
              <a:off x="234130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3"/>
            <p:cNvSpPr/>
            <p:nvPr/>
          </p:nvSpPr>
          <p:spPr>
            <a:xfrm>
              <a:off x="249180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3"/>
            <p:cNvSpPr/>
            <p:nvPr/>
          </p:nvSpPr>
          <p:spPr>
            <a:xfrm>
              <a:off x="24918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3"/>
            <p:cNvSpPr/>
            <p:nvPr/>
          </p:nvSpPr>
          <p:spPr>
            <a:xfrm>
              <a:off x="249180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3"/>
            <p:cNvSpPr/>
            <p:nvPr/>
          </p:nvSpPr>
          <p:spPr>
            <a:xfrm>
              <a:off x="24918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3"/>
            <p:cNvSpPr/>
            <p:nvPr/>
          </p:nvSpPr>
          <p:spPr>
            <a:xfrm>
              <a:off x="24918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3"/>
            <p:cNvSpPr/>
            <p:nvPr/>
          </p:nvSpPr>
          <p:spPr>
            <a:xfrm>
              <a:off x="2642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3"/>
            <p:cNvSpPr/>
            <p:nvPr/>
          </p:nvSpPr>
          <p:spPr>
            <a:xfrm>
              <a:off x="2642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3"/>
            <p:cNvSpPr/>
            <p:nvPr/>
          </p:nvSpPr>
          <p:spPr>
            <a:xfrm>
              <a:off x="2642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3"/>
            <p:cNvSpPr/>
            <p:nvPr/>
          </p:nvSpPr>
          <p:spPr>
            <a:xfrm>
              <a:off x="2642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3"/>
            <p:cNvSpPr/>
            <p:nvPr/>
          </p:nvSpPr>
          <p:spPr>
            <a:xfrm>
              <a:off x="2642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3"/>
            <p:cNvSpPr/>
            <p:nvPr/>
          </p:nvSpPr>
          <p:spPr>
            <a:xfrm>
              <a:off x="2792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3"/>
            <p:cNvSpPr/>
            <p:nvPr/>
          </p:nvSpPr>
          <p:spPr>
            <a:xfrm>
              <a:off x="294332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3"/>
            <p:cNvSpPr/>
            <p:nvPr/>
          </p:nvSpPr>
          <p:spPr>
            <a:xfrm>
              <a:off x="294332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3"/>
            <p:cNvSpPr/>
            <p:nvPr/>
          </p:nvSpPr>
          <p:spPr>
            <a:xfrm>
              <a:off x="3093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3"/>
            <p:cNvSpPr/>
            <p:nvPr/>
          </p:nvSpPr>
          <p:spPr>
            <a:xfrm>
              <a:off x="3394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3"/>
            <p:cNvSpPr/>
            <p:nvPr/>
          </p:nvSpPr>
          <p:spPr>
            <a:xfrm>
              <a:off x="3545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1" name="Google Shape;2121;p7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122" name="Google Shape;2122;p7"/>
          <p:cNvSpPr txBox="1">
            <a:spLocks noGrp="1"/>
          </p:cNvSpPr>
          <p:nvPr>
            <p:ph type="body" idx="1"/>
          </p:nvPr>
        </p:nvSpPr>
        <p:spPr>
          <a:xfrm>
            <a:off x="718300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3" name="Google Shape;2123;p7"/>
          <p:cNvSpPr txBox="1">
            <a:spLocks noGrp="1"/>
          </p:cNvSpPr>
          <p:nvPr>
            <p:ph type="body" idx="2"/>
          </p:nvPr>
        </p:nvSpPr>
        <p:spPr>
          <a:xfrm>
            <a:off x="3009263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4" name="Google Shape;2124;p7"/>
          <p:cNvSpPr txBox="1">
            <a:spLocks noGrp="1"/>
          </p:cNvSpPr>
          <p:nvPr>
            <p:ph type="body" idx="3"/>
          </p:nvPr>
        </p:nvSpPr>
        <p:spPr>
          <a:xfrm>
            <a:off x="5300226" y="1755475"/>
            <a:ext cx="2179200" cy="30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125" name="Google Shape;2125;p7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26" name="Google Shape;2126;p7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127" name="Google Shape;2127;p7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7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7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7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7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7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7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7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7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7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7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7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7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7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7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7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7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7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7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7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7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7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7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7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7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7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7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7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7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7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7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7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7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7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7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7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7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7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7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7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7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7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7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7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7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7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7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7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7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7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7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7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7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7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7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7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7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4" name="Google Shape;2184;p7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185" name="Google Shape;2185;p7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7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7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7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7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7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7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7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7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7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7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7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7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7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7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7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7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7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7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7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7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7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7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7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7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7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7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7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7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7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7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7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7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7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7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7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7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7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7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7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7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7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7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7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7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7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7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7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7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7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7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7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7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7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7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7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7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7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7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7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7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7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47" name="Google Shape;2247;p7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248" name="Google Shape;2248;p7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7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7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7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7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7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7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7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7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7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7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7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7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7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7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7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7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7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7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7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7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7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7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7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7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7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7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7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7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7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7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7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7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7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7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7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7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7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7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7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7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7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7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7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7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7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7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7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7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7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7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7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7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7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7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7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7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7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7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7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7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7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7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7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7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7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7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7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7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7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7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7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7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7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7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7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7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7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7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7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7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7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7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7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7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7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7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7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7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7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7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7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7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7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7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7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7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7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7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7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7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9" name="Google Shape;2349;p7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350" name="Google Shape;2350;p7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7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7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7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7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7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7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7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7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7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7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7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7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7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7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7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7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7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7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7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7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7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7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7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7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7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7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7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7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7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7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7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7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7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7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7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7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7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7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7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7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7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7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7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7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7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7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7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7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7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1" name="Google Shape;2401;p8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02" name="Google Shape;2402;p8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403" name="Google Shape;2403;p8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404" name="Google Shape;2404;p8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8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8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8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8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8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8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8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8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8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8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8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8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8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8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8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8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8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8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8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8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8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8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8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8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8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8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8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8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8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8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8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8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8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8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8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8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8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8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8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8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8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8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8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8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8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8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8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8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8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8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8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8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8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8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8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8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1" name="Google Shape;2461;p8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2462" name="Google Shape;2462;p8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8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8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8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8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8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8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8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8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8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8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8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8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8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8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8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8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8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8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8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8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8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8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8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8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8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8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8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8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8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8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8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8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8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8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8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8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8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8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8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8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8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8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8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8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8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8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8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8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8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8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8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8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8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8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8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8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8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8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8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8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8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24" name="Google Shape;2524;p8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2525" name="Google Shape;2525;p8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8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8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8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8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8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8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8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8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8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8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8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8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8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8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8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8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8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8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8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8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8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8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8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8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8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8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8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8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8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8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8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8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8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8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8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8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8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8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8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8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8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8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8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8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8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8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8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8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8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8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8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8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8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8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8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8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8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8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8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8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8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8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8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8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8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8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8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8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8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8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8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8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8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8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8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8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8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8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8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8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8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8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8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8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8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8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8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8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8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8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8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8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8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8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8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8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8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8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8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8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6" name="Google Shape;2626;p8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2627" name="Google Shape;2627;p8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8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8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8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8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8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8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8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8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8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8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8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8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8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8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8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8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8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8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8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8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8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8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8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8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8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8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8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8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8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8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8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8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8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8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8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8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8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8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8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8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8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8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8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8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8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8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8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8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8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5" name="Google Shape;2955;p10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956" name="Google Shape;2956;p10"/>
          <p:cNvGrpSpPr/>
          <p:nvPr/>
        </p:nvGrpSpPr>
        <p:grpSpPr>
          <a:xfrm rot="10800000">
            <a:off x="8851487" y="28707"/>
            <a:ext cx="264012" cy="5086302"/>
            <a:chOff x="5307800" y="238125"/>
            <a:chExt cx="271925" cy="5238750"/>
          </a:xfrm>
        </p:grpSpPr>
        <p:sp>
          <p:nvSpPr>
            <p:cNvPr id="2957" name="Google Shape;2957;p10"/>
            <p:cNvSpPr/>
            <p:nvPr/>
          </p:nvSpPr>
          <p:spPr>
            <a:xfrm>
              <a:off x="5307800" y="2381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0"/>
            <p:cNvSpPr/>
            <p:nvPr/>
          </p:nvSpPr>
          <p:spPr>
            <a:xfrm>
              <a:off x="5307800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0"/>
            <p:cNvSpPr/>
            <p:nvPr/>
          </p:nvSpPr>
          <p:spPr>
            <a:xfrm>
              <a:off x="5307800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0"/>
            <p:cNvSpPr/>
            <p:nvPr/>
          </p:nvSpPr>
          <p:spPr>
            <a:xfrm>
              <a:off x="5307800" y="6896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0"/>
            <p:cNvSpPr/>
            <p:nvPr/>
          </p:nvSpPr>
          <p:spPr>
            <a:xfrm>
              <a:off x="5307800" y="8401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0"/>
            <p:cNvSpPr/>
            <p:nvPr/>
          </p:nvSpPr>
          <p:spPr>
            <a:xfrm>
              <a:off x="5307800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0"/>
            <p:cNvSpPr/>
            <p:nvPr/>
          </p:nvSpPr>
          <p:spPr>
            <a:xfrm>
              <a:off x="5307800" y="11411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0"/>
            <p:cNvSpPr/>
            <p:nvPr/>
          </p:nvSpPr>
          <p:spPr>
            <a:xfrm>
              <a:off x="5307800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0"/>
            <p:cNvSpPr/>
            <p:nvPr/>
          </p:nvSpPr>
          <p:spPr>
            <a:xfrm>
              <a:off x="5307800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0"/>
            <p:cNvSpPr/>
            <p:nvPr/>
          </p:nvSpPr>
          <p:spPr>
            <a:xfrm>
              <a:off x="5307800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0"/>
            <p:cNvSpPr/>
            <p:nvPr/>
          </p:nvSpPr>
          <p:spPr>
            <a:xfrm>
              <a:off x="5307800" y="17432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0"/>
            <p:cNvSpPr/>
            <p:nvPr/>
          </p:nvSpPr>
          <p:spPr>
            <a:xfrm>
              <a:off x="5307800" y="18937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0"/>
            <p:cNvSpPr/>
            <p:nvPr/>
          </p:nvSpPr>
          <p:spPr>
            <a:xfrm>
              <a:off x="5307800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0"/>
            <p:cNvSpPr/>
            <p:nvPr/>
          </p:nvSpPr>
          <p:spPr>
            <a:xfrm>
              <a:off x="5307800" y="21947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0"/>
            <p:cNvSpPr/>
            <p:nvPr/>
          </p:nvSpPr>
          <p:spPr>
            <a:xfrm>
              <a:off x="5307800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0"/>
            <p:cNvSpPr/>
            <p:nvPr/>
          </p:nvSpPr>
          <p:spPr>
            <a:xfrm>
              <a:off x="5307800" y="24957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0"/>
            <p:cNvSpPr/>
            <p:nvPr/>
          </p:nvSpPr>
          <p:spPr>
            <a:xfrm>
              <a:off x="5307800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0"/>
            <p:cNvSpPr/>
            <p:nvPr/>
          </p:nvSpPr>
          <p:spPr>
            <a:xfrm>
              <a:off x="5307800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0"/>
            <p:cNvSpPr/>
            <p:nvPr/>
          </p:nvSpPr>
          <p:spPr>
            <a:xfrm>
              <a:off x="5307800" y="29473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0"/>
            <p:cNvSpPr/>
            <p:nvPr/>
          </p:nvSpPr>
          <p:spPr>
            <a:xfrm>
              <a:off x="5307800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0"/>
            <p:cNvSpPr/>
            <p:nvPr/>
          </p:nvSpPr>
          <p:spPr>
            <a:xfrm>
              <a:off x="5307800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0"/>
            <p:cNvSpPr/>
            <p:nvPr/>
          </p:nvSpPr>
          <p:spPr>
            <a:xfrm>
              <a:off x="5307800" y="33988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0"/>
            <p:cNvSpPr/>
            <p:nvPr/>
          </p:nvSpPr>
          <p:spPr>
            <a:xfrm>
              <a:off x="5307800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0"/>
            <p:cNvSpPr/>
            <p:nvPr/>
          </p:nvSpPr>
          <p:spPr>
            <a:xfrm>
              <a:off x="5307800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0"/>
            <p:cNvSpPr/>
            <p:nvPr/>
          </p:nvSpPr>
          <p:spPr>
            <a:xfrm>
              <a:off x="5307800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0"/>
            <p:cNvSpPr/>
            <p:nvPr/>
          </p:nvSpPr>
          <p:spPr>
            <a:xfrm>
              <a:off x="5307800" y="40008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0"/>
            <p:cNvSpPr/>
            <p:nvPr/>
          </p:nvSpPr>
          <p:spPr>
            <a:xfrm>
              <a:off x="5307800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0"/>
            <p:cNvSpPr/>
            <p:nvPr/>
          </p:nvSpPr>
          <p:spPr>
            <a:xfrm>
              <a:off x="5307800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0"/>
            <p:cNvSpPr/>
            <p:nvPr/>
          </p:nvSpPr>
          <p:spPr>
            <a:xfrm>
              <a:off x="5307800" y="44524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0"/>
            <p:cNvSpPr/>
            <p:nvPr/>
          </p:nvSpPr>
          <p:spPr>
            <a:xfrm>
              <a:off x="5307800" y="46029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0"/>
            <p:cNvSpPr/>
            <p:nvPr/>
          </p:nvSpPr>
          <p:spPr>
            <a:xfrm>
              <a:off x="5307800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0"/>
            <p:cNvSpPr/>
            <p:nvPr/>
          </p:nvSpPr>
          <p:spPr>
            <a:xfrm>
              <a:off x="5307800" y="49039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0"/>
            <p:cNvSpPr/>
            <p:nvPr/>
          </p:nvSpPr>
          <p:spPr>
            <a:xfrm>
              <a:off x="5307800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0"/>
            <p:cNvSpPr/>
            <p:nvPr/>
          </p:nvSpPr>
          <p:spPr>
            <a:xfrm>
              <a:off x="5307800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0"/>
            <p:cNvSpPr/>
            <p:nvPr/>
          </p:nvSpPr>
          <p:spPr>
            <a:xfrm>
              <a:off x="5307800" y="53554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0"/>
            <p:cNvSpPr/>
            <p:nvPr/>
          </p:nvSpPr>
          <p:spPr>
            <a:xfrm>
              <a:off x="54583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0"/>
            <p:cNvSpPr/>
            <p:nvPr/>
          </p:nvSpPr>
          <p:spPr>
            <a:xfrm>
              <a:off x="54583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0"/>
            <p:cNvSpPr/>
            <p:nvPr/>
          </p:nvSpPr>
          <p:spPr>
            <a:xfrm>
              <a:off x="54583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0"/>
            <p:cNvSpPr/>
            <p:nvPr/>
          </p:nvSpPr>
          <p:spPr>
            <a:xfrm>
              <a:off x="54583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0"/>
            <p:cNvSpPr/>
            <p:nvPr/>
          </p:nvSpPr>
          <p:spPr>
            <a:xfrm>
              <a:off x="54583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0"/>
            <p:cNvSpPr/>
            <p:nvPr/>
          </p:nvSpPr>
          <p:spPr>
            <a:xfrm>
              <a:off x="54583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0"/>
            <p:cNvSpPr/>
            <p:nvPr/>
          </p:nvSpPr>
          <p:spPr>
            <a:xfrm>
              <a:off x="54583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0"/>
            <p:cNvSpPr/>
            <p:nvPr/>
          </p:nvSpPr>
          <p:spPr>
            <a:xfrm>
              <a:off x="54583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0"/>
            <p:cNvSpPr/>
            <p:nvPr/>
          </p:nvSpPr>
          <p:spPr>
            <a:xfrm>
              <a:off x="54583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0"/>
            <p:cNvSpPr/>
            <p:nvPr/>
          </p:nvSpPr>
          <p:spPr>
            <a:xfrm>
              <a:off x="54583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0"/>
            <p:cNvSpPr/>
            <p:nvPr/>
          </p:nvSpPr>
          <p:spPr>
            <a:xfrm>
              <a:off x="54583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0"/>
            <p:cNvSpPr/>
            <p:nvPr/>
          </p:nvSpPr>
          <p:spPr>
            <a:xfrm>
              <a:off x="54583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0"/>
            <p:cNvSpPr/>
            <p:nvPr/>
          </p:nvSpPr>
          <p:spPr>
            <a:xfrm>
              <a:off x="54583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0"/>
            <p:cNvSpPr/>
            <p:nvPr/>
          </p:nvSpPr>
          <p:spPr>
            <a:xfrm>
              <a:off x="54583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0"/>
            <p:cNvSpPr/>
            <p:nvPr/>
          </p:nvSpPr>
          <p:spPr>
            <a:xfrm>
              <a:off x="54583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0"/>
            <p:cNvSpPr/>
            <p:nvPr/>
          </p:nvSpPr>
          <p:spPr>
            <a:xfrm>
              <a:off x="54583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0"/>
            <p:cNvSpPr/>
            <p:nvPr/>
          </p:nvSpPr>
          <p:spPr>
            <a:xfrm>
              <a:off x="54583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0"/>
            <p:cNvSpPr/>
            <p:nvPr/>
          </p:nvSpPr>
          <p:spPr>
            <a:xfrm>
              <a:off x="54583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0"/>
            <p:cNvSpPr/>
            <p:nvPr/>
          </p:nvSpPr>
          <p:spPr>
            <a:xfrm>
              <a:off x="54583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0"/>
            <p:cNvSpPr/>
            <p:nvPr/>
          </p:nvSpPr>
          <p:spPr>
            <a:xfrm>
              <a:off x="54583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0"/>
            <p:cNvSpPr/>
            <p:nvPr/>
          </p:nvSpPr>
          <p:spPr>
            <a:xfrm>
              <a:off x="54583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0"/>
            <p:cNvSpPr/>
            <p:nvPr/>
          </p:nvSpPr>
          <p:spPr>
            <a:xfrm>
              <a:off x="54583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14" name="Google Shape;3014;p10"/>
          <p:cNvGrpSpPr/>
          <p:nvPr/>
        </p:nvGrpSpPr>
        <p:grpSpPr>
          <a:xfrm rot="10800000">
            <a:off x="7828571" y="28707"/>
            <a:ext cx="1140783" cy="5086302"/>
            <a:chOff x="5458325" y="238125"/>
            <a:chExt cx="1174975" cy="5238750"/>
          </a:xfrm>
        </p:grpSpPr>
        <p:sp>
          <p:nvSpPr>
            <p:cNvPr id="3015" name="Google Shape;3015;p10"/>
            <p:cNvSpPr/>
            <p:nvPr/>
          </p:nvSpPr>
          <p:spPr>
            <a:xfrm>
              <a:off x="54583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0"/>
            <p:cNvSpPr/>
            <p:nvPr/>
          </p:nvSpPr>
          <p:spPr>
            <a:xfrm>
              <a:off x="54583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0"/>
            <p:cNvSpPr/>
            <p:nvPr/>
          </p:nvSpPr>
          <p:spPr>
            <a:xfrm>
              <a:off x="54583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0"/>
            <p:cNvSpPr/>
            <p:nvPr/>
          </p:nvSpPr>
          <p:spPr>
            <a:xfrm>
              <a:off x="54583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0"/>
            <p:cNvSpPr/>
            <p:nvPr/>
          </p:nvSpPr>
          <p:spPr>
            <a:xfrm>
              <a:off x="54583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0"/>
            <p:cNvSpPr/>
            <p:nvPr/>
          </p:nvSpPr>
          <p:spPr>
            <a:xfrm>
              <a:off x="54583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0"/>
            <p:cNvSpPr/>
            <p:nvPr/>
          </p:nvSpPr>
          <p:spPr>
            <a:xfrm>
              <a:off x="54583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0"/>
            <p:cNvSpPr/>
            <p:nvPr/>
          </p:nvSpPr>
          <p:spPr>
            <a:xfrm>
              <a:off x="54583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0"/>
            <p:cNvSpPr/>
            <p:nvPr/>
          </p:nvSpPr>
          <p:spPr>
            <a:xfrm>
              <a:off x="54583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0"/>
            <p:cNvSpPr/>
            <p:nvPr/>
          </p:nvSpPr>
          <p:spPr>
            <a:xfrm>
              <a:off x="54583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0"/>
            <p:cNvSpPr/>
            <p:nvPr/>
          </p:nvSpPr>
          <p:spPr>
            <a:xfrm>
              <a:off x="54583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0"/>
            <p:cNvSpPr/>
            <p:nvPr/>
          </p:nvSpPr>
          <p:spPr>
            <a:xfrm>
              <a:off x="54583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0"/>
            <p:cNvSpPr/>
            <p:nvPr/>
          </p:nvSpPr>
          <p:spPr>
            <a:xfrm>
              <a:off x="54583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0"/>
            <p:cNvSpPr/>
            <p:nvPr/>
          </p:nvSpPr>
          <p:spPr>
            <a:xfrm>
              <a:off x="560882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0"/>
            <p:cNvSpPr/>
            <p:nvPr/>
          </p:nvSpPr>
          <p:spPr>
            <a:xfrm>
              <a:off x="560882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0"/>
            <p:cNvSpPr/>
            <p:nvPr/>
          </p:nvSpPr>
          <p:spPr>
            <a:xfrm>
              <a:off x="560882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0"/>
            <p:cNvSpPr/>
            <p:nvPr/>
          </p:nvSpPr>
          <p:spPr>
            <a:xfrm>
              <a:off x="560882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0"/>
            <p:cNvSpPr/>
            <p:nvPr/>
          </p:nvSpPr>
          <p:spPr>
            <a:xfrm>
              <a:off x="560882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0"/>
            <p:cNvSpPr/>
            <p:nvPr/>
          </p:nvSpPr>
          <p:spPr>
            <a:xfrm>
              <a:off x="560882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0"/>
            <p:cNvSpPr/>
            <p:nvPr/>
          </p:nvSpPr>
          <p:spPr>
            <a:xfrm>
              <a:off x="560882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0"/>
            <p:cNvSpPr/>
            <p:nvPr/>
          </p:nvSpPr>
          <p:spPr>
            <a:xfrm>
              <a:off x="560882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0"/>
            <p:cNvSpPr/>
            <p:nvPr/>
          </p:nvSpPr>
          <p:spPr>
            <a:xfrm>
              <a:off x="560882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0"/>
            <p:cNvSpPr/>
            <p:nvPr/>
          </p:nvSpPr>
          <p:spPr>
            <a:xfrm>
              <a:off x="560882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0"/>
            <p:cNvSpPr/>
            <p:nvPr/>
          </p:nvSpPr>
          <p:spPr>
            <a:xfrm>
              <a:off x="560882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0"/>
            <p:cNvSpPr/>
            <p:nvPr/>
          </p:nvSpPr>
          <p:spPr>
            <a:xfrm>
              <a:off x="560882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0"/>
            <p:cNvSpPr/>
            <p:nvPr/>
          </p:nvSpPr>
          <p:spPr>
            <a:xfrm>
              <a:off x="560882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0"/>
            <p:cNvSpPr/>
            <p:nvPr/>
          </p:nvSpPr>
          <p:spPr>
            <a:xfrm>
              <a:off x="560882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0"/>
            <p:cNvSpPr/>
            <p:nvPr/>
          </p:nvSpPr>
          <p:spPr>
            <a:xfrm>
              <a:off x="560882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0"/>
            <p:cNvSpPr/>
            <p:nvPr/>
          </p:nvSpPr>
          <p:spPr>
            <a:xfrm>
              <a:off x="560882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0"/>
            <p:cNvSpPr/>
            <p:nvPr/>
          </p:nvSpPr>
          <p:spPr>
            <a:xfrm>
              <a:off x="560882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0"/>
            <p:cNvSpPr/>
            <p:nvPr/>
          </p:nvSpPr>
          <p:spPr>
            <a:xfrm>
              <a:off x="560882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0"/>
            <p:cNvSpPr/>
            <p:nvPr/>
          </p:nvSpPr>
          <p:spPr>
            <a:xfrm>
              <a:off x="560882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0"/>
            <p:cNvSpPr/>
            <p:nvPr/>
          </p:nvSpPr>
          <p:spPr>
            <a:xfrm>
              <a:off x="560882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10"/>
            <p:cNvSpPr/>
            <p:nvPr/>
          </p:nvSpPr>
          <p:spPr>
            <a:xfrm>
              <a:off x="560882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10"/>
            <p:cNvSpPr/>
            <p:nvPr/>
          </p:nvSpPr>
          <p:spPr>
            <a:xfrm>
              <a:off x="560882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10"/>
            <p:cNvSpPr/>
            <p:nvPr/>
          </p:nvSpPr>
          <p:spPr>
            <a:xfrm>
              <a:off x="560882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10"/>
            <p:cNvSpPr/>
            <p:nvPr/>
          </p:nvSpPr>
          <p:spPr>
            <a:xfrm>
              <a:off x="560882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10"/>
            <p:cNvSpPr/>
            <p:nvPr/>
          </p:nvSpPr>
          <p:spPr>
            <a:xfrm>
              <a:off x="560882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0"/>
            <p:cNvSpPr/>
            <p:nvPr/>
          </p:nvSpPr>
          <p:spPr>
            <a:xfrm>
              <a:off x="560882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0"/>
            <p:cNvSpPr/>
            <p:nvPr/>
          </p:nvSpPr>
          <p:spPr>
            <a:xfrm>
              <a:off x="560882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10"/>
            <p:cNvSpPr/>
            <p:nvPr/>
          </p:nvSpPr>
          <p:spPr>
            <a:xfrm>
              <a:off x="560882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10"/>
            <p:cNvSpPr/>
            <p:nvPr/>
          </p:nvSpPr>
          <p:spPr>
            <a:xfrm>
              <a:off x="560882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0"/>
            <p:cNvSpPr/>
            <p:nvPr/>
          </p:nvSpPr>
          <p:spPr>
            <a:xfrm>
              <a:off x="560882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0"/>
            <p:cNvSpPr/>
            <p:nvPr/>
          </p:nvSpPr>
          <p:spPr>
            <a:xfrm>
              <a:off x="560882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10"/>
            <p:cNvSpPr/>
            <p:nvPr/>
          </p:nvSpPr>
          <p:spPr>
            <a:xfrm>
              <a:off x="57593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10"/>
            <p:cNvSpPr/>
            <p:nvPr/>
          </p:nvSpPr>
          <p:spPr>
            <a:xfrm>
              <a:off x="57593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10"/>
            <p:cNvSpPr/>
            <p:nvPr/>
          </p:nvSpPr>
          <p:spPr>
            <a:xfrm>
              <a:off x="57593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10"/>
            <p:cNvSpPr/>
            <p:nvPr/>
          </p:nvSpPr>
          <p:spPr>
            <a:xfrm>
              <a:off x="57593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10"/>
            <p:cNvSpPr/>
            <p:nvPr/>
          </p:nvSpPr>
          <p:spPr>
            <a:xfrm>
              <a:off x="57593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10"/>
            <p:cNvSpPr/>
            <p:nvPr/>
          </p:nvSpPr>
          <p:spPr>
            <a:xfrm>
              <a:off x="57593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10"/>
            <p:cNvSpPr/>
            <p:nvPr/>
          </p:nvSpPr>
          <p:spPr>
            <a:xfrm>
              <a:off x="57593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10"/>
            <p:cNvSpPr/>
            <p:nvPr/>
          </p:nvSpPr>
          <p:spPr>
            <a:xfrm>
              <a:off x="57593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10"/>
            <p:cNvSpPr/>
            <p:nvPr/>
          </p:nvSpPr>
          <p:spPr>
            <a:xfrm>
              <a:off x="57593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10"/>
            <p:cNvSpPr/>
            <p:nvPr/>
          </p:nvSpPr>
          <p:spPr>
            <a:xfrm>
              <a:off x="57593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10"/>
            <p:cNvSpPr/>
            <p:nvPr/>
          </p:nvSpPr>
          <p:spPr>
            <a:xfrm>
              <a:off x="57593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10"/>
            <p:cNvSpPr/>
            <p:nvPr/>
          </p:nvSpPr>
          <p:spPr>
            <a:xfrm>
              <a:off x="59098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10"/>
            <p:cNvSpPr/>
            <p:nvPr/>
          </p:nvSpPr>
          <p:spPr>
            <a:xfrm>
              <a:off x="5909850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10"/>
            <p:cNvSpPr/>
            <p:nvPr/>
          </p:nvSpPr>
          <p:spPr>
            <a:xfrm>
              <a:off x="59098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10"/>
            <p:cNvSpPr/>
            <p:nvPr/>
          </p:nvSpPr>
          <p:spPr>
            <a:xfrm>
              <a:off x="6060375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10"/>
            <p:cNvSpPr/>
            <p:nvPr/>
          </p:nvSpPr>
          <p:spPr>
            <a:xfrm>
              <a:off x="62108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10"/>
            <p:cNvSpPr/>
            <p:nvPr/>
          </p:nvSpPr>
          <p:spPr>
            <a:xfrm>
              <a:off x="62108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10"/>
            <p:cNvSpPr/>
            <p:nvPr/>
          </p:nvSpPr>
          <p:spPr>
            <a:xfrm>
              <a:off x="651190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77" name="Google Shape;3077;p10"/>
          <p:cNvGrpSpPr/>
          <p:nvPr/>
        </p:nvGrpSpPr>
        <p:grpSpPr>
          <a:xfrm rot="10800000">
            <a:off x="7682451" y="28707"/>
            <a:ext cx="994639" cy="4940182"/>
            <a:chOff x="5759350" y="388625"/>
            <a:chExt cx="1024450" cy="5088250"/>
          </a:xfrm>
        </p:grpSpPr>
        <p:sp>
          <p:nvSpPr>
            <p:cNvPr id="3078" name="Google Shape;3078;p10"/>
            <p:cNvSpPr/>
            <p:nvPr/>
          </p:nvSpPr>
          <p:spPr>
            <a:xfrm>
              <a:off x="57593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10"/>
            <p:cNvSpPr/>
            <p:nvPr/>
          </p:nvSpPr>
          <p:spPr>
            <a:xfrm>
              <a:off x="57593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10"/>
            <p:cNvSpPr/>
            <p:nvPr/>
          </p:nvSpPr>
          <p:spPr>
            <a:xfrm>
              <a:off x="575935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10"/>
            <p:cNvSpPr/>
            <p:nvPr/>
          </p:nvSpPr>
          <p:spPr>
            <a:xfrm>
              <a:off x="57593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10"/>
            <p:cNvSpPr/>
            <p:nvPr/>
          </p:nvSpPr>
          <p:spPr>
            <a:xfrm>
              <a:off x="57593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10"/>
            <p:cNvSpPr/>
            <p:nvPr/>
          </p:nvSpPr>
          <p:spPr>
            <a:xfrm>
              <a:off x="57593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10"/>
            <p:cNvSpPr/>
            <p:nvPr/>
          </p:nvSpPr>
          <p:spPr>
            <a:xfrm>
              <a:off x="57593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10"/>
            <p:cNvSpPr/>
            <p:nvPr/>
          </p:nvSpPr>
          <p:spPr>
            <a:xfrm>
              <a:off x="59098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10"/>
            <p:cNvSpPr/>
            <p:nvPr/>
          </p:nvSpPr>
          <p:spPr>
            <a:xfrm>
              <a:off x="5909850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10"/>
            <p:cNvSpPr/>
            <p:nvPr/>
          </p:nvSpPr>
          <p:spPr>
            <a:xfrm>
              <a:off x="590985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10"/>
            <p:cNvSpPr/>
            <p:nvPr/>
          </p:nvSpPr>
          <p:spPr>
            <a:xfrm>
              <a:off x="5909850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10"/>
            <p:cNvSpPr/>
            <p:nvPr/>
          </p:nvSpPr>
          <p:spPr>
            <a:xfrm>
              <a:off x="59098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10"/>
            <p:cNvSpPr/>
            <p:nvPr/>
          </p:nvSpPr>
          <p:spPr>
            <a:xfrm>
              <a:off x="59098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10"/>
            <p:cNvSpPr/>
            <p:nvPr/>
          </p:nvSpPr>
          <p:spPr>
            <a:xfrm>
              <a:off x="590985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10"/>
            <p:cNvSpPr/>
            <p:nvPr/>
          </p:nvSpPr>
          <p:spPr>
            <a:xfrm>
              <a:off x="59098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10"/>
            <p:cNvSpPr/>
            <p:nvPr/>
          </p:nvSpPr>
          <p:spPr>
            <a:xfrm>
              <a:off x="59098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10"/>
            <p:cNvSpPr/>
            <p:nvPr/>
          </p:nvSpPr>
          <p:spPr>
            <a:xfrm>
              <a:off x="59098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10"/>
            <p:cNvSpPr/>
            <p:nvPr/>
          </p:nvSpPr>
          <p:spPr>
            <a:xfrm>
              <a:off x="5909850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10"/>
            <p:cNvSpPr/>
            <p:nvPr/>
          </p:nvSpPr>
          <p:spPr>
            <a:xfrm>
              <a:off x="590985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10"/>
            <p:cNvSpPr/>
            <p:nvPr/>
          </p:nvSpPr>
          <p:spPr>
            <a:xfrm>
              <a:off x="59098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10"/>
            <p:cNvSpPr/>
            <p:nvPr/>
          </p:nvSpPr>
          <p:spPr>
            <a:xfrm>
              <a:off x="59098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10"/>
            <p:cNvSpPr/>
            <p:nvPr/>
          </p:nvSpPr>
          <p:spPr>
            <a:xfrm>
              <a:off x="5909850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10"/>
            <p:cNvSpPr/>
            <p:nvPr/>
          </p:nvSpPr>
          <p:spPr>
            <a:xfrm>
              <a:off x="59098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10"/>
            <p:cNvSpPr/>
            <p:nvPr/>
          </p:nvSpPr>
          <p:spPr>
            <a:xfrm>
              <a:off x="590985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10"/>
            <p:cNvSpPr/>
            <p:nvPr/>
          </p:nvSpPr>
          <p:spPr>
            <a:xfrm>
              <a:off x="59098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10"/>
            <p:cNvSpPr/>
            <p:nvPr/>
          </p:nvSpPr>
          <p:spPr>
            <a:xfrm>
              <a:off x="590985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10"/>
            <p:cNvSpPr/>
            <p:nvPr/>
          </p:nvSpPr>
          <p:spPr>
            <a:xfrm>
              <a:off x="60603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10"/>
            <p:cNvSpPr/>
            <p:nvPr/>
          </p:nvSpPr>
          <p:spPr>
            <a:xfrm>
              <a:off x="60603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10"/>
            <p:cNvSpPr/>
            <p:nvPr/>
          </p:nvSpPr>
          <p:spPr>
            <a:xfrm>
              <a:off x="60603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10"/>
            <p:cNvSpPr/>
            <p:nvPr/>
          </p:nvSpPr>
          <p:spPr>
            <a:xfrm>
              <a:off x="60603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10"/>
            <p:cNvSpPr/>
            <p:nvPr/>
          </p:nvSpPr>
          <p:spPr>
            <a:xfrm>
              <a:off x="6060375" y="14422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10"/>
            <p:cNvSpPr/>
            <p:nvPr/>
          </p:nvSpPr>
          <p:spPr>
            <a:xfrm>
              <a:off x="60603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10"/>
            <p:cNvSpPr/>
            <p:nvPr/>
          </p:nvSpPr>
          <p:spPr>
            <a:xfrm>
              <a:off x="6060375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10"/>
            <p:cNvSpPr/>
            <p:nvPr/>
          </p:nvSpPr>
          <p:spPr>
            <a:xfrm>
              <a:off x="60603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10"/>
            <p:cNvSpPr/>
            <p:nvPr/>
          </p:nvSpPr>
          <p:spPr>
            <a:xfrm>
              <a:off x="60603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10"/>
            <p:cNvSpPr/>
            <p:nvPr/>
          </p:nvSpPr>
          <p:spPr>
            <a:xfrm>
              <a:off x="60603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10"/>
            <p:cNvSpPr/>
            <p:nvPr/>
          </p:nvSpPr>
          <p:spPr>
            <a:xfrm>
              <a:off x="6060375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10"/>
            <p:cNvSpPr/>
            <p:nvPr/>
          </p:nvSpPr>
          <p:spPr>
            <a:xfrm>
              <a:off x="60603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10"/>
            <p:cNvSpPr/>
            <p:nvPr/>
          </p:nvSpPr>
          <p:spPr>
            <a:xfrm>
              <a:off x="6060375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10"/>
            <p:cNvSpPr/>
            <p:nvPr/>
          </p:nvSpPr>
          <p:spPr>
            <a:xfrm>
              <a:off x="60603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10"/>
            <p:cNvSpPr/>
            <p:nvPr/>
          </p:nvSpPr>
          <p:spPr>
            <a:xfrm>
              <a:off x="60603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10"/>
            <p:cNvSpPr/>
            <p:nvPr/>
          </p:nvSpPr>
          <p:spPr>
            <a:xfrm>
              <a:off x="60603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10"/>
            <p:cNvSpPr/>
            <p:nvPr/>
          </p:nvSpPr>
          <p:spPr>
            <a:xfrm>
              <a:off x="60603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10"/>
            <p:cNvSpPr/>
            <p:nvPr/>
          </p:nvSpPr>
          <p:spPr>
            <a:xfrm>
              <a:off x="6060375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10"/>
            <p:cNvSpPr/>
            <p:nvPr/>
          </p:nvSpPr>
          <p:spPr>
            <a:xfrm>
              <a:off x="60603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10"/>
            <p:cNvSpPr/>
            <p:nvPr/>
          </p:nvSpPr>
          <p:spPr>
            <a:xfrm>
              <a:off x="60603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10"/>
            <p:cNvSpPr/>
            <p:nvPr/>
          </p:nvSpPr>
          <p:spPr>
            <a:xfrm>
              <a:off x="60603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10"/>
            <p:cNvSpPr/>
            <p:nvPr/>
          </p:nvSpPr>
          <p:spPr>
            <a:xfrm>
              <a:off x="60603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10"/>
            <p:cNvSpPr/>
            <p:nvPr/>
          </p:nvSpPr>
          <p:spPr>
            <a:xfrm>
              <a:off x="60603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10"/>
            <p:cNvSpPr/>
            <p:nvPr/>
          </p:nvSpPr>
          <p:spPr>
            <a:xfrm>
              <a:off x="60603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10"/>
            <p:cNvSpPr/>
            <p:nvPr/>
          </p:nvSpPr>
          <p:spPr>
            <a:xfrm>
              <a:off x="6060375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10"/>
            <p:cNvSpPr/>
            <p:nvPr/>
          </p:nvSpPr>
          <p:spPr>
            <a:xfrm>
              <a:off x="6060375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10"/>
            <p:cNvSpPr/>
            <p:nvPr/>
          </p:nvSpPr>
          <p:spPr>
            <a:xfrm>
              <a:off x="6210875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10"/>
            <p:cNvSpPr/>
            <p:nvPr/>
          </p:nvSpPr>
          <p:spPr>
            <a:xfrm>
              <a:off x="6210875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10"/>
            <p:cNvSpPr/>
            <p:nvPr/>
          </p:nvSpPr>
          <p:spPr>
            <a:xfrm>
              <a:off x="62108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10"/>
            <p:cNvSpPr/>
            <p:nvPr/>
          </p:nvSpPr>
          <p:spPr>
            <a:xfrm>
              <a:off x="6210875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10"/>
            <p:cNvSpPr/>
            <p:nvPr/>
          </p:nvSpPr>
          <p:spPr>
            <a:xfrm>
              <a:off x="6210875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10"/>
            <p:cNvSpPr/>
            <p:nvPr/>
          </p:nvSpPr>
          <p:spPr>
            <a:xfrm>
              <a:off x="62108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10"/>
            <p:cNvSpPr/>
            <p:nvPr/>
          </p:nvSpPr>
          <p:spPr>
            <a:xfrm>
              <a:off x="62108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10"/>
            <p:cNvSpPr/>
            <p:nvPr/>
          </p:nvSpPr>
          <p:spPr>
            <a:xfrm>
              <a:off x="6210875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10"/>
            <p:cNvSpPr/>
            <p:nvPr/>
          </p:nvSpPr>
          <p:spPr>
            <a:xfrm>
              <a:off x="6210875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10"/>
            <p:cNvSpPr/>
            <p:nvPr/>
          </p:nvSpPr>
          <p:spPr>
            <a:xfrm>
              <a:off x="621087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10"/>
            <p:cNvSpPr/>
            <p:nvPr/>
          </p:nvSpPr>
          <p:spPr>
            <a:xfrm>
              <a:off x="6210875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10"/>
            <p:cNvSpPr/>
            <p:nvPr/>
          </p:nvSpPr>
          <p:spPr>
            <a:xfrm>
              <a:off x="6210875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10"/>
            <p:cNvSpPr/>
            <p:nvPr/>
          </p:nvSpPr>
          <p:spPr>
            <a:xfrm>
              <a:off x="6210875" y="35493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10"/>
            <p:cNvSpPr/>
            <p:nvPr/>
          </p:nvSpPr>
          <p:spPr>
            <a:xfrm>
              <a:off x="62108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10"/>
            <p:cNvSpPr/>
            <p:nvPr/>
          </p:nvSpPr>
          <p:spPr>
            <a:xfrm>
              <a:off x="621087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10"/>
            <p:cNvSpPr/>
            <p:nvPr/>
          </p:nvSpPr>
          <p:spPr>
            <a:xfrm>
              <a:off x="6210875" y="43019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10"/>
            <p:cNvSpPr/>
            <p:nvPr/>
          </p:nvSpPr>
          <p:spPr>
            <a:xfrm>
              <a:off x="6210875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10"/>
            <p:cNvSpPr/>
            <p:nvPr/>
          </p:nvSpPr>
          <p:spPr>
            <a:xfrm>
              <a:off x="6210875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10"/>
            <p:cNvSpPr/>
            <p:nvPr/>
          </p:nvSpPr>
          <p:spPr>
            <a:xfrm>
              <a:off x="6210875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10"/>
            <p:cNvSpPr/>
            <p:nvPr/>
          </p:nvSpPr>
          <p:spPr>
            <a:xfrm>
              <a:off x="6210875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10"/>
            <p:cNvSpPr/>
            <p:nvPr/>
          </p:nvSpPr>
          <p:spPr>
            <a:xfrm>
              <a:off x="6361375" y="3886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10"/>
            <p:cNvSpPr/>
            <p:nvPr/>
          </p:nvSpPr>
          <p:spPr>
            <a:xfrm>
              <a:off x="6361375" y="53912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10"/>
            <p:cNvSpPr/>
            <p:nvPr/>
          </p:nvSpPr>
          <p:spPr>
            <a:xfrm>
              <a:off x="6361375" y="9906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10"/>
            <p:cNvSpPr/>
            <p:nvPr/>
          </p:nvSpPr>
          <p:spPr>
            <a:xfrm>
              <a:off x="6361375" y="12917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10"/>
            <p:cNvSpPr/>
            <p:nvPr/>
          </p:nvSpPr>
          <p:spPr>
            <a:xfrm>
              <a:off x="6361375" y="159270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10"/>
            <p:cNvSpPr/>
            <p:nvPr/>
          </p:nvSpPr>
          <p:spPr>
            <a:xfrm>
              <a:off x="6361375" y="20442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10"/>
            <p:cNvSpPr/>
            <p:nvPr/>
          </p:nvSpPr>
          <p:spPr>
            <a:xfrm>
              <a:off x="6361375" y="23452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10"/>
            <p:cNvSpPr/>
            <p:nvPr/>
          </p:nvSpPr>
          <p:spPr>
            <a:xfrm>
              <a:off x="6361375" y="27968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10"/>
            <p:cNvSpPr/>
            <p:nvPr/>
          </p:nvSpPr>
          <p:spPr>
            <a:xfrm>
              <a:off x="6361375" y="30978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10"/>
            <p:cNvSpPr/>
            <p:nvPr/>
          </p:nvSpPr>
          <p:spPr>
            <a:xfrm>
              <a:off x="6361375" y="324832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10"/>
            <p:cNvSpPr/>
            <p:nvPr/>
          </p:nvSpPr>
          <p:spPr>
            <a:xfrm>
              <a:off x="6361375" y="35493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10"/>
            <p:cNvSpPr/>
            <p:nvPr/>
          </p:nvSpPr>
          <p:spPr>
            <a:xfrm>
              <a:off x="6361375" y="36998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10"/>
            <p:cNvSpPr/>
            <p:nvPr/>
          </p:nvSpPr>
          <p:spPr>
            <a:xfrm>
              <a:off x="6361375" y="38503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10"/>
            <p:cNvSpPr/>
            <p:nvPr/>
          </p:nvSpPr>
          <p:spPr>
            <a:xfrm>
              <a:off x="6361375" y="41514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10"/>
            <p:cNvSpPr/>
            <p:nvPr/>
          </p:nvSpPr>
          <p:spPr>
            <a:xfrm>
              <a:off x="6361375" y="43019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10"/>
            <p:cNvSpPr/>
            <p:nvPr/>
          </p:nvSpPr>
          <p:spPr>
            <a:xfrm>
              <a:off x="6361375" y="475345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10"/>
            <p:cNvSpPr/>
            <p:nvPr/>
          </p:nvSpPr>
          <p:spPr>
            <a:xfrm>
              <a:off x="6361375" y="5054450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10"/>
            <p:cNvSpPr/>
            <p:nvPr/>
          </p:nvSpPr>
          <p:spPr>
            <a:xfrm>
              <a:off x="6361375" y="5204975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10"/>
            <p:cNvSpPr/>
            <p:nvPr/>
          </p:nvSpPr>
          <p:spPr>
            <a:xfrm>
              <a:off x="651190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10"/>
            <p:cNvSpPr/>
            <p:nvPr/>
          </p:nvSpPr>
          <p:spPr>
            <a:xfrm>
              <a:off x="6511900" y="12917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10"/>
            <p:cNvSpPr/>
            <p:nvPr/>
          </p:nvSpPr>
          <p:spPr>
            <a:xfrm>
              <a:off x="651190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10"/>
            <p:cNvSpPr/>
            <p:nvPr/>
          </p:nvSpPr>
          <p:spPr>
            <a:xfrm>
              <a:off x="6511900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10"/>
            <p:cNvSpPr/>
            <p:nvPr/>
          </p:nvSpPr>
          <p:spPr>
            <a:xfrm>
              <a:off x="6511900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10"/>
            <p:cNvSpPr/>
            <p:nvPr/>
          </p:nvSpPr>
          <p:spPr>
            <a:xfrm>
              <a:off x="651190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10"/>
            <p:cNvSpPr/>
            <p:nvPr/>
          </p:nvSpPr>
          <p:spPr>
            <a:xfrm>
              <a:off x="651190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10"/>
            <p:cNvSpPr/>
            <p:nvPr/>
          </p:nvSpPr>
          <p:spPr>
            <a:xfrm>
              <a:off x="6511900" y="52049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10"/>
            <p:cNvSpPr/>
            <p:nvPr/>
          </p:nvSpPr>
          <p:spPr>
            <a:xfrm>
              <a:off x="666240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10"/>
            <p:cNvSpPr/>
            <p:nvPr/>
          </p:nvSpPr>
          <p:spPr>
            <a:xfrm>
              <a:off x="666240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10"/>
            <p:cNvSpPr/>
            <p:nvPr/>
          </p:nvSpPr>
          <p:spPr>
            <a:xfrm>
              <a:off x="6662400" y="26462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10"/>
          <p:cNvGrpSpPr/>
          <p:nvPr/>
        </p:nvGrpSpPr>
        <p:grpSpPr>
          <a:xfrm rot="10800000">
            <a:off x="7682451" y="28707"/>
            <a:ext cx="1140783" cy="5086302"/>
            <a:chOff x="5608825" y="238125"/>
            <a:chExt cx="1174975" cy="5238750"/>
          </a:xfrm>
        </p:grpSpPr>
        <p:sp>
          <p:nvSpPr>
            <p:cNvPr id="3180" name="Google Shape;3180;p10"/>
            <p:cNvSpPr/>
            <p:nvPr/>
          </p:nvSpPr>
          <p:spPr>
            <a:xfrm>
              <a:off x="560882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10"/>
            <p:cNvSpPr/>
            <p:nvPr/>
          </p:nvSpPr>
          <p:spPr>
            <a:xfrm>
              <a:off x="560882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10"/>
            <p:cNvSpPr/>
            <p:nvPr/>
          </p:nvSpPr>
          <p:spPr>
            <a:xfrm>
              <a:off x="5608825" y="27968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10"/>
            <p:cNvSpPr/>
            <p:nvPr/>
          </p:nvSpPr>
          <p:spPr>
            <a:xfrm>
              <a:off x="5608825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10"/>
            <p:cNvSpPr/>
            <p:nvPr/>
          </p:nvSpPr>
          <p:spPr>
            <a:xfrm>
              <a:off x="5759350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10"/>
            <p:cNvSpPr/>
            <p:nvPr/>
          </p:nvSpPr>
          <p:spPr>
            <a:xfrm>
              <a:off x="5759350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10"/>
            <p:cNvSpPr/>
            <p:nvPr/>
          </p:nvSpPr>
          <p:spPr>
            <a:xfrm>
              <a:off x="57593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10"/>
            <p:cNvSpPr/>
            <p:nvPr/>
          </p:nvSpPr>
          <p:spPr>
            <a:xfrm>
              <a:off x="57593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10"/>
            <p:cNvSpPr/>
            <p:nvPr/>
          </p:nvSpPr>
          <p:spPr>
            <a:xfrm>
              <a:off x="5759350" y="17432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10"/>
            <p:cNvSpPr/>
            <p:nvPr/>
          </p:nvSpPr>
          <p:spPr>
            <a:xfrm>
              <a:off x="5759350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10"/>
            <p:cNvSpPr/>
            <p:nvPr/>
          </p:nvSpPr>
          <p:spPr>
            <a:xfrm>
              <a:off x="57593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10"/>
            <p:cNvSpPr/>
            <p:nvPr/>
          </p:nvSpPr>
          <p:spPr>
            <a:xfrm>
              <a:off x="57593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10"/>
            <p:cNvSpPr/>
            <p:nvPr/>
          </p:nvSpPr>
          <p:spPr>
            <a:xfrm>
              <a:off x="5759350" y="29473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10"/>
            <p:cNvSpPr/>
            <p:nvPr/>
          </p:nvSpPr>
          <p:spPr>
            <a:xfrm>
              <a:off x="5759350" y="30978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10"/>
            <p:cNvSpPr/>
            <p:nvPr/>
          </p:nvSpPr>
          <p:spPr>
            <a:xfrm>
              <a:off x="5759350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10"/>
            <p:cNvSpPr/>
            <p:nvPr/>
          </p:nvSpPr>
          <p:spPr>
            <a:xfrm>
              <a:off x="5759350" y="38503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10"/>
            <p:cNvSpPr/>
            <p:nvPr/>
          </p:nvSpPr>
          <p:spPr>
            <a:xfrm>
              <a:off x="5759350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10"/>
            <p:cNvSpPr/>
            <p:nvPr/>
          </p:nvSpPr>
          <p:spPr>
            <a:xfrm>
              <a:off x="5759350" y="44524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10"/>
            <p:cNvSpPr/>
            <p:nvPr/>
          </p:nvSpPr>
          <p:spPr>
            <a:xfrm>
              <a:off x="57593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10"/>
            <p:cNvSpPr/>
            <p:nvPr/>
          </p:nvSpPr>
          <p:spPr>
            <a:xfrm>
              <a:off x="57593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10"/>
            <p:cNvSpPr/>
            <p:nvPr/>
          </p:nvSpPr>
          <p:spPr>
            <a:xfrm>
              <a:off x="5759350" y="505445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10"/>
            <p:cNvSpPr/>
            <p:nvPr/>
          </p:nvSpPr>
          <p:spPr>
            <a:xfrm>
              <a:off x="5909850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10"/>
            <p:cNvSpPr/>
            <p:nvPr/>
          </p:nvSpPr>
          <p:spPr>
            <a:xfrm>
              <a:off x="5909850" y="53912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10"/>
            <p:cNvSpPr/>
            <p:nvPr/>
          </p:nvSpPr>
          <p:spPr>
            <a:xfrm>
              <a:off x="5909850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10"/>
            <p:cNvSpPr/>
            <p:nvPr/>
          </p:nvSpPr>
          <p:spPr>
            <a:xfrm>
              <a:off x="5909850" y="9906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10"/>
            <p:cNvSpPr/>
            <p:nvPr/>
          </p:nvSpPr>
          <p:spPr>
            <a:xfrm>
              <a:off x="5909850" y="1592700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10"/>
            <p:cNvSpPr/>
            <p:nvPr/>
          </p:nvSpPr>
          <p:spPr>
            <a:xfrm>
              <a:off x="5909850" y="21947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10"/>
            <p:cNvSpPr/>
            <p:nvPr/>
          </p:nvSpPr>
          <p:spPr>
            <a:xfrm>
              <a:off x="5909850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10"/>
            <p:cNvSpPr/>
            <p:nvPr/>
          </p:nvSpPr>
          <p:spPr>
            <a:xfrm>
              <a:off x="5909850" y="24957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10"/>
            <p:cNvSpPr/>
            <p:nvPr/>
          </p:nvSpPr>
          <p:spPr>
            <a:xfrm>
              <a:off x="5909850" y="33988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10"/>
            <p:cNvSpPr/>
            <p:nvPr/>
          </p:nvSpPr>
          <p:spPr>
            <a:xfrm>
              <a:off x="5909850" y="415140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10"/>
            <p:cNvSpPr/>
            <p:nvPr/>
          </p:nvSpPr>
          <p:spPr>
            <a:xfrm>
              <a:off x="5909850" y="46029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10"/>
            <p:cNvSpPr/>
            <p:nvPr/>
          </p:nvSpPr>
          <p:spPr>
            <a:xfrm>
              <a:off x="5909850" y="47534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10"/>
            <p:cNvSpPr/>
            <p:nvPr/>
          </p:nvSpPr>
          <p:spPr>
            <a:xfrm>
              <a:off x="5909850" y="53554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10"/>
            <p:cNvSpPr/>
            <p:nvPr/>
          </p:nvSpPr>
          <p:spPr>
            <a:xfrm>
              <a:off x="60603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10"/>
            <p:cNvSpPr/>
            <p:nvPr/>
          </p:nvSpPr>
          <p:spPr>
            <a:xfrm>
              <a:off x="6060375" y="3886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10"/>
            <p:cNvSpPr/>
            <p:nvPr/>
          </p:nvSpPr>
          <p:spPr>
            <a:xfrm>
              <a:off x="6060375" y="8401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10"/>
            <p:cNvSpPr/>
            <p:nvPr/>
          </p:nvSpPr>
          <p:spPr>
            <a:xfrm>
              <a:off x="6060375" y="11411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10"/>
            <p:cNvSpPr/>
            <p:nvPr/>
          </p:nvSpPr>
          <p:spPr>
            <a:xfrm>
              <a:off x="6060375" y="18937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10"/>
            <p:cNvSpPr/>
            <p:nvPr/>
          </p:nvSpPr>
          <p:spPr>
            <a:xfrm>
              <a:off x="6060375" y="20442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10"/>
            <p:cNvSpPr/>
            <p:nvPr/>
          </p:nvSpPr>
          <p:spPr>
            <a:xfrm>
              <a:off x="60603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0" y="0"/>
                  </a:moveTo>
                  <a:lnTo>
                    <a:pt x="0" y="4855"/>
                  </a:lnTo>
                  <a:lnTo>
                    <a:pt x="4855" y="4855"/>
                  </a:lnTo>
                  <a:lnTo>
                    <a:pt x="485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10"/>
            <p:cNvSpPr/>
            <p:nvPr/>
          </p:nvSpPr>
          <p:spPr>
            <a:xfrm>
              <a:off x="6060375" y="4000875"/>
              <a:ext cx="121400" cy="121425"/>
            </a:xfrm>
            <a:custGeom>
              <a:avLst/>
              <a:gdLst/>
              <a:ahLst/>
              <a:cxnLst/>
              <a:rect l="l" t="t" r="r" b="b"/>
              <a:pathLst>
                <a:path w="4856" h="4857" extrusionOk="0">
                  <a:moveTo>
                    <a:pt x="0" y="1"/>
                  </a:moveTo>
                  <a:lnTo>
                    <a:pt x="0" y="4856"/>
                  </a:lnTo>
                  <a:lnTo>
                    <a:pt x="4855" y="4856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10"/>
            <p:cNvSpPr/>
            <p:nvPr/>
          </p:nvSpPr>
          <p:spPr>
            <a:xfrm>
              <a:off x="6210875" y="2381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10"/>
            <p:cNvSpPr/>
            <p:nvPr/>
          </p:nvSpPr>
          <p:spPr>
            <a:xfrm>
              <a:off x="6210875" y="6896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10"/>
            <p:cNvSpPr/>
            <p:nvPr/>
          </p:nvSpPr>
          <p:spPr>
            <a:xfrm>
              <a:off x="6210875" y="23452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10"/>
            <p:cNvSpPr/>
            <p:nvPr/>
          </p:nvSpPr>
          <p:spPr>
            <a:xfrm>
              <a:off x="6210875" y="324832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10"/>
            <p:cNvSpPr/>
            <p:nvPr/>
          </p:nvSpPr>
          <p:spPr>
            <a:xfrm>
              <a:off x="6210875" y="3699875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0"/>
                  </a:moveTo>
                  <a:lnTo>
                    <a:pt x="1" y="4855"/>
                  </a:lnTo>
                  <a:lnTo>
                    <a:pt x="4856" y="4855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10"/>
            <p:cNvSpPr/>
            <p:nvPr/>
          </p:nvSpPr>
          <p:spPr>
            <a:xfrm>
              <a:off x="6361375" y="1442200"/>
              <a:ext cx="121425" cy="121400"/>
            </a:xfrm>
            <a:custGeom>
              <a:avLst/>
              <a:gdLst/>
              <a:ahLst/>
              <a:cxnLst/>
              <a:rect l="l" t="t" r="r" b="b"/>
              <a:pathLst>
                <a:path w="4857" h="4856" extrusionOk="0">
                  <a:moveTo>
                    <a:pt x="1" y="0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10"/>
            <p:cNvSpPr/>
            <p:nvPr/>
          </p:nvSpPr>
          <p:spPr>
            <a:xfrm>
              <a:off x="6361375" y="2646275"/>
              <a:ext cx="121425" cy="121425"/>
            </a:xfrm>
            <a:custGeom>
              <a:avLst/>
              <a:gdLst/>
              <a:ahLst/>
              <a:cxnLst/>
              <a:rect l="l" t="t" r="r" b="b"/>
              <a:pathLst>
                <a:path w="4857" h="4857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10"/>
            <p:cNvSpPr/>
            <p:nvPr/>
          </p:nvSpPr>
          <p:spPr>
            <a:xfrm>
              <a:off x="6662400" y="4903950"/>
              <a:ext cx="121400" cy="121400"/>
            </a:xfrm>
            <a:custGeom>
              <a:avLst/>
              <a:gdLst/>
              <a:ahLst/>
              <a:cxnLst/>
              <a:rect l="l" t="t" r="r" b="b"/>
              <a:pathLst>
                <a:path w="4856" h="4856" extrusionOk="0">
                  <a:moveTo>
                    <a:pt x="1" y="1"/>
                  </a:moveTo>
                  <a:lnTo>
                    <a:pt x="1" y="4856"/>
                  </a:lnTo>
                  <a:lnTo>
                    <a:pt x="4856" y="4856"/>
                  </a:lnTo>
                  <a:lnTo>
                    <a:pt x="48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8300" y="739375"/>
            <a:ext cx="67611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8300" y="1733550"/>
            <a:ext cx="6761100" cy="298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▪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▫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●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○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tillium Web Light"/>
              <a:buChar char="■"/>
              <a:defRPr sz="2400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lvl="1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lvl="2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lvl="3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lvl="4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lvl="5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lvl="6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lvl="7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lvl="8">
              <a:buNone/>
              <a:defRPr sz="1200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5_157152B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emf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9_CAE97E1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D_F71EC6CA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C_539C205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emf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769951" y="410178"/>
            <a:ext cx="53967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Starbucks</a:t>
            </a:r>
            <a:r>
              <a:rPr lang="en" dirty="0">
                <a:solidFill>
                  <a:srgbClr val="0B714C"/>
                </a:solidFill>
              </a:rPr>
              <a:t> </a:t>
            </a:r>
            <a:br>
              <a:rPr lang="en" dirty="0"/>
            </a:b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Statistical Learning</a:t>
            </a:r>
            <a:br>
              <a:rPr lang="en" sz="4000" b="1" dirty="0">
                <a:solidFill>
                  <a:srgbClr val="0B714C"/>
                </a:solidFill>
              </a:rPr>
            </a:br>
            <a:r>
              <a:rPr lang="en" sz="4000" b="1" dirty="0">
                <a:solidFill>
                  <a:srgbClr val="0B714C"/>
                </a:solidFill>
              </a:rPr>
              <a:t>Project</a:t>
            </a:r>
            <a:br>
              <a:rPr lang="en" sz="2000" dirty="0"/>
            </a:br>
            <a:br>
              <a:rPr lang="en" sz="2000" dirty="0"/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Alberto Calabrese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Eleonora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Mesaglio</a:t>
            </a:r>
            <a:br>
              <a:rPr lang="en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Greta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d’Amore</a:t>
            </a:r>
            <a:r>
              <a:rPr lang="en" sz="20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" sz="2000" dirty="0" err="1">
                <a:solidFill>
                  <a:schemeClr val="accent1">
                    <a:lumMod val="75000"/>
                  </a:schemeClr>
                </a:solidFill>
              </a:rPr>
              <a:t>Grelli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997" y="410178"/>
            <a:ext cx="1161536" cy="1153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097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3. Data Visualization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637637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Histograms | Boxplot | Scatterplot | </a:t>
            </a:r>
            <a:r>
              <a:rPr lang="en" dirty="0" err="1">
                <a:solidFill>
                  <a:schemeClr val="accent1">
                    <a:lumMod val="75000"/>
                  </a:schemeClr>
                </a:solidFill>
              </a:rPr>
              <a:t>Barplot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54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Histograms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9A0F6F-87CA-E526-3289-F4DE68DF5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958" y="923731"/>
            <a:ext cx="4555702" cy="3993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865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Boxplot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6B97C3-961D-C474-4BE8-42A69B7417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965" y="948593"/>
            <a:ext cx="5722986" cy="396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Scatterplot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2F8C78-8EC8-74B6-3429-F39355D302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836" y="1175657"/>
            <a:ext cx="6314115" cy="3544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651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 err="1">
                <a:solidFill>
                  <a:srgbClr val="0B714C"/>
                </a:solidFill>
              </a:rPr>
              <a:t>Barplot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39D04-1D21-0492-121E-E3197B2A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2475" y="729244"/>
            <a:ext cx="4796322" cy="425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401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4. Regression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Linear Regression | Logistic Regression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2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Linear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AD649C-8A6D-3857-3E50-CB5D72D5AA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881" y="1404447"/>
            <a:ext cx="3571637" cy="20654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62694893"/>
                  </p:ext>
                </p:extLst>
              </p:nvPr>
            </p:nvGraphicFramePr>
            <p:xfrm>
              <a:off x="365881" y="3638477"/>
              <a:ext cx="3571636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111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0754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714327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3571" r="-103571" b="-1567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96491" r="-1754" b="-1567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Simple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2509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2519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0.826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2926068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kumimoji="0" lang="en" sz="24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Titillium Web Light"/>
                <a:cs typeface="Titillium Web Light"/>
                <a:sym typeface="Titillium Web Light"/>
              </a:rPr>
              <a:t>Simple and Multiple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3771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Adjusted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GB" sz="110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</m:ctrlPr>
                                </m:sSupPr>
                                <m:e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it-IT" sz="11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cs typeface="Titillium Web Light"/>
                                      <a:sym typeface="Titillium Web Light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Google Shape;3938;p25">
                <a:extLst>
                  <a:ext uri="{FF2B5EF4-FFF2-40B4-BE49-F238E27FC236}">
                    <a16:creationId xmlns:a16="http://schemas.microsoft.com/office/drawing/2014/main" id="{F589E016-5A89-434A-EA1E-DA649FB3891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48719730"/>
                  </p:ext>
                </p:extLst>
              </p:nvPr>
            </p:nvGraphicFramePr>
            <p:xfrm>
              <a:off x="4211031" y="3636861"/>
              <a:ext cx="3447219" cy="122078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3683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9715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6343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681275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697613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03704" t="-2632" r="-101852" b="-15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396364" t="-2632" b="-15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4835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1494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1550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0B138B3-21B6-63B2-4FAF-3CFDECB2B1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7138" y="1404446"/>
            <a:ext cx="3661113" cy="2065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08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6636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Lasso and Ridge</a:t>
            </a:r>
            <a:br>
              <a:rPr lang="en" sz="5400" b="1" dirty="0">
                <a:solidFill>
                  <a:srgbClr val="0B714C"/>
                </a:solidFill>
              </a:rPr>
            </a:br>
            <a:r>
              <a:rPr lang="en" sz="5400" b="1" dirty="0">
                <a:solidFill>
                  <a:srgbClr val="0B714C"/>
                </a:solidFill>
              </a:rPr>
              <a:t>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F80DD5-A6AE-1313-4CCF-913A7734DB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675" y="949372"/>
            <a:ext cx="3706055" cy="18491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F07D64-73C1-3F24-4789-340DFFF309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16675" y="3102807"/>
            <a:ext cx="3706055" cy="184912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00097"/>
                  </p:ext>
                </p:extLst>
              </p:nvPr>
            </p:nvGraphicFramePr>
            <p:xfrm>
              <a:off x="206733" y="2172954"/>
              <a:ext cx="3422145" cy="1849125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63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Google Shape;3938;p25">
                <a:extLst>
                  <a:ext uri="{FF2B5EF4-FFF2-40B4-BE49-F238E27FC236}">
                    <a16:creationId xmlns:a16="http://schemas.microsoft.com/office/drawing/2014/main" id="{040C7B00-688D-FF24-8E5B-BA1762D877A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288900097"/>
                  </p:ext>
                </p:extLst>
              </p:nvPr>
            </p:nvGraphicFramePr>
            <p:xfrm>
              <a:off x="206733" y="2172954"/>
              <a:ext cx="3422145" cy="1849125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40715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14071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616375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6"/>
                          <a:stretch>
                            <a:fillRect l="-101111" t="-2041" r="-101111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0.9975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0.0024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16375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Ridge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0.9941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0.0066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41923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Logistic Regression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6" name="Google Shape;3938;p25">
            <a:extLst>
              <a:ext uri="{FF2B5EF4-FFF2-40B4-BE49-F238E27FC236}">
                <a16:creationId xmlns:a16="http://schemas.microsoft.com/office/drawing/2014/main" id="{836F1BD5-10AA-8BA8-7583-E52B637CB0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8541461"/>
              </p:ext>
            </p:extLst>
          </p:nvPr>
        </p:nvGraphicFramePr>
        <p:xfrm>
          <a:off x="305608" y="1486111"/>
          <a:ext cx="3405586" cy="1186060"/>
        </p:xfrm>
        <a:graphic>
          <a:graphicData uri="http://schemas.openxmlformats.org/drawingml/2006/table">
            <a:tbl>
              <a:tblPr>
                <a:noFill/>
                <a:tableStyleId>{0F24753E-8A85-4BEE-97E2-441CDA198357}</a:tableStyleId>
              </a:tblPr>
              <a:tblGrid>
                <a:gridCol w="7836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51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318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489">
                  <a:extLst>
                    <a:ext uri="{9D8B030D-6E8A-4147-A177-3AD203B41FA5}">
                      <a16:colId xmlns:a16="http://schemas.microsoft.com/office/drawing/2014/main" val="3563633751"/>
                    </a:ext>
                  </a:extLst>
                </a:gridCol>
              </a:tblGrid>
              <a:tr h="34566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Accuracy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Precision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Recall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1100" dirty="0">
                          <a:solidFill>
                            <a:srgbClr val="FFFFFF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F1 Score</a:t>
                      </a:r>
                      <a:endParaRPr sz="1100" dirty="0">
                        <a:solidFill>
                          <a:srgbClr val="FFFFFF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80B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363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rgbClr val="0B87A1"/>
                          </a:solidFill>
                          <a:latin typeface="Titillium Web Light"/>
                          <a:ea typeface="Titillium Web Light"/>
                          <a:cs typeface="Titillium Web Light"/>
                          <a:sym typeface="Titillium Web Light"/>
                        </a:rPr>
                        <a:t>Cross Validation</a:t>
                      </a:r>
                      <a:endParaRPr sz="1100" dirty="0">
                        <a:solidFill>
                          <a:srgbClr val="0B87A1"/>
                        </a:solidFill>
                        <a:latin typeface="Titillium Web Light"/>
                        <a:ea typeface="Titillium Web Light"/>
                        <a:cs typeface="Titillium Web Light"/>
                        <a:sym typeface="Titillium Web Light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0.91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T" b="1" dirty="0">
                          <a:solidFill>
                            <a:srgbClr val="003B55"/>
                          </a:solidFill>
                          <a:latin typeface="Titillium Web"/>
                          <a:ea typeface="Titillium Web"/>
                          <a:cs typeface="Titillium Web"/>
                          <a:sym typeface="Titillium Web"/>
                        </a:rPr>
                        <a:t>0.92</a:t>
                      </a:r>
                      <a:endParaRPr b="1" dirty="0">
                        <a:solidFill>
                          <a:srgbClr val="003B55"/>
                        </a:solidFill>
                        <a:latin typeface="Titillium Web"/>
                        <a:ea typeface="Titillium Web"/>
                        <a:cs typeface="Titillium Web"/>
                        <a:sym typeface="Titillium Web"/>
                      </a:endParaRPr>
                    </a:p>
                  </a:txBody>
                  <a:tcPr marL="91425" marR="91425" marT="68575" marB="68575" anchor="ctr">
                    <a:lnL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BFB7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B87A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80BF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3E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950E697-90F8-F8CC-7E20-B9858BE99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68" y="995344"/>
            <a:ext cx="3860731" cy="21780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954462"/>
                  </p:ext>
                </p:extLst>
              </p:nvPr>
            </p:nvGraphicFramePr>
            <p:xfrm>
              <a:off x="1118284" y="365738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345661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Google Shape;3938;p25">
                <a:extLst>
                  <a:ext uri="{FF2B5EF4-FFF2-40B4-BE49-F238E27FC236}">
                    <a16:creationId xmlns:a16="http://schemas.microsoft.com/office/drawing/2014/main" id="{9A3F0D32-26A8-447B-D252-2C106172D2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07954462"/>
                  </p:ext>
                </p:extLst>
              </p:nvPr>
            </p:nvGraphicFramePr>
            <p:xfrm>
              <a:off x="1118284" y="3657389"/>
              <a:ext cx="5932740" cy="1186060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113660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84097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563633751"/>
                        </a:ext>
                      </a:extLst>
                    </a:gridCol>
                    <a:gridCol w="988790">
                      <a:extLst>
                        <a:ext uri="{9D8B030D-6E8A-4147-A177-3AD203B41FA5}">
                          <a16:colId xmlns:a16="http://schemas.microsoft.com/office/drawing/2014/main" val="3366676161"/>
                        </a:ext>
                      </a:extLst>
                    </a:gridCol>
                  </a:tblGrid>
                  <a:tr h="472430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BIC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1282" r="-201282" b="-15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Residual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Null</a:t>
                          </a:r>
                          <a:r>
                            <a:rPr lang="it-IT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 </a:t>
                          </a:r>
                          <a:r>
                            <a:rPr lang="it-IT" sz="1100" dirty="0" err="1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Deviance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13630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Multiple linear regression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69.42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121.75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0.88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39.42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it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335.48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284726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Cross Validation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79808" y="1880418"/>
            <a:ext cx="3434965" cy="2419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dirty="0"/>
              <a:t>We decided to split the data, allocating 80% of the examples for training and 20% for testing. We then evaluated the model using the testing set and calculated the mean squared error and the root mean squared error to assess its accuracy.</a:t>
            </a: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1001182"/>
                  </p:ext>
                </p:extLst>
              </p:nvPr>
            </p:nvGraphicFramePr>
            <p:xfrm>
              <a:off x="4229099" y="3536839"/>
              <a:ext cx="3101076" cy="13216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9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1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3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110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</m:ctrlPr>
                                  </m:sSupPr>
                                  <m:e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it-IT" sz="1100" b="0" i="1" smtClean="0">
                                        <a:solidFill>
                                          <a:srgbClr val="FFFFFF"/>
                                        </a:solidFill>
                                        <a:latin typeface="Cambria Math" panose="02040503050406030204" pitchFamily="18" charset="0"/>
                                        <a:cs typeface="Titillium Web Light"/>
                                        <a:sym typeface="Titillium Web Light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338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oogle Shape;3938;p25">
                <a:extLst>
                  <a:ext uri="{FF2B5EF4-FFF2-40B4-BE49-F238E27FC236}">
                    <a16:creationId xmlns:a16="http://schemas.microsoft.com/office/drawing/2014/main" id="{836F1BD5-10AA-8BA8-7583-E52B637CB05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711001182"/>
                  </p:ext>
                </p:extLst>
              </p:nvPr>
            </p:nvGraphicFramePr>
            <p:xfrm>
              <a:off x="4229099" y="3536839"/>
              <a:ext cx="3101076" cy="1321676"/>
            </p:xfrm>
            <a:graphic>
              <a:graphicData uri="http://schemas.openxmlformats.org/drawingml/2006/table">
                <a:tbl>
                  <a:tblPr>
                    <a:noFill/>
                    <a:tableStyleId>{0F24753E-8A85-4BEE-97E2-441CDA198357}</a:tableStyleId>
                  </a:tblPr>
                  <a:tblGrid>
                    <a:gridCol w="82944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1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77526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35338">
                    <a:tc>
                      <a:txBody>
                        <a:bodyPr/>
                        <a:lstStyle/>
                        <a:p>
                          <a:pPr marL="0" lvl="0" indent="0" algn="l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Accuracy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FFFFFF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MSE</a:t>
                          </a:r>
                          <a:endParaRPr sz="1100" dirty="0">
                            <a:solidFill>
                              <a:srgbClr val="FFFFFF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80BFB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T"/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5"/>
                          <a:stretch>
                            <a:fillRect l="-303279" t="-2857" r="-1639" b="-2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886338">
                    <a:tc>
                      <a:txBody>
                        <a:bodyPr/>
                        <a:lstStyle/>
                        <a:p>
                          <a:pPr marL="0" lvl="0" indent="0" algn="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" sz="1100" dirty="0">
                              <a:solidFill>
                                <a:srgbClr val="0B87A1"/>
                              </a:solidFill>
                              <a:latin typeface="Titillium Web Light"/>
                              <a:ea typeface="Titillium Web Light"/>
                              <a:cs typeface="Titillium Web Light"/>
                              <a:sym typeface="Titillium Web Light"/>
                            </a:rPr>
                            <a:t>Lasso regression model</a:t>
                          </a:r>
                          <a:endParaRPr sz="1100" dirty="0">
                            <a:solidFill>
                              <a:srgbClr val="0B87A1"/>
                            </a:solidFill>
                            <a:latin typeface="Titillium Web Light"/>
                            <a:ea typeface="Titillium Web Light"/>
                            <a:cs typeface="Titillium Web Light"/>
                            <a:sym typeface="Titillium Web Light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0.0026</a:t>
                          </a: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IT" b="1" dirty="0">
                              <a:solidFill>
                                <a:srgbClr val="003B55"/>
                              </a:solidFill>
                              <a:latin typeface="Titillium Web"/>
                              <a:ea typeface="Titillium Web"/>
                              <a:cs typeface="Titillium Web"/>
                              <a:sym typeface="Titillium Web"/>
                            </a:rPr>
                            <a:t>0.997</a:t>
                          </a:r>
                          <a:endParaRPr b="1" dirty="0">
                            <a:solidFill>
                              <a:srgbClr val="003B55"/>
                            </a:solidFill>
                            <a:latin typeface="Titillium Web"/>
                            <a:ea typeface="Titillium Web"/>
                            <a:cs typeface="Titillium Web"/>
                            <a:sym typeface="Titillium Web"/>
                          </a:endParaRPr>
                        </a:p>
                      </a:txBody>
                      <a:tcPr marL="91425" marR="91425" marT="68575" marB="68575" anchor="ctr">
                        <a:lnL w="9525" cap="flat" cmpd="sng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rgbClr val="80BFB7">
                              <a:alpha val="0"/>
                            </a:srgbClr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rgbClr val="0B87A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rgbClr val="80BFB7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D3EBD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Google Shape;3859;p16">
            <a:extLst>
              <a:ext uri="{FF2B5EF4-FFF2-40B4-BE49-F238E27FC236}">
                <a16:creationId xmlns:a16="http://schemas.microsoft.com/office/drawing/2014/main" id="{24D51ED3-D596-9EAC-4C57-29176AE7182E}"/>
              </a:ext>
            </a:extLst>
          </p:cNvPr>
          <p:cNvSpPr txBox="1">
            <a:spLocks/>
          </p:cNvSpPr>
          <p:nvPr/>
        </p:nvSpPr>
        <p:spPr>
          <a:xfrm>
            <a:off x="279808" y="842252"/>
            <a:ext cx="3568292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sz="2400" dirty="0">
                <a:solidFill>
                  <a:srgbClr val="D3EBD5">
                    <a:lumMod val="75000"/>
                  </a:srgbClr>
                </a:solidFill>
                <a:latin typeface="Titillium Web Light"/>
                <a:cs typeface="Titillium Web Light"/>
                <a:sym typeface="Titillium Web Light"/>
              </a:rPr>
              <a:t>Lasso Regression Model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ECBAD8-6AB4-695B-9577-C3C0AFE19B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35947" y="1039052"/>
            <a:ext cx="3920820" cy="199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4827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154131" y="235474"/>
            <a:ext cx="4791093" cy="8748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rgbClr val="0B714C"/>
                </a:solidFill>
              </a:rPr>
              <a:t>What is Starbucks ?</a:t>
            </a:r>
            <a:endParaRPr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D620CC-D217-5A4F-A18A-C4F7EB16F8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224" y="235475"/>
            <a:ext cx="1161536" cy="11537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60EC2DC-C21D-B866-6441-5660F4A61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5540" y="2041869"/>
            <a:ext cx="2426358" cy="28388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95F502-E1B7-40FD-FD48-01EE224E84EA}"/>
              </a:ext>
            </a:extLst>
          </p:cNvPr>
          <p:cNvSpPr txBox="1"/>
          <p:nvPr/>
        </p:nvSpPr>
        <p:spPr>
          <a:xfrm>
            <a:off x="154131" y="1259632"/>
            <a:ext cx="421259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Starbucks is a global coffeehouse chain known for its specialty coffee drinks, teas, and pastries. </a:t>
            </a:r>
          </a:p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Founded in Seattle in 1971, it has since expanded worldwide, offering a variety of beverages and snacks in a cozy, café-style environment. </a:t>
            </a:r>
          </a:p>
          <a:p>
            <a:pPr algn="just"/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rgbClr val="003B55"/>
                </a:solidFill>
                <a:effectLst/>
                <a:uLnTx/>
                <a:uFillTx/>
                <a:latin typeface="Dosis ExtraLight"/>
                <a:sym typeface="Dosis ExtraLight"/>
              </a:rPr>
              <a:t>Starbucks is also noted for its customer-centric approach and ethically sourced coffee beans.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527153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5. Conclusions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Conclusions | Potential implementations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128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00210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Conclusions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1898959"/>
            <a:ext cx="6844291" cy="2936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In this project, we conduct a thorough analysis of the </a:t>
            </a:r>
            <a:r>
              <a:rPr lang="en-GB" sz="1400" i="1" dirty="0"/>
              <a:t>Starbucks™ Beverage Components</a:t>
            </a:r>
            <a:r>
              <a:rPr lang="en-GB" sz="1400" dirty="0"/>
              <a:t> dataset, which contains information about the ingredients of Starbucks™ beverages. Our goal is to gain a comprehensive understanding of the data and build models for accurate predictions.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The process involves several key steps: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Data Cleaning: </a:t>
            </a:r>
            <a:r>
              <a:rPr lang="en-GB" sz="1400" dirty="0"/>
              <a:t>We handle missing values and ensure the data is correctly formatted.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Exploratory Data Analysis (EDA): </a:t>
            </a:r>
            <a:r>
              <a:rPr lang="en-GB" sz="1400" dirty="0"/>
              <a:t>Using visual and quantitative methods, we explore the data structure and the relationships between variables.</a:t>
            </a:r>
          </a:p>
          <a:p>
            <a:pPr marL="228600" lvl="0" indent="-228600" algn="just" rtl="0">
              <a:spcBef>
                <a:spcPts val="600"/>
              </a:spcBef>
              <a:spcAft>
                <a:spcPts val="0"/>
              </a:spcAft>
              <a:buClr>
                <a:schemeClr val="accent1">
                  <a:lumMod val="50000"/>
                </a:schemeClr>
              </a:buClr>
              <a:buSzPct val="100000"/>
              <a:buFont typeface="+mj-lt"/>
              <a:buAutoNum type="arabicPeriod"/>
            </a:pPr>
            <a:r>
              <a:rPr lang="en-GB" sz="1400" b="1" dirty="0">
                <a:solidFill>
                  <a:schemeClr val="accent1">
                    <a:lumMod val="50000"/>
                  </a:schemeClr>
                </a:solidFill>
              </a:rPr>
              <a:t>Regression Analysis: </a:t>
            </a:r>
            <a:r>
              <a:rPr lang="en-GB" sz="1400" dirty="0"/>
              <a:t>We </a:t>
            </a:r>
            <a:r>
              <a:rPr lang="en-GB" sz="1400" dirty="0" err="1"/>
              <a:t>analyze</a:t>
            </a:r>
            <a:r>
              <a:rPr lang="en-GB" sz="1400" dirty="0"/>
              <a:t> the relationship between dependent and independent variables, focusing on predicting and understanding the factors influencing the Calories variable.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99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8"/>
            <a:ext cx="6844291" cy="188401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Potential </a:t>
            </a:r>
            <a:br>
              <a:rPr lang="en" sz="6000" b="1" dirty="0">
                <a:solidFill>
                  <a:srgbClr val="0B714C"/>
                </a:solidFill>
              </a:rPr>
            </a:br>
            <a:r>
              <a:rPr lang="en" sz="6000" b="1" dirty="0">
                <a:solidFill>
                  <a:srgbClr val="0B714C"/>
                </a:solidFill>
              </a:rPr>
              <a:t>Implementations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2089459"/>
            <a:ext cx="6844291" cy="293647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Here we can write the idea of propose our best model as solution for companies that want to create a new kind of beverage and thanks to our model can predict the amount of calories based on other variables.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This could be useful specially in US where there is an important obesity disease and a tool like this can really make the difference!</a:t>
            </a:r>
            <a:endParaRPr lang="en-GB" sz="1400" dirty="0"/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400" dirty="0"/>
              <a:t>Write better of course. </a:t>
            </a:r>
            <a:r>
              <a:rPr lang="en-GB" sz="1400" dirty="0">
                <a:sym typeface="Wingdings" pitchFamily="2" charset="2"/>
              </a:rPr>
              <a:t></a:t>
            </a:r>
            <a:endParaRPr lang="en-GB" sz="1400" dirty="0"/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36079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Conclusions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989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3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6" name="Google Shape;3836;p13"/>
          <p:cNvSpPr txBox="1">
            <a:spLocks noGrp="1"/>
          </p:cNvSpPr>
          <p:nvPr>
            <p:ph type="ctrTitle"/>
          </p:nvPr>
        </p:nvSpPr>
        <p:spPr>
          <a:xfrm>
            <a:off x="564677" y="376251"/>
            <a:ext cx="5396700" cy="16671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THANKS!</a:t>
            </a:r>
            <a:br>
              <a:rPr lang="en" dirty="0"/>
            </a:br>
            <a:r>
              <a:rPr lang="en" sz="4000" b="1" dirty="0">
                <a:solidFill>
                  <a:srgbClr val="0B714C"/>
                </a:solidFill>
              </a:rPr>
              <a:t>Any questions?</a:t>
            </a:r>
            <a:endParaRPr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BE527E-AC17-7DED-B773-4B983C8C879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45" t="5964" r="8898" b="4791"/>
          <a:stretch/>
        </p:blipFill>
        <p:spPr>
          <a:xfrm>
            <a:off x="642967" y="3100097"/>
            <a:ext cx="1210159" cy="1210159"/>
          </a:xfrm>
          <a:prstGeom prst="ellipse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6AC56-4A8A-BED7-0005-F3B96DE7A82D}"/>
              </a:ext>
            </a:extLst>
          </p:cNvPr>
          <p:cNvSpPr txBox="1"/>
          <p:nvPr/>
        </p:nvSpPr>
        <p:spPr>
          <a:xfrm>
            <a:off x="247426" y="2371695"/>
            <a:ext cx="20012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" sz="2000" b="0" i="0" u="none" strike="noStrike" kern="0" cap="none" spc="0" normalizeH="0" baseline="0" noProof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Alberto Calabrese</a:t>
            </a:r>
            <a:endParaRPr lang="en-I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8B5D33-262D-AD5D-AC6C-CB5DB7EAA767}"/>
              </a:ext>
            </a:extLst>
          </p:cNvPr>
          <p:cNvSpPr txBox="1"/>
          <p:nvPr/>
        </p:nvSpPr>
        <p:spPr>
          <a:xfrm>
            <a:off x="2248667" y="2371695"/>
            <a:ext cx="19607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2000" b="0" i="0" u="none" strike="noStrike" kern="0" cap="none" spc="0" normalizeH="0" baseline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Eleonora </a:t>
            </a:r>
            <a:r>
              <a:rPr kumimoji="0" lang="it-IT" sz="2000" b="0" i="0" u="none" strike="noStrike" kern="0" cap="none" spc="0" normalizeH="0" baseline="0" noProof="1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Mesaglio</a:t>
            </a:r>
            <a:endParaRPr lang="it-IT" noProof="1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D8A295-B871-F1D4-6C7D-C65C12E025A4}"/>
              </a:ext>
            </a:extLst>
          </p:cNvPr>
          <p:cNvSpPr txBox="1"/>
          <p:nvPr/>
        </p:nvSpPr>
        <p:spPr>
          <a:xfrm>
            <a:off x="4209460" y="2371695"/>
            <a:ext cx="2151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it-IT" sz="2000" b="0" i="0" u="none" strike="noStrike" kern="0" cap="none" spc="0" normalizeH="0" baseline="0" dirty="0">
                <a:ln>
                  <a:noFill/>
                </a:ln>
                <a:solidFill>
                  <a:srgbClr val="D3EBD5">
                    <a:lumMod val="75000"/>
                  </a:srgbClr>
                </a:solidFill>
                <a:effectLst/>
                <a:uLnTx/>
                <a:uFillTx/>
                <a:latin typeface="Dosis ExtraLight"/>
                <a:sym typeface="Dosis ExtraLight"/>
              </a:rPr>
              <a:t>Greta d’Amore Grelli</a:t>
            </a:r>
            <a:endParaRPr lang="it-IT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28A731A-F1ED-C266-BF81-4B54756902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590" t="36305" r="15757" b="26659"/>
          <a:stretch/>
        </p:blipFill>
        <p:spPr>
          <a:xfrm>
            <a:off x="4680156" y="3100098"/>
            <a:ext cx="1210159" cy="1210159"/>
          </a:xfrm>
          <a:prstGeom prst="ellipse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0E7645-C901-0220-52CD-2D04D66BAF2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398" t="4197" r="543" b="20909"/>
          <a:stretch/>
        </p:blipFill>
        <p:spPr>
          <a:xfrm>
            <a:off x="2623983" y="3100097"/>
            <a:ext cx="1210159" cy="1210159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74002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Google Shape;4089;p39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4090" name="Google Shape;4090;p39"/>
          <p:cNvSpPr/>
          <p:nvPr/>
        </p:nvSpPr>
        <p:spPr>
          <a:xfrm>
            <a:off x="5632211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Regression Analysis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5" name="Google Shape;4095;p39"/>
          <p:cNvSpPr/>
          <p:nvPr/>
        </p:nvSpPr>
        <p:spPr>
          <a:xfrm>
            <a:off x="3909322" y="2755950"/>
            <a:ext cx="1894492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Visualization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098" name="Google Shape;4098;p39"/>
          <p:cNvSpPr/>
          <p:nvPr/>
        </p:nvSpPr>
        <p:spPr>
          <a:xfrm>
            <a:off x="2163703" y="2755950"/>
            <a:ext cx="1911573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lt1"/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 </a:t>
            </a:r>
            <a:endParaRPr sz="1000" dirty="0">
              <a:solidFill>
                <a:schemeClr val="lt1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1" name="Google Shape;4101;p39"/>
          <p:cNvSpPr/>
          <p:nvPr/>
        </p:nvSpPr>
        <p:spPr>
          <a:xfrm>
            <a:off x="418086" y="2755950"/>
            <a:ext cx="1894493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sz="1000" dirty="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102" name="Google Shape;4102;p39"/>
          <p:cNvSpPr/>
          <p:nvPr/>
        </p:nvSpPr>
        <p:spPr>
          <a:xfrm>
            <a:off x="0" y="2755950"/>
            <a:ext cx="561600" cy="393600"/>
          </a:xfrm>
          <a:prstGeom prst="homePlate">
            <a:avLst>
              <a:gd name="adj" fmla="val 32030"/>
            </a:avLst>
          </a:prstGeom>
          <a:solidFill>
            <a:schemeClr val="l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03" name="Google Shape;4103;p39"/>
          <p:cNvCxnSpPr/>
          <p:nvPr/>
        </p:nvCxnSpPr>
        <p:spPr>
          <a:xfrm rot="10800000">
            <a:off x="677815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4" name="Google Shape;4104;p39"/>
          <p:cNvSpPr txBox="1"/>
          <p:nvPr/>
        </p:nvSpPr>
        <p:spPr>
          <a:xfrm>
            <a:off x="641653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Objective of the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5" name="Google Shape;4105;p39"/>
          <p:cNvCxnSpPr/>
          <p:nvPr/>
        </p:nvCxnSpPr>
        <p:spPr>
          <a:xfrm rot="10800000">
            <a:off x="1842500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6" name="Google Shape;4106;p39"/>
          <p:cNvSpPr txBox="1"/>
          <p:nvPr/>
        </p:nvSpPr>
        <p:spPr>
          <a:xfrm>
            <a:off x="180766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cleaning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7" name="Google Shape;4107;p39"/>
          <p:cNvCxnSpPr/>
          <p:nvPr/>
        </p:nvCxnSpPr>
        <p:spPr>
          <a:xfrm rot="10800000">
            <a:off x="300718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08" name="Google Shape;4108;p39"/>
          <p:cNvSpPr txBox="1"/>
          <p:nvPr/>
        </p:nvSpPr>
        <p:spPr>
          <a:xfrm>
            <a:off x="2973681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Correlation analysis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09" name="Google Shape;4109;p39"/>
          <p:cNvCxnSpPr/>
          <p:nvPr/>
        </p:nvCxnSpPr>
        <p:spPr>
          <a:xfrm rot="10800000">
            <a:off x="4171871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0" name="Google Shape;4110;p39"/>
          <p:cNvSpPr txBox="1"/>
          <p:nvPr/>
        </p:nvSpPr>
        <p:spPr>
          <a:xfrm>
            <a:off x="4139694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Histograms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1" name="Google Shape;4111;p39"/>
          <p:cNvCxnSpPr/>
          <p:nvPr/>
        </p:nvCxnSpPr>
        <p:spPr>
          <a:xfrm rot="10800000">
            <a:off x="5024796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2" name="Google Shape;4112;p39"/>
          <p:cNvSpPr txBox="1"/>
          <p:nvPr/>
        </p:nvSpPr>
        <p:spPr>
          <a:xfrm>
            <a:off x="4993947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Scatterplot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3" name="Google Shape;4113;p39"/>
          <p:cNvCxnSpPr/>
          <p:nvPr/>
        </p:nvCxnSpPr>
        <p:spPr>
          <a:xfrm rot="10800000">
            <a:off x="6501242" y="22819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4" name="Google Shape;4114;p39"/>
          <p:cNvSpPr txBox="1"/>
          <p:nvPr/>
        </p:nvSpPr>
        <p:spPr>
          <a:xfrm>
            <a:off x="6471722" y="172720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Lasso and Ridge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5" name="Google Shape;4115;p39"/>
          <p:cNvCxnSpPr/>
          <p:nvPr/>
        </p:nvCxnSpPr>
        <p:spPr>
          <a:xfrm rot="10800000">
            <a:off x="126910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6" name="Google Shape;4116;p39"/>
          <p:cNvSpPr txBox="1"/>
          <p:nvPr/>
        </p:nvSpPr>
        <p:spPr>
          <a:xfrm>
            <a:off x="120727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Dataset overview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7" name="Google Shape;4117;p39"/>
          <p:cNvCxnSpPr/>
          <p:nvPr/>
        </p:nvCxnSpPr>
        <p:spPr>
          <a:xfrm rot="10800000">
            <a:off x="272878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18" name="Google Shape;4118;p39"/>
          <p:cNvSpPr txBox="1"/>
          <p:nvPr/>
        </p:nvSpPr>
        <p:spPr>
          <a:xfrm>
            <a:off x="2675034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Data preprocessing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19" name="Google Shape;4119;p39"/>
          <p:cNvCxnSpPr/>
          <p:nvPr/>
        </p:nvCxnSpPr>
        <p:spPr>
          <a:xfrm rot="10800000">
            <a:off x="5286972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0" name="Google Shape;4120;p39"/>
          <p:cNvSpPr txBox="1"/>
          <p:nvPr/>
        </p:nvSpPr>
        <p:spPr>
          <a:xfrm>
            <a:off x="5241294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err="1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Barplot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1" name="Google Shape;4121;p39"/>
          <p:cNvCxnSpPr/>
          <p:nvPr/>
        </p:nvCxnSpPr>
        <p:spPr>
          <a:xfrm rot="10800000">
            <a:off x="4433657" y="3132150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2" name="Google Shape;4122;p39"/>
          <p:cNvSpPr txBox="1"/>
          <p:nvPr/>
        </p:nvSpPr>
        <p:spPr>
          <a:xfrm>
            <a:off x="4396055" y="3655331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Boxplots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3" name="Google Shape;4123;p39"/>
          <p:cNvCxnSpPr/>
          <p:nvPr/>
        </p:nvCxnSpPr>
        <p:spPr>
          <a:xfrm rot="10800000">
            <a:off x="5927844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4" name="Google Shape;4124;p39"/>
          <p:cNvSpPr txBox="1"/>
          <p:nvPr/>
        </p:nvSpPr>
        <p:spPr>
          <a:xfrm>
            <a:off x="5898317" y="3648150"/>
            <a:ext cx="11016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Linear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cxnSp>
        <p:nvCxnSpPr>
          <p:cNvPr id="4125" name="Google Shape;4125;p39"/>
          <p:cNvCxnSpPr/>
          <p:nvPr/>
        </p:nvCxnSpPr>
        <p:spPr>
          <a:xfrm rot="10800000">
            <a:off x="7092529" y="31249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26" name="Google Shape;4126;p39"/>
          <p:cNvSpPr txBox="1"/>
          <p:nvPr/>
        </p:nvSpPr>
        <p:spPr>
          <a:xfrm>
            <a:off x="7059218" y="3648150"/>
            <a:ext cx="9123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>
                <a:solidFill>
                  <a:srgbClr val="0B714C"/>
                </a:solidFill>
                <a:latin typeface="Titillium Web"/>
                <a:ea typeface="Titillium Web"/>
                <a:cs typeface="Titillium Web"/>
                <a:sym typeface="Titillium Web"/>
              </a:rPr>
              <a:t>Logistic Regression</a:t>
            </a:r>
            <a:endParaRPr sz="900" dirty="0">
              <a:solidFill>
                <a:srgbClr val="0B714C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4" name="Google Shape;3841;p14">
            <a:extLst>
              <a:ext uri="{FF2B5EF4-FFF2-40B4-BE49-F238E27FC236}">
                <a16:creationId xmlns:a16="http://schemas.microsoft.com/office/drawing/2014/main" id="{BCED04BB-7581-70A4-0039-DA4EB4FDA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300" y="751650"/>
            <a:ext cx="67611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Content</a:t>
            </a:r>
            <a:endParaRPr sz="6000" b="1" dirty="0">
              <a:solidFill>
                <a:srgbClr val="0B714C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2DA49-A7B9-6E0F-458F-6549891F1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113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  <p:sp>
        <p:nvSpPr>
          <p:cNvPr id="5" name="Google Shape;3858;p16">
            <a:extLst>
              <a:ext uri="{FF2B5EF4-FFF2-40B4-BE49-F238E27FC236}">
                <a16:creationId xmlns:a16="http://schemas.microsoft.com/office/drawing/2014/main" id="{57A97D26-D75B-593C-9C40-60F76FC99CCE}"/>
              </a:ext>
            </a:extLst>
          </p:cNvPr>
          <p:cNvSpPr txBox="1">
            <a:spLocks/>
          </p:cNvSpPr>
          <p:nvPr/>
        </p:nvSpPr>
        <p:spPr>
          <a:xfrm>
            <a:off x="439313" y="2878750"/>
            <a:ext cx="6120517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Dosis ExtraLight"/>
              <a:buNone/>
              <a:defRPr sz="48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r>
              <a:rPr lang="en-GB" sz="4400" b="1" dirty="0">
                <a:solidFill>
                  <a:schemeClr val="accent1">
                    <a:lumMod val="50000"/>
                  </a:schemeClr>
                </a:solidFill>
              </a:rPr>
              <a:t>1. Introduction &amp; Data</a:t>
            </a:r>
          </a:p>
        </p:txBody>
      </p:sp>
      <p:sp>
        <p:nvSpPr>
          <p:cNvPr id="6" name="Google Shape;3859;p16">
            <a:extLst>
              <a:ext uri="{FF2B5EF4-FFF2-40B4-BE49-F238E27FC236}">
                <a16:creationId xmlns:a16="http://schemas.microsoft.com/office/drawing/2014/main" id="{4DD8CC30-EFE0-C721-3C75-6FEE554A48E6}"/>
              </a:ext>
            </a:extLst>
          </p:cNvPr>
          <p:cNvSpPr txBox="1">
            <a:spLocks/>
          </p:cNvSpPr>
          <p:nvPr/>
        </p:nvSpPr>
        <p:spPr>
          <a:xfrm>
            <a:off x="439313" y="3983055"/>
            <a:ext cx="5428753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Titillium Web Light"/>
              <a:buNone/>
              <a:defRPr sz="24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Titillium Web Light"/>
              <a:buNone/>
              <a:defRPr sz="3000" b="0" i="0" u="none" strike="noStrike" cap="none">
                <a:solidFill>
                  <a:schemeClr val="accent2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/>
            <a:r>
              <a:rPr lang="en-GB" dirty="0">
                <a:solidFill>
                  <a:schemeClr val="accent1">
                    <a:lumMod val="75000"/>
                  </a:schemeClr>
                </a:solidFill>
              </a:rPr>
              <a:t>Objective of the analysis | Data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18287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Objective of the analysis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2" y="2089459"/>
            <a:ext cx="6844291" cy="23985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/>
              <a:t>In this project, we conducted a thorough analysis of the </a:t>
            </a:r>
            <a:r>
              <a:rPr lang="en-GB" b="1" i="1" dirty="0"/>
              <a:t>Starbucks Beverage Components</a:t>
            </a:r>
            <a:r>
              <a:rPr lang="en-GB" i="1" dirty="0"/>
              <a:t> </a:t>
            </a:r>
            <a:r>
              <a:rPr lang="en-GB" dirty="0"/>
              <a:t>dataset, which contains information about the ingredients in </a:t>
            </a:r>
            <a:r>
              <a:rPr lang="en-GB" i="1" dirty="0"/>
              <a:t>Starbucks</a:t>
            </a:r>
            <a:r>
              <a:rPr lang="en-GB" dirty="0"/>
              <a:t> beverages. Our goal was to gain a comprehensive understanding of the data and build models for accurate predictions.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FF5CA503-2880-5B98-F953-8F03F3804714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03D9A-8520-A91B-B950-8D9CDADBB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2517417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b="1" dirty="0">
                <a:solidFill>
                  <a:srgbClr val="0B714C"/>
                </a:solidFill>
              </a:rPr>
              <a:t>Dataset</a:t>
            </a:r>
            <a:endParaRPr sz="60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06733" y="1118148"/>
            <a:ext cx="6844291" cy="25077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The dataset we analyzed is the </a:t>
            </a:r>
            <a:r>
              <a:rPr lang="en-US" i="1" dirty="0"/>
              <a:t>Starbucks Beverage Components</a:t>
            </a:r>
            <a:r>
              <a:rPr lang="en-US" dirty="0"/>
              <a:t> dataset from </a:t>
            </a:r>
            <a:r>
              <a:rPr lang="en-US" b="1" dirty="0"/>
              <a:t>Kaggle</a:t>
            </a:r>
            <a:r>
              <a:rPr lang="en-US" dirty="0"/>
              <a:t>. This dataset provides a comprehensive guide to the nutritional content of beverages available on the </a:t>
            </a:r>
            <a:r>
              <a:rPr lang="en-US" i="1" dirty="0"/>
              <a:t>Starbucks™</a:t>
            </a:r>
            <a:r>
              <a:rPr lang="en-US" dirty="0"/>
              <a:t> menu.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2" name="Google Shape;3844;p14">
            <a:extLst>
              <a:ext uri="{FF2B5EF4-FFF2-40B4-BE49-F238E27FC236}">
                <a16:creationId xmlns:a16="http://schemas.microsoft.com/office/drawing/2014/main" id="{38ABABD2-73F9-F216-A16B-8BF2D3EACD8E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Introduction &amp; Data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Google Shape;3850;p15">
            <a:extLst>
              <a:ext uri="{FF2B5EF4-FFF2-40B4-BE49-F238E27FC236}">
                <a16:creationId xmlns:a16="http://schemas.microsoft.com/office/drawing/2014/main" id="{EE5DCE94-BDE3-D9DF-3F05-45D1EF7A9AB5}"/>
              </a:ext>
            </a:extLst>
          </p:cNvPr>
          <p:cNvSpPr txBox="1">
            <a:spLocks/>
          </p:cNvSpPr>
          <p:nvPr/>
        </p:nvSpPr>
        <p:spPr>
          <a:xfrm>
            <a:off x="1709098" y="3455160"/>
            <a:ext cx="1830209" cy="11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GB" sz="4400" b="1" dirty="0">
                <a:solidFill>
                  <a:srgbClr val="0B714C"/>
                </a:solidFill>
              </a:rPr>
              <a:t>242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Samples</a:t>
            </a: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1A7C3DDB-03BC-5522-E2B9-C5CD87602D75}"/>
              </a:ext>
            </a:extLst>
          </p:cNvPr>
          <p:cNvSpPr txBox="1">
            <a:spLocks/>
          </p:cNvSpPr>
          <p:nvPr/>
        </p:nvSpPr>
        <p:spPr>
          <a:xfrm>
            <a:off x="4355637" y="3455160"/>
            <a:ext cx="1830209" cy="11403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Dosis ExtraLight"/>
              <a:buNone/>
              <a:defRPr sz="3600" b="0" i="0" u="none" strike="noStrike" cap="none">
                <a:solidFill>
                  <a:schemeClr val="dk2"/>
                </a:solidFill>
                <a:latin typeface="Dosis ExtraLight"/>
                <a:ea typeface="Dosis ExtraLight"/>
                <a:cs typeface="Dosis ExtraLight"/>
                <a:sym typeface="Dosis ExtraLight"/>
              </a:defRPr>
            </a:lvl9pPr>
          </a:lstStyle>
          <a:p>
            <a:pPr algn="ctr"/>
            <a:r>
              <a:rPr lang="en-GB" sz="4400" b="1" dirty="0">
                <a:solidFill>
                  <a:srgbClr val="0B714C"/>
                </a:solidFill>
              </a:rPr>
              <a:t>18</a:t>
            </a:r>
          </a:p>
          <a:p>
            <a:pPr algn="ctr"/>
            <a:r>
              <a:rPr lang="en-GB" sz="3200" b="1" dirty="0">
                <a:solidFill>
                  <a:schemeClr val="tx1"/>
                </a:solidFill>
              </a:rPr>
              <a:t>Features</a:t>
            </a:r>
          </a:p>
        </p:txBody>
      </p:sp>
    </p:spTree>
    <p:extLst>
      <p:ext uri="{BB962C8B-B14F-4D97-AF65-F5344CB8AC3E}">
        <p14:creationId xmlns:p14="http://schemas.microsoft.com/office/powerpoint/2010/main" val="311545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8" name="Google Shape;3858;p16"/>
          <p:cNvSpPr txBox="1">
            <a:spLocks noGrp="1"/>
          </p:cNvSpPr>
          <p:nvPr>
            <p:ph type="ctrTitle"/>
          </p:nvPr>
        </p:nvSpPr>
        <p:spPr>
          <a:xfrm>
            <a:off x="439313" y="2878750"/>
            <a:ext cx="6120517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b="1" dirty="0">
                <a:solidFill>
                  <a:schemeClr val="accent1">
                    <a:lumMod val="50000"/>
                  </a:schemeClr>
                </a:solidFill>
              </a:rPr>
              <a:t>2. Explorative Data Analysis</a:t>
            </a:r>
            <a:endParaRPr sz="4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59" name="Google Shape;3859;p16"/>
          <p:cNvSpPr txBox="1">
            <a:spLocks noGrp="1"/>
          </p:cNvSpPr>
          <p:nvPr>
            <p:ph type="subTitle" idx="1"/>
          </p:nvPr>
        </p:nvSpPr>
        <p:spPr>
          <a:xfrm>
            <a:off x="439313" y="3983055"/>
            <a:ext cx="5428753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>
                    <a:lumMod val="75000"/>
                  </a:schemeClr>
                </a:solidFill>
              </a:rPr>
              <a:t>Data preprocessing | Correlation Analysis</a:t>
            </a:r>
            <a:endParaRPr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BB960A-88F6-78BB-1FE5-71E0DA6B0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31" y="97211"/>
            <a:ext cx="451708" cy="448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3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5" name="Google Shape;3905;p21"/>
          <p:cNvSpPr txBox="1">
            <a:spLocks noGrp="1"/>
          </p:cNvSpPr>
          <p:nvPr>
            <p:ph type="title"/>
          </p:nvPr>
        </p:nvSpPr>
        <p:spPr>
          <a:xfrm>
            <a:off x="718300" y="293825"/>
            <a:ext cx="6761100" cy="13029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0B714C"/>
                </a:solidFill>
              </a:rPr>
              <a:t>Problems with the data</a:t>
            </a:r>
            <a:br>
              <a:rPr lang="en" b="1" dirty="0">
                <a:solidFill>
                  <a:srgbClr val="0B714C"/>
                </a:solidFill>
              </a:rPr>
            </a:br>
            <a:r>
              <a:rPr lang="en" b="1" dirty="0">
                <a:solidFill>
                  <a:srgbClr val="0B714C"/>
                </a:solidFill>
              </a:rPr>
              <a:t>&amp; data preprocessing</a:t>
            </a:r>
            <a:endParaRPr b="1" dirty="0">
              <a:solidFill>
                <a:srgbClr val="0B714C"/>
              </a:solidFill>
            </a:endParaRPr>
          </a:p>
        </p:txBody>
      </p:sp>
      <p:sp>
        <p:nvSpPr>
          <p:cNvPr id="3906" name="Google Shape;3906;p21"/>
          <p:cNvSpPr txBox="1">
            <a:spLocks noGrp="1"/>
          </p:cNvSpPr>
          <p:nvPr>
            <p:ph type="body" idx="1"/>
          </p:nvPr>
        </p:nvSpPr>
        <p:spPr>
          <a:xfrm>
            <a:off x="718274" y="1961587"/>
            <a:ext cx="2179200" cy="206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0B714C"/>
                </a:solidFill>
              </a:rPr>
              <a:t>Data Cleaning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We transformed our raw data into numeric values and renamed the columns to ensure easy comprehension of the variables.</a:t>
            </a:r>
          </a:p>
        </p:txBody>
      </p:sp>
      <p:sp>
        <p:nvSpPr>
          <p:cNvPr id="3907" name="Google Shape;3907;p21"/>
          <p:cNvSpPr txBox="1">
            <a:spLocks noGrp="1"/>
          </p:cNvSpPr>
          <p:nvPr>
            <p:ph type="body" idx="2"/>
          </p:nvPr>
        </p:nvSpPr>
        <p:spPr>
          <a:xfrm>
            <a:off x="3009237" y="1961587"/>
            <a:ext cx="2179200" cy="22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714C"/>
                </a:solidFill>
              </a:rPr>
              <a:t>NA’s</a:t>
            </a:r>
            <a:endParaRPr sz="2000" b="1" dirty="0">
              <a:solidFill>
                <a:srgbClr val="0B714C"/>
              </a:solidFill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GB" dirty="0"/>
              <a:t>We found some NA values in the Caffeine column and replaced these values with the median of the variable to maintain the distribution.</a:t>
            </a:r>
          </a:p>
        </p:txBody>
      </p:sp>
      <p:sp>
        <p:nvSpPr>
          <p:cNvPr id="3908" name="Google Shape;3908;p21"/>
          <p:cNvSpPr txBox="1">
            <a:spLocks noGrp="1"/>
          </p:cNvSpPr>
          <p:nvPr>
            <p:ph type="body" idx="3"/>
          </p:nvPr>
        </p:nvSpPr>
        <p:spPr>
          <a:xfrm>
            <a:off x="5300200" y="1961587"/>
            <a:ext cx="2179200" cy="17912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0B714C"/>
                </a:solidFill>
              </a:rPr>
              <a:t>Multicollinearity</a:t>
            </a:r>
            <a:endParaRPr lang="en-IT" sz="2000" b="1" dirty="0">
              <a:solidFill>
                <a:srgbClr val="0B714C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dirty="0"/>
              <a:t>We noted a problem with multicollinearity in our data, which we addressed during the regression analysis.</a:t>
            </a:r>
            <a:endParaRPr dirty="0"/>
          </a:p>
        </p:txBody>
      </p:sp>
      <p:sp>
        <p:nvSpPr>
          <p:cNvPr id="3909" name="Google Shape;3909;p21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AF7B5-C56D-7756-0E00-251F0B688B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4" name="Google Shape;3844;p14">
            <a:extLst>
              <a:ext uri="{FF2B5EF4-FFF2-40B4-BE49-F238E27FC236}">
                <a16:creationId xmlns:a16="http://schemas.microsoft.com/office/drawing/2014/main" id="{7FE23204-57EA-D303-E3D3-BE216F533EBC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958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" name="Google Shape;3850;p15"/>
          <p:cNvSpPr txBox="1">
            <a:spLocks noGrp="1"/>
          </p:cNvSpPr>
          <p:nvPr>
            <p:ph type="ctrTitle" idx="4294967295"/>
          </p:nvPr>
        </p:nvSpPr>
        <p:spPr>
          <a:xfrm>
            <a:off x="206733" y="117569"/>
            <a:ext cx="6844291" cy="93995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b="1" dirty="0">
                <a:solidFill>
                  <a:srgbClr val="0B714C"/>
                </a:solidFill>
              </a:rPr>
              <a:t>Correlation Analysis</a:t>
            </a:r>
            <a:endParaRPr sz="5400" b="1" dirty="0">
              <a:solidFill>
                <a:srgbClr val="0B714C"/>
              </a:solidFill>
            </a:endParaRPr>
          </a:p>
        </p:txBody>
      </p:sp>
      <p:sp>
        <p:nvSpPr>
          <p:cNvPr id="3851" name="Google Shape;3851;p15"/>
          <p:cNvSpPr txBox="1">
            <a:spLocks noGrp="1"/>
          </p:cNvSpPr>
          <p:nvPr>
            <p:ph type="subTitle" idx="4294967295"/>
          </p:nvPr>
        </p:nvSpPr>
        <p:spPr>
          <a:xfrm>
            <a:off x="279808" y="1135029"/>
            <a:ext cx="3434965" cy="37234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We calculated the correlation matrix for our dataset. This computation helps us in comprehending the interrelationships among the dataset’s variables. 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 dirty="0"/>
              <a:t>In the correlation matrix, a value near to 1 at the </a:t>
            </a:r>
            <a:r>
              <a:rPr lang="en-GB" sz="1600" dirty="0" err="1"/>
              <a:t>ij</a:t>
            </a:r>
            <a:r>
              <a:rPr lang="en-GB" sz="1600" dirty="0"/>
              <a:t> position indicates a strong positive correlation between the </a:t>
            </a:r>
            <a:r>
              <a:rPr lang="en-GB" sz="1600" dirty="0" err="1"/>
              <a:t>i-th</a:t>
            </a:r>
            <a:r>
              <a:rPr lang="en-GB" sz="1600" dirty="0"/>
              <a:t> and j-</a:t>
            </a:r>
            <a:r>
              <a:rPr lang="en-GB" sz="1600" dirty="0" err="1"/>
              <a:t>th</a:t>
            </a:r>
            <a:r>
              <a:rPr lang="en-GB" sz="1600" dirty="0"/>
              <a:t> variables. Conversely, a value close to −1 signifies a strong negative correlation. A value near 0 suggests that the two variables do not significantly influence each other.</a:t>
            </a:r>
          </a:p>
        </p:txBody>
      </p:sp>
      <p:sp>
        <p:nvSpPr>
          <p:cNvPr id="3853" name="Google Shape;3853;p15"/>
          <p:cNvSpPr txBox="1">
            <a:spLocks noGrp="1"/>
          </p:cNvSpPr>
          <p:nvPr>
            <p:ph type="sldNum" idx="12"/>
          </p:nvPr>
        </p:nvSpPr>
        <p:spPr>
          <a:xfrm>
            <a:off x="91531" y="472020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C2B08-B507-3BB5-71ED-B867AD4DF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5846" y="117569"/>
            <a:ext cx="451708" cy="448697"/>
          </a:xfrm>
          <a:prstGeom prst="rect">
            <a:avLst/>
          </a:prstGeom>
        </p:spPr>
      </p:pic>
      <p:sp>
        <p:nvSpPr>
          <p:cNvPr id="3" name="Google Shape;3844;p14">
            <a:extLst>
              <a:ext uri="{FF2B5EF4-FFF2-40B4-BE49-F238E27FC236}">
                <a16:creationId xmlns:a16="http://schemas.microsoft.com/office/drawing/2014/main" id="{09B610B9-F8AB-60ED-9F4E-8C1D7E4643AA}"/>
              </a:ext>
            </a:extLst>
          </p:cNvPr>
          <p:cNvSpPr txBox="1">
            <a:spLocks/>
          </p:cNvSpPr>
          <p:nvPr/>
        </p:nvSpPr>
        <p:spPr>
          <a:xfrm>
            <a:off x="6637554" y="-70987"/>
            <a:ext cx="1176795" cy="61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▪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▫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●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○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tillium Web Light"/>
              <a:buChar char="■"/>
              <a:defRPr sz="1800" b="0" i="0" u="none" strike="noStrike" cap="none">
                <a:solidFill>
                  <a:schemeClr val="dk1"/>
                </a:solidFill>
                <a:latin typeface="Titillium Web Light"/>
                <a:ea typeface="Titillium Web Light"/>
                <a:cs typeface="Titillium Web Light"/>
                <a:sym typeface="Titillium Web Light"/>
              </a:defRPr>
            </a:lvl9pPr>
          </a:lstStyle>
          <a:p>
            <a:pPr marL="0" indent="0">
              <a:spcBef>
                <a:spcPts val="1000"/>
              </a:spcBef>
              <a:buFont typeface="Titillium Web Light"/>
              <a:buNone/>
            </a:pPr>
            <a:r>
              <a:rPr lang="en-GB" sz="1200" b="1" dirty="0">
                <a:solidFill>
                  <a:schemeClr val="accent1">
                    <a:lumMod val="50000"/>
                  </a:schemeClr>
                </a:solidFill>
                <a:latin typeface="Titillium Web"/>
                <a:ea typeface="Titillium Web"/>
                <a:cs typeface="Titillium Web"/>
                <a:sym typeface="Titillium Web"/>
              </a:rPr>
              <a:t>Explorative Data Analysis</a:t>
            </a:r>
            <a:endParaRPr lang="en-GB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E129B-FC1D-B900-3D80-F2D754D3BF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73" y="1314762"/>
            <a:ext cx="3950891" cy="3364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74082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Mowbray template">
  <a:themeElements>
    <a:clrScheme name="Custom 347">
      <a:dk1>
        <a:srgbClr val="003B55"/>
      </a:dk1>
      <a:lt1>
        <a:srgbClr val="FFFFFF"/>
      </a:lt1>
      <a:dk2>
        <a:srgbClr val="0B87A1"/>
      </a:dk2>
      <a:lt2>
        <a:srgbClr val="EEF1EE"/>
      </a:lt2>
      <a:accent1>
        <a:srgbClr val="D3EBD5"/>
      </a:accent1>
      <a:accent2>
        <a:srgbClr val="80BFB7"/>
      </a:accent2>
      <a:accent3>
        <a:srgbClr val="0B87A1"/>
      </a:accent3>
      <a:accent4>
        <a:srgbClr val="01597F"/>
      </a:accent4>
      <a:accent5>
        <a:srgbClr val="003B55"/>
      </a:accent5>
      <a:accent6>
        <a:srgbClr val="001120"/>
      </a:accent6>
      <a:hlink>
        <a:srgbClr val="01597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788</Words>
  <Application>Microsoft Macintosh PowerPoint</Application>
  <PresentationFormat>On-screen Show (16:9)</PresentationFormat>
  <Paragraphs>157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Wingdings</vt:lpstr>
      <vt:lpstr>Dosis ExtraLight</vt:lpstr>
      <vt:lpstr>Titillium Web Light</vt:lpstr>
      <vt:lpstr>Arial</vt:lpstr>
      <vt:lpstr>Titillium Web</vt:lpstr>
      <vt:lpstr>Cambria Math</vt:lpstr>
      <vt:lpstr>Mowbray template</vt:lpstr>
      <vt:lpstr>Starbucks   Statistical Learning Project  Alberto Calabrese Eleonora Mesaglio Greta d’Amore Grelli</vt:lpstr>
      <vt:lpstr>What is Starbucks ?</vt:lpstr>
      <vt:lpstr>Content</vt:lpstr>
      <vt:lpstr>PowerPoint Presentation</vt:lpstr>
      <vt:lpstr>Objective of the analysis</vt:lpstr>
      <vt:lpstr>Dataset</vt:lpstr>
      <vt:lpstr>2. Explorative Data Analysis</vt:lpstr>
      <vt:lpstr>Problems with the data &amp; data preprocessing</vt:lpstr>
      <vt:lpstr>Correlation Analysis</vt:lpstr>
      <vt:lpstr>3. Data Visualization</vt:lpstr>
      <vt:lpstr>Histograms</vt:lpstr>
      <vt:lpstr>Boxplot</vt:lpstr>
      <vt:lpstr>Scatterplot</vt:lpstr>
      <vt:lpstr>Barplot</vt:lpstr>
      <vt:lpstr>4. Regression Analysis</vt:lpstr>
      <vt:lpstr>Linear Regression</vt:lpstr>
      <vt:lpstr>Lasso and Ridge Regression</vt:lpstr>
      <vt:lpstr>Logistic Regression</vt:lpstr>
      <vt:lpstr>Cross Validation</vt:lpstr>
      <vt:lpstr>5. Conclusions</vt:lpstr>
      <vt:lpstr>Conclusions</vt:lpstr>
      <vt:lpstr>Potential  Implementations</vt:lpstr>
      <vt:lpstr>THANKS! 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Alberto Calabrese</cp:lastModifiedBy>
  <cp:revision>11</cp:revision>
  <dcterms:modified xsi:type="dcterms:W3CDTF">2024-06-16T08:53:43Z</dcterms:modified>
</cp:coreProperties>
</file>