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03B05B-4AD0-4671-923E-72CCB7BBB819}" v="40" dt="2021-06-13T02:57:53.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660"/>
  </p:normalViewPr>
  <p:slideViewPr>
    <p:cSldViewPr snapToGrid="0">
      <p:cViewPr varScale="1">
        <p:scale>
          <a:sx n="105" d="100"/>
          <a:sy n="105" d="100"/>
        </p:scale>
        <p:origin x="14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1D7BB1-3396-4B22-9A73-070EFFC24AF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B9B4449-242E-4319-B407-AD3282577DC7}">
      <dgm:prSet/>
      <dgm:spPr/>
      <dgm:t>
        <a:bodyPr/>
        <a:lstStyle/>
        <a:p>
          <a:r>
            <a:rPr lang="en-US"/>
            <a:t>Located in Yellowstone National Park, Wyoming.</a:t>
          </a:r>
        </a:p>
      </dgm:t>
    </dgm:pt>
    <dgm:pt modelId="{00428214-B08C-4DAF-804D-DBA8AEBF554E}" type="parTrans" cxnId="{62FCD123-6F6C-4553-B2D0-0347E40E2995}">
      <dgm:prSet/>
      <dgm:spPr/>
      <dgm:t>
        <a:bodyPr/>
        <a:lstStyle/>
        <a:p>
          <a:endParaRPr lang="en-US"/>
        </a:p>
      </dgm:t>
    </dgm:pt>
    <dgm:pt modelId="{E7060290-2A36-45E5-B8B4-3A6ABF042C1E}" type="sibTrans" cxnId="{62FCD123-6F6C-4553-B2D0-0347E40E2995}">
      <dgm:prSet/>
      <dgm:spPr/>
      <dgm:t>
        <a:bodyPr/>
        <a:lstStyle/>
        <a:p>
          <a:endParaRPr lang="en-US"/>
        </a:p>
      </dgm:t>
    </dgm:pt>
    <dgm:pt modelId="{42B84813-0D7E-4D4D-A757-509293807A71}">
      <dgm:prSet/>
      <dgm:spPr/>
      <dgm:t>
        <a:bodyPr/>
        <a:lstStyle/>
        <a:p>
          <a:r>
            <a:rPr lang="en-US"/>
            <a:t>Old Faithful was discovered in 1870 during the Washburn Expedition. </a:t>
          </a:r>
        </a:p>
      </dgm:t>
    </dgm:pt>
    <dgm:pt modelId="{7BD8A652-D109-462A-9FC9-C77EFF3F634E}" type="parTrans" cxnId="{C0733161-84AE-46C9-9EA3-BADA591DFD3F}">
      <dgm:prSet/>
      <dgm:spPr/>
      <dgm:t>
        <a:bodyPr/>
        <a:lstStyle/>
        <a:p>
          <a:endParaRPr lang="en-US"/>
        </a:p>
      </dgm:t>
    </dgm:pt>
    <dgm:pt modelId="{3701DCAC-964C-45C7-9EA7-CF96B19F3BC3}" type="sibTrans" cxnId="{C0733161-84AE-46C9-9EA3-BADA591DFD3F}">
      <dgm:prSet/>
      <dgm:spPr/>
      <dgm:t>
        <a:bodyPr/>
        <a:lstStyle/>
        <a:p>
          <a:endParaRPr lang="en-US"/>
        </a:p>
      </dgm:t>
    </dgm:pt>
    <dgm:pt modelId="{0C21B9A3-D196-400D-B09D-B9EC84D05A0D}">
      <dgm:prSet/>
      <dgm:spPr/>
      <dgm:t>
        <a:bodyPr/>
        <a:lstStyle/>
        <a:p>
          <a:r>
            <a:rPr lang="en-US"/>
            <a:t>Yellowstone became the world’s first national park in 1872.</a:t>
          </a:r>
        </a:p>
      </dgm:t>
    </dgm:pt>
    <dgm:pt modelId="{645046E9-66F7-4F6F-9989-723A7040E9F4}" type="parTrans" cxnId="{87A4E8E3-D722-443D-BF59-AE1E2648E8BF}">
      <dgm:prSet/>
      <dgm:spPr/>
      <dgm:t>
        <a:bodyPr/>
        <a:lstStyle/>
        <a:p>
          <a:endParaRPr lang="en-US"/>
        </a:p>
      </dgm:t>
    </dgm:pt>
    <dgm:pt modelId="{67541030-CD29-4AA2-A54D-79BC3AB226BE}" type="sibTrans" cxnId="{87A4E8E3-D722-443D-BF59-AE1E2648E8BF}">
      <dgm:prSet/>
      <dgm:spPr/>
      <dgm:t>
        <a:bodyPr/>
        <a:lstStyle/>
        <a:p>
          <a:endParaRPr lang="en-US"/>
        </a:p>
      </dgm:t>
    </dgm:pt>
    <dgm:pt modelId="{C875F00A-C933-475A-871D-CE8FB41B6CAF}">
      <dgm:prSet/>
      <dgm:spPr/>
      <dgm:t>
        <a:bodyPr/>
        <a:lstStyle/>
        <a:p>
          <a:r>
            <a:rPr lang="en-US"/>
            <a:t>Old Faithful geyser was named for its frequent and somewhat predictable eruptions.</a:t>
          </a:r>
        </a:p>
      </dgm:t>
    </dgm:pt>
    <dgm:pt modelId="{150CBD04-C9ED-4637-8C4A-8510FC082DF9}" type="parTrans" cxnId="{0457F867-913F-46CC-9AEF-C76DFEA64158}">
      <dgm:prSet/>
      <dgm:spPr/>
      <dgm:t>
        <a:bodyPr/>
        <a:lstStyle/>
        <a:p>
          <a:endParaRPr lang="en-US"/>
        </a:p>
      </dgm:t>
    </dgm:pt>
    <dgm:pt modelId="{58C75BE5-E30A-4CE2-A319-210085B72A1E}" type="sibTrans" cxnId="{0457F867-913F-46CC-9AEF-C76DFEA64158}">
      <dgm:prSet/>
      <dgm:spPr/>
      <dgm:t>
        <a:bodyPr/>
        <a:lstStyle/>
        <a:p>
          <a:endParaRPr lang="en-US"/>
        </a:p>
      </dgm:t>
    </dgm:pt>
    <dgm:pt modelId="{FFD32A01-2B0E-42E2-BA84-57DCBA3DC942}">
      <dgm:prSet/>
      <dgm:spPr/>
      <dgm:t>
        <a:bodyPr/>
        <a:lstStyle/>
        <a:p>
          <a:r>
            <a:rPr lang="en-US" dirty="0"/>
            <a:t>Old Faithful has erupted more than 1 million times since 1872 and has erupted every 44 minutes to two hours since 2000.</a:t>
          </a:r>
        </a:p>
      </dgm:t>
    </dgm:pt>
    <dgm:pt modelId="{B7414946-6878-4191-8A3B-E1E4C57C573B}" type="parTrans" cxnId="{4E6AB96A-34EA-4CF2-948B-E2438DF8EAD1}">
      <dgm:prSet/>
      <dgm:spPr/>
      <dgm:t>
        <a:bodyPr/>
        <a:lstStyle/>
        <a:p>
          <a:endParaRPr lang="en-US"/>
        </a:p>
      </dgm:t>
    </dgm:pt>
    <dgm:pt modelId="{4102B1E3-C7D2-4E4D-BA35-1367A78C86A1}" type="sibTrans" cxnId="{4E6AB96A-34EA-4CF2-948B-E2438DF8EAD1}">
      <dgm:prSet/>
      <dgm:spPr/>
      <dgm:t>
        <a:bodyPr/>
        <a:lstStyle/>
        <a:p>
          <a:endParaRPr lang="en-US"/>
        </a:p>
      </dgm:t>
    </dgm:pt>
    <dgm:pt modelId="{9AC20281-2608-46CF-8752-F82B6DFBD710}" type="pres">
      <dgm:prSet presAssocID="{DA1D7BB1-3396-4B22-9A73-070EFFC24AF1}" presName="linear" presStyleCnt="0">
        <dgm:presLayoutVars>
          <dgm:animLvl val="lvl"/>
          <dgm:resizeHandles val="exact"/>
        </dgm:presLayoutVars>
      </dgm:prSet>
      <dgm:spPr/>
    </dgm:pt>
    <dgm:pt modelId="{0DD1BC07-F356-4002-B23F-1427725E42E1}" type="pres">
      <dgm:prSet presAssocID="{9B9B4449-242E-4319-B407-AD3282577DC7}" presName="parentText" presStyleLbl="node1" presStyleIdx="0" presStyleCnt="5">
        <dgm:presLayoutVars>
          <dgm:chMax val="0"/>
          <dgm:bulletEnabled val="1"/>
        </dgm:presLayoutVars>
      </dgm:prSet>
      <dgm:spPr/>
    </dgm:pt>
    <dgm:pt modelId="{85F278C2-2D5E-4292-B0E1-1544E8DAC70B}" type="pres">
      <dgm:prSet presAssocID="{E7060290-2A36-45E5-B8B4-3A6ABF042C1E}" presName="spacer" presStyleCnt="0"/>
      <dgm:spPr/>
    </dgm:pt>
    <dgm:pt modelId="{8BEB089F-29F4-43A8-997C-8C72A72D1279}" type="pres">
      <dgm:prSet presAssocID="{42B84813-0D7E-4D4D-A757-509293807A71}" presName="parentText" presStyleLbl="node1" presStyleIdx="1" presStyleCnt="5">
        <dgm:presLayoutVars>
          <dgm:chMax val="0"/>
          <dgm:bulletEnabled val="1"/>
        </dgm:presLayoutVars>
      </dgm:prSet>
      <dgm:spPr/>
    </dgm:pt>
    <dgm:pt modelId="{AF95B18D-8C2A-4F1A-902E-84BC60EDF7C5}" type="pres">
      <dgm:prSet presAssocID="{3701DCAC-964C-45C7-9EA7-CF96B19F3BC3}" presName="spacer" presStyleCnt="0"/>
      <dgm:spPr/>
    </dgm:pt>
    <dgm:pt modelId="{B0519671-7006-4D36-8DFB-54B5600122A1}" type="pres">
      <dgm:prSet presAssocID="{0C21B9A3-D196-400D-B09D-B9EC84D05A0D}" presName="parentText" presStyleLbl="node1" presStyleIdx="2" presStyleCnt="5">
        <dgm:presLayoutVars>
          <dgm:chMax val="0"/>
          <dgm:bulletEnabled val="1"/>
        </dgm:presLayoutVars>
      </dgm:prSet>
      <dgm:spPr/>
    </dgm:pt>
    <dgm:pt modelId="{9240B549-7059-46BB-B890-C46A8D9CEFFE}" type="pres">
      <dgm:prSet presAssocID="{67541030-CD29-4AA2-A54D-79BC3AB226BE}" presName="spacer" presStyleCnt="0"/>
      <dgm:spPr/>
    </dgm:pt>
    <dgm:pt modelId="{E6E7607F-A5D6-4356-A213-E6A40B2CC998}" type="pres">
      <dgm:prSet presAssocID="{C875F00A-C933-475A-871D-CE8FB41B6CAF}" presName="parentText" presStyleLbl="node1" presStyleIdx="3" presStyleCnt="5">
        <dgm:presLayoutVars>
          <dgm:chMax val="0"/>
          <dgm:bulletEnabled val="1"/>
        </dgm:presLayoutVars>
      </dgm:prSet>
      <dgm:spPr/>
    </dgm:pt>
    <dgm:pt modelId="{BAD6ED1D-A35A-44AB-964A-D13BE75C80AC}" type="pres">
      <dgm:prSet presAssocID="{58C75BE5-E30A-4CE2-A319-210085B72A1E}" presName="spacer" presStyleCnt="0"/>
      <dgm:spPr/>
    </dgm:pt>
    <dgm:pt modelId="{E5D0E4C8-BE2B-4A54-8C2C-205D3653A2B5}" type="pres">
      <dgm:prSet presAssocID="{FFD32A01-2B0E-42E2-BA84-57DCBA3DC942}" presName="parentText" presStyleLbl="node1" presStyleIdx="4" presStyleCnt="5">
        <dgm:presLayoutVars>
          <dgm:chMax val="0"/>
          <dgm:bulletEnabled val="1"/>
        </dgm:presLayoutVars>
      </dgm:prSet>
      <dgm:spPr/>
    </dgm:pt>
  </dgm:ptLst>
  <dgm:cxnLst>
    <dgm:cxn modelId="{2B737508-CFF7-4B1A-AA25-3B743E9A89A1}" type="presOf" srcId="{FFD32A01-2B0E-42E2-BA84-57DCBA3DC942}" destId="{E5D0E4C8-BE2B-4A54-8C2C-205D3653A2B5}" srcOrd="0" destOrd="0" presId="urn:microsoft.com/office/officeart/2005/8/layout/vList2"/>
    <dgm:cxn modelId="{6429E51D-13AC-48F4-9FAF-F4EB81F806F5}" type="presOf" srcId="{C875F00A-C933-475A-871D-CE8FB41B6CAF}" destId="{E6E7607F-A5D6-4356-A213-E6A40B2CC998}" srcOrd="0" destOrd="0" presId="urn:microsoft.com/office/officeart/2005/8/layout/vList2"/>
    <dgm:cxn modelId="{62FCD123-6F6C-4553-B2D0-0347E40E2995}" srcId="{DA1D7BB1-3396-4B22-9A73-070EFFC24AF1}" destId="{9B9B4449-242E-4319-B407-AD3282577DC7}" srcOrd="0" destOrd="0" parTransId="{00428214-B08C-4DAF-804D-DBA8AEBF554E}" sibTransId="{E7060290-2A36-45E5-B8B4-3A6ABF042C1E}"/>
    <dgm:cxn modelId="{3629A52F-83DE-4913-95EB-2A1B40F7EFCF}" type="presOf" srcId="{DA1D7BB1-3396-4B22-9A73-070EFFC24AF1}" destId="{9AC20281-2608-46CF-8752-F82B6DFBD710}" srcOrd="0" destOrd="0" presId="urn:microsoft.com/office/officeart/2005/8/layout/vList2"/>
    <dgm:cxn modelId="{C0733161-84AE-46C9-9EA3-BADA591DFD3F}" srcId="{DA1D7BB1-3396-4B22-9A73-070EFFC24AF1}" destId="{42B84813-0D7E-4D4D-A757-509293807A71}" srcOrd="1" destOrd="0" parTransId="{7BD8A652-D109-462A-9FC9-C77EFF3F634E}" sibTransId="{3701DCAC-964C-45C7-9EA7-CF96B19F3BC3}"/>
    <dgm:cxn modelId="{DCBFF746-8148-4332-9551-18AA5C62C1EE}" type="presOf" srcId="{0C21B9A3-D196-400D-B09D-B9EC84D05A0D}" destId="{B0519671-7006-4D36-8DFB-54B5600122A1}" srcOrd="0" destOrd="0" presId="urn:microsoft.com/office/officeart/2005/8/layout/vList2"/>
    <dgm:cxn modelId="{0457F867-913F-46CC-9AEF-C76DFEA64158}" srcId="{DA1D7BB1-3396-4B22-9A73-070EFFC24AF1}" destId="{C875F00A-C933-475A-871D-CE8FB41B6CAF}" srcOrd="3" destOrd="0" parTransId="{150CBD04-C9ED-4637-8C4A-8510FC082DF9}" sibTransId="{58C75BE5-E30A-4CE2-A319-210085B72A1E}"/>
    <dgm:cxn modelId="{4E6AB96A-34EA-4CF2-948B-E2438DF8EAD1}" srcId="{DA1D7BB1-3396-4B22-9A73-070EFFC24AF1}" destId="{FFD32A01-2B0E-42E2-BA84-57DCBA3DC942}" srcOrd="4" destOrd="0" parTransId="{B7414946-6878-4191-8A3B-E1E4C57C573B}" sibTransId="{4102B1E3-C7D2-4E4D-BA35-1367A78C86A1}"/>
    <dgm:cxn modelId="{59304BCB-7334-4888-AB67-343BD41C314A}" type="presOf" srcId="{9B9B4449-242E-4319-B407-AD3282577DC7}" destId="{0DD1BC07-F356-4002-B23F-1427725E42E1}" srcOrd="0" destOrd="0" presId="urn:microsoft.com/office/officeart/2005/8/layout/vList2"/>
    <dgm:cxn modelId="{A751B8CB-9578-4563-AF2E-6F3E96313AA0}" type="presOf" srcId="{42B84813-0D7E-4D4D-A757-509293807A71}" destId="{8BEB089F-29F4-43A8-997C-8C72A72D1279}" srcOrd="0" destOrd="0" presId="urn:microsoft.com/office/officeart/2005/8/layout/vList2"/>
    <dgm:cxn modelId="{87A4E8E3-D722-443D-BF59-AE1E2648E8BF}" srcId="{DA1D7BB1-3396-4B22-9A73-070EFFC24AF1}" destId="{0C21B9A3-D196-400D-B09D-B9EC84D05A0D}" srcOrd="2" destOrd="0" parTransId="{645046E9-66F7-4F6F-9989-723A7040E9F4}" sibTransId="{67541030-CD29-4AA2-A54D-79BC3AB226BE}"/>
    <dgm:cxn modelId="{CA2C2673-D72E-4474-ADB8-E1B0D9C58622}" type="presParOf" srcId="{9AC20281-2608-46CF-8752-F82B6DFBD710}" destId="{0DD1BC07-F356-4002-B23F-1427725E42E1}" srcOrd="0" destOrd="0" presId="urn:microsoft.com/office/officeart/2005/8/layout/vList2"/>
    <dgm:cxn modelId="{D7090279-3F65-4DFC-A812-AFD76F0A3359}" type="presParOf" srcId="{9AC20281-2608-46CF-8752-F82B6DFBD710}" destId="{85F278C2-2D5E-4292-B0E1-1544E8DAC70B}" srcOrd="1" destOrd="0" presId="urn:microsoft.com/office/officeart/2005/8/layout/vList2"/>
    <dgm:cxn modelId="{49CDC952-F418-4ED9-9B7D-3E97A43EAE6D}" type="presParOf" srcId="{9AC20281-2608-46CF-8752-F82B6DFBD710}" destId="{8BEB089F-29F4-43A8-997C-8C72A72D1279}" srcOrd="2" destOrd="0" presId="urn:microsoft.com/office/officeart/2005/8/layout/vList2"/>
    <dgm:cxn modelId="{49F8AD6B-8F93-4F17-8A46-A2B9C20BAEFA}" type="presParOf" srcId="{9AC20281-2608-46CF-8752-F82B6DFBD710}" destId="{AF95B18D-8C2A-4F1A-902E-84BC60EDF7C5}" srcOrd="3" destOrd="0" presId="urn:microsoft.com/office/officeart/2005/8/layout/vList2"/>
    <dgm:cxn modelId="{C5E74A79-E074-422D-B995-261676656DCA}" type="presParOf" srcId="{9AC20281-2608-46CF-8752-F82B6DFBD710}" destId="{B0519671-7006-4D36-8DFB-54B5600122A1}" srcOrd="4" destOrd="0" presId="urn:microsoft.com/office/officeart/2005/8/layout/vList2"/>
    <dgm:cxn modelId="{9474861A-9CCC-4F88-9AD6-7AA7AC888D23}" type="presParOf" srcId="{9AC20281-2608-46CF-8752-F82B6DFBD710}" destId="{9240B549-7059-46BB-B890-C46A8D9CEFFE}" srcOrd="5" destOrd="0" presId="urn:microsoft.com/office/officeart/2005/8/layout/vList2"/>
    <dgm:cxn modelId="{95E55088-2983-41C7-847A-0FFBAC5B9450}" type="presParOf" srcId="{9AC20281-2608-46CF-8752-F82B6DFBD710}" destId="{E6E7607F-A5D6-4356-A213-E6A40B2CC998}" srcOrd="6" destOrd="0" presId="urn:microsoft.com/office/officeart/2005/8/layout/vList2"/>
    <dgm:cxn modelId="{9842D752-EF9F-44A0-B58B-E83DFCA60ED0}" type="presParOf" srcId="{9AC20281-2608-46CF-8752-F82B6DFBD710}" destId="{BAD6ED1D-A35A-44AB-964A-D13BE75C80AC}" srcOrd="7" destOrd="0" presId="urn:microsoft.com/office/officeart/2005/8/layout/vList2"/>
    <dgm:cxn modelId="{88C28541-0EF5-43BE-98EB-EC7B51C363F3}" type="presParOf" srcId="{9AC20281-2608-46CF-8752-F82B6DFBD710}" destId="{E5D0E4C8-BE2B-4A54-8C2C-205D3653A2B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3BC876-ACA0-4D65-8B2B-CDE7342AE85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F46D039-9CAC-4ADC-8432-9DE5778791BC}">
      <dgm:prSet/>
      <dgm:spPr/>
      <dgm:t>
        <a:bodyPr/>
        <a:lstStyle/>
        <a:p>
          <a:r>
            <a:rPr lang="en-US" b="0" i="0"/>
            <a:t>The “</a:t>
          </a:r>
          <a:r>
            <a:rPr lang="en-US" i="0"/>
            <a:t>faithful”</a:t>
          </a:r>
          <a:r>
            <a:rPr lang="en-US" b="0" i="0"/>
            <a:t> dataset, which has the length in minutes of 272 eruptions of the Old Faithful geyser as well as the waiting time in minutes to the next eruption. </a:t>
          </a:r>
          <a:endParaRPr lang="en-US"/>
        </a:p>
      </dgm:t>
    </dgm:pt>
    <dgm:pt modelId="{7CEE654C-2D3F-4F33-99C5-B347C42E470F}" type="parTrans" cxnId="{BA0FAD70-1095-479B-B041-D71593DE18D8}">
      <dgm:prSet/>
      <dgm:spPr/>
      <dgm:t>
        <a:bodyPr/>
        <a:lstStyle/>
        <a:p>
          <a:endParaRPr lang="en-US"/>
        </a:p>
      </dgm:t>
    </dgm:pt>
    <dgm:pt modelId="{194DEDCC-58BB-45C8-A914-99C1922363B1}" type="sibTrans" cxnId="{BA0FAD70-1095-479B-B041-D71593DE18D8}">
      <dgm:prSet/>
      <dgm:spPr/>
      <dgm:t>
        <a:bodyPr/>
        <a:lstStyle/>
        <a:p>
          <a:endParaRPr lang="en-US"/>
        </a:p>
      </dgm:t>
    </dgm:pt>
    <dgm:pt modelId="{05EDF953-ADB8-4451-AC62-499DF934A7C3}">
      <dgm:prSet/>
      <dgm:spPr/>
      <dgm:t>
        <a:bodyPr/>
        <a:lstStyle/>
        <a:p>
          <a:r>
            <a:rPr lang="en-US" b="0" i="0"/>
            <a:t>The eruption times for Old Faithful are clustered into two different groups. One group is short eruptions, and the other group is long eruptions. Short eruptions last three minutes or less, while long eruptions last more than three minutes.</a:t>
          </a:r>
          <a:endParaRPr lang="en-US"/>
        </a:p>
      </dgm:t>
    </dgm:pt>
    <dgm:pt modelId="{660E1D7F-06EE-4E5F-A56A-316F1DE8FCD7}" type="parTrans" cxnId="{F1ADEE26-3594-4A4E-8B32-05D1AB03592E}">
      <dgm:prSet/>
      <dgm:spPr/>
      <dgm:t>
        <a:bodyPr/>
        <a:lstStyle/>
        <a:p>
          <a:endParaRPr lang="en-US"/>
        </a:p>
      </dgm:t>
    </dgm:pt>
    <dgm:pt modelId="{46F713F2-92D6-40C3-A440-535B79DD17CE}" type="sibTrans" cxnId="{F1ADEE26-3594-4A4E-8B32-05D1AB03592E}">
      <dgm:prSet/>
      <dgm:spPr/>
      <dgm:t>
        <a:bodyPr/>
        <a:lstStyle/>
        <a:p>
          <a:endParaRPr lang="en-US"/>
        </a:p>
      </dgm:t>
    </dgm:pt>
    <dgm:pt modelId="{DE867F3B-9D3D-4C5A-9B91-0FB7D5F1041E}" type="pres">
      <dgm:prSet presAssocID="{533BC876-ACA0-4D65-8B2B-CDE7342AE85B}" presName="linear" presStyleCnt="0">
        <dgm:presLayoutVars>
          <dgm:animLvl val="lvl"/>
          <dgm:resizeHandles val="exact"/>
        </dgm:presLayoutVars>
      </dgm:prSet>
      <dgm:spPr/>
    </dgm:pt>
    <dgm:pt modelId="{4443950C-364D-482B-A874-8D7F7EA6D854}" type="pres">
      <dgm:prSet presAssocID="{BF46D039-9CAC-4ADC-8432-9DE5778791BC}" presName="parentText" presStyleLbl="node1" presStyleIdx="0" presStyleCnt="2">
        <dgm:presLayoutVars>
          <dgm:chMax val="0"/>
          <dgm:bulletEnabled val="1"/>
        </dgm:presLayoutVars>
      </dgm:prSet>
      <dgm:spPr/>
    </dgm:pt>
    <dgm:pt modelId="{A3FA8948-F004-44C0-ACC7-210933709858}" type="pres">
      <dgm:prSet presAssocID="{194DEDCC-58BB-45C8-A914-99C1922363B1}" presName="spacer" presStyleCnt="0"/>
      <dgm:spPr/>
    </dgm:pt>
    <dgm:pt modelId="{C0F18474-3C6F-48E8-AAA7-D4CB0636E2C7}" type="pres">
      <dgm:prSet presAssocID="{05EDF953-ADB8-4451-AC62-499DF934A7C3}" presName="parentText" presStyleLbl="node1" presStyleIdx="1" presStyleCnt="2">
        <dgm:presLayoutVars>
          <dgm:chMax val="0"/>
          <dgm:bulletEnabled val="1"/>
        </dgm:presLayoutVars>
      </dgm:prSet>
      <dgm:spPr/>
    </dgm:pt>
  </dgm:ptLst>
  <dgm:cxnLst>
    <dgm:cxn modelId="{F1ADEE26-3594-4A4E-8B32-05D1AB03592E}" srcId="{533BC876-ACA0-4D65-8B2B-CDE7342AE85B}" destId="{05EDF953-ADB8-4451-AC62-499DF934A7C3}" srcOrd="1" destOrd="0" parTransId="{660E1D7F-06EE-4E5F-A56A-316F1DE8FCD7}" sibTransId="{46F713F2-92D6-40C3-A440-535B79DD17CE}"/>
    <dgm:cxn modelId="{BA0FAD70-1095-479B-B041-D71593DE18D8}" srcId="{533BC876-ACA0-4D65-8B2B-CDE7342AE85B}" destId="{BF46D039-9CAC-4ADC-8432-9DE5778791BC}" srcOrd="0" destOrd="0" parTransId="{7CEE654C-2D3F-4F33-99C5-B347C42E470F}" sibTransId="{194DEDCC-58BB-45C8-A914-99C1922363B1}"/>
    <dgm:cxn modelId="{574AFC59-00EA-42FC-ACDC-87968FC53491}" type="presOf" srcId="{533BC876-ACA0-4D65-8B2B-CDE7342AE85B}" destId="{DE867F3B-9D3D-4C5A-9B91-0FB7D5F1041E}" srcOrd="0" destOrd="0" presId="urn:microsoft.com/office/officeart/2005/8/layout/vList2"/>
    <dgm:cxn modelId="{F589BDAA-CD09-4D0B-B2E4-4160834F8B0C}" type="presOf" srcId="{05EDF953-ADB8-4451-AC62-499DF934A7C3}" destId="{C0F18474-3C6F-48E8-AAA7-D4CB0636E2C7}" srcOrd="0" destOrd="0" presId="urn:microsoft.com/office/officeart/2005/8/layout/vList2"/>
    <dgm:cxn modelId="{E231B8E2-9466-43F8-B073-0CD8FCD759BC}" type="presOf" srcId="{BF46D039-9CAC-4ADC-8432-9DE5778791BC}" destId="{4443950C-364D-482B-A874-8D7F7EA6D854}" srcOrd="0" destOrd="0" presId="urn:microsoft.com/office/officeart/2005/8/layout/vList2"/>
    <dgm:cxn modelId="{735A8949-31B5-487F-8C67-AFEB33E9B374}" type="presParOf" srcId="{DE867F3B-9D3D-4C5A-9B91-0FB7D5F1041E}" destId="{4443950C-364D-482B-A874-8D7F7EA6D854}" srcOrd="0" destOrd="0" presId="urn:microsoft.com/office/officeart/2005/8/layout/vList2"/>
    <dgm:cxn modelId="{6AD109D7-7384-4748-8EFA-87A1463EC771}" type="presParOf" srcId="{DE867F3B-9D3D-4C5A-9B91-0FB7D5F1041E}" destId="{A3FA8948-F004-44C0-ACC7-210933709858}" srcOrd="1" destOrd="0" presId="urn:microsoft.com/office/officeart/2005/8/layout/vList2"/>
    <dgm:cxn modelId="{A2B53408-9005-4A9B-856A-01114F729307}" type="presParOf" srcId="{DE867F3B-9D3D-4C5A-9B91-0FB7D5F1041E}" destId="{C0F18474-3C6F-48E8-AAA7-D4CB0636E2C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F8F4B8-121A-4920-AA30-7438BB5A20B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2B6ECF6-8328-450B-B07C-BE75A0DCB2D3}">
      <dgm:prSet/>
      <dgm:spPr/>
      <dgm:t>
        <a:bodyPr/>
        <a:lstStyle/>
        <a:p>
          <a:r>
            <a:rPr lang="en-US" dirty="0"/>
            <a:t>1. How many elements are in the vector short?</a:t>
          </a:r>
        </a:p>
      </dgm:t>
    </dgm:pt>
    <dgm:pt modelId="{342448CE-B1BA-49C1-BE93-FC0B8C8F0D0E}" type="parTrans" cxnId="{B34E146D-AEE9-4DB5-845E-A942F9E2F538}">
      <dgm:prSet/>
      <dgm:spPr/>
      <dgm:t>
        <a:bodyPr/>
        <a:lstStyle/>
        <a:p>
          <a:endParaRPr lang="en-US"/>
        </a:p>
      </dgm:t>
    </dgm:pt>
    <dgm:pt modelId="{7B248DE4-1CE5-4FD7-A7B8-65033009CD59}" type="sibTrans" cxnId="{B34E146D-AEE9-4DB5-845E-A942F9E2F538}">
      <dgm:prSet/>
      <dgm:spPr/>
      <dgm:t>
        <a:bodyPr/>
        <a:lstStyle/>
        <a:p>
          <a:endParaRPr lang="en-US"/>
        </a:p>
      </dgm:t>
    </dgm:pt>
    <dgm:pt modelId="{522F0BDB-816F-4014-84E9-0B702988E576}">
      <dgm:prSet/>
      <dgm:spPr/>
      <dgm:t>
        <a:bodyPr/>
        <a:lstStyle/>
        <a:p>
          <a:r>
            <a:rPr lang="en-US" dirty="0"/>
            <a:t>2. How many elements are in the vector long?</a:t>
          </a:r>
        </a:p>
      </dgm:t>
    </dgm:pt>
    <dgm:pt modelId="{DCDC35A9-A9C3-4040-8954-F8AD26857282}" type="parTrans" cxnId="{912A83F0-019F-4A53-A39B-6D47D7FEB08D}">
      <dgm:prSet/>
      <dgm:spPr/>
      <dgm:t>
        <a:bodyPr/>
        <a:lstStyle/>
        <a:p>
          <a:endParaRPr lang="en-US"/>
        </a:p>
      </dgm:t>
    </dgm:pt>
    <dgm:pt modelId="{0570864C-4F35-4FF7-937A-6661F2D5A0BC}" type="sibTrans" cxnId="{912A83F0-019F-4A53-A39B-6D47D7FEB08D}">
      <dgm:prSet/>
      <dgm:spPr/>
      <dgm:t>
        <a:bodyPr/>
        <a:lstStyle/>
        <a:p>
          <a:endParaRPr lang="en-US"/>
        </a:p>
      </dgm:t>
    </dgm:pt>
    <dgm:pt modelId="{964A58E2-B636-486F-BDCA-CC38137C957A}">
      <dgm:prSet/>
      <dgm:spPr/>
      <dgm:t>
        <a:bodyPr/>
        <a:lstStyle/>
        <a:p>
          <a:r>
            <a:rPr lang="en-US" dirty="0"/>
            <a:t>3. What is the mean eruption time of the short eruptions?</a:t>
          </a:r>
        </a:p>
      </dgm:t>
    </dgm:pt>
    <dgm:pt modelId="{64CE951E-1AB0-4C50-B4C6-CDD8D874ED07}" type="parTrans" cxnId="{5B7E40F8-4988-4FB4-BD89-D555118AA1C9}">
      <dgm:prSet/>
      <dgm:spPr/>
      <dgm:t>
        <a:bodyPr/>
        <a:lstStyle/>
        <a:p>
          <a:endParaRPr lang="en-US"/>
        </a:p>
      </dgm:t>
    </dgm:pt>
    <dgm:pt modelId="{6C69370E-E69A-4B4B-8C6B-E0A09CAB0FD6}" type="sibTrans" cxnId="{5B7E40F8-4988-4FB4-BD89-D555118AA1C9}">
      <dgm:prSet/>
      <dgm:spPr/>
      <dgm:t>
        <a:bodyPr/>
        <a:lstStyle/>
        <a:p>
          <a:endParaRPr lang="en-US"/>
        </a:p>
      </dgm:t>
    </dgm:pt>
    <dgm:pt modelId="{8C115247-C77F-4571-B6D3-6FAA21530D41}">
      <dgm:prSet/>
      <dgm:spPr/>
      <dgm:t>
        <a:bodyPr/>
        <a:lstStyle/>
        <a:p>
          <a:r>
            <a:rPr lang="en-US" dirty="0"/>
            <a:t>4. What is the mean eruption time of the long eruptions?</a:t>
          </a:r>
        </a:p>
      </dgm:t>
    </dgm:pt>
    <dgm:pt modelId="{4801A032-DE92-49B0-BFF0-A9CE0BBD15F5}" type="parTrans" cxnId="{99AEDEDE-A502-48FE-BFC1-AA9C92C56C09}">
      <dgm:prSet/>
      <dgm:spPr/>
      <dgm:t>
        <a:bodyPr/>
        <a:lstStyle/>
        <a:p>
          <a:endParaRPr lang="en-US"/>
        </a:p>
      </dgm:t>
    </dgm:pt>
    <dgm:pt modelId="{F1A61115-7FEF-4E4B-A6DE-61AD6D30F579}" type="sibTrans" cxnId="{99AEDEDE-A502-48FE-BFC1-AA9C92C56C09}">
      <dgm:prSet/>
      <dgm:spPr/>
      <dgm:t>
        <a:bodyPr/>
        <a:lstStyle/>
        <a:p>
          <a:endParaRPr lang="en-US"/>
        </a:p>
      </dgm:t>
    </dgm:pt>
    <dgm:pt modelId="{BF32EFA2-7410-499B-8F23-1093F4110F14}">
      <dgm:prSet/>
      <dgm:spPr/>
      <dgm:t>
        <a:bodyPr/>
        <a:lstStyle/>
        <a:p>
          <a:r>
            <a:rPr lang="en-US" dirty="0"/>
            <a:t>5. What is the standard deviation of the short eruption times?</a:t>
          </a:r>
        </a:p>
      </dgm:t>
    </dgm:pt>
    <dgm:pt modelId="{0CCBEDF2-F802-4502-BB36-125EFC7BDCFC}" type="parTrans" cxnId="{5C21A597-6718-4E52-9752-2C34664426D6}">
      <dgm:prSet/>
      <dgm:spPr/>
      <dgm:t>
        <a:bodyPr/>
        <a:lstStyle/>
        <a:p>
          <a:endParaRPr lang="en-US"/>
        </a:p>
      </dgm:t>
    </dgm:pt>
    <dgm:pt modelId="{CE238AC3-9D56-499E-BD7E-517BE2D51E5F}" type="sibTrans" cxnId="{5C21A597-6718-4E52-9752-2C34664426D6}">
      <dgm:prSet/>
      <dgm:spPr/>
      <dgm:t>
        <a:bodyPr/>
        <a:lstStyle/>
        <a:p>
          <a:endParaRPr lang="en-US"/>
        </a:p>
      </dgm:t>
    </dgm:pt>
    <dgm:pt modelId="{85A13305-BAB9-4A68-B648-C2F9919736C7}">
      <dgm:prSet/>
      <dgm:spPr/>
      <dgm:t>
        <a:bodyPr/>
        <a:lstStyle/>
        <a:p>
          <a:r>
            <a:rPr lang="en-US" dirty="0"/>
            <a:t>6. What is the standard deviation of the long eruption times?</a:t>
          </a:r>
        </a:p>
      </dgm:t>
    </dgm:pt>
    <dgm:pt modelId="{5D072C24-277A-4F16-854A-B3E8A1471A35}" type="parTrans" cxnId="{16C08D60-38EE-441A-8391-7B69F44A5336}">
      <dgm:prSet/>
      <dgm:spPr/>
      <dgm:t>
        <a:bodyPr/>
        <a:lstStyle/>
        <a:p>
          <a:endParaRPr lang="en-US"/>
        </a:p>
      </dgm:t>
    </dgm:pt>
    <dgm:pt modelId="{05B7E32B-3DEA-4F0C-9CDB-789DAA7D5DA4}" type="sibTrans" cxnId="{16C08D60-38EE-441A-8391-7B69F44A5336}">
      <dgm:prSet/>
      <dgm:spPr/>
      <dgm:t>
        <a:bodyPr/>
        <a:lstStyle/>
        <a:p>
          <a:endParaRPr lang="en-US"/>
        </a:p>
      </dgm:t>
    </dgm:pt>
    <dgm:pt modelId="{89AF83B4-9EA0-4DAD-902B-03E92400C165}" type="pres">
      <dgm:prSet presAssocID="{93F8F4B8-121A-4920-AA30-7438BB5A20BC}" presName="linear" presStyleCnt="0">
        <dgm:presLayoutVars>
          <dgm:animLvl val="lvl"/>
          <dgm:resizeHandles val="exact"/>
        </dgm:presLayoutVars>
      </dgm:prSet>
      <dgm:spPr/>
    </dgm:pt>
    <dgm:pt modelId="{88CE2382-76C4-4F74-B569-7D3188F2E1E7}" type="pres">
      <dgm:prSet presAssocID="{F2B6ECF6-8328-450B-B07C-BE75A0DCB2D3}" presName="parentText" presStyleLbl="node1" presStyleIdx="0" presStyleCnt="6">
        <dgm:presLayoutVars>
          <dgm:chMax val="0"/>
          <dgm:bulletEnabled val="1"/>
        </dgm:presLayoutVars>
      </dgm:prSet>
      <dgm:spPr/>
    </dgm:pt>
    <dgm:pt modelId="{E3414670-D383-46DC-B6AD-33648CA6BBF9}" type="pres">
      <dgm:prSet presAssocID="{7B248DE4-1CE5-4FD7-A7B8-65033009CD59}" presName="spacer" presStyleCnt="0"/>
      <dgm:spPr/>
    </dgm:pt>
    <dgm:pt modelId="{764C2F0D-BC2C-48BD-A53F-8F4573B58179}" type="pres">
      <dgm:prSet presAssocID="{522F0BDB-816F-4014-84E9-0B702988E576}" presName="parentText" presStyleLbl="node1" presStyleIdx="1" presStyleCnt="6">
        <dgm:presLayoutVars>
          <dgm:chMax val="0"/>
          <dgm:bulletEnabled val="1"/>
        </dgm:presLayoutVars>
      </dgm:prSet>
      <dgm:spPr/>
    </dgm:pt>
    <dgm:pt modelId="{A8EFD41E-58B1-4902-91C0-AB9831FA196A}" type="pres">
      <dgm:prSet presAssocID="{0570864C-4F35-4FF7-937A-6661F2D5A0BC}" presName="spacer" presStyleCnt="0"/>
      <dgm:spPr/>
    </dgm:pt>
    <dgm:pt modelId="{601F7896-1E75-4477-BE9C-B4AA0D850115}" type="pres">
      <dgm:prSet presAssocID="{964A58E2-B636-486F-BDCA-CC38137C957A}" presName="parentText" presStyleLbl="node1" presStyleIdx="2" presStyleCnt="6">
        <dgm:presLayoutVars>
          <dgm:chMax val="0"/>
          <dgm:bulletEnabled val="1"/>
        </dgm:presLayoutVars>
      </dgm:prSet>
      <dgm:spPr/>
    </dgm:pt>
    <dgm:pt modelId="{216D0F2F-D781-4A97-8EA5-42C878C60829}" type="pres">
      <dgm:prSet presAssocID="{6C69370E-E69A-4B4B-8C6B-E0A09CAB0FD6}" presName="spacer" presStyleCnt="0"/>
      <dgm:spPr/>
    </dgm:pt>
    <dgm:pt modelId="{6869D8F4-E37B-4EF7-962C-0E99CDC6D27B}" type="pres">
      <dgm:prSet presAssocID="{8C115247-C77F-4571-B6D3-6FAA21530D41}" presName="parentText" presStyleLbl="node1" presStyleIdx="3" presStyleCnt="6">
        <dgm:presLayoutVars>
          <dgm:chMax val="0"/>
          <dgm:bulletEnabled val="1"/>
        </dgm:presLayoutVars>
      </dgm:prSet>
      <dgm:spPr/>
    </dgm:pt>
    <dgm:pt modelId="{E034B85A-6B24-47F4-A5F0-5CA551195FE4}" type="pres">
      <dgm:prSet presAssocID="{F1A61115-7FEF-4E4B-A6DE-61AD6D30F579}" presName="spacer" presStyleCnt="0"/>
      <dgm:spPr/>
    </dgm:pt>
    <dgm:pt modelId="{1DE6AB65-70B1-4CB2-97F1-F4D30E8B0282}" type="pres">
      <dgm:prSet presAssocID="{BF32EFA2-7410-499B-8F23-1093F4110F14}" presName="parentText" presStyleLbl="node1" presStyleIdx="4" presStyleCnt="6">
        <dgm:presLayoutVars>
          <dgm:chMax val="0"/>
          <dgm:bulletEnabled val="1"/>
        </dgm:presLayoutVars>
      </dgm:prSet>
      <dgm:spPr/>
    </dgm:pt>
    <dgm:pt modelId="{4237DA3D-0A3E-42F9-9CA9-460A87025D63}" type="pres">
      <dgm:prSet presAssocID="{CE238AC3-9D56-499E-BD7E-517BE2D51E5F}" presName="spacer" presStyleCnt="0"/>
      <dgm:spPr/>
    </dgm:pt>
    <dgm:pt modelId="{6810E0AE-C4BD-4300-BF74-EAE5DC9FE91F}" type="pres">
      <dgm:prSet presAssocID="{85A13305-BAB9-4A68-B648-C2F9919736C7}" presName="parentText" presStyleLbl="node1" presStyleIdx="5" presStyleCnt="6">
        <dgm:presLayoutVars>
          <dgm:chMax val="0"/>
          <dgm:bulletEnabled val="1"/>
        </dgm:presLayoutVars>
      </dgm:prSet>
      <dgm:spPr/>
    </dgm:pt>
  </dgm:ptLst>
  <dgm:cxnLst>
    <dgm:cxn modelId="{6EC57B01-7EAA-41C6-B629-4BD0F7743C5A}" type="presOf" srcId="{85A13305-BAB9-4A68-B648-C2F9919736C7}" destId="{6810E0AE-C4BD-4300-BF74-EAE5DC9FE91F}" srcOrd="0" destOrd="0" presId="urn:microsoft.com/office/officeart/2005/8/layout/vList2"/>
    <dgm:cxn modelId="{16C08D60-38EE-441A-8391-7B69F44A5336}" srcId="{93F8F4B8-121A-4920-AA30-7438BB5A20BC}" destId="{85A13305-BAB9-4A68-B648-C2F9919736C7}" srcOrd="5" destOrd="0" parTransId="{5D072C24-277A-4F16-854A-B3E8A1471A35}" sibTransId="{05B7E32B-3DEA-4F0C-9CDB-789DAA7D5DA4}"/>
    <dgm:cxn modelId="{81E9966B-E891-4A61-9A35-901E29F2A730}" type="presOf" srcId="{522F0BDB-816F-4014-84E9-0B702988E576}" destId="{764C2F0D-BC2C-48BD-A53F-8F4573B58179}" srcOrd="0" destOrd="0" presId="urn:microsoft.com/office/officeart/2005/8/layout/vList2"/>
    <dgm:cxn modelId="{B34E146D-AEE9-4DB5-845E-A942F9E2F538}" srcId="{93F8F4B8-121A-4920-AA30-7438BB5A20BC}" destId="{F2B6ECF6-8328-450B-B07C-BE75A0DCB2D3}" srcOrd="0" destOrd="0" parTransId="{342448CE-B1BA-49C1-BE93-FC0B8C8F0D0E}" sibTransId="{7B248DE4-1CE5-4FD7-A7B8-65033009CD59}"/>
    <dgm:cxn modelId="{C99C1B82-0B7D-4B3A-A89C-1700B99A5520}" type="presOf" srcId="{F2B6ECF6-8328-450B-B07C-BE75A0DCB2D3}" destId="{88CE2382-76C4-4F74-B569-7D3188F2E1E7}" srcOrd="0" destOrd="0" presId="urn:microsoft.com/office/officeart/2005/8/layout/vList2"/>
    <dgm:cxn modelId="{5C21A597-6718-4E52-9752-2C34664426D6}" srcId="{93F8F4B8-121A-4920-AA30-7438BB5A20BC}" destId="{BF32EFA2-7410-499B-8F23-1093F4110F14}" srcOrd="4" destOrd="0" parTransId="{0CCBEDF2-F802-4502-BB36-125EFC7BDCFC}" sibTransId="{CE238AC3-9D56-499E-BD7E-517BE2D51E5F}"/>
    <dgm:cxn modelId="{FCF4F698-0F91-435D-9B93-40AE5E65735A}" type="presOf" srcId="{8C115247-C77F-4571-B6D3-6FAA21530D41}" destId="{6869D8F4-E37B-4EF7-962C-0E99CDC6D27B}" srcOrd="0" destOrd="0" presId="urn:microsoft.com/office/officeart/2005/8/layout/vList2"/>
    <dgm:cxn modelId="{B8222FAA-C05C-4393-99DA-6F9FE729D73E}" type="presOf" srcId="{BF32EFA2-7410-499B-8F23-1093F4110F14}" destId="{1DE6AB65-70B1-4CB2-97F1-F4D30E8B0282}" srcOrd="0" destOrd="0" presId="urn:microsoft.com/office/officeart/2005/8/layout/vList2"/>
    <dgm:cxn modelId="{9AA0BDB3-B5ED-4A02-B84B-24211DB53C35}" type="presOf" srcId="{964A58E2-B636-486F-BDCA-CC38137C957A}" destId="{601F7896-1E75-4477-BE9C-B4AA0D850115}" srcOrd="0" destOrd="0" presId="urn:microsoft.com/office/officeart/2005/8/layout/vList2"/>
    <dgm:cxn modelId="{1A98F5C1-24AE-4F3A-880D-F599A2047E2F}" type="presOf" srcId="{93F8F4B8-121A-4920-AA30-7438BB5A20BC}" destId="{89AF83B4-9EA0-4DAD-902B-03E92400C165}" srcOrd="0" destOrd="0" presId="urn:microsoft.com/office/officeart/2005/8/layout/vList2"/>
    <dgm:cxn modelId="{99AEDEDE-A502-48FE-BFC1-AA9C92C56C09}" srcId="{93F8F4B8-121A-4920-AA30-7438BB5A20BC}" destId="{8C115247-C77F-4571-B6D3-6FAA21530D41}" srcOrd="3" destOrd="0" parTransId="{4801A032-DE92-49B0-BFF0-A9CE0BBD15F5}" sibTransId="{F1A61115-7FEF-4E4B-A6DE-61AD6D30F579}"/>
    <dgm:cxn modelId="{912A83F0-019F-4A53-A39B-6D47D7FEB08D}" srcId="{93F8F4B8-121A-4920-AA30-7438BB5A20BC}" destId="{522F0BDB-816F-4014-84E9-0B702988E576}" srcOrd="1" destOrd="0" parTransId="{DCDC35A9-A9C3-4040-8954-F8AD26857282}" sibTransId="{0570864C-4F35-4FF7-937A-6661F2D5A0BC}"/>
    <dgm:cxn modelId="{5B7E40F8-4988-4FB4-BD89-D555118AA1C9}" srcId="{93F8F4B8-121A-4920-AA30-7438BB5A20BC}" destId="{964A58E2-B636-486F-BDCA-CC38137C957A}" srcOrd="2" destOrd="0" parTransId="{64CE951E-1AB0-4C50-B4C6-CDD8D874ED07}" sibTransId="{6C69370E-E69A-4B4B-8C6B-E0A09CAB0FD6}"/>
    <dgm:cxn modelId="{A301686C-8022-43EC-9F9F-0959B2C2D248}" type="presParOf" srcId="{89AF83B4-9EA0-4DAD-902B-03E92400C165}" destId="{88CE2382-76C4-4F74-B569-7D3188F2E1E7}" srcOrd="0" destOrd="0" presId="urn:microsoft.com/office/officeart/2005/8/layout/vList2"/>
    <dgm:cxn modelId="{4DB43768-423D-4EED-86C7-D74918392103}" type="presParOf" srcId="{89AF83B4-9EA0-4DAD-902B-03E92400C165}" destId="{E3414670-D383-46DC-B6AD-33648CA6BBF9}" srcOrd="1" destOrd="0" presId="urn:microsoft.com/office/officeart/2005/8/layout/vList2"/>
    <dgm:cxn modelId="{B1FA224E-6DE6-4239-B68D-7D8906803E0E}" type="presParOf" srcId="{89AF83B4-9EA0-4DAD-902B-03E92400C165}" destId="{764C2F0D-BC2C-48BD-A53F-8F4573B58179}" srcOrd="2" destOrd="0" presId="urn:microsoft.com/office/officeart/2005/8/layout/vList2"/>
    <dgm:cxn modelId="{7461296F-1EEA-4F38-9B12-C0857423D6E9}" type="presParOf" srcId="{89AF83B4-9EA0-4DAD-902B-03E92400C165}" destId="{A8EFD41E-58B1-4902-91C0-AB9831FA196A}" srcOrd="3" destOrd="0" presId="urn:microsoft.com/office/officeart/2005/8/layout/vList2"/>
    <dgm:cxn modelId="{B261572C-5EE6-43CA-AA7F-C923F5EE61D8}" type="presParOf" srcId="{89AF83B4-9EA0-4DAD-902B-03E92400C165}" destId="{601F7896-1E75-4477-BE9C-B4AA0D850115}" srcOrd="4" destOrd="0" presId="urn:microsoft.com/office/officeart/2005/8/layout/vList2"/>
    <dgm:cxn modelId="{EB916861-8BA3-40F3-A9BD-B771E7A3CBDB}" type="presParOf" srcId="{89AF83B4-9EA0-4DAD-902B-03E92400C165}" destId="{216D0F2F-D781-4A97-8EA5-42C878C60829}" srcOrd="5" destOrd="0" presId="urn:microsoft.com/office/officeart/2005/8/layout/vList2"/>
    <dgm:cxn modelId="{5E98A958-ED61-4F61-872B-5A5B77EDEE6E}" type="presParOf" srcId="{89AF83B4-9EA0-4DAD-902B-03E92400C165}" destId="{6869D8F4-E37B-4EF7-962C-0E99CDC6D27B}" srcOrd="6" destOrd="0" presId="urn:microsoft.com/office/officeart/2005/8/layout/vList2"/>
    <dgm:cxn modelId="{26C23A03-9FBC-41A2-85A2-6836EC9BBC9D}" type="presParOf" srcId="{89AF83B4-9EA0-4DAD-902B-03E92400C165}" destId="{E034B85A-6B24-47F4-A5F0-5CA551195FE4}" srcOrd="7" destOrd="0" presId="urn:microsoft.com/office/officeart/2005/8/layout/vList2"/>
    <dgm:cxn modelId="{0024A54F-E913-4510-90EF-8812AD6A050D}" type="presParOf" srcId="{89AF83B4-9EA0-4DAD-902B-03E92400C165}" destId="{1DE6AB65-70B1-4CB2-97F1-F4D30E8B0282}" srcOrd="8" destOrd="0" presId="urn:microsoft.com/office/officeart/2005/8/layout/vList2"/>
    <dgm:cxn modelId="{A406C1F5-F867-4A1A-9197-F9877BF62A25}" type="presParOf" srcId="{89AF83B4-9EA0-4DAD-902B-03E92400C165}" destId="{4237DA3D-0A3E-42F9-9CA9-460A87025D63}" srcOrd="9" destOrd="0" presId="urn:microsoft.com/office/officeart/2005/8/layout/vList2"/>
    <dgm:cxn modelId="{8942FB61-FC74-4804-86BA-D6D25B0169B1}" type="presParOf" srcId="{89AF83B4-9EA0-4DAD-902B-03E92400C165}" destId="{6810E0AE-C4BD-4300-BF74-EAE5DC9FE91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05B0AB-4E95-42E3-BE5E-277E4E82106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67F195D-87B6-41C5-87D1-FAF7754B514F}">
      <dgm:prSet/>
      <dgm:spPr/>
      <dgm:t>
        <a:bodyPr/>
        <a:lstStyle/>
        <a:p>
          <a:r>
            <a:rPr lang="en-US" dirty="0"/>
            <a:t>1. There are </a:t>
          </a:r>
          <a:r>
            <a:rPr lang="en-US" b="1" dirty="0"/>
            <a:t>97</a:t>
          </a:r>
          <a:r>
            <a:rPr lang="en-US" dirty="0"/>
            <a:t> elements in the vector “short”.</a:t>
          </a:r>
        </a:p>
      </dgm:t>
    </dgm:pt>
    <dgm:pt modelId="{E7979FD4-6D5A-4B9A-9142-91F4C9061CE0}" type="parTrans" cxnId="{46FF1FFC-F2B9-4496-85D3-0248985BC6E5}">
      <dgm:prSet/>
      <dgm:spPr/>
      <dgm:t>
        <a:bodyPr/>
        <a:lstStyle/>
        <a:p>
          <a:endParaRPr lang="en-US"/>
        </a:p>
      </dgm:t>
    </dgm:pt>
    <dgm:pt modelId="{0B0421AA-3B84-461B-A793-D2DFAE26A014}" type="sibTrans" cxnId="{46FF1FFC-F2B9-4496-85D3-0248985BC6E5}">
      <dgm:prSet/>
      <dgm:spPr/>
      <dgm:t>
        <a:bodyPr/>
        <a:lstStyle/>
        <a:p>
          <a:endParaRPr lang="en-US"/>
        </a:p>
      </dgm:t>
    </dgm:pt>
    <dgm:pt modelId="{ED3E410C-AA5F-4D0C-86A8-F1CFDFC02E67}">
      <dgm:prSet/>
      <dgm:spPr/>
      <dgm:t>
        <a:bodyPr/>
        <a:lstStyle/>
        <a:p>
          <a:r>
            <a:rPr lang="en-US" dirty="0"/>
            <a:t>2. There are </a:t>
          </a:r>
          <a:r>
            <a:rPr lang="en-US" b="1" dirty="0"/>
            <a:t>175</a:t>
          </a:r>
          <a:r>
            <a:rPr lang="en-US" dirty="0"/>
            <a:t> elements are in the vector “long”.</a:t>
          </a:r>
        </a:p>
      </dgm:t>
    </dgm:pt>
    <dgm:pt modelId="{BBCCAC53-4B0C-4BB3-9369-CB761F94A261}" type="parTrans" cxnId="{72C4B56F-3D1D-4108-9C96-070CA571D791}">
      <dgm:prSet/>
      <dgm:spPr/>
      <dgm:t>
        <a:bodyPr/>
        <a:lstStyle/>
        <a:p>
          <a:endParaRPr lang="en-US"/>
        </a:p>
      </dgm:t>
    </dgm:pt>
    <dgm:pt modelId="{AFDB2EEE-6DC6-492E-A544-C9ADFBF6A1BA}" type="sibTrans" cxnId="{72C4B56F-3D1D-4108-9C96-070CA571D791}">
      <dgm:prSet/>
      <dgm:spPr/>
      <dgm:t>
        <a:bodyPr/>
        <a:lstStyle/>
        <a:p>
          <a:endParaRPr lang="en-US"/>
        </a:p>
      </dgm:t>
    </dgm:pt>
    <dgm:pt modelId="{FC66A008-FAC3-4833-82FE-11E99E88C003}">
      <dgm:prSet/>
      <dgm:spPr/>
      <dgm:t>
        <a:bodyPr/>
        <a:lstStyle/>
        <a:p>
          <a:r>
            <a:rPr lang="en-US" dirty="0"/>
            <a:t>3. The mean eruption time of the short eruptions is </a:t>
          </a:r>
          <a:r>
            <a:rPr lang="en-US" b="1" dirty="0"/>
            <a:t>2.038134</a:t>
          </a:r>
          <a:r>
            <a:rPr lang="en-US" dirty="0"/>
            <a:t> minutes.</a:t>
          </a:r>
        </a:p>
      </dgm:t>
    </dgm:pt>
    <dgm:pt modelId="{9067D334-F3E9-4567-AFAB-032F0D67C1B9}" type="parTrans" cxnId="{B9255D90-D9F9-4D39-AFCF-7E3678D41CED}">
      <dgm:prSet/>
      <dgm:spPr/>
      <dgm:t>
        <a:bodyPr/>
        <a:lstStyle/>
        <a:p>
          <a:endParaRPr lang="en-US"/>
        </a:p>
      </dgm:t>
    </dgm:pt>
    <dgm:pt modelId="{2882083E-F4B2-49A1-9536-E5179B279C92}" type="sibTrans" cxnId="{B9255D90-D9F9-4D39-AFCF-7E3678D41CED}">
      <dgm:prSet/>
      <dgm:spPr/>
      <dgm:t>
        <a:bodyPr/>
        <a:lstStyle/>
        <a:p>
          <a:endParaRPr lang="en-US"/>
        </a:p>
      </dgm:t>
    </dgm:pt>
    <dgm:pt modelId="{79E2C2FD-662F-4EC4-BDD7-E98DBB5BE342}">
      <dgm:prSet/>
      <dgm:spPr/>
      <dgm:t>
        <a:bodyPr/>
        <a:lstStyle/>
        <a:p>
          <a:r>
            <a:rPr lang="en-US" dirty="0"/>
            <a:t>4. The mean eruption time of the long eruptions is </a:t>
          </a:r>
          <a:r>
            <a:rPr lang="en-US" b="1" dirty="0"/>
            <a:t>4.291303</a:t>
          </a:r>
          <a:r>
            <a:rPr lang="en-US" dirty="0"/>
            <a:t> minutes.</a:t>
          </a:r>
        </a:p>
      </dgm:t>
    </dgm:pt>
    <dgm:pt modelId="{11E7FAA1-9742-445A-B8E7-AADE9468536F}" type="parTrans" cxnId="{00D98E85-7BC1-457B-820D-A05EC744DE4F}">
      <dgm:prSet/>
      <dgm:spPr/>
      <dgm:t>
        <a:bodyPr/>
        <a:lstStyle/>
        <a:p>
          <a:endParaRPr lang="en-US"/>
        </a:p>
      </dgm:t>
    </dgm:pt>
    <dgm:pt modelId="{8175D06F-33C6-4F71-8E03-82729D568623}" type="sibTrans" cxnId="{00D98E85-7BC1-457B-820D-A05EC744DE4F}">
      <dgm:prSet/>
      <dgm:spPr/>
      <dgm:t>
        <a:bodyPr/>
        <a:lstStyle/>
        <a:p>
          <a:endParaRPr lang="en-US"/>
        </a:p>
      </dgm:t>
    </dgm:pt>
    <dgm:pt modelId="{DF2F42A6-D2D7-4288-815C-1F0946462417}">
      <dgm:prSet/>
      <dgm:spPr/>
      <dgm:t>
        <a:bodyPr/>
        <a:lstStyle/>
        <a:p>
          <a:r>
            <a:rPr lang="en-US" dirty="0"/>
            <a:t>5. The standard deviation of the short eruption times is </a:t>
          </a:r>
          <a:r>
            <a:rPr lang="en-US" b="1" dirty="0"/>
            <a:t>0.2668655</a:t>
          </a:r>
          <a:r>
            <a:rPr lang="en-US" dirty="0"/>
            <a:t> minutes.</a:t>
          </a:r>
        </a:p>
      </dgm:t>
    </dgm:pt>
    <dgm:pt modelId="{1FD4F617-6CC5-439A-8570-50630D1D6364}" type="parTrans" cxnId="{AC66F9BF-83B9-48BE-B212-596589F11E06}">
      <dgm:prSet/>
      <dgm:spPr/>
      <dgm:t>
        <a:bodyPr/>
        <a:lstStyle/>
        <a:p>
          <a:endParaRPr lang="en-US"/>
        </a:p>
      </dgm:t>
    </dgm:pt>
    <dgm:pt modelId="{BDA11947-2C62-4DAF-B888-A8F2F4DDDAA9}" type="sibTrans" cxnId="{AC66F9BF-83B9-48BE-B212-596589F11E06}">
      <dgm:prSet/>
      <dgm:spPr/>
      <dgm:t>
        <a:bodyPr/>
        <a:lstStyle/>
        <a:p>
          <a:endParaRPr lang="en-US"/>
        </a:p>
      </dgm:t>
    </dgm:pt>
    <dgm:pt modelId="{8A2575A8-B30C-4385-9737-3C5D6004879A}">
      <dgm:prSet/>
      <dgm:spPr/>
      <dgm:t>
        <a:bodyPr/>
        <a:lstStyle/>
        <a:p>
          <a:r>
            <a:rPr lang="en-US" dirty="0"/>
            <a:t>6. The standard deviation of the long eruption times is </a:t>
          </a:r>
          <a:r>
            <a:rPr lang="en-US" b="1" dirty="0"/>
            <a:t>0.4108516</a:t>
          </a:r>
          <a:r>
            <a:rPr lang="en-US" dirty="0"/>
            <a:t> minutes.</a:t>
          </a:r>
        </a:p>
      </dgm:t>
    </dgm:pt>
    <dgm:pt modelId="{14B95F23-A2AB-4E0B-BB85-A9CE84BA5B7F}" type="parTrans" cxnId="{B3524604-9C27-4AC4-BE1A-36EBD847E976}">
      <dgm:prSet/>
      <dgm:spPr/>
      <dgm:t>
        <a:bodyPr/>
        <a:lstStyle/>
        <a:p>
          <a:endParaRPr lang="en-US"/>
        </a:p>
      </dgm:t>
    </dgm:pt>
    <dgm:pt modelId="{C18E436B-2B7D-4FAD-904B-C5FBA6D19209}" type="sibTrans" cxnId="{B3524604-9C27-4AC4-BE1A-36EBD847E976}">
      <dgm:prSet/>
      <dgm:spPr/>
      <dgm:t>
        <a:bodyPr/>
        <a:lstStyle/>
        <a:p>
          <a:endParaRPr lang="en-US"/>
        </a:p>
      </dgm:t>
    </dgm:pt>
    <dgm:pt modelId="{6D8952BB-AE9E-446E-9E2D-60407B880EE1}" type="pres">
      <dgm:prSet presAssocID="{0205B0AB-4E95-42E3-BE5E-277E4E82106F}" presName="linear" presStyleCnt="0">
        <dgm:presLayoutVars>
          <dgm:animLvl val="lvl"/>
          <dgm:resizeHandles val="exact"/>
        </dgm:presLayoutVars>
      </dgm:prSet>
      <dgm:spPr/>
    </dgm:pt>
    <dgm:pt modelId="{A0FFAFEB-2DF1-454F-A173-60DAD45943CE}" type="pres">
      <dgm:prSet presAssocID="{467F195D-87B6-41C5-87D1-FAF7754B514F}" presName="parentText" presStyleLbl="node1" presStyleIdx="0" presStyleCnt="6">
        <dgm:presLayoutVars>
          <dgm:chMax val="0"/>
          <dgm:bulletEnabled val="1"/>
        </dgm:presLayoutVars>
      </dgm:prSet>
      <dgm:spPr/>
    </dgm:pt>
    <dgm:pt modelId="{F148D0EC-D240-4F9B-9578-5D5C7331DD7D}" type="pres">
      <dgm:prSet presAssocID="{0B0421AA-3B84-461B-A793-D2DFAE26A014}" presName="spacer" presStyleCnt="0"/>
      <dgm:spPr/>
    </dgm:pt>
    <dgm:pt modelId="{FAAFD8C6-A043-42D0-9C14-E47CB41063F2}" type="pres">
      <dgm:prSet presAssocID="{ED3E410C-AA5F-4D0C-86A8-F1CFDFC02E67}" presName="parentText" presStyleLbl="node1" presStyleIdx="1" presStyleCnt="6">
        <dgm:presLayoutVars>
          <dgm:chMax val="0"/>
          <dgm:bulletEnabled val="1"/>
        </dgm:presLayoutVars>
      </dgm:prSet>
      <dgm:spPr/>
    </dgm:pt>
    <dgm:pt modelId="{26E4B0D7-ECE5-4700-A458-8E252849E9B6}" type="pres">
      <dgm:prSet presAssocID="{AFDB2EEE-6DC6-492E-A544-C9ADFBF6A1BA}" presName="spacer" presStyleCnt="0"/>
      <dgm:spPr/>
    </dgm:pt>
    <dgm:pt modelId="{7DC8B877-AFA5-4C8F-AF04-D212D571AE74}" type="pres">
      <dgm:prSet presAssocID="{FC66A008-FAC3-4833-82FE-11E99E88C003}" presName="parentText" presStyleLbl="node1" presStyleIdx="2" presStyleCnt="6">
        <dgm:presLayoutVars>
          <dgm:chMax val="0"/>
          <dgm:bulletEnabled val="1"/>
        </dgm:presLayoutVars>
      </dgm:prSet>
      <dgm:spPr/>
    </dgm:pt>
    <dgm:pt modelId="{1DB7C070-AF91-405A-8F2A-20C524C3AB16}" type="pres">
      <dgm:prSet presAssocID="{2882083E-F4B2-49A1-9536-E5179B279C92}" presName="spacer" presStyleCnt="0"/>
      <dgm:spPr/>
    </dgm:pt>
    <dgm:pt modelId="{658CCD9A-1684-4E08-8547-73297007466D}" type="pres">
      <dgm:prSet presAssocID="{79E2C2FD-662F-4EC4-BDD7-E98DBB5BE342}" presName="parentText" presStyleLbl="node1" presStyleIdx="3" presStyleCnt="6">
        <dgm:presLayoutVars>
          <dgm:chMax val="0"/>
          <dgm:bulletEnabled val="1"/>
        </dgm:presLayoutVars>
      </dgm:prSet>
      <dgm:spPr/>
    </dgm:pt>
    <dgm:pt modelId="{EDBA2999-F5D5-40FD-A0FA-2B04CC2B5A08}" type="pres">
      <dgm:prSet presAssocID="{8175D06F-33C6-4F71-8E03-82729D568623}" presName="spacer" presStyleCnt="0"/>
      <dgm:spPr/>
    </dgm:pt>
    <dgm:pt modelId="{B0E0742A-DD6B-4CC9-B743-725FF6DEFC13}" type="pres">
      <dgm:prSet presAssocID="{DF2F42A6-D2D7-4288-815C-1F0946462417}" presName="parentText" presStyleLbl="node1" presStyleIdx="4" presStyleCnt="6">
        <dgm:presLayoutVars>
          <dgm:chMax val="0"/>
          <dgm:bulletEnabled val="1"/>
        </dgm:presLayoutVars>
      </dgm:prSet>
      <dgm:spPr/>
    </dgm:pt>
    <dgm:pt modelId="{E36388F4-C250-4B12-B8FE-53601EE99B69}" type="pres">
      <dgm:prSet presAssocID="{BDA11947-2C62-4DAF-B888-A8F2F4DDDAA9}" presName="spacer" presStyleCnt="0"/>
      <dgm:spPr/>
    </dgm:pt>
    <dgm:pt modelId="{3D132F8F-41D3-49DD-A19C-5CF9FCF46C8E}" type="pres">
      <dgm:prSet presAssocID="{8A2575A8-B30C-4385-9737-3C5D6004879A}" presName="parentText" presStyleLbl="node1" presStyleIdx="5" presStyleCnt="6">
        <dgm:presLayoutVars>
          <dgm:chMax val="0"/>
          <dgm:bulletEnabled val="1"/>
        </dgm:presLayoutVars>
      </dgm:prSet>
      <dgm:spPr/>
    </dgm:pt>
  </dgm:ptLst>
  <dgm:cxnLst>
    <dgm:cxn modelId="{B3524604-9C27-4AC4-BE1A-36EBD847E976}" srcId="{0205B0AB-4E95-42E3-BE5E-277E4E82106F}" destId="{8A2575A8-B30C-4385-9737-3C5D6004879A}" srcOrd="5" destOrd="0" parTransId="{14B95F23-A2AB-4E0B-BB85-A9CE84BA5B7F}" sibTransId="{C18E436B-2B7D-4FAD-904B-C5FBA6D19209}"/>
    <dgm:cxn modelId="{A9624A0C-7297-4ECC-9D00-6B8D3CA57FED}" type="presOf" srcId="{467F195D-87B6-41C5-87D1-FAF7754B514F}" destId="{A0FFAFEB-2DF1-454F-A173-60DAD45943CE}" srcOrd="0" destOrd="0" presId="urn:microsoft.com/office/officeart/2005/8/layout/vList2"/>
    <dgm:cxn modelId="{831F9E18-654A-45EE-8EDF-EDA2903DCFFF}" type="presOf" srcId="{0205B0AB-4E95-42E3-BE5E-277E4E82106F}" destId="{6D8952BB-AE9E-446E-9E2D-60407B880EE1}" srcOrd="0" destOrd="0" presId="urn:microsoft.com/office/officeart/2005/8/layout/vList2"/>
    <dgm:cxn modelId="{57FA932F-66E0-41B6-90AB-8091649AE35D}" type="presOf" srcId="{ED3E410C-AA5F-4D0C-86A8-F1CFDFC02E67}" destId="{FAAFD8C6-A043-42D0-9C14-E47CB41063F2}" srcOrd="0" destOrd="0" presId="urn:microsoft.com/office/officeart/2005/8/layout/vList2"/>
    <dgm:cxn modelId="{72C4B56F-3D1D-4108-9C96-070CA571D791}" srcId="{0205B0AB-4E95-42E3-BE5E-277E4E82106F}" destId="{ED3E410C-AA5F-4D0C-86A8-F1CFDFC02E67}" srcOrd="1" destOrd="0" parTransId="{BBCCAC53-4B0C-4BB3-9369-CB761F94A261}" sibTransId="{AFDB2EEE-6DC6-492E-A544-C9ADFBF6A1BA}"/>
    <dgm:cxn modelId="{479EE974-F452-449E-A33A-AF0605C79297}" type="presOf" srcId="{DF2F42A6-D2D7-4288-815C-1F0946462417}" destId="{B0E0742A-DD6B-4CC9-B743-725FF6DEFC13}" srcOrd="0" destOrd="0" presId="urn:microsoft.com/office/officeart/2005/8/layout/vList2"/>
    <dgm:cxn modelId="{48CE8E59-9339-4E26-A5C1-542B8AD9F269}" type="presOf" srcId="{FC66A008-FAC3-4833-82FE-11E99E88C003}" destId="{7DC8B877-AFA5-4C8F-AF04-D212D571AE74}" srcOrd="0" destOrd="0" presId="urn:microsoft.com/office/officeart/2005/8/layout/vList2"/>
    <dgm:cxn modelId="{CD3BC07D-2B88-409B-AF4E-F1024021EEC3}" type="presOf" srcId="{8A2575A8-B30C-4385-9737-3C5D6004879A}" destId="{3D132F8F-41D3-49DD-A19C-5CF9FCF46C8E}" srcOrd="0" destOrd="0" presId="urn:microsoft.com/office/officeart/2005/8/layout/vList2"/>
    <dgm:cxn modelId="{00D98E85-7BC1-457B-820D-A05EC744DE4F}" srcId="{0205B0AB-4E95-42E3-BE5E-277E4E82106F}" destId="{79E2C2FD-662F-4EC4-BDD7-E98DBB5BE342}" srcOrd="3" destOrd="0" parTransId="{11E7FAA1-9742-445A-B8E7-AADE9468536F}" sibTransId="{8175D06F-33C6-4F71-8E03-82729D568623}"/>
    <dgm:cxn modelId="{B9255D90-D9F9-4D39-AFCF-7E3678D41CED}" srcId="{0205B0AB-4E95-42E3-BE5E-277E4E82106F}" destId="{FC66A008-FAC3-4833-82FE-11E99E88C003}" srcOrd="2" destOrd="0" parTransId="{9067D334-F3E9-4567-AFAB-032F0D67C1B9}" sibTransId="{2882083E-F4B2-49A1-9536-E5179B279C92}"/>
    <dgm:cxn modelId="{3CFDD1AD-8F71-4A1A-90E5-D91B0BFB7686}" type="presOf" srcId="{79E2C2FD-662F-4EC4-BDD7-E98DBB5BE342}" destId="{658CCD9A-1684-4E08-8547-73297007466D}" srcOrd="0" destOrd="0" presId="urn:microsoft.com/office/officeart/2005/8/layout/vList2"/>
    <dgm:cxn modelId="{AC66F9BF-83B9-48BE-B212-596589F11E06}" srcId="{0205B0AB-4E95-42E3-BE5E-277E4E82106F}" destId="{DF2F42A6-D2D7-4288-815C-1F0946462417}" srcOrd="4" destOrd="0" parTransId="{1FD4F617-6CC5-439A-8570-50630D1D6364}" sibTransId="{BDA11947-2C62-4DAF-B888-A8F2F4DDDAA9}"/>
    <dgm:cxn modelId="{46FF1FFC-F2B9-4496-85D3-0248985BC6E5}" srcId="{0205B0AB-4E95-42E3-BE5E-277E4E82106F}" destId="{467F195D-87B6-41C5-87D1-FAF7754B514F}" srcOrd="0" destOrd="0" parTransId="{E7979FD4-6D5A-4B9A-9142-91F4C9061CE0}" sibTransId="{0B0421AA-3B84-461B-A793-D2DFAE26A014}"/>
    <dgm:cxn modelId="{D1498FD3-B2FA-40C8-BA1E-701F9754BDB5}" type="presParOf" srcId="{6D8952BB-AE9E-446E-9E2D-60407B880EE1}" destId="{A0FFAFEB-2DF1-454F-A173-60DAD45943CE}" srcOrd="0" destOrd="0" presId="urn:microsoft.com/office/officeart/2005/8/layout/vList2"/>
    <dgm:cxn modelId="{E29FD7CC-9692-44BC-BFC6-85346FBAB1A8}" type="presParOf" srcId="{6D8952BB-AE9E-446E-9E2D-60407B880EE1}" destId="{F148D0EC-D240-4F9B-9578-5D5C7331DD7D}" srcOrd="1" destOrd="0" presId="urn:microsoft.com/office/officeart/2005/8/layout/vList2"/>
    <dgm:cxn modelId="{46885E5F-9EC8-45ED-B31D-514AAC625493}" type="presParOf" srcId="{6D8952BB-AE9E-446E-9E2D-60407B880EE1}" destId="{FAAFD8C6-A043-42D0-9C14-E47CB41063F2}" srcOrd="2" destOrd="0" presId="urn:microsoft.com/office/officeart/2005/8/layout/vList2"/>
    <dgm:cxn modelId="{2ABF02D5-FA2E-40CA-A366-EAD38243E949}" type="presParOf" srcId="{6D8952BB-AE9E-446E-9E2D-60407B880EE1}" destId="{26E4B0D7-ECE5-4700-A458-8E252849E9B6}" srcOrd="3" destOrd="0" presId="urn:microsoft.com/office/officeart/2005/8/layout/vList2"/>
    <dgm:cxn modelId="{78078E30-2A0E-4DAF-9DA8-E5888D7F022C}" type="presParOf" srcId="{6D8952BB-AE9E-446E-9E2D-60407B880EE1}" destId="{7DC8B877-AFA5-4C8F-AF04-D212D571AE74}" srcOrd="4" destOrd="0" presId="urn:microsoft.com/office/officeart/2005/8/layout/vList2"/>
    <dgm:cxn modelId="{A017F0DE-8F97-4456-A630-A443AA104FEC}" type="presParOf" srcId="{6D8952BB-AE9E-446E-9E2D-60407B880EE1}" destId="{1DB7C070-AF91-405A-8F2A-20C524C3AB16}" srcOrd="5" destOrd="0" presId="urn:microsoft.com/office/officeart/2005/8/layout/vList2"/>
    <dgm:cxn modelId="{25AF8969-7DCC-4575-8672-156F6675AD70}" type="presParOf" srcId="{6D8952BB-AE9E-446E-9E2D-60407B880EE1}" destId="{658CCD9A-1684-4E08-8547-73297007466D}" srcOrd="6" destOrd="0" presId="urn:microsoft.com/office/officeart/2005/8/layout/vList2"/>
    <dgm:cxn modelId="{2F87E48F-7C91-45A0-A81E-19C976E44D9A}" type="presParOf" srcId="{6D8952BB-AE9E-446E-9E2D-60407B880EE1}" destId="{EDBA2999-F5D5-40FD-A0FA-2B04CC2B5A08}" srcOrd="7" destOrd="0" presId="urn:microsoft.com/office/officeart/2005/8/layout/vList2"/>
    <dgm:cxn modelId="{3A709565-1F8A-46AB-B40D-5BBD91EA8148}" type="presParOf" srcId="{6D8952BB-AE9E-446E-9E2D-60407B880EE1}" destId="{B0E0742A-DD6B-4CC9-B743-725FF6DEFC13}" srcOrd="8" destOrd="0" presId="urn:microsoft.com/office/officeart/2005/8/layout/vList2"/>
    <dgm:cxn modelId="{D1A8D079-E140-4DA3-AD0D-F7D9B9D051FE}" type="presParOf" srcId="{6D8952BB-AE9E-446E-9E2D-60407B880EE1}" destId="{E36388F4-C250-4B12-B8FE-53601EE99B69}" srcOrd="9" destOrd="0" presId="urn:microsoft.com/office/officeart/2005/8/layout/vList2"/>
    <dgm:cxn modelId="{EB3F4CB6-7C5B-49C2-AE79-464FF97AD099}" type="presParOf" srcId="{6D8952BB-AE9E-446E-9E2D-60407B880EE1}" destId="{3D132F8F-41D3-49DD-A19C-5CF9FCF46C8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D55A91-1B51-4D9C-B907-93D82302B28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26253AB-BDF0-48F2-AD66-17053DE3A350}">
      <dgm:prSet/>
      <dgm:spPr/>
      <dgm:t>
        <a:bodyPr/>
        <a:lstStyle/>
        <a:p>
          <a:r>
            <a:rPr lang="en-US"/>
            <a:t>The eruption times range from approximately 1.6 to 5.1 minutes.</a:t>
          </a:r>
        </a:p>
      </dgm:t>
    </dgm:pt>
    <dgm:pt modelId="{BF3EAAA5-ED46-4073-AF15-D24E2F1EC188}" type="parTrans" cxnId="{2A5477F2-DE78-444B-8600-B2F6039B1AEE}">
      <dgm:prSet/>
      <dgm:spPr/>
      <dgm:t>
        <a:bodyPr/>
        <a:lstStyle/>
        <a:p>
          <a:endParaRPr lang="en-US"/>
        </a:p>
      </dgm:t>
    </dgm:pt>
    <dgm:pt modelId="{26365872-E5FC-49A2-92C0-D5EB9844FAE4}" type="sibTrans" cxnId="{2A5477F2-DE78-444B-8600-B2F6039B1AEE}">
      <dgm:prSet/>
      <dgm:spPr/>
      <dgm:t>
        <a:bodyPr/>
        <a:lstStyle/>
        <a:p>
          <a:endParaRPr lang="en-US"/>
        </a:p>
      </dgm:t>
    </dgm:pt>
    <dgm:pt modelId="{89D16EF1-7936-492C-9B97-30FA09B1859F}">
      <dgm:prSet/>
      <dgm:spPr/>
      <dgm:t>
        <a:bodyPr/>
        <a:lstStyle/>
        <a:p>
          <a:r>
            <a:rPr lang="en-US"/>
            <a:t>The mean eruption time is 3.488 minutes, and the median is 4 minutes.</a:t>
          </a:r>
        </a:p>
      </dgm:t>
    </dgm:pt>
    <dgm:pt modelId="{D71108DB-3DA1-4432-BBE3-3856AF6667C2}" type="parTrans" cxnId="{F2DB32D2-2AE0-456A-B46B-9B5EC53865CF}">
      <dgm:prSet/>
      <dgm:spPr/>
      <dgm:t>
        <a:bodyPr/>
        <a:lstStyle/>
        <a:p>
          <a:endParaRPr lang="en-US"/>
        </a:p>
      </dgm:t>
    </dgm:pt>
    <dgm:pt modelId="{B09E9305-9CD7-48B1-B63A-E35050C64478}" type="sibTrans" cxnId="{F2DB32D2-2AE0-456A-B46B-9B5EC53865CF}">
      <dgm:prSet/>
      <dgm:spPr/>
      <dgm:t>
        <a:bodyPr/>
        <a:lstStyle/>
        <a:p>
          <a:endParaRPr lang="en-US"/>
        </a:p>
      </dgm:t>
    </dgm:pt>
    <dgm:pt modelId="{B2864E8E-1056-41AF-ABCF-BAA4A8579AEB}">
      <dgm:prSet/>
      <dgm:spPr/>
      <dgm:t>
        <a:bodyPr/>
        <a:lstStyle/>
        <a:p>
          <a:r>
            <a:rPr lang="en-US"/>
            <a:t>This data is consistent with observed eruption times of 1 1/2 to 5 minutes.</a:t>
          </a:r>
        </a:p>
      </dgm:t>
    </dgm:pt>
    <dgm:pt modelId="{FAF5DB72-AA2D-4C94-B9FB-53876271600F}" type="parTrans" cxnId="{E6369898-D788-478C-A8FA-E8E471F145B6}">
      <dgm:prSet/>
      <dgm:spPr/>
      <dgm:t>
        <a:bodyPr/>
        <a:lstStyle/>
        <a:p>
          <a:endParaRPr lang="en-US"/>
        </a:p>
      </dgm:t>
    </dgm:pt>
    <dgm:pt modelId="{596A60CB-DE7D-475B-98A4-037707D725EE}" type="sibTrans" cxnId="{E6369898-D788-478C-A8FA-E8E471F145B6}">
      <dgm:prSet/>
      <dgm:spPr/>
      <dgm:t>
        <a:bodyPr/>
        <a:lstStyle/>
        <a:p>
          <a:endParaRPr lang="en-US"/>
        </a:p>
      </dgm:t>
    </dgm:pt>
    <dgm:pt modelId="{ED48F840-698B-45A1-A064-B6738E4454BC}" type="pres">
      <dgm:prSet presAssocID="{0BD55A91-1B51-4D9C-B907-93D82302B28B}" presName="linear" presStyleCnt="0">
        <dgm:presLayoutVars>
          <dgm:animLvl val="lvl"/>
          <dgm:resizeHandles val="exact"/>
        </dgm:presLayoutVars>
      </dgm:prSet>
      <dgm:spPr/>
    </dgm:pt>
    <dgm:pt modelId="{5B07CB12-B128-4213-B287-6D7A41696A49}" type="pres">
      <dgm:prSet presAssocID="{826253AB-BDF0-48F2-AD66-17053DE3A350}" presName="parentText" presStyleLbl="node1" presStyleIdx="0" presStyleCnt="3">
        <dgm:presLayoutVars>
          <dgm:chMax val="0"/>
          <dgm:bulletEnabled val="1"/>
        </dgm:presLayoutVars>
      </dgm:prSet>
      <dgm:spPr/>
    </dgm:pt>
    <dgm:pt modelId="{10142245-7EDA-4F16-AE47-A13FC0FB7DA5}" type="pres">
      <dgm:prSet presAssocID="{26365872-E5FC-49A2-92C0-D5EB9844FAE4}" presName="spacer" presStyleCnt="0"/>
      <dgm:spPr/>
    </dgm:pt>
    <dgm:pt modelId="{8092FED8-F23B-4DAB-B55A-99486CE907A3}" type="pres">
      <dgm:prSet presAssocID="{89D16EF1-7936-492C-9B97-30FA09B1859F}" presName="parentText" presStyleLbl="node1" presStyleIdx="1" presStyleCnt="3">
        <dgm:presLayoutVars>
          <dgm:chMax val="0"/>
          <dgm:bulletEnabled val="1"/>
        </dgm:presLayoutVars>
      </dgm:prSet>
      <dgm:spPr/>
    </dgm:pt>
    <dgm:pt modelId="{AB5981E2-F231-408D-81C8-D94C9967D985}" type="pres">
      <dgm:prSet presAssocID="{B09E9305-9CD7-48B1-B63A-E35050C64478}" presName="spacer" presStyleCnt="0"/>
      <dgm:spPr/>
    </dgm:pt>
    <dgm:pt modelId="{CF73A222-683B-49ED-99F1-16CD7668D9A3}" type="pres">
      <dgm:prSet presAssocID="{B2864E8E-1056-41AF-ABCF-BAA4A8579AEB}" presName="parentText" presStyleLbl="node1" presStyleIdx="2" presStyleCnt="3">
        <dgm:presLayoutVars>
          <dgm:chMax val="0"/>
          <dgm:bulletEnabled val="1"/>
        </dgm:presLayoutVars>
      </dgm:prSet>
      <dgm:spPr/>
    </dgm:pt>
  </dgm:ptLst>
  <dgm:cxnLst>
    <dgm:cxn modelId="{E299D135-CB25-48CB-A77F-5EE5357EE97F}" type="presOf" srcId="{B2864E8E-1056-41AF-ABCF-BAA4A8579AEB}" destId="{CF73A222-683B-49ED-99F1-16CD7668D9A3}" srcOrd="0" destOrd="0" presId="urn:microsoft.com/office/officeart/2005/8/layout/vList2"/>
    <dgm:cxn modelId="{3CC72A70-E20D-4FC3-B990-CDFD09713785}" type="presOf" srcId="{0BD55A91-1B51-4D9C-B907-93D82302B28B}" destId="{ED48F840-698B-45A1-A064-B6738E4454BC}" srcOrd="0" destOrd="0" presId="urn:microsoft.com/office/officeart/2005/8/layout/vList2"/>
    <dgm:cxn modelId="{6867068F-BAEA-4975-8B5B-2DC95548D469}" type="presOf" srcId="{826253AB-BDF0-48F2-AD66-17053DE3A350}" destId="{5B07CB12-B128-4213-B287-6D7A41696A49}" srcOrd="0" destOrd="0" presId="urn:microsoft.com/office/officeart/2005/8/layout/vList2"/>
    <dgm:cxn modelId="{E6369898-D788-478C-A8FA-E8E471F145B6}" srcId="{0BD55A91-1B51-4D9C-B907-93D82302B28B}" destId="{B2864E8E-1056-41AF-ABCF-BAA4A8579AEB}" srcOrd="2" destOrd="0" parTransId="{FAF5DB72-AA2D-4C94-B9FB-53876271600F}" sibTransId="{596A60CB-DE7D-475B-98A4-037707D725EE}"/>
    <dgm:cxn modelId="{3896E2C1-4AE8-4B61-8FEB-E93F55B4D568}" type="presOf" srcId="{89D16EF1-7936-492C-9B97-30FA09B1859F}" destId="{8092FED8-F23B-4DAB-B55A-99486CE907A3}" srcOrd="0" destOrd="0" presId="urn:microsoft.com/office/officeart/2005/8/layout/vList2"/>
    <dgm:cxn modelId="{F2DB32D2-2AE0-456A-B46B-9B5EC53865CF}" srcId="{0BD55A91-1B51-4D9C-B907-93D82302B28B}" destId="{89D16EF1-7936-492C-9B97-30FA09B1859F}" srcOrd="1" destOrd="0" parTransId="{D71108DB-3DA1-4432-BBE3-3856AF6667C2}" sibTransId="{B09E9305-9CD7-48B1-B63A-E35050C64478}"/>
    <dgm:cxn modelId="{2A5477F2-DE78-444B-8600-B2F6039B1AEE}" srcId="{0BD55A91-1B51-4D9C-B907-93D82302B28B}" destId="{826253AB-BDF0-48F2-AD66-17053DE3A350}" srcOrd="0" destOrd="0" parTransId="{BF3EAAA5-ED46-4073-AF15-D24E2F1EC188}" sibTransId="{26365872-E5FC-49A2-92C0-D5EB9844FAE4}"/>
    <dgm:cxn modelId="{710A832C-58A5-4204-8E2A-E0493BEFD295}" type="presParOf" srcId="{ED48F840-698B-45A1-A064-B6738E4454BC}" destId="{5B07CB12-B128-4213-B287-6D7A41696A49}" srcOrd="0" destOrd="0" presId="urn:microsoft.com/office/officeart/2005/8/layout/vList2"/>
    <dgm:cxn modelId="{3BEF531C-4191-46EC-9A9F-A97BE83245D1}" type="presParOf" srcId="{ED48F840-698B-45A1-A064-B6738E4454BC}" destId="{10142245-7EDA-4F16-AE47-A13FC0FB7DA5}" srcOrd="1" destOrd="0" presId="urn:microsoft.com/office/officeart/2005/8/layout/vList2"/>
    <dgm:cxn modelId="{EF3F0D71-F70F-4132-90E4-31E78D1FEBEA}" type="presParOf" srcId="{ED48F840-698B-45A1-A064-B6738E4454BC}" destId="{8092FED8-F23B-4DAB-B55A-99486CE907A3}" srcOrd="2" destOrd="0" presId="urn:microsoft.com/office/officeart/2005/8/layout/vList2"/>
    <dgm:cxn modelId="{EB82ADF0-7128-4E2F-84CE-4BD6B9B9C632}" type="presParOf" srcId="{ED48F840-698B-45A1-A064-B6738E4454BC}" destId="{AB5981E2-F231-408D-81C8-D94C9967D985}" srcOrd="3" destOrd="0" presId="urn:microsoft.com/office/officeart/2005/8/layout/vList2"/>
    <dgm:cxn modelId="{D0D4A114-E975-4B3F-B6E7-D1ED324A3A52}" type="presParOf" srcId="{ED48F840-698B-45A1-A064-B6738E4454BC}" destId="{CF73A222-683B-49ED-99F1-16CD7668D9A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1BC07-F356-4002-B23F-1427725E42E1}">
      <dsp:nvSpPr>
        <dsp:cNvPr id="0" name=""/>
        <dsp:cNvSpPr/>
      </dsp:nvSpPr>
      <dsp:spPr>
        <a:xfrm>
          <a:off x="0" y="755959"/>
          <a:ext cx="6263640" cy="75477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Located in Yellowstone National Park, Wyoming.</a:t>
          </a:r>
        </a:p>
      </dsp:txBody>
      <dsp:txXfrm>
        <a:off x="36845" y="792804"/>
        <a:ext cx="6189950" cy="681087"/>
      </dsp:txXfrm>
    </dsp:sp>
    <dsp:sp modelId="{8BEB089F-29F4-43A8-997C-8C72A72D1279}">
      <dsp:nvSpPr>
        <dsp:cNvPr id="0" name=""/>
        <dsp:cNvSpPr/>
      </dsp:nvSpPr>
      <dsp:spPr>
        <a:xfrm>
          <a:off x="0" y="1565457"/>
          <a:ext cx="6263640" cy="754777"/>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Old Faithful was discovered in 1870 during the Washburn Expedition. </a:t>
          </a:r>
        </a:p>
      </dsp:txBody>
      <dsp:txXfrm>
        <a:off x="36845" y="1602302"/>
        <a:ext cx="6189950" cy="681087"/>
      </dsp:txXfrm>
    </dsp:sp>
    <dsp:sp modelId="{B0519671-7006-4D36-8DFB-54B5600122A1}">
      <dsp:nvSpPr>
        <dsp:cNvPr id="0" name=""/>
        <dsp:cNvSpPr/>
      </dsp:nvSpPr>
      <dsp:spPr>
        <a:xfrm>
          <a:off x="0" y="2374955"/>
          <a:ext cx="6263640" cy="754777"/>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Yellowstone became the world’s first national park in 1872.</a:t>
          </a:r>
        </a:p>
      </dsp:txBody>
      <dsp:txXfrm>
        <a:off x="36845" y="2411800"/>
        <a:ext cx="6189950" cy="681087"/>
      </dsp:txXfrm>
    </dsp:sp>
    <dsp:sp modelId="{E6E7607F-A5D6-4356-A213-E6A40B2CC998}">
      <dsp:nvSpPr>
        <dsp:cNvPr id="0" name=""/>
        <dsp:cNvSpPr/>
      </dsp:nvSpPr>
      <dsp:spPr>
        <a:xfrm>
          <a:off x="0" y="3184452"/>
          <a:ext cx="6263640" cy="754777"/>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Old Faithful geyser was named for its frequent and somewhat predictable eruptions.</a:t>
          </a:r>
        </a:p>
      </dsp:txBody>
      <dsp:txXfrm>
        <a:off x="36845" y="3221297"/>
        <a:ext cx="6189950" cy="681087"/>
      </dsp:txXfrm>
    </dsp:sp>
    <dsp:sp modelId="{E5D0E4C8-BE2B-4A54-8C2C-205D3653A2B5}">
      <dsp:nvSpPr>
        <dsp:cNvPr id="0" name=""/>
        <dsp:cNvSpPr/>
      </dsp:nvSpPr>
      <dsp:spPr>
        <a:xfrm>
          <a:off x="0" y="3993950"/>
          <a:ext cx="6263640" cy="75477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Old Faithful has erupted more than 1 million times since 1872 and has erupted every 44 minutes to two hours since 2000.</a:t>
          </a:r>
        </a:p>
      </dsp:txBody>
      <dsp:txXfrm>
        <a:off x="36845" y="4030795"/>
        <a:ext cx="6189950" cy="681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3950C-364D-482B-A874-8D7F7EA6D854}">
      <dsp:nvSpPr>
        <dsp:cNvPr id="0" name=""/>
        <dsp:cNvSpPr/>
      </dsp:nvSpPr>
      <dsp:spPr>
        <a:xfrm>
          <a:off x="0" y="47450"/>
          <a:ext cx="6263640" cy="266745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The “</a:t>
          </a:r>
          <a:r>
            <a:rPr lang="en-US" sz="2600" i="0" kern="1200"/>
            <a:t>faithful”</a:t>
          </a:r>
          <a:r>
            <a:rPr lang="en-US" sz="2600" b="0" i="0" kern="1200"/>
            <a:t> dataset, which has the length in minutes of 272 eruptions of the Old Faithful geyser as well as the waiting time in minutes to the next eruption. </a:t>
          </a:r>
          <a:endParaRPr lang="en-US" sz="2600" kern="1200"/>
        </a:p>
      </dsp:txBody>
      <dsp:txXfrm>
        <a:off x="130214" y="177664"/>
        <a:ext cx="6003212" cy="2407025"/>
      </dsp:txXfrm>
    </dsp:sp>
    <dsp:sp modelId="{C0F18474-3C6F-48E8-AAA7-D4CB0636E2C7}">
      <dsp:nvSpPr>
        <dsp:cNvPr id="0" name=""/>
        <dsp:cNvSpPr/>
      </dsp:nvSpPr>
      <dsp:spPr>
        <a:xfrm>
          <a:off x="0" y="2789784"/>
          <a:ext cx="6263640" cy="266745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The eruption times for Old Faithful are clustered into two different groups. One group is short eruptions, and the other group is long eruptions. Short eruptions last three minutes or less, while long eruptions last more than three minutes.</a:t>
          </a:r>
          <a:endParaRPr lang="en-US" sz="2600" kern="1200"/>
        </a:p>
      </dsp:txBody>
      <dsp:txXfrm>
        <a:off x="130214" y="2919998"/>
        <a:ext cx="6003212" cy="2407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E2382-76C4-4F74-B569-7D3188F2E1E7}">
      <dsp:nvSpPr>
        <dsp:cNvPr id="0" name=""/>
        <dsp:cNvSpPr/>
      </dsp:nvSpPr>
      <dsp:spPr>
        <a:xfrm>
          <a:off x="0" y="98459"/>
          <a:ext cx="6263640" cy="8342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1. How many elements are in the vector short?</a:t>
          </a:r>
        </a:p>
      </dsp:txBody>
      <dsp:txXfrm>
        <a:off x="40724" y="139183"/>
        <a:ext cx="6182192" cy="752780"/>
      </dsp:txXfrm>
    </dsp:sp>
    <dsp:sp modelId="{764C2F0D-BC2C-48BD-A53F-8F4573B58179}">
      <dsp:nvSpPr>
        <dsp:cNvPr id="0" name=""/>
        <dsp:cNvSpPr/>
      </dsp:nvSpPr>
      <dsp:spPr>
        <a:xfrm>
          <a:off x="0" y="993167"/>
          <a:ext cx="6263640" cy="834228"/>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2. How many elements are in the vector long?</a:t>
          </a:r>
        </a:p>
      </dsp:txBody>
      <dsp:txXfrm>
        <a:off x="40724" y="1033891"/>
        <a:ext cx="6182192" cy="752780"/>
      </dsp:txXfrm>
    </dsp:sp>
    <dsp:sp modelId="{601F7896-1E75-4477-BE9C-B4AA0D850115}">
      <dsp:nvSpPr>
        <dsp:cNvPr id="0" name=""/>
        <dsp:cNvSpPr/>
      </dsp:nvSpPr>
      <dsp:spPr>
        <a:xfrm>
          <a:off x="0" y="1887875"/>
          <a:ext cx="6263640" cy="834228"/>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3. What is the mean eruption time of the short eruptions?</a:t>
          </a:r>
        </a:p>
      </dsp:txBody>
      <dsp:txXfrm>
        <a:off x="40724" y="1928599"/>
        <a:ext cx="6182192" cy="752780"/>
      </dsp:txXfrm>
    </dsp:sp>
    <dsp:sp modelId="{6869D8F4-E37B-4EF7-962C-0E99CDC6D27B}">
      <dsp:nvSpPr>
        <dsp:cNvPr id="0" name=""/>
        <dsp:cNvSpPr/>
      </dsp:nvSpPr>
      <dsp:spPr>
        <a:xfrm>
          <a:off x="0" y="2782584"/>
          <a:ext cx="6263640" cy="834228"/>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4. What is the mean eruption time of the long eruptions?</a:t>
          </a:r>
        </a:p>
      </dsp:txBody>
      <dsp:txXfrm>
        <a:off x="40724" y="2823308"/>
        <a:ext cx="6182192" cy="752780"/>
      </dsp:txXfrm>
    </dsp:sp>
    <dsp:sp modelId="{1DE6AB65-70B1-4CB2-97F1-F4D30E8B0282}">
      <dsp:nvSpPr>
        <dsp:cNvPr id="0" name=""/>
        <dsp:cNvSpPr/>
      </dsp:nvSpPr>
      <dsp:spPr>
        <a:xfrm>
          <a:off x="0" y="3677292"/>
          <a:ext cx="6263640" cy="834228"/>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5. What is the standard deviation of the short eruption times?</a:t>
          </a:r>
        </a:p>
      </dsp:txBody>
      <dsp:txXfrm>
        <a:off x="40724" y="3718016"/>
        <a:ext cx="6182192" cy="752780"/>
      </dsp:txXfrm>
    </dsp:sp>
    <dsp:sp modelId="{6810E0AE-C4BD-4300-BF74-EAE5DC9FE91F}">
      <dsp:nvSpPr>
        <dsp:cNvPr id="0" name=""/>
        <dsp:cNvSpPr/>
      </dsp:nvSpPr>
      <dsp:spPr>
        <a:xfrm>
          <a:off x="0" y="4572000"/>
          <a:ext cx="6263640" cy="83422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6. What is the standard deviation of the long eruption times?</a:t>
          </a:r>
        </a:p>
      </dsp:txBody>
      <dsp:txXfrm>
        <a:off x="40724" y="4612724"/>
        <a:ext cx="6182192" cy="7527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FAFEB-2DF1-454F-A173-60DAD45943CE}">
      <dsp:nvSpPr>
        <dsp:cNvPr id="0" name=""/>
        <dsp:cNvSpPr/>
      </dsp:nvSpPr>
      <dsp:spPr>
        <a:xfrm>
          <a:off x="0" y="98459"/>
          <a:ext cx="6263640" cy="8342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1. There are </a:t>
          </a:r>
          <a:r>
            <a:rPr lang="en-US" sz="2100" b="1" kern="1200" dirty="0"/>
            <a:t>97</a:t>
          </a:r>
          <a:r>
            <a:rPr lang="en-US" sz="2100" kern="1200" dirty="0"/>
            <a:t> elements in the vector “short”.</a:t>
          </a:r>
        </a:p>
      </dsp:txBody>
      <dsp:txXfrm>
        <a:off x="40724" y="139183"/>
        <a:ext cx="6182192" cy="752780"/>
      </dsp:txXfrm>
    </dsp:sp>
    <dsp:sp modelId="{FAAFD8C6-A043-42D0-9C14-E47CB41063F2}">
      <dsp:nvSpPr>
        <dsp:cNvPr id="0" name=""/>
        <dsp:cNvSpPr/>
      </dsp:nvSpPr>
      <dsp:spPr>
        <a:xfrm>
          <a:off x="0" y="993167"/>
          <a:ext cx="6263640" cy="834228"/>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2. There are </a:t>
          </a:r>
          <a:r>
            <a:rPr lang="en-US" sz="2100" b="1" kern="1200" dirty="0"/>
            <a:t>175</a:t>
          </a:r>
          <a:r>
            <a:rPr lang="en-US" sz="2100" kern="1200" dirty="0"/>
            <a:t> elements are in the vector “long”.</a:t>
          </a:r>
        </a:p>
      </dsp:txBody>
      <dsp:txXfrm>
        <a:off x="40724" y="1033891"/>
        <a:ext cx="6182192" cy="752780"/>
      </dsp:txXfrm>
    </dsp:sp>
    <dsp:sp modelId="{7DC8B877-AFA5-4C8F-AF04-D212D571AE74}">
      <dsp:nvSpPr>
        <dsp:cNvPr id="0" name=""/>
        <dsp:cNvSpPr/>
      </dsp:nvSpPr>
      <dsp:spPr>
        <a:xfrm>
          <a:off x="0" y="1887875"/>
          <a:ext cx="6263640" cy="834228"/>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3. The mean eruption time of the short eruptions is </a:t>
          </a:r>
          <a:r>
            <a:rPr lang="en-US" sz="2100" b="1" kern="1200" dirty="0"/>
            <a:t>2.038134</a:t>
          </a:r>
          <a:r>
            <a:rPr lang="en-US" sz="2100" kern="1200" dirty="0"/>
            <a:t> minutes.</a:t>
          </a:r>
        </a:p>
      </dsp:txBody>
      <dsp:txXfrm>
        <a:off x="40724" y="1928599"/>
        <a:ext cx="6182192" cy="752780"/>
      </dsp:txXfrm>
    </dsp:sp>
    <dsp:sp modelId="{658CCD9A-1684-4E08-8547-73297007466D}">
      <dsp:nvSpPr>
        <dsp:cNvPr id="0" name=""/>
        <dsp:cNvSpPr/>
      </dsp:nvSpPr>
      <dsp:spPr>
        <a:xfrm>
          <a:off x="0" y="2782584"/>
          <a:ext cx="6263640" cy="834228"/>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4. The mean eruption time of the long eruptions is </a:t>
          </a:r>
          <a:r>
            <a:rPr lang="en-US" sz="2100" b="1" kern="1200" dirty="0"/>
            <a:t>4.291303</a:t>
          </a:r>
          <a:r>
            <a:rPr lang="en-US" sz="2100" kern="1200" dirty="0"/>
            <a:t> minutes.</a:t>
          </a:r>
        </a:p>
      </dsp:txBody>
      <dsp:txXfrm>
        <a:off x="40724" y="2823308"/>
        <a:ext cx="6182192" cy="752780"/>
      </dsp:txXfrm>
    </dsp:sp>
    <dsp:sp modelId="{B0E0742A-DD6B-4CC9-B743-725FF6DEFC13}">
      <dsp:nvSpPr>
        <dsp:cNvPr id="0" name=""/>
        <dsp:cNvSpPr/>
      </dsp:nvSpPr>
      <dsp:spPr>
        <a:xfrm>
          <a:off x="0" y="3677292"/>
          <a:ext cx="6263640" cy="834228"/>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5. The standard deviation of the short eruption times is </a:t>
          </a:r>
          <a:r>
            <a:rPr lang="en-US" sz="2100" b="1" kern="1200" dirty="0"/>
            <a:t>0.2668655</a:t>
          </a:r>
          <a:r>
            <a:rPr lang="en-US" sz="2100" kern="1200" dirty="0"/>
            <a:t> minutes.</a:t>
          </a:r>
        </a:p>
      </dsp:txBody>
      <dsp:txXfrm>
        <a:off x="40724" y="3718016"/>
        <a:ext cx="6182192" cy="752780"/>
      </dsp:txXfrm>
    </dsp:sp>
    <dsp:sp modelId="{3D132F8F-41D3-49DD-A19C-5CF9FCF46C8E}">
      <dsp:nvSpPr>
        <dsp:cNvPr id="0" name=""/>
        <dsp:cNvSpPr/>
      </dsp:nvSpPr>
      <dsp:spPr>
        <a:xfrm>
          <a:off x="0" y="4572000"/>
          <a:ext cx="6263640" cy="83422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6. The standard deviation of the long eruption times is </a:t>
          </a:r>
          <a:r>
            <a:rPr lang="en-US" sz="2100" b="1" kern="1200" dirty="0"/>
            <a:t>0.4108516</a:t>
          </a:r>
          <a:r>
            <a:rPr lang="en-US" sz="2100" kern="1200" dirty="0"/>
            <a:t> minutes.</a:t>
          </a:r>
        </a:p>
      </dsp:txBody>
      <dsp:txXfrm>
        <a:off x="40724" y="4612724"/>
        <a:ext cx="6182192" cy="7527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7CB12-B128-4213-B287-6D7A41696A49}">
      <dsp:nvSpPr>
        <dsp:cNvPr id="0" name=""/>
        <dsp:cNvSpPr/>
      </dsp:nvSpPr>
      <dsp:spPr>
        <a:xfrm>
          <a:off x="0" y="61824"/>
          <a:ext cx="6263640" cy="17341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The eruption times range from approximately 1.6 to 5.1 minutes.</a:t>
          </a:r>
        </a:p>
      </dsp:txBody>
      <dsp:txXfrm>
        <a:off x="84655" y="146479"/>
        <a:ext cx="6094330" cy="1564849"/>
      </dsp:txXfrm>
    </dsp:sp>
    <dsp:sp modelId="{8092FED8-F23B-4DAB-B55A-99486CE907A3}">
      <dsp:nvSpPr>
        <dsp:cNvPr id="0" name=""/>
        <dsp:cNvSpPr/>
      </dsp:nvSpPr>
      <dsp:spPr>
        <a:xfrm>
          <a:off x="0" y="1885264"/>
          <a:ext cx="6263640" cy="173415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The mean eruption time is 3.488 minutes, and the median is 4 minutes.</a:t>
          </a:r>
        </a:p>
      </dsp:txBody>
      <dsp:txXfrm>
        <a:off x="84655" y="1969919"/>
        <a:ext cx="6094330" cy="1564849"/>
      </dsp:txXfrm>
    </dsp:sp>
    <dsp:sp modelId="{CF73A222-683B-49ED-99F1-16CD7668D9A3}">
      <dsp:nvSpPr>
        <dsp:cNvPr id="0" name=""/>
        <dsp:cNvSpPr/>
      </dsp:nvSpPr>
      <dsp:spPr>
        <a:xfrm>
          <a:off x="0" y="3708703"/>
          <a:ext cx="6263640" cy="173415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This data is consistent with observed eruption times of 1 1/2 to 5 minutes.</a:t>
          </a:r>
        </a:p>
      </dsp:txBody>
      <dsp:txXfrm>
        <a:off x="84655" y="3793358"/>
        <a:ext cx="6094330" cy="15648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9B71-A5C9-478B-B265-D56DC17E32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1502D9-FC88-459E-B665-B3F4D2229F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370DB2-9B3D-4EF7-BE4F-97DE57C8F3F8}"/>
              </a:ext>
            </a:extLst>
          </p:cNvPr>
          <p:cNvSpPr>
            <a:spLocks noGrp="1"/>
          </p:cNvSpPr>
          <p:nvPr>
            <p:ph type="dt" sz="half" idx="10"/>
          </p:nvPr>
        </p:nvSpPr>
        <p:spPr/>
        <p:txBody>
          <a:bodyPr/>
          <a:lstStyle/>
          <a:p>
            <a:fld id="{FA8A367C-F8C9-48BE-BC94-9728E11A6EFF}" type="datetimeFigureOut">
              <a:rPr lang="en-US" smtClean="0"/>
              <a:t>6/12/2021</a:t>
            </a:fld>
            <a:endParaRPr lang="en-US"/>
          </a:p>
        </p:txBody>
      </p:sp>
      <p:sp>
        <p:nvSpPr>
          <p:cNvPr id="5" name="Footer Placeholder 4">
            <a:extLst>
              <a:ext uri="{FF2B5EF4-FFF2-40B4-BE49-F238E27FC236}">
                <a16:creationId xmlns:a16="http://schemas.microsoft.com/office/drawing/2014/main" id="{782C5176-D866-4645-BE56-221794DAB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4672D-FECB-48B8-83C2-5217BB845270}"/>
              </a:ext>
            </a:extLst>
          </p:cNvPr>
          <p:cNvSpPr>
            <a:spLocks noGrp="1"/>
          </p:cNvSpPr>
          <p:nvPr>
            <p:ph type="sldNum" sz="quarter" idx="12"/>
          </p:nvPr>
        </p:nvSpPr>
        <p:spPr/>
        <p:txBody>
          <a:bodyPr/>
          <a:lstStyle/>
          <a:p>
            <a:fld id="{1E1A0001-4012-481F-81C2-2107A73370C3}" type="slidenum">
              <a:rPr lang="en-US" smtClean="0"/>
              <a:t>‹#›</a:t>
            </a:fld>
            <a:endParaRPr lang="en-US"/>
          </a:p>
        </p:txBody>
      </p:sp>
    </p:spTree>
    <p:extLst>
      <p:ext uri="{BB962C8B-B14F-4D97-AF65-F5344CB8AC3E}">
        <p14:creationId xmlns:p14="http://schemas.microsoft.com/office/powerpoint/2010/main" val="132435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A79F-66D3-410C-9783-A0D782D8DE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8A47C9-D17B-41D0-AF91-A421F8733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40F72-0119-4A27-AF67-0025DEC49235}"/>
              </a:ext>
            </a:extLst>
          </p:cNvPr>
          <p:cNvSpPr>
            <a:spLocks noGrp="1"/>
          </p:cNvSpPr>
          <p:nvPr>
            <p:ph type="dt" sz="half" idx="10"/>
          </p:nvPr>
        </p:nvSpPr>
        <p:spPr/>
        <p:txBody>
          <a:bodyPr/>
          <a:lstStyle/>
          <a:p>
            <a:fld id="{FA8A367C-F8C9-48BE-BC94-9728E11A6EFF}" type="datetimeFigureOut">
              <a:rPr lang="en-US" smtClean="0"/>
              <a:t>6/12/2021</a:t>
            </a:fld>
            <a:endParaRPr lang="en-US"/>
          </a:p>
        </p:txBody>
      </p:sp>
      <p:sp>
        <p:nvSpPr>
          <p:cNvPr id="5" name="Footer Placeholder 4">
            <a:extLst>
              <a:ext uri="{FF2B5EF4-FFF2-40B4-BE49-F238E27FC236}">
                <a16:creationId xmlns:a16="http://schemas.microsoft.com/office/drawing/2014/main" id="{8D59C65C-E404-43F0-99A6-0E04C3804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87197-0DAF-4D20-AA0B-BE1F43F75CBF}"/>
              </a:ext>
            </a:extLst>
          </p:cNvPr>
          <p:cNvSpPr>
            <a:spLocks noGrp="1"/>
          </p:cNvSpPr>
          <p:nvPr>
            <p:ph type="sldNum" sz="quarter" idx="12"/>
          </p:nvPr>
        </p:nvSpPr>
        <p:spPr/>
        <p:txBody>
          <a:bodyPr/>
          <a:lstStyle/>
          <a:p>
            <a:fld id="{1E1A0001-4012-481F-81C2-2107A73370C3}" type="slidenum">
              <a:rPr lang="en-US" smtClean="0"/>
              <a:t>‹#›</a:t>
            </a:fld>
            <a:endParaRPr lang="en-US"/>
          </a:p>
        </p:txBody>
      </p:sp>
    </p:spTree>
    <p:extLst>
      <p:ext uri="{BB962C8B-B14F-4D97-AF65-F5344CB8AC3E}">
        <p14:creationId xmlns:p14="http://schemas.microsoft.com/office/powerpoint/2010/main" val="2830601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8E41B1-5500-48A3-80B6-1BF5DF063F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95D83F-E18B-484B-A0D5-5CFA56B6F9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17C42-DBC7-4C63-B866-E7E24321AF6F}"/>
              </a:ext>
            </a:extLst>
          </p:cNvPr>
          <p:cNvSpPr>
            <a:spLocks noGrp="1"/>
          </p:cNvSpPr>
          <p:nvPr>
            <p:ph type="dt" sz="half" idx="10"/>
          </p:nvPr>
        </p:nvSpPr>
        <p:spPr/>
        <p:txBody>
          <a:bodyPr/>
          <a:lstStyle/>
          <a:p>
            <a:fld id="{FA8A367C-F8C9-48BE-BC94-9728E11A6EFF}" type="datetimeFigureOut">
              <a:rPr lang="en-US" smtClean="0"/>
              <a:t>6/12/2021</a:t>
            </a:fld>
            <a:endParaRPr lang="en-US"/>
          </a:p>
        </p:txBody>
      </p:sp>
      <p:sp>
        <p:nvSpPr>
          <p:cNvPr id="5" name="Footer Placeholder 4">
            <a:extLst>
              <a:ext uri="{FF2B5EF4-FFF2-40B4-BE49-F238E27FC236}">
                <a16:creationId xmlns:a16="http://schemas.microsoft.com/office/drawing/2014/main" id="{EE7571DE-CF86-4C35-A6D0-736BB7211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E0060-EC2D-4E17-B11D-DB32B95BA911}"/>
              </a:ext>
            </a:extLst>
          </p:cNvPr>
          <p:cNvSpPr>
            <a:spLocks noGrp="1"/>
          </p:cNvSpPr>
          <p:nvPr>
            <p:ph type="sldNum" sz="quarter" idx="12"/>
          </p:nvPr>
        </p:nvSpPr>
        <p:spPr/>
        <p:txBody>
          <a:bodyPr/>
          <a:lstStyle/>
          <a:p>
            <a:fld id="{1E1A0001-4012-481F-81C2-2107A73370C3}" type="slidenum">
              <a:rPr lang="en-US" smtClean="0"/>
              <a:t>‹#›</a:t>
            </a:fld>
            <a:endParaRPr lang="en-US"/>
          </a:p>
        </p:txBody>
      </p:sp>
    </p:spTree>
    <p:extLst>
      <p:ext uri="{BB962C8B-B14F-4D97-AF65-F5344CB8AC3E}">
        <p14:creationId xmlns:p14="http://schemas.microsoft.com/office/powerpoint/2010/main" val="218232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4FFF-B1F4-424A-87ED-AFA674EE4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26360A-76D0-485E-8EFC-1E751C348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12EB8-609A-4970-BEB5-E71BDDB19896}"/>
              </a:ext>
            </a:extLst>
          </p:cNvPr>
          <p:cNvSpPr>
            <a:spLocks noGrp="1"/>
          </p:cNvSpPr>
          <p:nvPr>
            <p:ph type="dt" sz="half" idx="10"/>
          </p:nvPr>
        </p:nvSpPr>
        <p:spPr/>
        <p:txBody>
          <a:bodyPr/>
          <a:lstStyle/>
          <a:p>
            <a:fld id="{FA8A367C-F8C9-48BE-BC94-9728E11A6EFF}" type="datetimeFigureOut">
              <a:rPr lang="en-US" smtClean="0"/>
              <a:t>6/12/2021</a:t>
            </a:fld>
            <a:endParaRPr lang="en-US"/>
          </a:p>
        </p:txBody>
      </p:sp>
      <p:sp>
        <p:nvSpPr>
          <p:cNvPr id="5" name="Footer Placeholder 4">
            <a:extLst>
              <a:ext uri="{FF2B5EF4-FFF2-40B4-BE49-F238E27FC236}">
                <a16:creationId xmlns:a16="http://schemas.microsoft.com/office/drawing/2014/main" id="{C7741720-9CE3-4654-B75C-FB9A7BB36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4372B-BBE1-4772-A052-6467901BE619}"/>
              </a:ext>
            </a:extLst>
          </p:cNvPr>
          <p:cNvSpPr>
            <a:spLocks noGrp="1"/>
          </p:cNvSpPr>
          <p:nvPr>
            <p:ph type="sldNum" sz="quarter" idx="12"/>
          </p:nvPr>
        </p:nvSpPr>
        <p:spPr/>
        <p:txBody>
          <a:bodyPr/>
          <a:lstStyle/>
          <a:p>
            <a:fld id="{1E1A0001-4012-481F-81C2-2107A73370C3}" type="slidenum">
              <a:rPr lang="en-US" smtClean="0"/>
              <a:t>‹#›</a:t>
            </a:fld>
            <a:endParaRPr lang="en-US"/>
          </a:p>
        </p:txBody>
      </p:sp>
    </p:spTree>
    <p:extLst>
      <p:ext uri="{BB962C8B-B14F-4D97-AF65-F5344CB8AC3E}">
        <p14:creationId xmlns:p14="http://schemas.microsoft.com/office/powerpoint/2010/main" val="92692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FD6DD-A1A5-430A-A31F-DA7E63803E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F1ED5A-AB71-46A1-826B-E7EC20C1CE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0A0906-3AFD-4D8C-ACD3-68D0B4CF0E43}"/>
              </a:ext>
            </a:extLst>
          </p:cNvPr>
          <p:cNvSpPr>
            <a:spLocks noGrp="1"/>
          </p:cNvSpPr>
          <p:nvPr>
            <p:ph type="dt" sz="half" idx="10"/>
          </p:nvPr>
        </p:nvSpPr>
        <p:spPr/>
        <p:txBody>
          <a:bodyPr/>
          <a:lstStyle/>
          <a:p>
            <a:fld id="{FA8A367C-F8C9-48BE-BC94-9728E11A6EFF}" type="datetimeFigureOut">
              <a:rPr lang="en-US" smtClean="0"/>
              <a:t>6/12/2021</a:t>
            </a:fld>
            <a:endParaRPr lang="en-US"/>
          </a:p>
        </p:txBody>
      </p:sp>
      <p:sp>
        <p:nvSpPr>
          <p:cNvPr id="5" name="Footer Placeholder 4">
            <a:extLst>
              <a:ext uri="{FF2B5EF4-FFF2-40B4-BE49-F238E27FC236}">
                <a16:creationId xmlns:a16="http://schemas.microsoft.com/office/drawing/2014/main" id="{AEB629B5-CAA3-4BF5-857A-A05D29E93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F4840-0B98-4508-BAB9-2CE6B2765320}"/>
              </a:ext>
            </a:extLst>
          </p:cNvPr>
          <p:cNvSpPr>
            <a:spLocks noGrp="1"/>
          </p:cNvSpPr>
          <p:nvPr>
            <p:ph type="sldNum" sz="quarter" idx="12"/>
          </p:nvPr>
        </p:nvSpPr>
        <p:spPr/>
        <p:txBody>
          <a:bodyPr/>
          <a:lstStyle/>
          <a:p>
            <a:fld id="{1E1A0001-4012-481F-81C2-2107A73370C3}" type="slidenum">
              <a:rPr lang="en-US" smtClean="0"/>
              <a:t>‹#›</a:t>
            </a:fld>
            <a:endParaRPr lang="en-US"/>
          </a:p>
        </p:txBody>
      </p:sp>
    </p:spTree>
    <p:extLst>
      <p:ext uri="{BB962C8B-B14F-4D97-AF65-F5344CB8AC3E}">
        <p14:creationId xmlns:p14="http://schemas.microsoft.com/office/powerpoint/2010/main" val="262628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1024-EFF2-4E3F-A149-A523487098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C8F50-941E-450A-B938-824F1F6D4C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702F6B-077B-410D-9E74-0F09181329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5F18EF-4AFD-466F-980E-E632866BAF5D}"/>
              </a:ext>
            </a:extLst>
          </p:cNvPr>
          <p:cNvSpPr>
            <a:spLocks noGrp="1"/>
          </p:cNvSpPr>
          <p:nvPr>
            <p:ph type="dt" sz="half" idx="10"/>
          </p:nvPr>
        </p:nvSpPr>
        <p:spPr/>
        <p:txBody>
          <a:bodyPr/>
          <a:lstStyle/>
          <a:p>
            <a:fld id="{FA8A367C-F8C9-48BE-BC94-9728E11A6EFF}" type="datetimeFigureOut">
              <a:rPr lang="en-US" smtClean="0"/>
              <a:t>6/12/2021</a:t>
            </a:fld>
            <a:endParaRPr lang="en-US"/>
          </a:p>
        </p:txBody>
      </p:sp>
      <p:sp>
        <p:nvSpPr>
          <p:cNvPr id="6" name="Footer Placeholder 5">
            <a:extLst>
              <a:ext uri="{FF2B5EF4-FFF2-40B4-BE49-F238E27FC236}">
                <a16:creationId xmlns:a16="http://schemas.microsoft.com/office/drawing/2014/main" id="{01A58CAD-25C3-4081-A981-49A126B6A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AC4412-5E30-4610-BBE2-BCEFE7C5183C}"/>
              </a:ext>
            </a:extLst>
          </p:cNvPr>
          <p:cNvSpPr>
            <a:spLocks noGrp="1"/>
          </p:cNvSpPr>
          <p:nvPr>
            <p:ph type="sldNum" sz="quarter" idx="12"/>
          </p:nvPr>
        </p:nvSpPr>
        <p:spPr/>
        <p:txBody>
          <a:bodyPr/>
          <a:lstStyle/>
          <a:p>
            <a:fld id="{1E1A0001-4012-481F-81C2-2107A73370C3}" type="slidenum">
              <a:rPr lang="en-US" smtClean="0"/>
              <a:t>‹#›</a:t>
            </a:fld>
            <a:endParaRPr lang="en-US"/>
          </a:p>
        </p:txBody>
      </p:sp>
    </p:spTree>
    <p:extLst>
      <p:ext uri="{BB962C8B-B14F-4D97-AF65-F5344CB8AC3E}">
        <p14:creationId xmlns:p14="http://schemas.microsoft.com/office/powerpoint/2010/main" val="110349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1589-AE69-4D03-BD60-6B6E64B29D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245042-ADE0-4F76-BCE3-BA2EF54EAE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5E97C-8BDD-4BE0-AF4F-0A07BCDF2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BE7E53-0BAE-4B3E-9ADB-9B1B567F1A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E12EFB-38A4-4C0E-9F40-E27995279E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8173D8-F393-4B8D-B821-497698E1D60F}"/>
              </a:ext>
            </a:extLst>
          </p:cNvPr>
          <p:cNvSpPr>
            <a:spLocks noGrp="1"/>
          </p:cNvSpPr>
          <p:nvPr>
            <p:ph type="dt" sz="half" idx="10"/>
          </p:nvPr>
        </p:nvSpPr>
        <p:spPr/>
        <p:txBody>
          <a:bodyPr/>
          <a:lstStyle/>
          <a:p>
            <a:fld id="{FA8A367C-F8C9-48BE-BC94-9728E11A6EFF}" type="datetimeFigureOut">
              <a:rPr lang="en-US" smtClean="0"/>
              <a:t>6/12/2021</a:t>
            </a:fld>
            <a:endParaRPr lang="en-US"/>
          </a:p>
        </p:txBody>
      </p:sp>
      <p:sp>
        <p:nvSpPr>
          <p:cNvPr id="8" name="Footer Placeholder 7">
            <a:extLst>
              <a:ext uri="{FF2B5EF4-FFF2-40B4-BE49-F238E27FC236}">
                <a16:creationId xmlns:a16="http://schemas.microsoft.com/office/drawing/2014/main" id="{6E14ED38-F236-43BC-B444-2F6A254933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27D30C-8D4E-4037-95DD-9894ED3E055A}"/>
              </a:ext>
            </a:extLst>
          </p:cNvPr>
          <p:cNvSpPr>
            <a:spLocks noGrp="1"/>
          </p:cNvSpPr>
          <p:nvPr>
            <p:ph type="sldNum" sz="quarter" idx="12"/>
          </p:nvPr>
        </p:nvSpPr>
        <p:spPr/>
        <p:txBody>
          <a:bodyPr/>
          <a:lstStyle/>
          <a:p>
            <a:fld id="{1E1A0001-4012-481F-81C2-2107A73370C3}" type="slidenum">
              <a:rPr lang="en-US" smtClean="0"/>
              <a:t>‹#›</a:t>
            </a:fld>
            <a:endParaRPr lang="en-US"/>
          </a:p>
        </p:txBody>
      </p:sp>
    </p:spTree>
    <p:extLst>
      <p:ext uri="{BB962C8B-B14F-4D97-AF65-F5344CB8AC3E}">
        <p14:creationId xmlns:p14="http://schemas.microsoft.com/office/powerpoint/2010/main" val="975213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733-B2F8-4E0B-BFE7-EA58371965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5C9B8-19FE-42CD-A7DA-FDC3CB1423E2}"/>
              </a:ext>
            </a:extLst>
          </p:cNvPr>
          <p:cNvSpPr>
            <a:spLocks noGrp="1"/>
          </p:cNvSpPr>
          <p:nvPr>
            <p:ph type="dt" sz="half" idx="10"/>
          </p:nvPr>
        </p:nvSpPr>
        <p:spPr/>
        <p:txBody>
          <a:bodyPr/>
          <a:lstStyle/>
          <a:p>
            <a:fld id="{FA8A367C-F8C9-48BE-BC94-9728E11A6EFF}" type="datetimeFigureOut">
              <a:rPr lang="en-US" smtClean="0"/>
              <a:t>6/12/2021</a:t>
            </a:fld>
            <a:endParaRPr lang="en-US"/>
          </a:p>
        </p:txBody>
      </p:sp>
      <p:sp>
        <p:nvSpPr>
          <p:cNvPr id="4" name="Footer Placeholder 3">
            <a:extLst>
              <a:ext uri="{FF2B5EF4-FFF2-40B4-BE49-F238E27FC236}">
                <a16:creationId xmlns:a16="http://schemas.microsoft.com/office/drawing/2014/main" id="{9F0943B8-D797-4161-9B93-973622148F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6C1075-D2A6-4D06-8415-7EB95025DD73}"/>
              </a:ext>
            </a:extLst>
          </p:cNvPr>
          <p:cNvSpPr>
            <a:spLocks noGrp="1"/>
          </p:cNvSpPr>
          <p:nvPr>
            <p:ph type="sldNum" sz="quarter" idx="12"/>
          </p:nvPr>
        </p:nvSpPr>
        <p:spPr/>
        <p:txBody>
          <a:bodyPr/>
          <a:lstStyle/>
          <a:p>
            <a:fld id="{1E1A0001-4012-481F-81C2-2107A73370C3}" type="slidenum">
              <a:rPr lang="en-US" smtClean="0"/>
              <a:t>‹#›</a:t>
            </a:fld>
            <a:endParaRPr lang="en-US"/>
          </a:p>
        </p:txBody>
      </p:sp>
    </p:spTree>
    <p:extLst>
      <p:ext uri="{BB962C8B-B14F-4D97-AF65-F5344CB8AC3E}">
        <p14:creationId xmlns:p14="http://schemas.microsoft.com/office/powerpoint/2010/main" val="155365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C3D2AF-63EF-4125-BB4D-C57B6E2E6034}"/>
              </a:ext>
            </a:extLst>
          </p:cNvPr>
          <p:cNvSpPr>
            <a:spLocks noGrp="1"/>
          </p:cNvSpPr>
          <p:nvPr>
            <p:ph type="dt" sz="half" idx="10"/>
          </p:nvPr>
        </p:nvSpPr>
        <p:spPr/>
        <p:txBody>
          <a:bodyPr/>
          <a:lstStyle/>
          <a:p>
            <a:fld id="{FA8A367C-F8C9-48BE-BC94-9728E11A6EFF}" type="datetimeFigureOut">
              <a:rPr lang="en-US" smtClean="0"/>
              <a:t>6/12/2021</a:t>
            </a:fld>
            <a:endParaRPr lang="en-US"/>
          </a:p>
        </p:txBody>
      </p:sp>
      <p:sp>
        <p:nvSpPr>
          <p:cNvPr id="3" name="Footer Placeholder 2">
            <a:extLst>
              <a:ext uri="{FF2B5EF4-FFF2-40B4-BE49-F238E27FC236}">
                <a16:creationId xmlns:a16="http://schemas.microsoft.com/office/drawing/2014/main" id="{D085667D-2613-4913-9201-8CAF8BEE3A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8DCE9B-92DF-42F8-BE87-1A29EFE52A94}"/>
              </a:ext>
            </a:extLst>
          </p:cNvPr>
          <p:cNvSpPr>
            <a:spLocks noGrp="1"/>
          </p:cNvSpPr>
          <p:nvPr>
            <p:ph type="sldNum" sz="quarter" idx="12"/>
          </p:nvPr>
        </p:nvSpPr>
        <p:spPr/>
        <p:txBody>
          <a:bodyPr/>
          <a:lstStyle/>
          <a:p>
            <a:fld id="{1E1A0001-4012-481F-81C2-2107A73370C3}" type="slidenum">
              <a:rPr lang="en-US" smtClean="0"/>
              <a:t>‹#›</a:t>
            </a:fld>
            <a:endParaRPr lang="en-US"/>
          </a:p>
        </p:txBody>
      </p:sp>
    </p:spTree>
    <p:extLst>
      <p:ext uri="{BB962C8B-B14F-4D97-AF65-F5344CB8AC3E}">
        <p14:creationId xmlns:p14="http://schemas.microsoft.com/office/powerpoint/2010/main" val="322250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8801-1938-4292-99CA-4F10B5D42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473BD8-A5C8-44A0-B72A-5A1A0BAEE6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D7F905-7F29-46AC-BB09-71687BD44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3AF55-8497-4438-8265-75558A88CDF9}"/>
              </a:ext>
            </a:extLst>
          </p:cNvPr>
          <p:cNvSpPr>
            <a:spLocks noGrp="1"/>
          </p:cNvSpPr>
          <p:nvPr>
            <p:ph type="dt" sz="half" idx="10"/>
          </p:nvPr>
        </p:nvSpPr>
        <p:spPr/>
        <p:txBody>
          <a:bodyPr/>
          <a:lstStyle/>
          <a:p>
            <a:fld id="{FA8A367C-F8C9-48BE-BC94-9728E11A6EFF}" type="datetimeFigureOut">
              <a:rPr lang="en-US" smtClean="0"/>
              <a:t>6/12/2021</a:t>
            </a:fld>
            <a:endParaRPr lang="en-US"/>
          </a:p>
        </p:txBody>
      </p:sp>
      <p:sp>
        <p:nvSpPr>
          <p:cNvPr id="6" name="Footer Placeholder 5">
            <a:extLst>
              <a:ext uri="{FF2B5EF4-FFF2-40B4-BE49-F238E27FC236}">
                <a16:creationId xmlns:a16="http://schemas.microsoft.com/office/drawing/2014/main" id="{DDE786FD-D59D-44AB-A2BD-DA6F5B130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55BC3-91D9-426F-B451-20DA829D7BAE}"/>
              </a:ext>
            </a:extLst>
          </p:cNvPr>
          <p:cNvSpPr>
            <a:spLocks noGrp="1"/>
          </p:cNvSpPr>
          <p:nvPr>
            <p:ph type="sldNum" sz="quarter" idx="12"/>
          </p:nvPr>
        </p:nvSpPr>
        <p:spPr/>
        <p:txBody>
          <a:bodyPr/>
          <a:lstStyle/>
          <a:p>
            <a:fld id="{1E1A0001-4012-481F-81C2-2107A73370C3}" type="slidenum">
              <a:rPr lang="en-US" smtClean="0"/>
              <a:t>‹#›</a:t>
            </a:fld>
            <a:endParaRPr lang="en-US"/>
          </a:p>
        </p:txBody>
      </p:sp>
    </p:spTree>
    <p:extLst>
      <p:ext uri="{BB962C8B-B14F-4D97-AF65-F5344CB8AC3E}">
        <p14:creationId xmlns:p14="http://schemas.microsoft.com/office/powerpoint/2010/main" val="323585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0430A-7213-49EA-A8C5-7CA31C7EF0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B38AFF-0C05-4565-B470-E3A6661E88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6C3C88-EA48-4CD5-A7DA-C435966FF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EA559-654E-4AAB-B240-42D3D845FA11}"/>
              </a:ext>
            </a:extLst>
          </p:cNvPr>
          <p:cNvSpPr>
            <a:spLocks noGrp="1"/>
          </p:cNvSpPr>
          <p:nvPr>
            <p:ph type="dt" sz="half" idx="10"/>
          </p:nvPr>
        </p:nvSpPr>
        <p:spPr/>
        <p:txBody>
          <a:bodyPr/>
          <a:lstStyle/>
          <a:p>
            <a:fld id="{FA8A367C-F8C9-48BE-BC94-9728E11A6EFF}" type="datetimeFigureOut">
              <a:rPr lang="en-US" smtClean="0"/>
              <a:t>6/12/2021</a:t>
            </a:fld>
            <a:endParaRPr lang="en-US"/>
          </a:p>
        </p:txBody>
      </p:sp>
      <p:sp>
        <p:nvSpPr>
          <p:cNvPr id="6" name="Footer Placeholder 5">
            <a:extLst>
              <a:ext uri="{FF2B5EF4-FFF2-40B4-BE49-F238E27FC236}">
                <a16:creationId xmlns:a16="http://schemas.microsoft.com/office/drawing/2014/main" id="{C1DCADDC-EADF-4349-A879-DDE6A3647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A2BC8-DA96-4764-92A9-FEBC2D667CAB}"/>
              </a:ext>
            </a:extLst>
          </p:cNvPr>
          <p:cNvSpPr>
            <a:spLocks noGrp="1"/>
          </p:cNvSpPr>
          <p:nvPr>
            <p:ph type="sldNum" sz="quarter" idx="12"/>
          </p:nvPr>
        </p:nvSpPr>
        <p:spPr/>
        <p:txBody>
          <a:bodyPr/>
          <a:lstStyle/>
          <a:p>
            <a:fld id="{1E1A0001-4012-481F-81C2-2107A73370C3}" type="slidenum">
              <a:rPr lang="en-US" smtClean="0"/>
              <a:t>‹#›</a:t>
            </a:fld>
            <a:endParaRPr lang="en-US"/>
          </a:p>
        </p:txBody>
      </p:sp>
    </p:spTree>
    <p:extLst>
      <p:ext uri="{BB962C8B-B14F-4D97-AF65-F5344CB8AC3E}">
        <p14:creationId xmlns:p14="http://schemas.microsoft.com/office/powerpoint/2010/main" val="27567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5ADBA4-EAA3-4CB5-A8FF-AD49724AEB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93F890-9BE3-4953-965D-DBAFC7C4CA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DDBAC-AAF7-4D22-90B6-6989C6F5C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A367C-F8C9-48BE-BC94-9728E11A6EFF}" type="datetimeFigureOut">
              <a:rPr lang="en-US" smtClean="0"/>
              <a:t>6/12/2021</a:t>
            </a:fld>
            <a:endParaRPr lang="en-US"/>
          </a:p>
        </p:txBody>
      </p:sp>
      <p:sp>
        <p:nvSpPr>
          <p:cNvPr id="5" name="Footer Placeholder 4">
            <a:extLst>
              <a:ext uri="{FF2B5EF4-FFF2-40B4-BE49-F238E27FC236}">
                <a16:creationId xmlns:a16="http://schemas.microsoft.com/office/drawing/2014/main" id="{56F77640-1FE4-4DC8-913B-CD33413632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4F2114-C75A-49EE-BBDE-3D1A75ED70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A0001-4012-481F-81C2-2107A73370C3}" type="slidenum">
              <a:rPr lang="en-US" smtClean="0"/>
              <a:t>‹#›</a:t>
            </a:fld>
            <a:endParaRPr lang="en-US"/>
          </a:p>
        </p:txBody>
      </p:sp>
    </p:spTree>
    <p:extLst>
      <p:ext uri="{BB962C8B-B14F-4D97-AF65-F5344CB8AC3E}">
        <p14:creationId xmlns:p14="http://schemas.microsoft.com/office/powerpoint/2010/main" val="3081004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rought once shut down Old Faithful—and might again | Science | AAAS">
            <a:extLst>
              <a:ext uri="{FF2B5EF4-FFF2-40B4-BE49-F238E27FC236}">
                <a16:creationId xmlns:a16="http://schemas.microsoft.com/office/drawing/2014/main" id="{2AC03FF9-F25B-41EF-BA1B-4CB734291A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D8CDA-EC4D-4614-B3FE-20C7FE86A15C}"/>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rPr>
              <a:t>Old Faithful Geyser</a:t>
            </a:r>
          </a:p>
        </p:txBody>
      </p:sp>
      <p:sp>
        <p:nvSpPr>
          <p:cNvPr id="3" name="Subtitle 2">
            <a:extLst>
              <a:ext uri="{FF2B5EF4-FFF2-40B4-BE49-F238E27FC236}">
                <a16:creationId xmlns:a16="http://schemas.microsoft.com/office/drawing/2014/main" id="{3BE16F1F-A232-4A73-AFBB-4F0119A6F836}"/>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sz="2200">
                <a:solidFill>
                  <a:srgbClr val="FFFFFF"/>
                </a:solidFill>
              </a:rPr>
              <a:t>Timing of Eruptions</a:t>
            </a:r>
          </a:p>
          <a:p>
            <a:endParaRPr lang="en-US" sz="2200">
              <a:solidFill>
                <a:srgbClr val="FFFFFF"/>
              </a:solidFill>
            </a:endParaRPr>
          </a:p>
          <a:p>
            <a:r>
              <a:rPr lang="en-US" sz="2200">
                <a:solidFill>
                  <a:srgbClr val="FFFFFF"/>
                </a:solidFill>
              </a:rPr>
              <a:t>Alberta “Albi” Kovatcheva</a:t>
            </a:r>
          </a:p>
        </p:txBody>
      </p:sp>
    </p:spTree>
    <p:extLst>
      <p:ext uri="{BB962C8B-B14F-4D97-AF65-F5344CB8AC3E}">
        <p14:creationId xmlns:p14="http://schemas.microsoft.com/office/powerpoint/2010/main" val="78917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0">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30DA6F-C2DF-4B59-BBB6-6B8AE621BC9E}"/>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Background</a:t>
            </a:r>
          </a:p>
        </p:txBody>
      </p:sp>
      <p:graphicFrame>
        <p:nvGraphicFramePr>
          <p:cNvPr id="5" name="Content Placeholder 2">
            <a:extLst>
              <a:ext uri="{FF2B5EF4-FFF2-40B4-BE49-F238E27FC236}">
                <a16:creationId xmlns:a16="http://schemas.microsoft.com/office/drawing/2014/main" id="{B492088F-77FC-4190-B1B7-A4C51358FF91}"/>
              </a:ext>
            </a:extLst>
          </p:cNvPr>
          <p:cNvGraphicFramePr>
            <a:graphicFrameLocks noGrp="1"/>
          </p:cNvGraphicFramePr>
          <p:nvPr>
            <p:ph idx="1"/>
            <p:extLst>
              <p:ext uri="{D42A27DB-BD31-4B8C-83A1-F6EECF244321}">
                <p14:modId xmlns:p14="http://schemas.microsoft.com/office/powerpoint/2010/main" val="214804627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5190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155CF0-6521-4C85-8400-A42501DC540E}"/>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Scenario</a:t>
            </a:r>
          </a:p>
        </p:txBody>
      </p:sp>
      <p:graphicFrame>
        <p:nvGraphicFramePr>
          <p:cNvPr id="14" name="Content Placeholder 2">
            <a:extLst>
              <a:ext uri="{FF2B5EF4-FFF2-40B4-BE49-F238E27FC236}">
                <a16:creationId xmlns:a16="http://schemas.microsoft.com/office/drawing/2014/main" id="{29CA0A97-F448-42C2-B6B0-E67ABAC7F37F}"/>
              </a:ext>
            </a:extLst>
          </p:cNvPr>
          <p:cNvGraphicFramePr>
            <a:graphicFrameLocks noGrp="1"/>
          </p:cNvGraphicFramePr>
          <p:nvPr>
            <p:ph idx="1"/>
            <p:extLst>
              <p:ext uri="{D42A27DB-BD31-4B8C-83A1-F6EECF244321}">
                <p14:modId xmlns:p14="http://schemas.microsoft.com/office/powerpoint/2010/main" val="344617590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7537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71AA16-EB7C-42A7-8DBC-0936AF388D09}"/>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Tasks</a:t>
            </a:r>
          </a:p>
        </p:txBody>
      </p:sp>
      <p:graphicFrame>
        <p:nvGraphicFramePr>
          <p:cNvPr id="14" name="Content Placeholder 2">
            <a:extLst>
              <a:ext uri="{FF2B5EF4-FFF2-40B4-BE49-F238E27FC236}">
                <a16:creationId xmlns:a16="http://schemas.microsoft.com/office/drawing/2014/main" id="{5CB74605-64FA-4ECA-AF9B-8DD599B1289B}"/>
              </a:ext>
            </a:extLst>
          </p:cNvPr>
          <p:cNvGraphicFramePr>
            <a:graphicFrameLocks noGrp="1"/>
          </p:cNvGraphicFramePr>
          <p:nvPr>
            <p:ph idx="1"/>
            <p:extLst>
              <p:ext uri="{D42A27DB-BD31-4B8C-83A1-F6EECF244321}">
                <p14:modId xmlns:p14="http://schemas.microsoft.com/office/powerpoint/2010/main" val="23670190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061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9BACD3-76EE-44FB-9752-E7406343068B}"/>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Summary</a:t>
            </a:r>
          </a:p>
        </p:txBody>
      </p:sp>
      <p:graphicFrame>
        <p:nvGraphicFramePr>
          <p:cNvPr id="14" name="Content Placeholder 2">
            <a:extLst>
              <a:ext uri="{FF2B5EF4-FFF2-40B4-BE49-F238E27FC236}">
                <a16:creationId xmlns:a16="http://schemas.microsoft.com/office/drawing/2014/main" id="{04F0E0E1-873A-4A67-9181-271364F18366}"/>
              </a:ext>
            </a:extLst>
          </p:cNvPr>
          <p:cNvGraphicFramePr>
            <a:graphicFrameLocks noGrp="1"/>
          </p:cNvGraphicFramePr>
          <p:nvPr>
            <p:ph idx="1"/>
            <p:extLst>
              <p:ext uri="{D42A27DB-BD31-4B8C-83A1-F6EECF244321}">
                <p14:modId xmlns:p14="http://schemas.microsoft.com/office/powerpoint/2010/main" val="302144166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26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8FE7E1-816D-4E8E-A99D-BCBBFB8AA290}"/>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Analysis and Conclusion</a:t>
            </a:r>
          </a:p>
        </p:txBody>
      </p:sp>
      <p:graphicFrame>
        <p:nvGraphicFramePr>
          <p:cNvPr id="14" name="Content Placeholder 2">
            <a:extLst>
              <a:ext uri="{FF2B5EF4-FFF2-40B4-BE49-F238E27FC236}">
                <a16:creationId xmlns:a16="http://schemas.microsoft.com/office/drawing/2014/main" id="{3A71F194-AFDD-4170-AF8C-311D78967ECB}"/>
              </a:ext>
            </a:extLst>
          </p:cNvPr>
          <p:cNvGraphicFramePr>
            <a:graphicFrameLocks noGrp="1"/>
          </p:cNvGraphicFramePr>
          <p:nvPr>
            <p:ph idx="1"/>
            <p:extLst>
              <p:ext uri="{D42A27DB-BD31-4B8C-83A1-F6EECF244321}">
                <p14:modId xmlns:p14="http://schemas.microsoft.com/office/powerpoint/2010/main" val="174910842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8204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356</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Old Faithful Geyser</vt:lpstr>
      <vt:lpstr>Background</vt:lpstr>
      <vt:lpstr>Scenario</vt:lpstr>
      <vt:lpstr>Tasks</vt:lpstr>
      <vt:lpstr>Summary</vt:lpstr>
      <vt:lpstr>Analysis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Old Faithful Geyser</dc:title>
  <dc:creator>Albi Kovatcheva</dc:creator>
  <cp:lastModifiedBy>Albi Kovatcheva</cp:lastModifiedBy>
  <cp:revision>6</cp:revision>
  <dcterms:created xsi:type="dcterms:W3CDTF">2021-06-12T22:07:52Z</dcterms:created>
  <dcterms:modified xsi:type="dcterms:W3CDTF">2021-06-13T02:58:54Z</dcterms:modified>
</cp:coreProperties>
</file>