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6" r:id="rId9"/>
    <p:sldId id="260" r:id="rId10"/>
    <p:sldId id="267" r:id="rId11"/>
    <p:sldId id="261" r:id="rId12"/>
    <p:sldId id="268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 Kovatcheva" userId="7a906a910bc94ccd" providerId="LiveId" clId="{6E61FF0C-569B-4E92-8809-616E27735939}"/>
    <pc:docChg chg="undo custSel modSld">
      <pc:chgData name="Albi Kovatcheva" userId="7a906a910bc94ccd" providerId="LiveId" clId="{6E61FF0C-569B-4E92-8809-616E27735939}" dt="2021-06-14T20:01:05.937" v="337" actId="20577"/>
      <pc:docMkLst>
        <pc:docMk/>
      </pc:docMkLst>
      <pc:sldChg chg="addSp delSp modSp mod">
        <pc:chgData name="Albi Kovatcheva" userId="7a906a910bc94ccd" providerId="LiveId" clId="{6E61FF0C-569B-4E92-8809-616E27735939}" dt="2021-06-14T19:52:46.035" v="327" actId="1076"/>
        <pc:sldMkLst>
          <pc:docMk/>
          <pc:sldMk cId="2326116057" sldId="259"/>
        </pc:sldMkLst>
        <pc:spChg chg="add del mod">
          <ac:chgData name="Albi Kovatcheva" userId="7a906a910bc94ccd" providerId="LiveId" clId="{6E61FF0C-569B-4E92-8809-616E27735939}" dt="2021-06-14T19:52:41.677" v="326" actId="478"/>
          <ac:spMkLst>
            <pc:docMk/>
            <pc:sldMk cId="2326116057" sldId="259"/>
            <ac:spMk id="9" creationId="{0F92CE5B-548E-457E-B54A-E183A2E1BA9C}"/>
          </ac:spMkLst>
        </pc:spChg>
        <pc:picChg chg="del">
          <ac:chgData name="Albi Kovatcheva" userId="7a906a910bc94ccd" providerId="LiveId" clId="{6E61FF0C-569B-4E92-8809-616E27735939}" dt="2021-06-14T19:52:33.794" v="323" actId="478"/>
          <ac:picMkLst>
            <pc:docMk/>
            <pc:sldMk cId="2326116057" sldId="259"/>
            <ac:picMk id="7" creationId="{2590CF3D-5E7B-47B6-BFBA-BB411484F699}"/>
          </ac:picMkLst>
        </pc:picChg>
        <pc:picChg chg="add mod">
          <ac:chgData name="Albi Kovatcheva" userId="7a906a910bc94ccd" providerId="LiveId" clId="{6E61FF0C-569B-4E92-8809-616E27735939}" dt="2021-06-14T19:52:46.035" v="327" actId="1076"/>
          <ac:picMkLst>
            <pc:docMk/>
            <pc:sldMk cId="2326116057" sldId="259"/>
            <ac:picMk id="11" creationId="{5959E505-5DD2-4C67-897E-D5BA2F9C9F99}"/>
          </ac:picMkLst>
        </pc:picChg>
      </pc:sldChg>
      <pc:sldChg chg="addSp delSp modSp mod">
        <pc:chgData name="Albi Kovatcheva" userId="7a906a910bc94ccd" providerId="LiveId" clId="{6E61FF0C-569B-4E92-8809-616E27735939}" dt="2021-06-14T19:51:16.631" v="314" actId="26606"/>
        <pc:sldMkLst>
          <pc:docMk/>
          <pc:sldMk cId="2472023983" sldId="260"/>
        </pc:sldMkLst>
        <pc:spChg chg="mod ord">
          <ac:chgData name="Albi Kovatcheva" userId="7a906a910bc94ccd" providerId="LiveId" clId="{6E61FF0C-569B-4E92-8809-616E27735939}" dt="2021-06-14T19:51:16.631" v="314" actId="26606"/>
          <ac:spMkLst>
            <pc:docMk/>
            <pc:sldMk cId="2472023983" sldId="260"/>
            <ac:spMk id="4" creationId="{B6ED27DF-C3BA-4BE2-BB61-7FE9E733ECBA}"/>
          </ac:spMkLst>
        </pc:spChg>
        <pc:spChg chg="add del mod">
          <ac:chgData name="Albi Kovatcheva" userId="7a906a910bc94ccd" providerId="LiveId" clId="{6E61FF0C-569B-4E92-8809-616E27735939}" dt="2021-06-14T19:51:11.729" v="312" actId="478"/>
          <ac:spMkLst>
            <pc:docMk/>
            <pc:sldMk cId="2472023983" sldId="260"/>
            <ac:spMk id="11" creationId="{06DBB6BB-D2BC-4181-B7A5-C7CD3657939E}"/>
          </ac:spMkLst>
        </pc:spChg>
        <pc:spChg chg="add del">
          <ac:chgData name="Albi Kovatcheva" userId="7a906a910bc94ccd" providerId="LiveId" clId="{6E61FF0C-569B-4E92-8809-616E27735939}" dt="2021-06-14T19:51:16.631" v="314" actId="26606"/>
          <ac:spMkLst>
            <pc:docMk/>
            <pc:sldMk cId="2472023983" sldId="260"/>
            <ac:spMk id="14" creationId="{FF9B822F-893E-44C8-963C-64F50ACECBB2}"/>
          </ac:spMkLst>
        </pc:spChg>
        <pc:spChg chg="add del">
          <ac:chgData name="Albi Kovatcheva" userId="7a906a910bc94ccd" providerId="LiveId" clId="{6E61FF0C-569B-4E92-8809-616E27735939}" dt="2021-06-14T19:51:16.631" v="314" actId="26606"/>
          <ac:spMkLst>
            <pc:docMk/>
            <pc:sldMk cId="2472023983" sldId="260"/>
            <ac:spMk id="16" creationId="{EBF87945-A001-489F-9D9B-7D9435F0B9CA}"/>
          </ac:spMkLst>
        </pc:spChg>
        <pc:spChg chg="add del">
          <ac:chgData name="Albi Kovatcheva" userId="7a906a910bc94ccd" providerId="LiveId" clId="{6E61FF0C-569B-4E92-8809-616E27735939}" dt="2021-06-14T19:51:16.631" v="314" actId="26606"/>
          <ac:spMkLst>
            <pc:docMk/>
            <pc:sldMk cId="2472023983" sldId="260"/>
            <ac:spMk id="22" creationId="{FF9B822F-893E-44C8-963C-64F50ACECBB2}"/>
          </ac:spMkLst>
        </pc:spChg>
        <pc:spChg chg="add del">
          <ac:chgData name="Albi Kovatcheva" userId="7a906a910bc94ccd" providerId="LiveId" clId="{6E61FF0C-569B-4E92-8809-616E27735939}" dt="2021-06-14T19:51:16.631" v="314" actId="26606"/>
          <ac:spMkLst>
            <pc:docMk/>
            <pc:sldMk cId="2472023983" sldId="260"/>
            <ac:spMk id="24" creationId="{EBF87945-A001-489F-9D9B-7D9435F0B9CA}"/>
          </ac:spMkLst>
        </pc:spChg>
        <pc:picChg chg="del">
          <ac:chgData name="Albi Kovatcheva" userId="7a906a910bc94ccd" providerId="LiveId" clId="{6E61FF0C-569B-4E92-8809-616E27735939}" dt="2021-06-14T19:50:51.015" v="306" actId="478"/>
          <ac:picMkLst>
            <pc:docMk/>
            <pc:sldMk cId="2472023983" sldId="260"/>
            <ac:picMk id="9" creationId="{D41B14D3-C4B0-40C8-BC76-A27F766A6F1D}"/>
          </ac:picMkLst>
        </pc:picChg>
        <pc:picChg chg="add del">
          <ac:chgData name="Albi Kovatcheva" userId="7a906a910bc94ccd" providerId="LiveId" clId="{6E61FF0C-569B-4E92-8809-616E27735939}" dt="2021-06-14T19:50:53.999" v="308" actId="478"/>
          <ac:picMkLst>
            <pc:docMk/>
            <pc:sldMk cId="2472023983" sldId="260"/>
            <ac:picMk id="13" creationId="{5398B34A-B802-4987-AC72-67E92920A8B8}"/>
          </ac:picMkLst>
        </pc:picChg>
        <pc:picChg chg="add mod">
          <ac:chgData name="Albi Kovatcheva" userId="7a906a910bc94ccd" providerId="LiveId" clId="{6E61FF0C-569B-4E92-8809-616E27735939}" dt="2021-06-14T19:51:16.631" v="314" actId="26606"/>
          <ac:picMkLst>
            <pc:docMk/>
            <pc:sldMk cId="2472023983" sldId="260"/>
            <ac:picMk id="17" creationId="{595A86CB-4AF6-4B89-A109-AA21FE526B38}"/>
          </ac:picMkLst>
        </pc:picChg>
      </pc:sldChg>
      <pc:sldChg chg="addSp delSp modSp mod delDesignElem chgLayout">
        <pc:chgData name="Albi Kovatcheva" userId="7a906a910bc94ccd" providerId="LiveId" clId="{6E61FF0C-569B-4E92-8809-616E27735939}" dt="2021-06-14T19:25:31.193" v="12" actId="1076"/>
        <pc:sldMkLst>
          <pc:docMk/>
          <pc:sldMk cId="1133323007" sldId="261"/>
        </pc:sldMkLst>
        <pc:spChg chg="mod ord">
          <ac:chgData name="Albi Kovatcheva" userId="7a906a910bc94ccd" providerId="LiveId" clId="{6E61FF0C-569B-4E92-8809-616E27735939}" dt="2021-06-14T19:25:04.278" v="7" actId="700"/>
          <ac:spMkLst>
            <pc:docMk/>
            <pc:sldMk cId="1133323007" sldId="261"/>
            <ac:spMk id="2" creationId="{84D526C8-FE1C-4661-A682-AABED212FD33}"/>
          </ac:spMkLst>
        </pc:spChg>
        <pc:spChg chg="mod ord">
          <ac:chgData name="Albi Kovatcheva" userId="7a906a910bc94ccd" providerId="LiveId" clId="{6E61FF0C-569B-4E92-8809-616E27735939}" dt="2021-06-14T19:25:04.278" v="7" actId="700"/>
          <ac:spMkLst>
            <pc:docMk/>
            <pc:sldMk cId="1133323007" sldId="261"/>
            <ac:spMk id="4" creationId="{C901E383-9510-4D35-82AF-370E950115A6}"/>
          </ac:spMkLst>
        </pc:spChg>
        <pc:spChg chg="add del mod">
          <ac:chgData name="Albi Kovatcheva" userId="7a906a910bc94ccd" providerId="LiveId" clId="{6E61FF0C-569B-4E92-8809-616E27735939}" dt="2021-06-14T19:24:46.071" v="2" actId="478"/>
          <ac:spMkLst>
            <pc:docMk/>
            <pc:sldMk cId="1133323007" sldId="261"/>
            <ac:spMk id="9" creationId="{29EFEE3E-6811-4497-8ED7-473DC13CEF7C}"/>
          </ac:spMkLst>
        </pc:spChg>
        <pc:spChg chg="add del mod">
          <ac:chgData name="Albi Kovatcheva" userId="7a906a910bc94ccd" providerId="LiveId" clId="{6E61FF0C-569B-4E92-8809-616E27735939}" dt="2021-06-14T19:25:25.999" v="11" actId="478"/>
          <ac:spMkLst>
            <pc:docMk/>
            <pc:sldMk cId="1133323007" sldId="261"/>
            <ac:spMk id="11" creationId="{0D2B11F3-214C-441B-AAB2-9B3CD9EBF64E}"/>
          </ac:spMkLst>
        </pc:spChg>
        <pc:spChg chg="add del">
          <ac:chgData name="Albi Kovatcheva" userId="7a906a910bc94ccd" providerId="LiveId" clId="{6E61FF0C-569B-4E92-8809-616E27735939}" dt="2021-06-14T19:25:04.278" v="7" actId="700"/>
          <ac:spMkLst>
            <pc:docMk/>
            <pc:sldMk cId="1133323007" sldId="261"/>
            <ac:spMk id="12" creationId="{FF9B822F-893E-44C8-963C-64F50ACECBB2}"/>
          </ac:spMkLst>
        </pc:spChg>
        <pc:spChg chg="add del">
          <ac:chgData name="Albi Kovatcheva" userId="7a906a910bc94ccd" providerId="LiveId" clId="{6E61FF0C-569B-4E92-8809-616E27735939}" dt="2021-06-14T19:25:04.278" v="7" actId="700"/>
          <ac:spMkLst>
            <pc:docMk/>
            <pc:sldMk cId="1133323007" sldId="261"/>
            <ac:spMk id="14" creationId="{EBF87945-A001-489F-9D9B-7D9435F0B9CA}"/>
          </ac:spMkLst>
        </pc:spChg>
        <pc:spChg chg="add del mod ord">
          <ac:chgData name="Albi Kovatcheva" userId="7a906a910bc94ccd" providerId="LiveId" clId="{6E61FF0C-569B-4E92-8809-616E27735939}" dt="2021-06-14T19:25:04.278" v="7" actId="700"/>
          <ac:spMkLst>
            <pc:docMk/>
            <pc:sldMk cId="1133323007" sldId="261"/>
            <ac:spMk id="16" creationId="{17641456-9193-46C6-B30C-C013DEF1C83E}"/>
          </ac:spMkLst>
        </pc:spChg>
        <pc:picChg chg="add del">
          <ac:chgData name="Albi Kovatcheva" userId="7a906a910bc94ccd" providerId="LiveId" clId="{6E61FF0C-569B-4E92-8809-616E27735939}" dt="2021-06-14T19:24:55.615" v="3" actId="478"/>
          <ac:picMkLst>
            <pc:docMk/>
            <pc:sldMk cId="1133323007" sldId="261"/>
            <ac:picMk id="7" creationId="{EBC73B85-CC91-47B9-BBE1-FB468BDB60C5}"/>
          </ac:picMkLst>
        </pc:picChg>
        <pc:picChg chg="add mod">
          <ac:chgData name="Albi Kovatcheva" userId="7a906a910bc94ccd" providerId="LiveId" clId="{6E61FF0C-569B-4E92-8809-616E27735939}" dt="2021-06-14T19:25:31.193" v="12" actId="1076"/>
          <ac:picMkLst>
            <pc:docMk/>
            <pc:sldMk cId="1133323007" sldId="261"/>
            <ac:picMk id="15" creationId="{B65E8822-AD94-40F9-BFB1-896E84CC9E09}"/>
          </ac:picMkLst>
        </pc:picChg>
      </pc:sldChg>
      <pc:sldChg chg="addSp modSp mod setBg">
        <pc:chgData name="Albi Kovatcheva" userId="7a906a910bc94ccd" providerId="LiveId" clId="{6E61FF0C-569B-4E92-8809-616E27735939}" dt="2021-06-14T19:32:03.073" v="301" actId="26606"/>
        <pc:sldMkLst>
          <pc:docMk/>
          <pc:sldMk cId="688916308" sldId="262"/>
        </pc:sldMkLst>
        <pc:spChg chg="mod">
          <ac:chgData name="Albi Kovatcheva" userId="7a906a910bc94ccd" providerId="LiveId" clId="{6E61FF0C-569B-4E92-8809-616E27735939}" dt="2021-06-14T19:32:03.073" v="301" actId="26606"/>
          <ac:spMkLst>
            <pc:docMk/>
            <pc:sldMk cId="688916308" sldId="262"/>
            <ac:spMk id="5" creationId="{25E74F89-4E15-4C1D-A9A4-4211F0B579DA}"/>
          </ac:spMkLst>
        </pc:spChg>
        <pc:spChg chg="mod">
          <ac:chgData name="Albi Kovatcheva" userId="7a906a910bc94ccd" providerId="LiveId" clId="{6E61FF0C-569B-4E92-8809-616E27735939}" dt="2021-06-14T19:32:03.073" v="301" actId="26606"/>
          <ac:spMkLst>
            <pc:docMk/>
            <pc:sldMk cId="688916308" sldId="262"/>
            <ac:spMk id="6" creationId="{08A25665-61C0-4D68-821B-EF525D3C775C}"/>
          </ac:spMkLst>
        </pc:spChg>
        <pc:spChg chg="add">
          <ac:chgData name="Albi Kovatcheva" userId="7a906a910bc94ccd" providerId="LiveId" clId="{6E61FF0C-569B-4E92-8809-616E27735939}" dt="2021-06-14T19:32:03.073" v="301" actId="26606"/>
          <ac:spMkLst>
            <pc:docMk/>
            <pc:sldMk cId="688916308" sldId="262"/>
            <ac:spMk id="11" creationId="{C7FA33FF-088D-4F16-95A2-2C64D353DEA8}"/>
          </ac:spMkLst>
        </pc:spChg>
        <pc:spChg chg="add">
          <ac:chgData name="Albi Kovatcheva" userId="7a906a910bc94ccd" providerId="LiveId" clId="{6E61FF0C-569B-4E92-8809-616E27735939}" dt="2021-06-14T19:32:03.073" v="301" actId="26606"/>
          <ac:spMkLst>
            <pc:docMk/>
            <pc:sldMk cId="688916308" sldId="262"/>
            <ac:spMk id="13" creationId="{A376EFB1-01CF-419F-ABF1-2AF02BBFCBD1}"/>
          </ac:spMkLst>
        </pc:spChg>
        <pc:spChg chg="add">
          <ac:chgData name="Albi Kovatcheva" userId="7a906a910bc94ccd" providerId="LiveId" clId="{6E61FF0C-569B-4E92-8809-616E27735939}" dt="2021-06-14T19:32:03.073" v="301" actId="26606"/>
          <ac:spMkLst>
            <pc:docMk/>
            <pc:sldMk cId="688916308" sldId="262"/>
            <ac:spMk id="15" creationId="{FF9DEA15-78BD-4750-AA18-B9F28A6D5AB8}"/>
          </ac:spMkLst>
        </pc:spChg>
      </pc:sldChg>
      <pc:sldChg chg="modSp mod">
        <pc:chgData name="Albi Kovatcheva" userId="7a906a910bc94ccd" providerId="LiveId" clId="{6E61FF0C-569B-4E92-8809-616E27735939}" dt="2021-06-14T19:53:26.145" v="328" actId="20577"/>
        <pc:sldMkLst>
          <pc:docMk/>
          <pc:sldMk cId="3119240401" sldId="264"/>
        </pc:sldMkLst>
        <pc:spChg chg="mod">
          <ac:chgData name="Albi Kovatcheva" userId="7a906a910bc94ccd" providerId="LiveId" clId="{6E61FF0C-569B-4E92-8809-616E27735939}" dt="2021-06-14T19:53:26.145" v="328" actId="20577"/>
          <ac:spMkLst>
            <pc:docMk/>
            <pc:sldMk cId="3119240401" sldId="264"/>
            <ac:spMk id="3" creationId="{BC69B16C-916C-4EA3-B053-4EF6A8AEBA69}"/>
          </ac:spMkLst>
        </pc:spChg>
      </pc:sldChg>
      <pc:sldChg chg="addSp delSp modSp mod setClrOvrMap">
        <pc:chgData name="Albi Kovatcheva" userId="7a906a910bc94ccd" providerId="LiveId" clId="{6E61FF0C-569B-4E92-8809-616E27735939}" dt="2021-06-14T19:52:24.778" v="322" actId="26606"/>
        <pc:sldMkLst>
          <pc:docMk/>
          <pc:sldMk cId="4121708871" sldId="266"/>
        </pc:sldMkLst>
        <pc:spChg chg="mod">
          <ac:chgData name="Albi Kovatcheva" userId="7a906a910bc94ccd" providerId="LiveId" clId="{6E61FF0C-569B-4E92-8809-616E27735939}" dt="2021-06-14T19:52:24.778" v="322" actId="26606"/>
          <ac:spMkLst>
            <pc:docMk/>
            <pc:sldMk cId="4121708871" sldId="266"/>
            <ac:spMk id="2" creationId="{82E54EB4-E07F-4AF3-9B54-2116D237FF6C}"/>
          </ac:spMkLst>
        </pc:spChg>
        <pc:spChg chg="mod">
          <ac:chgData name="Albi Kovatcheva" userId="7a906a910bc94ccd" providerId="LiveId" clId="{6E61FF0C-569B-4E92-8809-616E27735939}" dt="2021-06-14T19:52:24.778" v="322" actId="26606"/>
          <ac:spMkLst>
            <pc:docMk/>
            <pc:sldMk cId="4121708871" sldId="266"/>
            <ac:spMk id="3" creationId="{8158CB09-47B7-41A0-99C2-9720A9362B28}"/>
          </ac:spMkLst>
        </pc:spChg>
        <pc:spChg chg="add del">
          <ac:chgData name="Albi Kovatcheva" userId="7a906a910bc94ccd" providerId="LiveId" clId="{6E61FF0C-569B-4E92-8809-616E27735939}" dt="2021-06-14T19:52:24.778" v="322" actId="26606"/>
          <ac:spMkLst>
            <pc:docMk/>
            <pc:sldMk cId="4121708871" sldId="266"/>
            <ac:spMk id="71" creationId="{9CDF6DAD-6680-48EA-B64B-A5F5A4E46367}"/>
          </ac:spMkLst>
        </pc:spChg>
        <pc:spChg chg="add del">
          <ac:chgData name="Albi Kovatcheva" userId="7a906a910bc94ccd" providerId="LiveId" clId="{6E61FF0C-569B-4E92-8809-616E27735939}" dt="2021-06-14T19:52:04.647" v="319" actId="26606"/>
          <ac:spMkLst>
            <pc:docMk/>
            <pc:sldMk cId="4121708871" sldId="266"/>
            <ac:spMk id="135" creationId="{9CDF6DAD-6680-48EA-B64B-A5F5A4E46367}"/>
          </ac:spMkLst>
        </pc:spChg>
        <pc:spChg chg="add del">
          <ac:chgData name="Albi Kovatcheva" userId="7a906a910bc94ccd" providerId="LiveId" clId="{6E61FF0C-569B-4E92-8809-616E27735939}" dt="2021-06-14T19:52:13.356" v="321" actId="26606"/>
          <ac:spMkLst>
            <pc:docMk/>
            <pc:sldMk cId="4121708871" sldId="266"/>
            <ac:spMk id="137" creationId="{64965EAE-E41A-435F-B993-07E824B6C977}"/>
          </ac:spMkLst>
        </pc:spChg>
        <pc:spChg chg="add del">
          <ac:chgData name="Albi Kovatcheva" userId="7a906a910bc94ccd" providerId="LiveId" clId="{6E61FF0C-569B-4E92-8809-616E27735939}" dt="2021-06-14T19:52:13.356" v="321" actId="26606"/>
          <ac:spMkLst>
            <pc:docMk/>
            <pc:sldMk cId="4121708871" sldId="266"/>
            <ac:spMk id="139" creationId="{152F8994-E6D4-4311-9548-C3607BC43645}"/>
          </ac:spMkLst>
        </pc:spChg>
        <pc:spChg chg="add del">
          <ac:chgData name="Albi Kovatcheva" userId="7a906a910bc94ccd" providerId="LiveId" clId="{6E61FF0C-569B-4E92-8809-616E27735939}" dt="2021-06-14T19:52:13.356" v="321" actId="26606"/>
          <ac:spMkLst>
            <pc:docMk/>
            <pc:sldMk cId="4121708871" sldId="266"/>
            <ac:spMk id="2052" creationId="{68A4132F-DEC6-4332-A00C-A11AD4519B6C}"/>
          </ac:spMkLst>
        </pc:spChg>
        <pc:spChg chg="add">
          <ac:chgData name="Albi Kovatcheva" userId="7a906a910bc94ccd" providerId="LiveId" clId="{6E61FF0C-569B-4E92-8809-616E27735939}" dt="2021-06-14T19:52:24.778" v="322" actId="26606"/>
          <ac:spMkLst>
            <pc:docMk/>
            <pc:sldMk cId="4121708871" sldId="266"/>
            <ac:spMk id="2053" creationId="{C7FA33FF-088D-4F16-95A2-2C64D353DEA8}"/>
          </ac:spMkLst>
        </pc:spChg>
        <pc:spChg chg="add">
          <ac:chgData name="Albi Kovatcheva" userId="7a906a910bc94ccd" providerId="LiveId" clId="{6E61FF0C-569B-4E92-8809-616E27735939}" dt="2021-06-14T19:52:24.778" v="322" actId="26606"/>
          <ac:spMkLst>
            <pc:docMk/>
            <pc:sldMk cId="4121708871" sldId="266"/>
            <ac:spMk id="2054" creationId="{A376EFB1-01CF-419F-ABF1-2AF02BBFCBD1}"/>
          </ac:spMkLst>
        </pc:spChg>
        <pc:spChg chg="add">
          <ac:chgData name="Albi Kovatcheva" userId="7a906a910bc94ccd" providerId="LiveId" clId="{6E61FF0C-569B-4E92-8809-616E27735939}" dt="2021-06-14T19:52:24.778" v="322" actId="26606"/>
          <ac:spMkLst>
            <pc:docMk/>
            <pc:sldMk cId="4121708871" sldId="266"/>
            <ac:spMk id="2055" creationId="{FF9DEA15-78BD-4750-AA18-B9F28A6D5AB8}"/>
          </ac:spMkLst>
        </pc:spChg>
        <pc:picChg chg="add del">
          <ac:chgData name="Albi Kovatcheva" userId="7a906a910bc94ccd" providerId="LiveId" clId="{6E61FF0C-569B-4E92-8809-616E27735939}" dt="2021-06-14T19:51:47.480" v="315" actId="478"/>
          <ac:picMkLst>
            <pc:docMk/>
            <pc:sldMk cId="4121708871" sldId="266"/>
            <ac:picMk id="5" creationId="{66D67D16-736F-4D3A-AB4F-40B4B3246C7D}"/>
          </ac:picMkLst>
        </pc:picChg>
        <pc:picChg chg="add del">
          <ac:chgData name="Albi Kovatcheva" userId="7a906a910bc94ccd" providerId="LiveId" clId="{6E61FF0C-569B-4E92-8809-616E27735939}" dt="2021-06-14T19:50:32.437" v="304" actId="22"/>
          <ac:picMkLst>
            <pc:docMk/>
            <pc:sldMk cId="4121708871" sldId="266"/>
            <ac:picMk id="7" creationId="{07003646-E66D-4EF6-B86D-1ED99D6607AE}"/>
          </ac:picMkLst>
        </pc:picChg>
        <pc:picChg chg="add mod">
          <ac:chgData name="Albi Kovatcheva" userId="7a906a910bc94ccd" providerId="LiveId" clId="{6E61FF0C-569B-4E92-8809-616E27735939}" dt="2021-06-14T19:52:24.778" v="322" actId="26606"/>
          <ac:picMkLst>
            <pc:docMk/>
            <pc:sldMk cId="4121708871" sldId="266"/>
            <ac:picMk id="9" creationId="{C5453364-2D81-467A-8A80-E4F7674E4F90}"/>
          </ac:picMkLst>
        </pc:picChg>
        <pc:picChg chg="mod ord">
          <ac:chgData name="Albi Kovatcheva" userId="7a906a910bc94ccd" providerId="LiveId" clId="{6E61FF0C-569B-4E92-8809-616E27735939}" dt="2021-06-14T19:52:24.778" v="322" actId="26606"/>
          <ac:picMkLst>
            <pc:docMk/>
            <pc:sldMk cId="4121708871" sldId="266"/>
            <ac:picMk id="2050" creationId="{B01E065C-A118-4D88-8727-DE14E0E9E7F7}"/>
          </ac:picMkLst>
        </pc:picChg>
      </pc:sldChg>
      <pc:sldChg chg="addSp delSp modSp mod">
        <pc:chgData name="Albi Kovatcheva" userId="7a906a910bc94ccd" providerId="LiveId" clId="{6E61FF0C-569B-4E92-8809-616E27735939}" dt="2021-06-14T19:55:12.568" v="334" actId="208"/>
        <pc:sldMkLst>
          <pc:docMk/>
          <pc:sldMk cId="1965473014" sldId="267"/>
        </pc:sldMkLst>
        <pc:spChg chg="add del">
          <ac:chgData name="Albi Kovatcheva" userId="7a906a910bc94ccd" providerId="LiveId" clId="{6E61FF0C-569B-4E92-8809-616E27735939}" dt="2021-06-14T19:54:41.539" v="330" actId="11529"/>
          <ac:spMkLst>
            <pc:docMk/>
            <pc:sldMk cId="1965473014" sldId="267"/>
            <ac:spMk id="9" creationId="{2F7D6172-D03E-4B34-AA74-797024AA5660}"/>
          </ac:spMkLst>
        </pc:spChg>
        <pc:spChg chg="add mod">
          <ac:chgData name="Albi Kovatcheva" userId="7a906a910bc94ccd" providerId="LiveId" clId="{6E61FF0C-569B-4E92-8809-616E27735939}" dt="2021-06-14T19:55:12.568" v="334" actId="208"/>
          <ac:spMkLst>
            <pc:docMk/>
            <pc:sldMk cId="1965473014" sldId="267"/>
            <ac:spMk id="10" creationId="{E5BBD65F-67E7-49CF-84E7-71E657C22CAA}"/>
          </ac:spMkLst>
        </pc:spChg>
      </pc:sldChg>
      <pc:sldChg chg="addSp delSp modSp mod setBg">
        <pc:chgData name="Albi Kovatcheva" userId="7a906a910bc94ccd" providerId="LiveId" clId="{6E61FF0C-569B-4E92-8809-616E27735939}" dt="2021-06-14T20:01:05.937" v="337" actId="20577"/>
        <pc:sldMkLst>
          <pc:docMk/>
          <pc:sldMk cId="3959874672" sldId="268"/>
        </pc:sldMkLst>
        <pc:spChg chg="mod">
          <ac:chgData name="Albi Kovatcheva" userId="7a906a910bc94ccd" providerId="LiveId" clId="{6E61FF0C-569B-4E92-8809-616E27735939}" dt="2021-06-14T19:26:22.760" v="17" actId="26606"/>
          <ac:spMkLst>
            <pc:docMk/>
            <pc:sldMk cId="3959874672" sldId="268"/>
            <ac:spMk id="2" creationId="{D90DD3A9-FA9F-4A1F-8DD5-0378CE21BCF8}"/>
          </ac:spMkLst>
        </pc:spChg>
        <pc:spChg chg="mod ord">
          <ac:chgData name="Albi Kovatcheva" userId="7a906a910bc94ccd" providerId="LiveId" clId="{6E61FF0C-569B-4E92-8809-616E27735939}" dt="2021-06-14T20:01:05.937" v="337" actId="20577"/>
          <ac:spMkLst>
            <pc:docMk/>
            <pc:sldMk cId="3959874672" sldId="268"/>
            <ac:spMk id="3" creationId="{79AA6531-9D57-4124-AE15-266806E20B6A}"/>
          </ac:spMkLst>
        </pc:spChg>
        <pc:spChg chg="add del mod">
          <ac:chgData name="Albi Kovatcheva" userId="7a906a910bc94ccd" providerId="LiveId" clId="{6E61FF0C-569B-4E92-8809-616E27735939}" dt="2021-06-14T19:26:18.709" v="16" actId="22"/>
          <ac:spMkLst>
            <pc:docMk/>
            <pc:sldMk cId="3959874672" sldId="268"/>
            <ac:spMk id="4" creationId="{FE738C8B-5AC4-4182-BBB5-84A4222AA80E}"/>
          </ac:spMkLst>
        </pc:spChg>
        <pc:spChg chg="add">
          <ac:chgData name="Albi Kovatcheva" userId="7a906a910bc94ccd" providerId="LiveId" clId="{6E61FF0C-569B-4E92-8809-616E27735939}" dt="2021-06-14T19:26:22.760" v="17" actId="26606"/>
          <ac:spMkLst>
            <pc:docMk/>
            <pc:sldMk cId="3959874672" sldId="268"/>
            <ac:spMk id="15" creationId="{FF9B822F-893E-44C8-963C-64F50ACECBB2}"/>
          </ac:spMkLst>
        </pc:spChg>
        <pc:spChg chg="add">
          <ac:chgData name="Albi Kovatcheva" userId="7a906a910bc94ccd" providerId="LiveId" clId="{6E61FF0C-569B-4E92-8809-616E27735939}" dt="2021-06-14T19:26:22.760" v="17" actId="26606"/>
          <ac:spMkLst>
            <pc:docMk/>
            <pc:sldMk cId="3959874672" sldId="268"/>
            <ac:spMk id="17" creationId="{EBF87945-A001-489F-9D9B-7D9435F0B9CA}"/>
          </ac:spMkLst>
        </pc:spChg>
        <pc:picChg chg="add del mod ord">
          <ac:chgData name="Albi Kovatcheva" userId="7a906a910bc94ccd" providerId="LiveId" clId="{6E61FF0C-569B-4E92-8809-616E27735939}" dt="2021-06-14T19:25:43.171" v="15" actId="22"/>
          <ac:picMkLst>
            <pc:docMk/>
            <pc:sldMk cId="3959874672" sldId="268"/>
            <ac:picMk id="8" creationId="{1F0EC25E-B3B0-48C9-A521-10097B5DE69A}"/>
          </ac:picMkLst>
        </pc:picChg>
        <pc:picChg chg="add mod ord">
          <ac:chgData name="Albi Kovatcheva" userId="7a906a910bc94ccd" providerId="LiveId" clId="{6E61FF0C-569B-4E92-8809-616E27735939}" dt="2021-06-14T19:26:22.760" v="17" actId="26606"/>
          <ac:picMkLst>
            <pc:docMk/>
            <pc:sldMk cId="3959874672" sldId="268"/>
            <ac:picMk id="10" creationId="{35363F33-07A4-45E5-A93F-F49C742BD3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8E2B-A6CD-4BCC-A842-C9434C7B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BB06-8FF8-4194-939C-9BC9A033C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0918-08E7-40B3-9C69-232E1BCE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CF48-6032-41AD-9EA9-9F4B0C55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DDC0-FC06-4ED4-AFB4-A17D9F20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280E-2E7C-4A9A-8878-A42F205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34E49-EB22-4BC1-8E5C-F73E9E68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5A4F-77D4-4DC1-A471-40DBBED9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51EC-5583-41CD-96B5-F6567306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4285-A09A-4724-A549-040B8DEE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326AE-06D9-4575-A19F-351D68A94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379EF-E41A-494D-92E7-FDED1ED4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5184-8B34-497A-AE6D-800401BE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FF86-EC1F-453B-9123-AC4B1759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DF54-C5FA-48FB-83F2-C0F06CC8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6A92-3A86-4B93-9912-BE0B3434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FEF5-F216-4215-8BB7-76DCFEED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1086-2B55-465C-B7A2-E8BE6CC6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99EB-FA79-4E10-8CAF-E80177F1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D4FC6-B41E-458C-8B67-08A0B345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F21E-D258-4FD5-B577-729EB1E5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F1E54-01A0-43DF-A1D9-3B12CD08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8018-2349-432E-9B44-96FD5BA9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DEFB-EAB5-4D1D-8D6B-2F790904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A3C3-7900-430C-B02C-987BCEF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8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43B-470D-4477-8FC3-F8D80AD9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F72A-A036-45F6-81FC-D0B317C5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312F-D2ED-4B2E-A936-C518A44C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DFF93-ABE3-4BB1-AA49-D2C22282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FE152-0C6D-4524-BB5C-371BCF3D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6DE10-A203-461E-A221-C72813FD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3547-C828-4A92-8D03-59A74581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BCC5-5015-4FD7-BA95-F3BFD284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52C53-74EA-42EF-97D3-74920B2A3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FC347-8303-4D8F-803A-892C1860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79E3F-FC44-42EF-B004-B5D0414A9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4F569-4A0F-45DC-BCB4-056201DF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B3669-2886-482F-A1EB-DD269C8E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73BDF-ACAE-4465-8D90-19032C8B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ED7-955E-47C8-894B-EDFBA740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0DFC3-5963-48B8-898F-6E4C15C1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45B5-994E-4912-8C82-85653A6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8DD98-8FD8-4013-8496-4DF94CB2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C2A37-889D-446B-8421-B20DE8A2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60336-6FD7-4D4C-9119-35AC4F8C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E83FD-2857-428C-B259-6E361B2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376F-9E97-42E4-A491-D4FD2BC3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8FD3-47F0-4BF1-9BD3-ECAC15209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6EABD-F363-4ED6-9A5B-43B75B8B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9C227-6951-4EAC-B3D6-6AFE7FD3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8D41-CB89-4FFC-B5CA-E759463D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39EB-66E1-440E-807C-2214D1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4F9-E22A-407F-9E49-8F61E7A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EB92B-2CAD-4864-8B77-E73FCEE96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ABDCD-8BAB-47C0-8415-E3026215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13AE-4B27-402C-9A83-2328D5D1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34C8E-EED6-415A-B4F9-A5ABAD10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5139-3881-44DA-B05D-58DDEC66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7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3520B-E614-4C2C-B047-7D8F0A7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1D1F2-71BC-48AA-9759-602CFA76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0AA0-B4E4-4C6D-9C75-C496FDABE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7FF-5398-49FE-A79F-F7B47E8741D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5FF53-E5ED-408B-BF6F-61A5163B9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7EBE-B3E3-4EF7-BFB3-5178D842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BCC17-A7CA-4556-B181-F2FEF050B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21A839-0C59-4521-AE1A-890E16177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Rivers of North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99AB-1649-42A3-A28A-10F0800BD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Alberta “Albi” Kovatcheva</a:t>
            </a:r>
          </a:p>
        </p:txBody>
      </p:sp>
    </p:spTree>
    <p:extLst>
      <p:ext uri="{BB962C8B-B14F-4D97-AF65-F5344CB8AC3E}">
        <p14:creationId xmlns:p14="http://schemas.microsoft.com/office/powerpoint/2010/main" val="244340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1" name="Rectangle 2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67B5-B9FC-4E43-A61C-8E197E23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355" y="0"/>
            <a:ext cx="3629555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D8A5-574C-4645-9BD0-C3DA0A6FD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966" y="2101932"/>
            <a:ext cx="3629555" cy="4768791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b="0" i="0" u="none" strike="noStrike" dirty="0">
                <a:effectLst/>
              </a:rPr>
              <a:t>Any data beyond the upper and lower outlier limits are considered outliers. </a:t>
            </a:r>
            <a:r>
              <a:rPr lang="en-US" sz="5500" dirty="0"/>
              <a:t>Below is a mathematical assessment of the outliers of this data set.</a:t>
            </a:r>
            <a:endParaRPr lang="en-US" sz="5500" b="0" i="0" u="none" strike="noStrike" dirty="0">
              <a:effectLst/>
            </a:endParaRPr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b="0" i="0" u="none" strike="noStrike" dirty="0">
                <a:effectLst/>
              </a:rPr>
              <a:t>1</a:t>
            </a:r>
            <a:r>
              <a:rPr lang="en-US" sz="5500" b="0" i="0" u="none" strike="noStrike" baseline="30000" dirty="0">
                <a:effectLst/>
              </a:rPr>
              <a:t>st</a:t>
            </a:r>
            <a:r>
              <a:rPr lang="en-US" sz="5500" b="0" i="0" u="none" strike="noStrike" dirty="0">
                <a:effectLst/>
              </a:rPr>
              <a:t> Quartile = 310.0</a:t>
            </a:r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/>
              <a:t>3</a:t>
            </a:r>
            <a:r>
              <a:rPr lang="en-US" sz="5500" baseline="30000" dirty="0"/>
              <a:t>rd</a:t>
            </a:r>
            <a:r>
              <a:rPr lang="en-US" sz="5500" dirty="0"/>
              <a:t> Quartile = 680.0</a:t>
            </a:r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/>
              <a:t>I</a:t>
            </a:r>
            <a:r>
              <a:rPr lang="en-US" sz="5500" b="0" i="0" u="none" strike="noStrike" dirty="0">
                <a:effectLst/>
              </a:rPr>
              <a:t>QR = </a:t>
            </a:r>
            <a:r>
              <a:rPr lang="en-US" sz="5500" dirty="0"/>
              <a:t>680.0 - </a:t>
            </a:r>
            <a:r>
              <a:rPr lang="en-US" sz="5500" b="0" i="0" u="none" strike="noStrike" dirty="0">
                <a:effectLst/>
              </a:rPr>
              <a:t>310.0 = 370.0</a:t>
            </a:r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/>
              <a:t>IQR * 1.5 = </a:t>
            </a:r>
            <a:r>
              <a:rPr lang="en-US" sz="5500" b="0" i="0" u="none" strike="noStrike" dirty="0">
                <a:effectLst/>
              </a:rPr>
              <a:t>370.0 * 1.5 = 555</a:t>
            </a:r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b="0" i="0" u="none" strike="noStrike" dirty="0">
                <a:effectLst/>
              </a:rPr>
              <a:t>Lower Limit = 310.0 – 555 = -245</a:t>
            </a:r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/>
              <a:t>Upper </a:t>
            </a:r>
            <a:r>
              <a:rPr lang="en-US" sz="5500" b="0" i="0" u="none" strike="noStrike" dirty="0">
                <a:effectLst/>
              </a:rPr>
              <a:t>Limit = </a:t>
            </a:r>
            <a:r>
              <a:rPr lang="en-US" sz="5500" dirty="0"/>
              <a:t>680.0 </a:t>
            </a:r>
            <a:r>
              <a:rPr lang="en-US" sz="5500" b="0" i="0" u="none" strike="noStrike" dirty="0">
                <a:effectLst/>
              </a:rPr>
              <a:t>+ 555 = 1,235</a:t>
            </a:r>
            <a:endParaRPr lang="en-US" sz="5500" dirty="0"/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endParaRPr lang="en-US" sz="5500" dirty="0"/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/>
              <a:t>Because all the outliers are high, they inflate the mean significantly.</a:t>
            </a:r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/>
              <a:t>Mean with outliers: 591.2 miles</a:t>
            </a:r>
          </a:p>
          <a:p>
            <a:pPr marL="0" indent="0" fontAlgn="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5500" dirty="0"/>
              <a:t>Mean without outliers: 477.4 miles</a:t>
            </a:r>
          </a:p>
          <a:p>
            <a:pPr marL="0" fontAlgn="t">
              <a:spcBef>
                <a:spcPts val="0"/>
              </a:spcBef>
              <a:spcAft>
                <a:spcPts val="600"/>
              </a:spcAft>
            </a:pPr>
            <a:endParaRPr lang="en-US" sz="1000" dirty="0"/>
          </a:p>
          <a:p>
            <a:pPr marL="0" fontAlgn="t">
              <a:spcBef>
                <a:spcPts val="0"/>
              </a:spcBef>
              <a:spcAft>
                <a:spcPts val="600"/>
              </a:spcAft>
            </a:pPr>
            <a:endParaRPr lang="en-US" sz="1000" b="0" i="0" u="none" strike="noStrike" dirty="0">
              <a:effectLst/>
            </a:endParaRPr>
          </a:p>
          <a:p>
            <a:pPr marL="0" fontAlgn="t">
              <a:spcBef>
                <a:spcPts val="0"/>
              </a:spcBef>
              <a:spcAft>
                <a:spcPts val="600"/>
              </a:spcAft>
            </a:pPr>
            <a:endParaRPr lang="en-US" sz="1000" b="0" i="0" u="none" strike="noStrike" dirty="0">
              <a:effectLst/>
            </a:endParaRPr>
          </a:p>
          <a:p>
            <a:pPr marL="0" fontAlgn="t">
              <a:spcBef>
                <a:spcPts val="0"/>
              </a:spcBef>
              <a:spcAft>
                <a:spcPts val="600"/>
              </a:spcAft>
            </a:pPr>
            <a:endParaRPr lang="en-US" sz="1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D3B645-7294-4E10-B6D6-61C2CA95C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6204" y="171716"/>
            <a:ext cx="5781128" cy="31796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473972A-3725-4BB2-B7B8-808E0E617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083373"/>
              </p:ext>
            </p:extLst>
          </p:nvPr>
        </p:nvGraphicFramePr>
        <p:xfrm>
          <a:off x="5189717" y="3604168"/>
          <a:ext cx="6320441" cy="296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731">
                  <a:extLst>
                    <a:ext uri="{9D8B030D-6E8A-4147-A177-3AD203B41FA5}">
                      <a16:colId xmlns:a16="http://schemas.microsoft.com/office/drawing/2014/main" val="2212702014"/>
                    </a:ext>
                  </a:extLst>
                </a:gridCol>
                <a:gridCol w="2116906">
                  <a:extLst>
                    <a:ext uri="{9D8B030D-6E8A-4147-A177-3AD203B41FA5}">
                      <a16:colId xmlns:a16="http://schemas.microsoft.com/office/drawing/2014/main" val="878732858"/>
                    </a:ext>
                  </a:extLst>
                </a:gridCol>
                <a:gridCol w="2384804">
                  <a:extLst>
                    <a:ext uri="{9D8B030D-6E8A-4147-A177-3AD203B41FA5}">
                      <a16:colId xmlns:a16="http://schemas.microsoft.com/office/drawing/2014/main" val="3324842648"/>
                    </a:ext>
                  </a:extLst>
                </a:gridCol>
              </a:tblGrid>
              <a:tr h="620647">
                <a:tc>
                  <a:txBody>
                    <a:bodyPr/>
                    <a:lstStyle/>
                    <a:p>
                      <a:endParaRPr lang="en-US" sz="15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Length (miles)</a:t>
                      </a:r>
                    </a:p>
                    <a:p>
                      <a:r>
                        <a:rPr lang="en-US" sz="1500"/>
                        <a:t>With Outliers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Length (miles)</a:t>
                      </a:r>
                    </a:p>
                    <a:p>
                      <a:r>
                        <a:rPr lang="en-US" sz="1500"/>
                        <a:t>Without Outliers</a:t>
                      </a:r>
                    </a:p>
                  </a:txBody>
                  <a:tcPr marL="127369" marR="127369" marT="63682" marB="63682"/>
                </a:tc>
                <a:extLst>
                  <a:ext uri="{0D108BD9-81ED-4DB2-BD59-A6C34878D82A}">
                    <a16:rowId xmlns:a16="http://schemas.microsoft.com/office/drawing/2014/main" val="2208536603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r>
                        <a:rPr lang="en-US" sz="1500"/>
                        <a:t>Minimum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135.0 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135.0</a:t>
                      </a:r>
                    </a:p>
                  </a:txBody>
                  <a:tcPr marL="127369" marR="127369" marT="63682" marB="63682"/>
                </a:tc>
                <a:extLst>
                  <a:ext uri="{0D108BD9-81ED-4DB2-BD59-A6C34878D82A}">
                    <a16:rowId xmlns:a16="http://schemas.microsoft.com/office/drawing/2014/main" val="938381037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  <a:r>
                        <a:rPr lang="en-US" sz="1500" baseline="30000"/>
                        <a:t>st</a:t>
                      </a:r>
                      <a:r>
                        <a:rPr lang="en-US" sz="1500"/>
                        <a:t> Quartile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310.0 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302.2</a:t>
                      </a:r>
                    </a:p>
                  </a:txBody>
                  <a:tcPr marL="127369" marR="127369" marT="63682" marB="63682"/>
                </a:tc>
                <a:extLst>
                  <a:ext uri="{0D108BD9-81ED-4DB2-BD59-A6C34878D82A}">
                    <a16:rowId xmlns:a16="http://schemas.microsoft.com/office/drawing/2014/main" val="1844375107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r>
                        <a:rPr lang="en-US" sz="1500"/>
                        <a:t>Median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425.0 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408.5</a:t>
                      </a:r>
                    </a:p>
                  </a:txBody>
                  <a:tcPr marL="127369" marR="127369" marT="63682" marB="63682"/>
                </a:tc>
                <a:extLst>
                  <a:ext uri="{0D108BD9-81ED-4DB2-BD59-A6C34878D82A}">
                    <a16:rowId xmlns:a16="http://schemas.microsoft.com/office/drawing/2014/main" val="3886658411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r>
                        <a:rPr lang="en-US" sz="1500"/>
                        <a:t>Mean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591.2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477.4</a:t>
                      </a:r>
                    </a:p>
                  </a:txBody>
                  <a:tcPr marL="127369" marR="127369" marT="63682" marB="63682"/>
                </a:tc>
                <a:extLst>
                  <a:ext uri="{0D108BD9-81ED-4DB2-BD59-A6C34878D82A}">
                    <a16:rowId xmlns:a16="http://schemas.microsoft.com/office/drawing/2014/main" val="3273869784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  <a:r>
                        <a:rPr lang="en-US" sz="1500" baseline="30000"/>
                        <a:t>rd</a:t>
                      </a:r>
                      <a:r>
                        <a:rPr lang="en-US" sz="1500"/>
                        <a:t> Quartile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680.0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603.8</a:t>
                      </a:r>
                    </a:p>
                  </a:txBody>
                  <a:tcPr marL="127369" marR="127369" marT="63682" marB="63682"/>
                </a:tc>
                <a:extLst>
                  <a:ext uri="{0D108BD9-81ED-4DB2-BD59-A6C34878D82A}">
                    <a16:rowId xmlns:a16="http://schemas.microsoft.com/office/drawing/2014/main" val="2324523030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r>
                        <a:rPr lang="en-US" sz="1500"/>
                        <a:t>Maximum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3710.0 </a:t>
                      </a:r>
                    </a:p>
                  </a:txBody>
                  <a:tcPr marL="127369" marR="127369" marT="63682" marB="636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1205.0 </a:t>
                      </a:r>
                    </a:p>
                  </a:txBody>
                  <a:tcPr marL="127369" marR="127369" marT="63682" marB="63682"/>
                </a:tc>
                <a:extLst>
                  <a:ext uri="{0D108BD9-81ED-4DB2-BD59-A6C34878D82A}">
                    <a16:rowId xmlns:a16="http://schemas.microsoft.com/office/drawing/2014/main" val="297927483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5BBD65F-67E7-49CF-84E7-71E657C22CAA}"/>
              </a:ext>
            </a:extLst>
          </p:cNvPr>
          <p:cNvSpPr/>
          <p:nvPr/>
        </p:nvSpPr>
        <p:spPr>
          <a:xfrm>
            <a:off x="5189717" y="5413248"/>
            <a:ext cx="6320441" cy="32918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526C8-FE1C-4661-A682-AABED212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Normal Probability (QQ)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1E383-9510-4D35-82AF-370E9501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Code to create this QQ plot: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 QQ Plot</a:t>
            </a:r>
          </a:p>
          <a:p>
            <a:pPr marL="0" indent="0">
              <a:buNone/>
            </a:pPr>
            <a:r>
              <a:rPr lang="en-US" sz="2200" dirty="0"/>
              <a:t>QQ &lt;- </a:t>
            </a:r>
            <a:r>
              <a:rPr lang="en-US" sz="2200" dirty="0" err="1"/>
              <a:t>ggplot</a:t>
            </a:r>
            <a:r>
              <a:rPr lang="en-US" sz="2200" dirty="0"/>
              <a:t>(</a:t>
            </a:r>
            <a:r>
              <a:rPr lang="en-US" sz="2200" dirty="0" err="1"/>
              <a:t>rr</a:t>
            </a:r>
            <a:r>
              <a:rPr lang="en-US" sz="2200" dirty="0"/>
              <a:t>, </a:t>
            </a:r>
            <a:r>
              <a:rPr lang="en-US" sz="2200" dirty="0" err="1"/>
              <a:t>aes</a:t>
            </a:r>
            <a:r>
              <a:rPr lang="en-US" sz="2200" dirty="0"/>
              <a:t>(sample = rivers))</a:t>
            </a:r>
          </a:p>
          <a:p>
            <a:pPr marL="0" indent="0">
              <a:buNone/>
            </a:pPr>
            <a:r>
              <a:rPr lang="en-US" sz="2200" dirty="0"/>
              <a:t>QQ + </a:t>
            </a:r>
            <a:r>
              <a:rPr lang="en-US" sz="2200" dirty="0" err="1"/>
              <a:t>geom_qq</a:t>
            </a:r>
            <a:r>
              <a:rPr lang="en-US" sz="2200" dirty="0"/>
              <a:t>() + </a:t>
            </a:r>
            <a:r>
              <a:rPr lang="en-US" sz="2200" dirty="0" err="1"/>
              <a:t>ggtitle</a:t>
            </a:r>
            <a:r>
              <a:rPr lang="en-US" sz="2200" dirty="0"/>
              <a:t>("Length of Rivers of North America")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5E8822-AD94-40F9-BFB1-896E84CC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8" y="2496310"/>
            <a:ext cx="659949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D3A9-FA9F-4A1F-8DD5-0378CE21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363F33-07A4-45E5-A93F-F49C742BD3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357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6531-9D57-4124-AE15-266806E2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QQ Plot explained:</a:t>
            </a:r>
          </a:p>
          <a:p>
            <a:pPr lvl="1"/>
            <a:r>
              <a:rPr lang="en-US" sz="1800" dirty="0"/>
              <a:t>Theoretical: The data </a:t>
            </a:r>
            <a:r>
              <a:rPr lang="en-US" sz="1800"/>
              <a:t>set, as </a:t>
            </a:r>
            <a:r>
              <a:rPr lang="en-US" sz="1800" dirty="0"/>
              <a:t>if it were part of a standard normal distribution.</a:t>
            </a:r>
          </a:p>
          <a:p>
            <a:pPr lvl="1"/>
            <a:r>
              <a:rPr lang="en-US" sz="1800" dirty="0"/>
              <a:t>Sample: The actual data.</a:t>
            </a:r>
          </a:p>
          <a:p>
            <a:r>
              <a:rPr lang="en-US" sz="2200" dirty="0"/>
              <a:t>If the data in the QQ plot were approximately linearly distributed, it could be considered normally distributed. However, this is not the case.</a:t>
            </a:r>
          </a:p>
        </p:txBody>
      </p:sp>
    </p:spTree>
    <p:extLst>
      <p:ext uri="{BB962C8B-B14F-4D97-AF65-F5344CB8AC3E}">
        <p14:creationId xmlns:p14="http://schemas.microsoft.com/office/powerpoint/2010/main" val="395987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74F89-4E15-4C1D-A9A4-4211F0B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Answers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25665-61C0-4D68-821B-EF525D3C7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1.   Are there any outliers in this data set? Are they high or low outliers?</a:t>
            </a:r>
          </a:p>
          <a:p>
            <a:pPr marL="0" indent="0">
              <a:buNone/>
            </a:pPr>
            <a:r>
              <a:rPr lang="en-US" sz="2400" dirty="0"/>
              <a:t>Based on the Box Plot, there are outliers in this data set, and they are high outliers.</a:t>
            </a:r>
          </a:p>
          <a:p>
            <a:pPr marL="0" indent="0">
              <a:buNone/>
            </a:pPr>
            <a:r>
              <a:rPr lang="en-US" sz="2400" dirty="0"/>
              <a:t>2.   Do these data appear to come from a normal distribution?</a:t>
            </a:r>
          </a:p>
          <a:p>
            <a:pPr marL="0" indent="0">
              <a:buNone/>
            </a:pPr>
            <a:r>
              <a:rPr lang="en-US" sz="2400" dirty="0"/>
              <a:t>Based on the histogram, the data does not appear to be normally distributed.</a:t>
            </a:r>
          </a:p>
          <a:p>
            <a:pPr marL="0" indent="0">
              <a:buNone/>
            </a:pPr>
            <a:r>
              <a:rPr lang="en-US" sz="2400" dirty="0"/>
              <a:t>Upon further examination of the QQ Plot, the data fails the “fat pencil test.” Since the data in the QQ plot does not approximate a straight line, the data is not normally distributed.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91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88C4-7DD2-4094-84A4-4ADD9391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10512552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5838-F807-4242-9CFD-D999109D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4119928"/>
            <a:ext cx="10494264" cy="13664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length of rivers in North America significantly varies and is not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380001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A7B8E-2CFE-4EA7-9602-1C1FE493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04A0-586C-466C-BA5B-198E4D74A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The built-in data set rivers has the length in miles of 141 major rivers in North America. You can build a data frame of this data set that is suitable for graphing as follows: rr = data.frame(rivers)</a:t>
            </a:r>
          </a:p>
          <a:p>
            <a:r>
              <a:rPr lang="en-US" sz="2400"/>
              <a:t>Using the following command will provide the first 6 rows of data in the data frame, it should look something like this: head(rr)</a:t>
            </a:r>
          </a:p>
          <a:p>
            <a:r>
              <a:rPr lang="en-US" sz="2400"/>
              <a:t>Create a histogram with suitable bin widths, a box plot, and a normal probability plot. Then answer the following questions: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390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DD77-5DDD-43B8-85C7-17550B46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C217-413E-411E-858E-54E13C07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Are there any outliers in this data set? Are they high or low outliers?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Do these data appear to come from a normal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33385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A19C5-3848-4875-A27D-891F0591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Accessing the Data &amp; Building the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B16C-916C-4EA3-B053-4EF6A8AE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Code to Access Data &amp; Build Data Frame: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Access the built in data set 'rivers' which has the length in miles of 141 </a:t>
            </a:r>
          </a:p>
          <a:p>
            <a:pPr marL="0" indent="0">
              <a:buNone/>
            </a:pPr>
            <a:r>
              <a:rPr lang="en-US" sz="2400" dirty="0"/>
              <a:t># major rivers in North America. </a:t>
            </a:r>
          </a:p>
          <a:p>
            <a:pPr marL="0" indent="0">
              <a:buNone/>
            </a:pPr>
            <a:r>
              <a:rPr lang="en-US" sz="2400" dirty="0"/>
              <a:t>View(rivers)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Build a data frame of this data set that is suitable for graphing:</a:t>
            </a:r>
          </a:p>
          <a:p>
            <a:pPr marL="0" indent="0">
              <a:buNone/>
            </a:pPr>
            <a:r>
              <a:rPr lang="en-US" sz="2400" dirty="0" err="1"/>
              <a:t>rr</a:t>
            </a:r>
            <a:r>
              <a:rPr lang="en-US" sz="2400" dirty="0"/>
              <a:t> &lt;- </a:t>
            </a:r>
            <a:r>
              <a:rPr lang="en-US" sz="2400" dirty="0" err="1"/>
              <a:t>data.frame</a:t>
            </a:r>
            <a:r>
              <a:rPr lang="en-US" sz="2400" dirty="0"/>
              <a:t>(rivers)</a:t>
            </a:r>
          </a:p>
        </p:txBody>
      </p:sp>
    </p:spTree>
    <p:extLst>
      <p:ext uri="{BB962C8B-B14F-4D97-AF65-F5344CB8AC3E}">
        <p14:creationId xmlns:p14="http://schemas.microsoft.com/office/powerpoint/2010/main" val="311924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F06DD-028E-43A1-9752-1E7869ED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Display the First 6 Rows of the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E7F0-25B6-4A1A-B79D-867E7308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Code to display the first 6 rows of the data frame: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# Display the  first 6 rows of data in the data frame:</a:t>
            </a:r>
          </a:p>
          <a:p>
            <a:pPr marL="0" indent="0">
              <a:buNone/>
            </a:pPr>
            <a:r>
              <a:rPr lang="en-US" sz="2000"/>
              <a:t>head(rr)</a:t>
            </a:r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97A20D-0BCE-4325-88FE-EC3D4E8D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      rivers</a:t>
            </a:r>
          </a:p>
          <a:p>
            <a:pPr marL="0" indent="0">
              <a:buNone/>
            </a:pPr>
            <a:r>
              <a:rPr lang="en-US" sz="2000"/>
              <a:t>1    735</a:t>
            </a:r>
          </a:p>
          <a:p>
            <a:pPr marL="0" indent="0">
              <a:buNone/>
            </a:pPr>
            <a:r>
              <a:rPr lang="en-US" sz="2000"/>
              <a:t>2    320</a:t>
            </a:r>
          </a:p>
          <a:p>
            <a:pPr marL="0" indent="0">
              <a:buNone/>
            </a:pPr>
            <a:r>
              <a:rPr lang="en-US" sz="2000"/>
              <a:t>3    325</a:t>
            </a:r>
          </a:p>
          <a:p>
            <a:pPr marL="0" indent="0">
              <a:buNone/>
            </a:pPr>
            <a:r>
              <a:rPr lang="en-US" sz="2000"/>
              <a:t>4    392</a:t>
            </a:r>
          </a:p>
          <a:p>
            <a:pPr marL="0" indent="0">
              <a:buNone/>
            </a:pPr>
            <a:r>
              <a:rPr lang="en-US" sz="2000"/>
              <a:t>5    524</a:t>
            </a:r>
          </a:p>
          <a:p>
            <a:pPr marL="0" indent="0">
              <a:buNone/>
            </a:pPr>
            <a:r>
              <a:rPr lang="en-US" sz="2000"/>
              <a:t>6    450</a:t>
            </a:r>
          </a:p>
        </p:txBody>
      </p:sp>
    </p:spTree>
    <p:extLst>
      <p:ext uri="{BB962C8B-B14F-4D97-AF65-F5344CB8AC3E}">
        <p14:creationId xmlns:p14="http://schemas.microsoft.com/office/powerpoint/2010/main" val="288325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3202E-10CC-4B38-A6C5-AE67BB05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Summary Statistics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1DD52D-02ED-4867-879A-118C9A219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206222"/>
              </p:ext>
            </p:extLst>
          </p:nvPr>
        </p:nvGraphicFramePr>
        <p:xfrm>
          <a:off x="5436808" y="749032"/>
          <a:ext cx="5872640" cy="516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913">
                  <a:extLst>
                    <a:ext uri="{9D8B030D-6E8A-4147-A177-3AD203B41FA5}">
                      <a16:colId xmlns:a16="http://schemas.microsoft.com/office/drawing/2014/main" val="2212702014"/>
                    </a:ext>
                  </a:extLst>
                </a:gridCol>
                <a:gridCol w="3231727">
                  <a:extLst>
                    <a:ext uri="{9D8B030D-6E8A-4147-A177-3AD203B41FA5}">
                      <a16:colId xmlns:a16="http://schemas.microsoft.com/office/drawing/2014/main" val="87873285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Length (miles)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0853660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Minimum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135.0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93838103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1</a:t>
                      </a:r>
                      <a:r>
                        <a:rPr lang="en-US" sz="3300" baseline="30000" dirty="0"/>
                        <a:t>st</a:t>
                      </a:r>
                      <a:r>
                        <a:rPr lang="en-US" sz="3300" dirty="0"/>
                        <a:t> Quartile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310.0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84437510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Median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425.0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8665841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Mean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591.2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7386978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 dirty="0"/>
                        <a:t>3</a:t>
                      </a:r>
                      <a:r>
                        <a:rPr lang="en-US" sz="3300" baseline="30000" dirty="0"/>
                        <a:t>rd</a:t>
                      </a:r>
                      <a:r>
                        <a:rPr lang="en-US" sz="3300" dirty="0"/>
                        <a:t> Quartile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680.0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32452303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Maximum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3710.0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97927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90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E1222-4E54-4930-AA62-044C3BEE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Histogram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1A1A5-6223-4FC3-BA8B-5818D4A45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Code to create this histogram: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# Histogram</a:t>
            </a:r>
          </a:p>
          <a:p>
            <a:pPr marL="0" indent="0">
              <a:buNone/>
            </a:pPr>
            <a:r>
              <a:rPr lang="en-US" sz="1700" dirty="0"/>
              <a:t>H &lt;- </a:t>
            </a:r>
            <a:r>
              <a:rPr lang="en-US" sz="1700" dirty="0" err="1"/>
              <a:t>ggplot</a:t>
            </a:r>
            <a:r>
              <a:rPr lang="en-US" sz="1700" dirty="0"/>
              <a:t>(</a:t>
            </a:r>
            <a:r>
              <a:rPr lang="en-US" sz="1700" dirty="0" err="1"/>
              <a:t>rr</a:t>
            </a:r>
            <a:r>
              <a:rPr lang="en-US" sz="1700" dirty="0"/>
              <a:t>, </a:t>
            </a:r>
            <a:r>
              <a:rPr lang="en-US" sz="1700" dirty="0" err="1"/>
              <a:t>aes</a:t>
            </a:r>
            <a:r>
              <a:rPr lang="en-US" sz="1700" dirty="0"/>
              <a:t>(x = rivers))</a:t>
            </a:r>
          </a:p>
          <a:p>
            <a:pPr marL="0" indent="0">
              <a:buNone/>
            </a:pPr>
            <a:r>
              <a:rPr lang="en-US" sz="1700" dirty="0"/>
              <a:t>H + </a:t>
            </a:r>
            <a:r>
              <a:rPr lang="en-US" sz="1700" dirty="0" err="1"/>
              <a:t>geom_histogram</a:t>
            </a:r>
            <a:r>
              <a:rPr lang="en-US" sz="1700" dirty="0"/>
              <a:t>(</a:t>
            </a:r>
            <a:r>
              <a:rPr lang="en-US" sz="1700" dirty="0" err="1"/>
              <a:t>binwidth</a:t>
            </a:r>
            <a:r>
              <a:rPr lang="en-US" sz="1700" dirty="0"/>
              <a:t> = 100, fill = "</a:t>
            </a:r>
            <a:r>
              <a:rPr lang="en-US" sz="1700" dirty="0" err="1"/>
              <a:t>deepskyblue</a:t>
            </a:r>
            <a:r>
              <a:rPr lang="en-US" sz="1700" dirty="0"/>
              <a:t>", color = "</a:t>
            </a:r>
            <a:r>
              <a:rPr lang="en-US" sz="1700" dirty="0" err="1"/>
              <a:t>darkmagenta</a:t>
            </a:r>
            <a:r>
              <a:rPr lang="en-US" sz="1700" dirty="0"/>
              <a:t>") + 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ggtitle</a:t>
            </a:r>
            <a:r>
              <a:rPr lang="en-US" sz="1700" dirty="0"/>
              <a:t>("Length of Rivers of North America") + 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xlab</a:t>
            </a:r>
            <a:r>
              <a:rPr lang="en-US" sz="1700" dirty="0"/>
              <a:t>("Length (miles)") + </a:t>
            </a:r>
            <a:r>
              <a:rPr lang="en-US" sz="1700" dirty="0" err="1"/>
              <a:t>ylab</a:t>
            </a:r>
            <a:r>
              <a:rPr lang="en-US" sz="1700" dirty="0"/>
              <a:t>("Frequencies")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59E505-5DD2-4C67-897E-D5BA2F9C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8" y="2172869"/>
            <a:ext cx="659949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1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3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13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reeform: Shape 13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54EB4-E07F-4AF3-9B54-2116D237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CB09-47B7-41A0-99C2-9720A936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/>
              <a:t>Because the histogram of the length of rivers in North America does not approximate a bell curve, the histogram shows that the data is severely skewed and not normally distributed.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53364-2D81-467A-8A80-E4F7674E4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4468760" cy="2770632"/>
          </a:xfrm>
          <a:prstGeom prst="rect">
            <a:avLst/>
          </a:prstGeom>
        </p:spPr>
      </p:pic>
      <p:pic>
        <p:nvPicPr>
          <p:cNvPr id="2050" name="Picture 2" descr="The Standard Normal Distribution | Examples, Explanations, Uses">
            <a:extLst>
              <a:ext uri="{FF2B5EF4-FFF2-40B4-BE49-F238E27FC236}">
                <a16:creationId xmlns:a16="http://schemas.microsoft.com/office/drawing/2014/main" id="{B01E065C-A118-4D88-8727-DE14E0E9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1741" y="3447287"/>
            <a:ext cx="4482033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FC41E-20CA-4D9D-87E0-C5E4196D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Box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D27DF-C3BA-4BE2-BB61-7FE9E733E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/>
              <a:t>Code to create this box plot: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B &lt;- ggplot(rr, aes(x = " ", y = rivers))</a:t>
            </a:r>
          </a:p>
          <a:p>
            <a:pPr marL="0" indent="0">
              <a:buNone/>
            </a:pPr>
            <a:r>
              <a:rPr lang="en-US" sz="1700"/>
              <a:t>B + geom_boxplot(fill = "deepskyblue", color = "darkmagenta") + </a:t>
            </a:r>
          </a:p>
          <a:p>
            <a:pPr marL="0" indent="0">
              <a:buNone/>
            </a:pPr>
            <a:r>
              <a:rPr lang="en-US" sz="1700"/>
              <a:t>  ggtitle("Length of Rivers of North America") +</a:t>
            </a:r>
          </a:p>
          <a:p>
            <a:pPr marL="0" indent="0">
              <a:buNone/>
            </a:pPr>
            <a:r>
              <a:rPr lang="en-US" sz="1700"/>
              <a:t>  xlab(" ") + </a:t>
            </a:r>
          </a:p>
          <a:p>
            <a:pPr marL="0" indent="0">
              <a:buNone/>
            </a:pPr>
            <a:r>
              <a:rPr lang="en-US" sz="1700"/>
              <a:t>  ylab("Length (miles)")</a:t>
            </a:r>
            <a:endParaRPr lang="en-US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A86CB-4AF6-4B89-A109-AA21FE52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" y="2296911"/>
            <a:ext cx="659949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782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Rivers of North America</vt:lpstr>
      <vt:lpstr>Task</vt:lpstr>
      <vt:lpstr>Questions</vt:lpstr>
      <vt:lpstr>Accessing the Data &amp; Building the Data Frame</vt:lpstr>
      <vt:lpstr>Display the First 6 Rows of the Data Frame</vt:lpstr>
      <vt:lpstr>Summary Statistics</vt:lpstr>
      <vt:lpstr>Histogram</vt:lpstr>
      <vt:lpstr>Analysis</vt:lpstr>
      <vt:lpstr>Box Plot</vt:lpstr>
      <vt:lpstr>Analysis</vt:lpstr>
      <vt:lpstr>Normal Probability (QQ) Plot</vt:lpstr>
      <vt:lpstr>Analysis</vt:lpstr>
      <vt:lpstr>Answers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Rivers of North America</dc:title>
  <dc:creator>Albi Kovatcheva</dc:creator>
  <cp:lastModifiedBy>Albi Kovatcheva</cp:lastModifiedBy>
  <cp:revision>11</cp:revision>
  <dcterms:created xsi:type="dcterms:W3CDTF">2021-06-14T16:02:26Z</dcterms:created>
  <dcterms:modified xsi:type="dcterms:W3CDTF">2021-06-14T20:01:07Z</dcterms:modified>
</cp:coreProperties>
</file>