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3" r:id="rId5"/>
    <p:sldId id="259" r:id="rId6"/>
    <p:sldId id="284" r:id="rId7"/>
    <p:sldId id="261" r:id="rId8"/>
    <p:sldId id="285" r:id="rId9"/>
    <p:sldId id="269" r:id="rId10"/>
    <p:sldId id="275" r:id="rId11"/>
    <p:sldId id="274" r:id="rId12"/>
    <p:sldId id="276" r:id="rId13"/>
    <p:sldId id="273" r:id="rId14"/>
    <p:sldId id="277" r:id="rId15"/>
    <p:sldId id="280" r:id="rId16"/>
    <p:sldId id="287" r:id="rId17"/>
    <p:sldId id="279" r:id="rId18"/>
    <p:sldId id="267" r:id="rId19"/>
    <p:sldId id="286" r:id="rId20"/>
    <p:sldId id="288" r:id="rId21"/>
    <p:sldId id="289" r:id="rId22"/>
    <p:sldId id="281" r:id="rId23"/>
    <p:sldId id="290"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E6C78-A2BB-4410-862E-A12D015758FD}" v="45" dt="2021-06-20T22:10:57.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2" autoAdjust="0"/>
    <p:restoredTop sz="94660"/>
  </p:normalViewPr>
  <p:slideViewPr>
    <p:cSldViewPr snapToGrid="0">
      <p:cViewPr varScale="1">
        <p:scale>
          <a:sx n="74" d="100"/>
          <a:sy n="74" d="100"/>
        </p:scale>
        <p:origin x="106"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i Kovatcheva" userId="7a906a910bc94ccd" providerId="LiveId" clId="{10EE6C78-A2BB-4410-862E-A12D015758FD}"/>
    <pc:docChg chg="undo custSel addSld delSld modSld sldOrd">
      <pc:chgData name="Albi Kovatcheva" userId="7a906a910bc94ccd" providerId="LiveId" clId="{10EE6C78-A2BB-4410-862E-A12D015758FD}" dt="2021-06-20T22:19:30.304" v="5193" actId="20577"/>
      <pc:docMkLst>
        <pc:docMk/>
      </pc:docMkLst>
      <pc:sldChg chg="addSp modSp mod setBg setClrOvrMap">
        <pc:chgData name="Albi Kovatcheva" userId="7a906a910bc94ccd" providerId="LiveId" clId="{10EE6C78-A2BB-4410-862E-A12D015758FD}" dt="2021-06-20T19:02:34.516" v="459" actId="26606"/>
        <pc:sldMkLst>
          <pc:docMk/>
          <pc:sldMk cId="1220312923" sldId="257"/>
        </pc:sldMkLst>
        <pc:spChg chg="mod">
          <ac:chgData name="Albi Kovatcheva" userId="7a906a910bc94ccd" providerId="LiveId" clId="{10EE6C78-A2BB-4410-862E-A12D015758FD}" dt="2021-06-20T19:02:34.516" v="459" actId="26606"/>
          <ac:spMkLst>
            <pc:docMk/>
            <pc:sldMk cId="1220312923" sldId="257"/>
            <ac:spMk id="2" creationId="{C7FCCE03-4A2E-4F77-8C88-17148F4940F8}"/>
          </ac:spMkLst>
        </pc:spChg>
        <pc:spChg chg="mod">
          <ac:chgData name="Albi Kovatcheva" userId="7a906a910bc94ccd" providerId="LiveId" clId="{10EE6C78-A2BB-4410-862E-A12D015758FD}" dt="2021-06-20T19:02:34.516" v="459" actId="26606"/>
          <ac:spMkLst>
            <pc:docMk/>
            <pc:sldMk cId="1220312923" sldId="257"/>
            <ac:spMk id="3" creationId="{8DBE9CDB-81E9-4811-841E-49B3AEEC464B}"/>
          </ac:spMkLst>
        </pc:spChg>
        <pc:spChg chg="add">
          <ac:chgData name="Albi Kovatcheva" userId="7a906a910bc94ccd" providerId="LiveId" clId="{10EE6C78-A2BB-4410-862E-A12D015758FD}" dt="2021-06-20T19:02:34.516" v="459" actId="26606"/>
          <ac:spMkLst>
            <pc:docMk/>
            <pc:sldMk cId="1220312923" sldId="257"/>
            <ac:spMk id="8" creationId="{CB5DFCDA-694D-4637-8E9B-038575194349}"/>
          </ac:spMkLst>
        </pc:spChg>
        <pc:spChg chg="add">
          <ac:chgData name="Albi Kovatcheva" userId="7a906a910bc94ccd" providerId="LiveId" clId="{10EE6C78-A2BB-4410-862E-A12D015758FD}" dt="2021-06-20T19:02:34.516" v="459" actId="26606"/>
          <ac:spMkLst>
            <pc:docMk/>
            <pc:sldMk cId="1220312923" sldId="257"/>
            <ac:spMk id="10" creationId="{E4DB276E-BFF1-43F5-AB90-7ABA4B9A919A}"/>
          </ac:spMkLst>
        </pc:spChg>
      </pc:sldChg>
      <pc:sldChg chg="addSp modSp mod setBg setClrOvrMap">
        <pc:chgData name="Albi Kovatcheva" userId="7a906a910bc94ccd" providerId="LiveId" clId="{10EE6C78-A2BB-4410-862E-A12D015758FD}" dt="2021-06-20T19:02:37.995" v="460" actId="26606"/>
        <pc:sldMkLst>
          <pc:docMk/>
          <pc:sldMk cId="472623433" sldId="258"/>
        </pc:sldMkLst>
        <pc:spChg chg="mod">
          <ac:chgData name="Albi Kovatcheva" userId="7a906a910bc94ccd" providerId="LiveId" clId="{10EE6C78-A2BB-4410-862E-A12D015758FD}" dt="2021-06-20T19:02:37.995" v="460" actId="26606"/>
          <ac:spMkLst>
            <pc:docMk/>
            <pc:sldMk cId="472623433" sldId="258"/>
            <ac:spMk id="2" creationId="{A51ED8DC-0442-46E8-83E8-5ED0B9F2A1A8}"/>
          </ac:spMkLst>
        </pc:spChg>
        <pc:spChg chg="mod">
          <ac:chgData name="Albi Kovatcheva" userId="7a906a910bc94ccd" providerId="LiveId" clId="{10EE6C78-A2BB-4410-862E-A12D015758FD}" dt="2021-06-20T19:02:37.995" v="460" actId="26606"/>
          <ac:spMkLst>
            <pc:docMk/>
            <pc:sldMk cId="472623433" sldId="258"/>
            <ac:spMk id="3" creationId="{F4E2CE3B-D64C-4D19-B657-52204CE96E4C}"/>
          </ac:spMkLst>
        </pc:spChg>
        <pc:spChg chg="add">
          <ac:chgData name="Albi Kovatcheva" userId="7a906a910bc94ccd" providerId="LiveId" clId="{10EE6C78-A2BB-4410-862E-A12D015758FD}" dt="2021-06-20T19:02:37.995" v="460" actId="26606"/>
          <ac:spMkLst>
            <pc:docMk/>
            <pc:sldMk cId="472623433" sldId="258"/>
            <ac:spMk id="8" creationId="{CB5DFCDA-694D-4637-8E9B-038575194349}"/>
          </ac:spMkLst>
        </pc:spChg>
        <pc:spChg chg="add">
          <ac:chgData name="Albi Kovatcheva" userId="7a906a910bc94ccd" providerId="LiveId" clId="{10EE6C78-A2BB-4410-862E-A12D015758FD}" dt="2021-06-20T19:02:37.995" v="460" actId="26606"/>
          <ac:spMkLst>
            <pc:docMk/>
            <pc:sldMk cId="472623433" sldId="258"/>
            <ac:spMk id="10" creationId="{E4DB276E-BFF1-43F5-AB90-7ABA4B9A919A}"/>
          </ac:spMkLst>
        </pc:spChg>
      </pc:sldChg>
      <pc:sldChg chg="addSp delSp modSp mod ord setBg setClrOvrMap">
        <pc:chgData name="Albi Kovatcheva" userId="7a906a910bc94ccd" providerId="LiveId" clId="{10EE6C78-A2BB-4410-862E-A12D015758FD}" dt="2021-06-20T21:52:31.648" v="4003" actId="1076"/>
        <pc:sldMkLst>
          <pc:docMk/>
          <pc:sldMk cId="3728819228" sldId="259"/>
        </pc:sldMkLst>
        <pc:spChg chg="mod">
          <ac:chgData name="Albi Kovatcheva" userId="7a906a910bc94ccd" providerId="LiveId" clId="{10EE6C78-A2BB-4410-862E-A12D015758FD}" dt="2021-06-20T21:52:18.380" v="4001" actId="26606"/>
          <ac:spMkLst>
            <pc:docMk/>
            <pc:sldMk cId="3728819228" sldId="259"/>
            <ac:spMk id="2" creationId="{1A5D9722-3FA5-4CFB-B5B1-57FE465B84B5}"/>
          </ac:spMkLst>
        </pc:spChg>
        <pc:spChg chg="mod">
          <ac:chgData name="Albi Kovatcheva" userId="7a906a910bc94ccd" providerId="LiveId" clId="{10EE6C78-A2BB-4410-862E-A12D015758FD}" dt="2021-06-20T21:52:31.648" v="4003" actId="1076"/>
          <ac:spMkLst>
            <pc:docMk/>
            <pc:sldMk cId="3728819228" sldId="259"/>
            <ac:spMk id="3" creationId="{F3C8567D-A7FB-42BF-BE10-5DF2143090E0}"/>
          </ac:spMkLst>
        </pc:spChg>
        <pc:spChg chg="add del">
          <ac:chgData name="Albi Kovatcheva" userId="7a906a910bc94ccd" providerId="LiveId" clId="{10EE6C78-A2BB-4410-862E-A12D015758FD}" dt="2021-06-20T21:52:18.380" v="4001" actId="26606"/>
          <ac:spMkLst>
            <pc:docMk/>
            <pc:sldMk cId="3728819228" sldId="259"/>
            <ac:spMk id="8" creationId="{CB5DFCDA-694D-4637-8E9B-038575194349}"/>
          </ac:spMkLst>
        </pc:spChg>
        <pc:spChg chg="add del">
          <ac:chgData name="Albi Kovatcheva" userId="7a906a910bc94ccd" providerId="LiveId" clId="{10EE6C78-A2BB-4410-862E-A12D015758FD}" dt="2021-06-20T21:52:18.380" v="4001" actId="26606"/>
          <ac:spMkLst>
            <pc:docMk/>
            <pc:sldMk cId="3728819228" sldId="259"/>
            <ac:spMk id="10" creationId="{E4DB276E-BFF1-43F5-AB90-7ABA4B9A919A}"/>
          </ac:spMkLst>
        </pc:spChg>
        <pc:spChg chg="add">
          <ac:chgData name="Albi Kovatcheva" userId="7a906a910bc94ccd" providerId="LiveId" clId="{10EE6C78-A2BB-4410-862E-A12D015758FD}" dt="2021-06-20T21:52:18.380" v="4001" actId="26606"/>
          <ac:spMkLst>
            <pc:docMk/>
            <pc:sldMk cId="3728819228" sldId="259"/>
            <ac:spMk id="15" creationId="{AD21898E-86C0-4C8A-A76C-DF33E844C87A}"/>
          </ac:spMkLst>
        </pc:spChg>
        <pc:spChg chg="add">
          <ac:chgData name="Albi Kovatcheva" userId="7a906a910bc94ccd" providerId="LiveId" clId="{10EE6C78-A2BB-4410-862E-A12D015758FD}" dt="2021-06-20T21:52:18.380" v="4001" actId="26606"/>
          <ac:spMkLst>
            <pc:docMk/>
            <pc:sldMk cId="3728819228" sldId="259"/>
            <ac:spMk id="17" creationId="{5C8F04BD-D093-45D0-B54C-50FDB308B4EE}"/>
          </ac:spMkLst>
        </pc:spChg>
      </pc:sldChg>
      <pc:sldChg chg="addSp modSp add del mod setBg setClrOvrMap">
        <pc:chgData name="Albi Kovatcheva" userId="7a906a910bc94ccd" providerId="LiveId" clId="{10EE6C78-A2BB-4410-862E-A12D015758FD}" dt="2021-06-20T19:03:18.062" v="463" actId="47"/>
        <pc:sldMkLst>
          <pc:docMk/>
          <pc:sldMk cId="549840868" sldId="260"/>
        </pc:sldMkLst>
        <pc:spChg chg="mod">
          <ac:chgData name="Albi Kovatcheva" userId="7a906a910bc94ccd" providerId="LiveId" clId="{10EE6C78-A2BB-4410-862E-A12D015758FD}" dt="2021-06-20T19:02:51.252" v="461" actId="26606"/>
          <ac:spMkLst>
            <pc:docMk/>
            <pc:sldMk cId="549840868" sldId="260"/>
            <ac:spMk id="2" creationId="{701D69D2-4CCD-46B0-A517-9E445142EC59}"/>
          </ac:spMkLst>
        </pc:spChg>
        <pc:spChg chg="mod">
          <ac:chgData name="Albi Kovatcheva" userId="7a906a910bc94ccd" providerId="LiveId" clId="{10EE6C78-A2BB-4410-862E-A12D015758FD}" dt="2021-06-20T19:02:51.252" v="461" actId="26606"/>
          <ac:spMkLst>
            <pc:docMk/>
            <pc:sldMk cId="549840868" sldId="260"/>
            <ac:spMk id="3" creationId="{FDAAE81B-F01A-4FDD-B544-6D64905A4CE2}"/>
          </ac:spMkLst>
        </pc:spChg>
        <pc:spChg chg="add">
          <ac:chgData name="Albi Kovatcheva" userId="7a906a910bc94ccd" providerId="LiveId" clId="{10EE6C78-A2BB-4410-862E-A12D015758FD}" dt="2021-06-20T19:02:51.252" v="461" actId="26606"/>
          <ac:spMkLst>
            <pc:docMk/>
            <pc:sldMk cId="549840868" sldId="260"/>
            <ac:spMk id="8" creationId="{CB5DFCDA-694D-4637-8E9B-038575194349}"/>
          </ac:spMkLst>
        </pc:spChg>
        <pc:spChg chg="add">
          <ac:chgData name="Albi Kovatcheva" userId="7a906a910bc94ccd" providerId="LiveId" clId="{10EE6C78-A2BB-4410-862E-A12D015758FD}" dt="2021-06-20T19:02:51.252" v="461" actId="26606"/>
          <ac:spMkLst>
            <pc:docMk/>
            <pc:sldMk cId="549840868" sldId="260"/>
            <ac:spMk id="10" creationId="{E4DB276E-BFF1-43F5-AB90-7ABA4B9A919A}"/>
          </ac:spMkLst>
        </pc:spChg>
      </pc:sldChg>
      <pc:sldChg chg="addSp delSp modSp mod setBg modClrScheme chgLayout">
        <pc:chgData name="Albi Kovatcheva" userId="7a906a910bc94ccd" providerId="LiveId" clId="{10EE6C78-A2BB-4410-862E-A12D015758FD}" dt="2021-06-20T22:01:00.476" v="4082"/>
        <pc:sldMkLst>
          <pc:docMk/>
          <pc:sldMk cId="272731179" sldId="261"/>
        </pc:sldMkLst>
        <pc:spChg chg="del mod ord">
          <ac:chgData name="Albi Kovatcheva" userId="7a906a910bc94ccd" providerId="LiveId" clId="{10EE6C78-A2BB-4410-862E-A12D015758FD}" dt="2021-06-20T18:36:53.294" v="0" actId="700"/>
          <ac:spMkLst>
            <pc:docMk/>
            <pc:sldMk cId="272731179" sldId="261"/>
            <ac:spMk id="2" creationId="{930A529E-4E64-489B-812C-E5CA35C8EC70}"/>
          </ac:spMkLst>
        </pc:spChg>
        <pc:spChg chg="del mod ord">
          <ac:chgData name="Albi Kovatcheva" userId="7a906a910bc94ccd" providerId="LiveId" clId="{10EE6C78-A2BB-4410-862E-A12D015758FD}" dt="2021-06-20T18:36:53.294" v="0" actId="700"/>
          <ac:spMkLst>
            <pc:docMk/>
            <pc:sldMk cId="272731179" sldId="261"/>
            <ac:spMk id="3" creationId="{4A4C7394-7EA3-43F7-9555-5EADF0F4590A}"/>
          </ac:spMkLst>
        </pc:spChg>
        <pc:spChg chg="add mod ord">
          <ac:chgData name="Albi Kovatcheva" userId="7a906a910bc94ccd" providerId="LiveId" clId="{10EE6C78-A2BB-4410-862E-A12D015758FD}" dt="2021-06-20T21:29:59.984" v="3845" actId="26606"/>
          <ac:spMkLst>
            <pc:docMk/>
            <pc:sldMk cId="272731179" sldId="261"/>
            <ac:spMk id="4" creationId="{B609BB50-7B6F-4660-B74F-770832D231C7}"/>
          </ac:spMkLst>
        </pc:spChg>
        <pc:spChg chg="add mod ord">
          <ac:chgData name="Albi Kovatcheva" userId="7a906a910bc94ccd" providerId="LiveId" clId="{10EE6C78-A2BB-4410-862E-A12D015758FD}" dt="2021-06-20T22:01:00.476" v="4082"/>
          <ac:spMkLst>
            <pc:docMk/>
            <pc:sldMk cId="272731179" sldId="261"/>
            <ac:spMk id="5" creationId="{BA99BD92-C417-4D5F-824A-189107DE63BC}"/>
          </ac:spMkLst>
        </pc:spChg>
        <pc:spChg chg="add del mod ord">
          <ac:chgData name="Albi Kovatcheva" userId="7a906a910bc94ccd" providerId="LiveId" clId="{10EE6C78-A2BB-4410-862E-A12D015758FD}" dt="2021-06-20T18:38:28.811" v="3" actId="22"/>
          <ac:spMkLst>
            <pc:docMk/>
            <pc:sldMk cId="272731179" sldId="261"/>
            <ac:spMk id="6" creationId="{BFE3D854-96F0-427A-8FC9-0A33BB0AFA34}"/>
          </ac:spMkLst>
        </pc:spChg>
        <pc:spChg chg="add del mod">
          <ac:chgData name="Albi Kovatcheva" userId="7a906a910bc94ccd" providerId="LiveId" clId="{10EE6C78-A2BB-4410-862E-A12D015758FD}" dt="2021-06-20T18:39:46.526" v="48" actId="22"/>
          <ac:spMkLst>
            <pc:docMk/>
            <pc:sldMk cId="272731179" sldId="261"/>
            <ac:spMk id="10" creationId="{74F209FA-89BA-499B-BC46-EF1E32C05371}"/>
          </ac:spMkLst>
        </pc:spChg>
        <pc:spChg chg="add del">
          <ac:chgData name="Albi Kovatcheva" userId="7a906a910bc94ccd" providerId="LiveId" clId="{10EE6C78-A2BB-4410-862E-A12D015758FD}" dt="2021-06-20T18:39:40.242" v="46" actId="22"/>
          <ac:spMkLst>
            <pc:docMk/>
            <pc:sldMk cId="272731179" sldId="261"/>
            <ac:spMk id="12" creationId="{A37EFA69-1641-466C-9926-36380BBC3934}"/>
          </ac:spMkLst>
        </pc:spChg>
        <pc:spChg chg="add del">
          <ac:chgData name="Albi Kovatcheva" userId="7a906a910bc94ccd" providerId="LiveId" clId="{10EE6C78-A2BB-4410-862E-A12D015758FD}" dt="2021-06-20T21:29:59.984" v="3845" actId="26606"/>
          <ac:spMkLst>
            <pc:docMk/>
            <pc:sldMk cId="272731179" sldId="261"/>
            <ac:spMk id="16" creationId="{4038CB10-1F5C-4D54-9DF7-12586DE5B007}"/>
          </ac:spMkLst>
        </pc:spChg>
        <pc:spChg chg="add del">
          <ac:chgData name="Albi Kovatcheva" userId="7a906a910bc94ccd" providerId="LiveId" clId="{10EE6C78-A2BB-4410-862E-A12D015758FD}" dt="2021-06-20T21:29:59.984" v="3845" actId="26606"/>
          <ac:spMkLst>
            <pc:docMk/>
            <pc:sldMk cId="272731179" sldId="261"/>
            <ac:spMk id="17" creationId="{36D30126-6314-4A93-B27E-5C66CF781924}"/>
          </ac:spMkLst>
        </pc:spChg>
        <pc:spChg chg="add del mod">
          <ac:chgData name="Albi Kovatcheva" userId="7a906a910bc94ccd" providerId="LiveId" clId="{10EE6C78-A2BB-4410-862E-A12D015758FD}" dt="2021-06-20T21:49:07.820" v="3984" actId="478"/>
          <ac:spMkLst>
            <pc:docMk/>
            <pc:sldMk cId="272731179" sldId="261"/>
            <ac:spMk id="18" creationId="{9DCB464A-5323-4AFC-A4B2-957814E4235F}"/>
          </ac:spMkLst>
        </pc:spChg>
        <pc:spChg chg="add del">
          <ac:chgData name="Albi Kovatcheva" userId="7a906a910bc94ccd" providerId="LiveId" clId="{10EE6C78-A2BB-4410-862E-A12D015758FD}" dt="2021-06-20T19:03:36.089" v="465" actId="26606"/>
          <ac:spMkLst>
            <pc:docMk/>
            <pc:sldMk cId="272731179" sldId="261"/>
            <ac:spMk id="19" creationId="{FF9B822F-893E-44C8-963C-64F50ACECBB2}"/>
          </ac:spMkLst>
        </pc:spChg>
        <pc:spChg chg="add del">
          <ac:chgData name="Albi Kovatcheva" userId="7a906a910bc94ccd" providerId="LiveId" clId="{10EE6C78-A2BB-4410-862E-A12D015758FD}" dt="2021-06-20T19:03:36.089" v="465" actId="26606"/>
          <ac:spMkLst>
            <pc:docMk/>
            <pc:sldMk cId="272731179" sldId="261"/>
            <ac:spMk id="21" creationId="{EBF87945-A001-489F-9D9B-7D9435F0B9CA}"/>
          </ac:spMkLst>
        </pc:spChg>
        <pc:spChg chg="add del">
          <ac:chgData name="Albi Kovatcheva" userId="7a906a910bc94ccd" providerId="LiveId" clId="{10EE6C78-A2BB-4410-862E-A12D015758FD}" dt="2021-06-20T21:29:59.984" v="3845" actId="26606"/>
          <ac:spMkLst>
            <pc:docMk/>
            <pc:sldMk cId="272731179" sldId="261"/>
            <ac:spMk id="23" creationId="{73ED6512-6858-4552-B699-9A97FE9A4EA2}"/>
          </ac:spMkLst>
        </pc:spChg>
        <pc:spChg chg="add">
          <ac:chgData name="Albi Kovatcheva" userId="7a906a910bc94ccd" providerId="LiveId" clId="{10EE6C78-A2BB-4410-862E-A12D015758FD}" dt="2021-06-20T21:29:59.984" v="3845" actId="26606"/>
          <ac:spMkLst>
            <pc:docMk/>
            <pc:sldMk cId="272731179" sldId="261"/>
            <ac:spMk id="28" creationId="{4038CB10-1F5C-4D54-9DF7-12586DE5B007}"/>
          </ac:spMkLst>
        </pc:spChg>
        <pc:spChg chg="add">
          <ac:chgData name="Albi Kovatcheva" userId="7a906a910bc94ccd" providerId="LiveId" clId="{10EE6C78-A2BB-4410-862E-A12D015758FD}" dt="2021-06-20T21:29:59.984" v="3845" actId="26606"/>
          <ac:spMkLst>
            <pc:docMk/>
            <pc:sldMk cId="272731179" sldId="261"/>
            <ac:spMk id="30" creationId="{73ED6512-6858-4552-B699-9A97FE9A4EA2}"/>
          </ac:spMkLst>
        </pc:spChg>
        <pc:picChg chg="add del mod ord">
          <ac:chgData name="Albi Kovatcheva" userId="7a906a910bc94ccd" providerId="LiveId" clId="{10EE6C78-A2BB-4410-862E-A12D015758FD}" dt="2021-06-20T18:39:38.161" v="44" actId="478"/>
          <ac:picMkLst>
            <pc:docMk/>
            <pc:sldMk cId="272731179" sldId="261"/>
            <ac:picMk id="8" creationId="{FFAB7BD4-01B6-4FBC-B432-ECF59EF292D7}"/>
          </ac:picMkLst>
        </pc:picChg>
        <pc:picChg chg="add del mod ord">
          <ac:chgData name="Albi Kovatcheva" userId="7a906a910bc94ccd" providerId="LiveId" clId="{10EE6C78-A2BB-4410-862E-A12D015758FD}" dt="2021-06-20T21:49:02.528" v="3981" actId="478"/>
          <ac:picMkLst>
            <pc:docMk/>
            <pc:sldMk cId="272731179" sldId="261"/>
            <ac:picMk id="14" creationId="{4E80AB8E-3088-4335-AFE5-838F3B3ABB18}"/>
          </ac:picMkLst>
        </pc:picChg>
        <pc:picChg chg="add del mod">
          <ac:chgData name="Albi Kovatcheva" userId="7a906a910bc94ccd" providerId="LiveId" clId="{10EE6C78-A2BB-4410-862E-A12D015758FD}" dt="2021-06-20T21:49:16.821" v="3985" actId="478"/>
          <ac:picMkLst>
            <pc:docMk/>
            <pc:sldMk cId="272731179" sldId="261"/>
            <ac:picMk id="22" creationId="{A3226A25-CA0C-4B6E-8A5B-4FCAB02E6875}"/>
          </ac:picMkLst>
        </pc:picChg>
        <pc:picChg chg="add mod">
          <ac:chgData name="Albi Kovatcheva" userId="7a906a910bc94ccd" providerId="LiveId" clId="{10EE6C78-A2BB-4410-862E-A12D015758FD}" dt="2021-06-20T21:49:30.138" v="3987" actId="1076"/>
          <ac:picMkLst>
            <pc:docMk/>
            <pc:sldMk cId="272731179" sldId="261"/>
            <ac:picMk id="25" creationId="{85151E89-9311-44BD-9173-8B42E99518CB}"/>
          </ac:picMkLst>
        </pc:picChg>
      </pc:sldChg>
      <pc:sldChg chg="addSp delSp modSp new del mod">
        <pc:chgData name="Albi Kovatcheva" userId="7a906a910bc94ccd" providerId="LiveId" clId="{10EE6C78-A2BB-4410-862E-A12D015758FD}" dt="2021-06-20T21:05:13.079" v="2865" actId="47"/>
        <pc:sldMkLst>
          <pc:docMk/>
          <pc:sldMk cId="2429542085" sldId="262"/>
        </pc:sldMkLst>
        <pc:spChg chg="mod">
          <ac:chgData name="Albi Kovatcheva" userId="7a906a910bc94ccd" providerId="LiveId" clId="{10EE6C78-A2BB-4410-862E-A12D015758FD}" dt="2021-06-20T18:41:23.295" v="130" actId="20577"/>
          <ac:spMkLst>
            <pc:docMk/>
            <pc:sldMk cId="2429542085" sldId="262"/>
            <ac:spMk id="2" creationId="{22DCFB2B-5C2E-4D81-BE8F-33D1565CF450}"/>
          </ac:spMkLst>
        </pc:spChg>
        <pc:spChg chg="mod">
          <ac:chgData name="Albi Kovatcheva" userId="7a906a910bc94ccd" providerId="LiveId" clId="{10EE6C78-A2BB-4410-862E-A12D015758FD}" dt="2021-06-20T18:41:38.418" v="168" actId="27636"/>
          <ac:spMkLst>
            <pc:docMk/>
            <pc:sldMk cId="2429542085" sldId="262"/>
            <ac:spMk id="3" creationId="{F27EA06A-A1B2-44B9-9142-DD02E787202D}"/>
          </ac:spMkLst>
        </pc:spChg>
        <pc:spChg chg="del mod">
          <ac:chgData name="Albi Kovatcheva" userId="7a906a910bc94ccd" providerId="LiveId" clId="{10EE6C78-A2BB-4410-862E-A12D015758FD}" dt="2021-06-20T18:41:00.388" v="115" actId="22"/>
          <ac:spMkLst>
            <pc:docMk/>
            <pc:sldMk cId="2429542085" sldId="262"/>
            <ac:spMk id="4" creationId="{ED337E82-833B-4925-B4E6-BF9CA37711A7}"/>
          </ac:spMkLst>
        </pc:spChg>
        <pc:picChg chg="add mod ord">
          <ac:chgData name="Albi Kovatcheva" userId="7a906a910bc94ccd" providerId="LiveId" clId="{10EE6C78-A2BB-4410-862E-A12D015758FD}" dt="2021-06-20T18:41:00.388" v="115" actId="22"/>
          <ac:picMkLst>
            <pc:docMk/>
            <pc:sldMk cId="2429542085" sldId="262"/>
            <ac:picMk id="6" creationId="{2A4FEF11-1467-4207-B31B-6F69184AA42D}"/>
          </ac:picMkLst>
        </pc:picChg>
      </pc:sldChg>
      <pc:sldChg chg="addSp delSp modSp new del mod ord modClrScheme chgLayout">
        <pc:chgData name="Albi Kovatcheva" userId="7a906a910bc94ccd" providerId="LiveId" clId="{10EE6C78-A2BB-4410-862E-A12D015758FD}" dt="2021-06-20T20:19:42.648" v="1215" actId="47"/>
        <pc:sldMkLst>
          <pc:docMk/>
          <pc:sldMk cId="3623783356" sldId="263"/>
        </pc:sldMkLst>
        <pc:spChg chg="mod ord">
          <ac:chgData name="Albi Kovatcheva" userId="7a906a910bc94ccd" providerId="LiveId" clId="{10EE6C78-A2BB-4410-862E-A12D015758FD}" dt="2021-06-20T19:32:34.167" v="933" actId="700"/>
          <ac:spMkLst>
            <pc:docMk/>
            <pc:sldMk cId="3623783356" sldId="263"/>
            <ac:spMk id="2" creationId="{9F78B983-F197-41D3-8ECA-3B0DCFBADFD5}"/>
          </ac:spMkLst>
        </pc:spChg>
        <pc:spChg chg="del mod ord">
          <ac:chgData name="Albi Kovatcheva" userId="7a906a910bc94ccd" providerId="LiveId" clId="{10EE6C78-A2BB-4410-862E-A12D015758FD}" dt="2021-06-20T19:32:15.126" v="931" actId="700"/>
          <ac:spMkLst>
            <pc:docMk/>
            <pc:sldMk cId="3623783356" sldId="263"/>
            <ac:spMk id="3" creationId="{57CD9B2F-6177-48DC-AA61-3D91BB72DDCC}"/>
          </ac:spMkLst>
        </pc:spChg>
        <pc:spChg chg="mod ord">
          <ac:chgData name="Albi Kovatcheva" userId="7a906a910bc94ccd" providerId="LiveId" clId="{10EE6C78-A2BB-4410-862E-A12D015758FD}" dt="2021-06-20T19:32:34.170" v="935" actId="27636"/>
          <ac:spMkLst>
            <pc:docMk/>
            <pc:sldMk cId="3623783356" sldId="263"/>
            <ac:spMk id="4" creationId="{F4889D42-57DE-47B3-BC16-D69A186B3DB2}"/>
          </ac:spMkLst>
        </pc:spChg>
        <pc:spChg chg="add del mod ord">
          <ac:chgData name="Albi Kovatcheva" userId="7a906a910bc94ccd" providerId="LiveId" clId="{10EE6C78-A2BB-4410-862E-A12D015758FD}" dt="2021-06-20T19:32:46.235" v="937" actId="22"/>
          <ac:spMkLst>
            <pc:docMk/>
            <pc:sldMk cId="3623783356" sldId="263"/>
            <ac:spMk id="5" creationId="{04B24E29-07F4-4351-9F47-603B4338ACDA}"/>
          </ac:spMkLst>
        </pc:spChg>
        <pc:picChg chg="add mod ord">
          <ac:chgData name="Albi Kovatcheva" userId="7a906a910bc94ccd" providerId="LiveId" clId="{10EE6C78-A2BB-4410-862E-A12D015758FD}" dt="2021-06-20T19:32:46.235" v="937" actId="22"/>
          <ac:picMkLst>
            <pc:docMk/>
            <pc:sldMk cId="3623783356" sldId="263"/>
            <ac:picMk id="7" creationId="{38E7F120-80B1-46E9-9D28-0F75624A33DA}"/>
          </ac:picMkLst>
        </pc:picChg>
      </pc:sldChg>
      <pc:sldChg chg="addSp delSp modSp new del mod">
        <pc:chgData name="Albi Kovatcheva" userId="7a906a910bc94ccd" providerId="LiveId" clId="{10EE6C78-A2BB-4410-862E-A12D015758FD}" dt="2021-06-20T21:55:04.107" v="4018" actId="47"/>
        <pc:sldMkLst>
          <pc:docMk/>
          <pc:sldMk cId="3332604587" sldId="264"/>
        </pc:sldMkLst>
        <pc:spChg chg="mod">
          <ac:chgData name="Albi Kovatcheva" userId="7a906a910bc94ccd" providerId="LiveId" clId="{10EE6C78-A2BB-4410-862E-A12D015758FD}" dt="2021-06-20T21:05:39.287" v="2880" actId="20577"/>
          <ac:spMkLst>
            <pc:docMk/>
            <pc:sldMk cId="3332604587" sldId="264"/>
            <ac:spMk id="2" creationId="{F8499914-B305-4A2B-AF21-EF5906FEC021}"/>
          </ac:spMkLst>
        </pc:spChg>
        <pc:spChg chg="mod">
          <ac:chgData name="Albi Kovatcheva" userId="7a906a910bc94ccd" providerId="LiveId" clId="{10EE6C78-A2BB-4410-862E-A12D015758FD}" dt="2021-06-20T21:06:31.434" v="2885"/>
          <ac:spMkLst>
            <pc:docMk/>
            <pc:sldMk cId="3332604587" sldId="264"/>
            <ac:spMk id="3" creationId="{A1AFAEB0-4112-4AAB-84B2-499A55C3545E}"/>
          </ac:spMkLst>
        </pc:spChg>
        <pc:spChg chg="del mod">
          <ac:chgData name="Albi Kovatcheva" userId="7a906a910bc94ccd" providerId="LiveId" clId="{10EE6C78-A2BB-4410-862E-A12D015758FD}" dt="2021-06-20T21:06:53.057" v="2888" actId="22"/>
          <ac:spMkLst>
            <pc:docMk/>
            <pc:sldMk cId="3332604587" sldId="264"/>
            <ac:spMk id="4" creationId="{DB1D5674-6339-4B3F-B2E0-8F6DD61DD3A1}"/>
          </ac:spMkLst>
        </pc:spChg>
        <pc:spChg chg="add mod">
          <ac:chgData name="Albi Kovatcheva" userId="7a906a910bc94ccd" providerId="LiveId" clId="{10EE6C78-A2BB-4410-862E-A12D015758FD}" dt="2021-06-20T21:07:56.153" v="2915"/>
          <ac:spMkLst>
            <pc:docMk/>
            <pc:sldMk cId="3332604587" sldId="264"/>
            <ac:spMk id="7" creationId="{0DD2703B-9E7C-4C6D-A285-57483DE1C6CB}"/>
          </ac:spMkLst>
        </pc:spChg>
        <pc:picChg chg="add mod ord">
          <ac:chgData name="Albi Kovatcheva" userId="7a906a910bc94ccd" providerId="LiveId" clId="{10EE6C78-A2BB-4410-862E-A12D015758FD}" dt="2021-06-20T21:06:53.057" v="2888" actId="22"/>
          <ac:picMkLst>
            <pc:docMk/>
            <pc:sldMk cId="3332604587" sldId="264"/>
            <ac:picMk id="6" creationId="{D7FEDDC3-5E7F-455E-A1C3-88C4AC690007}"/>
          </ac:picMkLst>
        </pc:picChg>
      </pc:sldChg>
      <pc:sldChg chg="modSp new del mod ord">
        <pc:chgData name="Albi Kovatcheva" userId="7a906a910bc94ccd" providerId="LiveId" clId="{10EE6C78-A2BB-4410-862E-A12D015758FD}" dt="2021-06-20T21:06:33.141" v="2886" actId="47"/>
        <pc:sldMkLst>
          <pc:docMk/>
          <pc:sldMk cId="3554735917" sldId="265"/>
        </pc:sldMkLst>
        <pc:spChg chg="mod">
          <ac:chgData name="Albi Kovatcheva" userId="7a906a910bc94ccd" providerId="LiveId" clId="{10EE6C78-A2BB-4410-862E-A12D015758FD}" dt="2021-06-20T21:06:28.692" v="2883" actId="21"/>
          <ac:spMkLst>
            <pc:docMk/>
            <pc:sldMk cId="3554735917" sldId="265"/>
            <ac:spMk id="3" creationId="{4E81E15E-0A32-4556-A298-83930CA886C1}"/>
          </ac:spMkLst>
        </pc:spChg>
      </pc:sldChg>
      <pc:sldChg chg="addSp modSp add del mod ord">
        <pc:chgData name="Albi Kovatcheva" userId="7a906a910bc94ccd" providerId="LiveId" clId="{10EE6C78-A2BB-4410-862E-A12D015758FD}" dt="2021-06-20T21:46:58.432" v="3965" actId="47"/>
        <pc:sldMkLst>
          <pc:docMk/>
          <pc:sldMk cId="3145861615" sldId="266"/>
        </pc:sldMkLst>
        <pc:spChg chg="mod">
          <ac:chgData name="Albi Kovatcheva" userId="7a906a910bc94ccd" providerId="LiveId" clId="{10EE6C78-A2BB-4410-862E-A12D015758FD}" dt="2021-06-20T21:04:47.782" v="2862" actId="20577"/>
          <ac:spMkLst>
            <pc:docMk/>
            <pc:sldMk cId="3145861615" sldId="266"/>
            <ac:spMk id="3" creationId="{57CD9B2F-6177-48DC-AA61-3D91BB72DDCC}"/>
          </ac:spMkLst>
        </pc:spChg>
        <pc:spChg chg="mod">
          <ac:chgData name="Albi Kovatcheva" userId="7a906a910bc94ccd" providerId="LiveId" clId="{10EE6C78-A2BB-4410-862E-A12D015758FD}" dt="2021-06-20T21:04:58.347" v="2863" actId="5793"/>
          <ac:spMkLst>
            <pc:docMk/>
            <pc:sldMk cId="3145861615" sldId="266"/>
            <ac:spMk id="4" creationId="{F4889D42-57DE-47B3-BC16-D69A186B3DB2}"/>
          </ac:spMkLst>
        </pc:spChg>
        <pc:graphicFrameChg chg="add mod">
          <ac:chgData name="Albi Kovatcheva" userId="7a906a910bc94ccd" providerId="LiveId" clId="{10EE6C78-A2BB-4410-862E-A12D015758FD}" dt="2021-06-20T21:04:58.503" v="2864"/>
          <ac:graphicFrameMkLst>
            <pc:docMk/>
            <pc:sldMk cId="3145861615" sldId="266"/>
            <ac:graphicFrameMk id="6" creationId="{10CB5F57-9FFC-4EF1-B59A-67E674CFCA69}"/>
          </ac:graphicFrameMkLst>
        </pc:graphicFrameChg>
        <pc:picChg chg="add mod">
          <ac:chgData name="Albi Kovatcheva" userId="7a906a910bc94ccd" providerId="LiveId" clId="{10EE6C78-A2BB-4410-862E-A12D015758FD}" dt="2021-06-20T21:04:58.503" v="2864"/>
          <ac:picMkLst>
            <pc:docMk/>
            <pc:sldMk cId="3145861615" sldId="266"/>
            <ac:picMk id="5" creationId="{5DAE59E8-063F-4032-934E-C01A80DC1D93}"/>
          </ac:picMkLst>
        </pc:picChg>
      </pc:sldChg>
      <pc:sldChg chg="addSp delSp modSp add mod ord setBg">
        <pc:chgData name="Albi Kovatcheva" userId="7a906a910bc94ccd" providerId="LiveId" clId="{10EE6C78-A2BB-4410-862E-A12D015758FD}" dt="2021-06-20T21:35:43.572" v="3859" actId="12"/>
        <pc:sldMkLst>
          <pc:docMk/>
          <pc:sldMk cId="604974831" sldId="267"/>
        </pc:sldMkLst>
        <pc:spChg chg="mod">
          <ac:chgData name="Albi Kovatcheva" userId="7a906a910bc94ccd" providerId="LiveId" clId="{10EE6C78-A2BB-4410-862E-A12D015758FD}" dt="2021-06-20T21:35:36.241" v="3856" actId="26606"/>
          <ac:spMkLst>
            <pc:docMk/>
            <pc:sldMk cId="604974831" sldId="267"/>
            <ac:spMk id="2" creationId="{8B81BA67-93BD-48D2-979C-0769AEA42B1A}"/>
          </ac:spMkLst>
        </pc:spChg>
        <pc:spChg chg="mod">
          <ac:chgData name="Albi Kovatcheva" userId="7a906a910bc94ccd" providerId="LiveId" clId="{10EE6C78-A2BB-4410-862E-A12D015758FD}" dt="2021-06-20T21:35:43.572" v="3859" actId="12"/>
          <ac:spMkLst>
            <pc:docMk/>
            <pc:sldMk cId="604974831" sldId="267"/>
            <ac:spMk id="3" creationId="{4E81E15E-0A32-4556-A298-83930CA886C1}"/>
          </ac:spMkLst>
        </pc:spChg>
        <pc:spChg chg="del mod">
          <ac:chgData name="Albi Kovatcheva" userId="7a906a910bc94ccd" providerId="LiveId" clId="{10EE6C78-A2BB-4410-862E-A12D015758FD}" dt="2021-06-20T21:01:39.475" v="2793" actId="22"/>
          <ac:spMkLst>
            <pc:docMk/>
            <pc:sldMk cId="604974831" sldId="267"/>
            <ac:spMk id="4" creationId="{AAC88324-FC26-4C0F-856B-198FFB11FF4B}"/>
          </ac:spMkLst>
        </pc:spChg>
        <pc:spChg chg="add del">
          <ac:chgData name="Albi Kovatcheva" userId="7a906a910bc94ccd" providerId="LiveId" clId="{10EE6C78-A2BB-4410-862E-A12D015758FD}" dt="2021-06-20T21:35:36.241" v="3856" actId="26606"/>
          <ac:spMkLst>
            <pc:docMk/>
            <pc:sldMk cId="604974831" sldId="267"/>
            <ac:spMk id="12" creationId="{746E2A38-ACC8-44E6-85E2-A79CBAF15174}"/>
          </ac:spMkLst>
        </pc:spChg>
        <pc:spChg chg="add">
          <ac:chgData name="Albi Kovatcheva" userId="7a906a910bc94ccd" providerId="LiveId" clId="{10EE6C78-A2BB-4410-862E-A12D015758FD}" dt="2021-06-20T21:35:36.241" v="3856" actId="26606"/>
          <ac:spMkLst>
            <pc:docMk/>
            <pc:sldMk cId="604974831" sldId="267"/>
            <ac:spMk id="17" creationId="{5E52985E-2553-471E-82AA-5ED7A329890A}"/>
          </ac:spMkLst>
        </pc:spChg>
        <pc:graphicFrameChg chg="add mod modGraphic">
          <ac:chgData name="Albi Kovatcheva" userId="7a906a910bc94ccd" providerId="LiveId" clId="{10EE6C78-A2BB-4410-862E-A12D015758FD}" dt="2021-06-20T21:35:36.241" v="3856" actId="26606"/>
          <ac:graphicFrameMkLst>
            <pc:docMk/>
            <pc:sldMk cId="604974831" sldId="267"/>
            <ac:graphicFrameMk id="7" creationId="{9D7F83E5-80EF-4C23-BD24-9BE880F2A116}"/>
          </ac:graphicFrameMkLst>
        </pc:graphicFrameChg>
        <pc:picChg chg="add mod ord">
          <ac:chgData name="Albi Kovatcheva" userId="7a906a910bc94ccd" providerId="LiveId" clId="{10EE6C78-A2BB-4410-862E-A12D015758FD}" dt="2021-06-20T21:35:36.241" v="3856" actId="26606"/>
          <ac:picMkLst>
            <pc:docMk/>
            <pc:sldMk cId="604974831" sldId="267"/>
            <ac:picMk id="6" creationId="{9E0D013F-6CE7-4B2D-909D-C41BFF5F6470}"/>
          </ac:picMkLst>
        </pc:picChg>
        <pc:cxnChg chg="add">
          <ac:chgData name="Albi Kovatcheva" userId="7a906a910bc94ccd" providerId="LiveId" clId="{10EE6C78-A2BB-4410-862E-A12D015758FD}" dt="2021-06-20T21:35:36.241" v="3856" actId="26606"/>
          <ac:cxnSpMkLst>
            <pc:docMk/>
            <pc:sldMk cId="604974831" sldId="267"/>
            <ac:cxnSpMk id="19" creationId="{DAE3ABC6-4042-4293-A7DF-F01181363B7E}"/>
          </ac:cxnSpMkLst>
        </pc:cxnChg>
      </pc:sldChg>
      <pc:sldChg chg="addSp delSp modSp add del mod ord">
        <pc:chgData name="Albi Kovatcheva" userId="7a906a910bc94ccd" providerId="LiveId" clId="{10EE6C78-A2BB-4410-862E-A12D015758FD}" dt="2021-06-20T21:57:56.959" v="4059" actId="47"/>
        <pc:sldMkLst>
          <pc:docMk/>
          <pc:sldMk cId="1402038736" sldId="268"/>
        </pc:sldMkLst>
        <pc:spChg chg="mod">
          <ac:chgData name="Albi Kovatcheva" userId="7a906a910bc94ccd" providerId="LiveId" clId="{10EE6C78-A2BB-4410-862E-A12D015758FD}" dt="2021-06-20T21:12:33.746" v="2963" actId="20577"/>
          <ac:spMkLst>
            <pc:docMk/>
            <pc:sldMk cId="1402038736" sldId="268"/>
            <ac:spMk id="3" creationId="{A1AFAEB0-4112-4AAB-84B2-499A55C3545E}"/>
          </ac:spMkLst>
        </pc:spChg>
        <pc:spChg chg="del mod">
          <ac:chgData name="Albi Kovatcheva" userId="7a906a910bc94ccd" providerId="LiveId" clId="{10EE6C78-A2BB-4410-862E-A12D015758FD}" dt="2021-06-20T21:08:14.657" v="2918" actId="478"/>
          <ac:spMkLst>
            <pc:docMk/>
            <pc:sldMk cId="1402038736" sldId="268"/>
            <ac:spMk id="4" creationId="{DB1D5674-6339-4B3F-B2E0-8F6DD61DD3A1}"/>
          </ac:spMkLst>
        </pc:spChg>
        <pc:spChg chg="add mod">
          <ac:chgData name="Albi Kovatcheva" userId="7a906a910bc94ccd" providerId="LiveId" clId="{10EE6C78-A2BB-4410-862E-A12D015758FD}" dt="2021-06-20T21:08:12.187" v="2917"/>
          <ac:spMkLst>
            <pc:docMk/>
            <pc:sldMk cId="1402038736" sldId="268"/>
            <ac:spMk id="6" creationId="{CFF83CA9-EDA9-4934-A39C-90F240A964E8}"/>
          </ac:spMkLst>
        </pc:spChg>
        <pc:picChg chg="add mod">
          <ac:chgData name="Albi Kovatcheva" userId="7a906a910bc94ccd" providerId="LiveId" clId="{10EE6C78-A2BB-4410-862E-A12D015758FD}" dt="2021-06-20T21:08:12.187" v="2917"/>
          <ac:picMkLst>
            <pc:docMk/>
            <pc:sldMk cId="1402038736" sldId="268"/>
            <ac:picMk id="5" creationId="{3D7CF4CB-F402-4B3D-B1DF-C36CC6AAFA95}"/>
          </ac:picMkLst>
        </pc:picChg>
      </pc:sldChg>
      <pc:sldChg chg="addSp delSp modSp new mod ord setBg">
        <pc:chgData name="Albi Kovatcheva" userId="7a906a910bc94ccd" providerId="LiveId" clId="{10EE6C78-A2BB-4410-862E-A12D015758FD}" dt="2021-06-20T21:50:51.359" v="3999" actId="20577"/>
        <pc:sldMkLst>
          <pc:docMk/>
          <pc:sldMk cId="805635142" sldId="269"/>
        </pc:sldMkLst>
        <pc:spChg chg="mod">
          <ac:chgData name="Albi Kovatcheva" userId="7a906a910bc94ccd" providerId="LiveId" clId="{10EE6C78-A2BB-4410-862E-A12D015758FD}" dt="2021-06-20T21:34:44.046" v="3850" actId="26606"/>
          <ac:spMkLst>
            <pc:docMk/>
            <pc:sldMk cId="805635142" sldId="269"/>
            <ac:spMk id="2" creationId="{E1D0E5DA-6487-4A51-ADE9-8E64733BE1DE}"/>
          </ac:spMkLst>
        </pc:spChg>
        <pc:spChg chg="mod">
          <ac:chgData name="Albi Kovatcheva" userId="7a906a910bc94ccd" providerId="LiveId" clId="{10EE6C78-A2BB-4410-862E-A12D015758FD}" dt="2021-06-20T21:36:44.937" v="3862" actId="12"/>
          <ac:spMkLst>
            <pc:docMk/>
            <pc:sldMk cId="805635142" sldId="269"/>
            <ac:spMk id="3" creationId="{2CC8BBD9-3BBB-4B6A-A971-A201548880D4}"/>
          </ac:spMkLst>
        </pc:spChg>
        <pc:spChg chg="del mod">
          <ac:chgData name="Albi Kovatcheva" userId="7a906a910bc94ccd" providerId="LiveId" clId="{10EE6C78-A2BB-4410-862E-A12D015758FD}" dt="2021-06-20T18:58:36.346" v="399" actId="22"/>
          <ac:spMkLst>
            <pc:docMk/>
            <pc:sldMk cId="805635142" sldId="269"/>
            <ac:spMk id="4" creationId="{18CF9F44-97EA-423B-BEFB-F170B292330E}"/>
          </ac:spMkLst>
        </pc:spChg>
        <pc:spChg chg="add del mod">
          <ac:chgData name="Albi Kovatcheva" userId="7a906a910bc94ccd" providerId="LiveId" clId="{10EE6C78-A2BB-4410-862E-A12D015758FD}" dt="2021-06-20T19:21:13.110" v="516" actId="478"/>
          <ac:spMkLst>
            <pc:docMk/>
            <pc:sldMk cId="805635142" sldId="269"/>
            <ac:spMk id="7" creationId="{34769269-E24E-4E2A-894E-69380364EFC9}"/>
          </ac:spMkLst>
        </pc:spChg>
        <pc:spChg chg="add del mod">
          <ac:chgData name="Albi Kovatcheva" userId="7a906a910bc94ccd" providerId="LiveId" clId="{10EE6C78-A2BB-4410-862E-A12D015758FD}" dt="2021-06-20T19:29:35.667" v="679" actId="22"/>
          <ac:spMkLst>
            <pc:docMk/>
            <pc:sldMk cId="805635142" sldId="269"/>
            <ac:spMk id="10" creationId="{F1EA8E6F-6793-4AA5-B756-B3A606AEFB81}"/>
          </ac:spMkLst>
        </pc:spChg>
        <pc:spChg chg="add del">
          <ac:chgData name="Albi Kovatcheva" userId="7a906a910bc94ccd" providerId="LiveId" clId="{10EE6C78-A2BB-4410-862E-A12D015758FD}" dt="2021-06-20T21:36:12.642" v="3860" actId="26606"/>
          <ac:spMkLst>
            <pc:docMk/>
            <pc:sldMk cId="805635142" sldId="269"/>
            <ac:spMk id="18" creationId="{5E52985E-2553-471E-82AA-5ED7A329890A}"/>
          </ac:spMkLst>
        </pc:spChg>
        <pc:spChg chg="add">
          <ac:chgData name="Albi Kovatcheva" userId="7a906a910bc94ccd" providerId="LiveId" clId="{10EE6C78-A2BB-4410-862E-A12D015758FD}" dt="2021-06-20T21:36:12.642" v="3860" actId="26606"/>
          <ac:spMkLst>
            <pc:docMk/>
            <pc:sldMk cId="805635142" sldId="269"/>
            <ac:spMk id="25" creationId="{5E52985E-2553-471E-82AA-5ED7A329890A}"/>
          </ac:spMkLst>
        </pc:spChg>
        <pc:graphicFrameChg chg="add mod ord modGraphic">
          <ac:chgData name="Albi Kovatcheva" userId="7a906a910bc94ccd" providerId="LiveId" clId="{10EE6C78-A2BB-4410-862E-A12D015758FD}" dt="2021-06-20T21:50:51.359" v="3999" actId="20577"/>
          <ac:graphicFrameMkLst>
            <pc:docMk/>
            <pc:sldMk cId="805635142" sldId="269"/>
            <ac:graphicFrameMk id="8" creationId="{AD8C338D-32ED-4C0C-84F5-13B8D3C4567F}"/>
          </ac:graphicFrameMkLst>
        </pc:graphicFrameChg>
        <pc:picChg chg="add del mod ord">
          <ac:chgData name="Albi Kovatcheva" userId="7a906a910bc94ccd" providerId="LiveId" clId="{10EE6C78-A2BB-4410-862E-A12D015758FD}" dt="2021-06-20T19:28:01.119" v="661" actId="478"/>
          <ac:picMkLst>
            <pc:docMk/>
            <pc:sldMk cId="805635142" sldId="269"/>
            <ac:picMk id="6" creationId="{346B1C69-D1A2-4857-AFE9-C34ACC5CB2B1}"/>
          </ac:picMkLst>
        </pc:picChg>
        <pc:picChg chg="add del mod">
          <ac:chgData name="Albi Kovatcheva" userId="7a906a910bc94ccd" providerId="LiveId" clId="{10EE6C78-A2BB-4410-862E-A12D015758FD}" dt="2021-06-20T19:29:24.785" v="677" actId="478"/>
          <ac:picMkLst>
            <pc:docMk/>
            <pc:sldMk cId="805635142" sldId="269"/>
            <ac:picMk id="11" creationId="{BD735630-8181-4D8B-99A9-796FCD4CD3C4}"/>
          </ac:picMkLst>
        </pc:picChg>
        <pc:picChg chg="add mod ord">
          <ac:chgData name="Albi Kovatcheva" userId="7a906a910bc94ccd" providerId="LiveId" clId="{10EE6C78-A2BB-4410-862E-A12D015758FD}" dt="2021-06-20T21:34:44.046" v="3850" actId="26606"/>
          <ac:picMkLst>
            <pc:docMk/>
            <pc:sldMk cId="805635142" sldId="269"/>
            <ac:picMk id="13" creationId="{4A26AF09-142C-43C6-98FD-D791A38E34D9}"/>
          </ac:picMkLst>
        </pc:picChg>
        <pc:cxnChg chg="add del">
          <ac:chgData name="Albi Kovatcheva" userId="7a906a910bc94ccd" providerId="LiveId" clId="{10EE6C78-A2BB-4410-862E-A12D015758FD}" dt="2021-06-20T21:36:12.642" v="3860" actId="26606"/>
          <ac:cxnSpMkLst>
            <pc:docMk/>
            <pc:sldMk cId="805635142" sldId="269"/>
            <ac:cxnSpMk id="20" creationId="{DAE3ABC6-4042-4293-A7DF-F01181363B7E}"/>
          </ac:cxnSpMkLst>
        </pc:cxnChg>
        <pc:cxnChg chg="add">
          <ac:chgData name="Albi Kovatcheva" userId="7a906a910bc94ccd" providerId="LiveId" clId="{10EE6C78-A2BB-4410-862E-A12D015758FD}" dt="2021-06-20T21:36:12.642" v="3860" actId="26606"/>
          <ac:cxnSpMkLst>
            <pc:docMk/>
            <pc:sldMk cId="805635142" sldId="269"/>
            <ac:cxnSpMk id="27" creationId="{DAE3ABC6-4042-4293-A7DF-F01181363B7E}"/>
          </ac:cxnSpMkLst>
        </pc:cxnChg>
      </pc:sldChg>
      <pc:sldChg chg="new del">
        <pc:chgData name="Albi Kovatcheva" userId="7a906a910bc94ccd" providerId="LiveId" clId="{10EE6C78-A2BB-4410-862E-A12D015758FD}" dt="2021-06-20T20:56:44.596" v="2637" actId="47"/>
        <pc:sldMkLst>
          <pc:docMk/>
          <pc:sldMk cId="547803590" sldId="270"/>
        </pc:sldMkLst>
      </pc:sldChg>
      <pc:sldChg chg="new del">
        <pc:chgData name="Albi Kovatcheva" userId="7a906a910bc94ccd" providerId="LiveId" clId="{10EE6C78-A2BB-4410-862E-A12D015758FD}" dt="2021-06-20T19:27:51.943" v="660" actId="47"/>
        <pc:sldMkLst>
          <pc:docMk/>
          <pc:sldMk cId="3042462246" sldId="270"/>
        </pc:sldMkLst>
      </pc:sldChg>
      <pc:sldChg chg="addSp delSp modSp new del mod ord">
        <pc:chgData name="Albi Kovatcheva" userId="7a906a910bc94ccd" providerId="LiveId" clId="{10EE6C78-A2BB-4410-862E-A12D015758FD}" dt="2021-06-20T21:39:29.589" v="3888" actId="47"/>
        <pc:sldMkLst>
          <pc:docMk/>
          <pc:sldMk cId="1477679346" sldId="271"/>
        </pc:sldMkLst>
        <pc:spChg chg="mod">
          <ac:chgData name="Albi Kovatcheva" userId="7a906a910bc94ccd" providerId="LiveId" clId="{10EE6C78-A2BB-4410-862E-A12D015758FD}" dt="2021-06-20T19:55:44.767" v="966" actId="20577"/>
          <ac:spMkLst>
            <pc:docMk/>
            <pc:sldMk cId="1477679346" sldId="271"/>
            <ac:spMk id="2" creationId="{7720790F-4D0C-4924-9299-C598C119AE2F}"/>
          </ac:spMkLst>
        </pc:spChg>
        <pc:spChg chg="mod">
          <ac:chgData name="Albi Kovatcheva" userId="7a906a910bc94ccd" providerId="LiveId" clId="{10EE6C78-A2BB-4410-862E-A12D015758FD}" dt="2021-06-20T19:56:28.252" v="1011"/>
          <ac:spMkLst>
            <pc:docMk/>
            <pc:sldMk cId="1477679346" sldId="271"/>
            <ac:spMk id="3" creationId="{F9ED1D57-1D7F-4CE6-A5D1-AD5613104027}"/>
          </ac:spMkLst>
        </pc:spChg>
        <pc:spChg chg="del mod">
          <ac:chgData name="Albi Kovatcheva" userId="7a906a910bc94ccd" providerId="LiveId" clId="{10EE6C78-A2BB-4410-862E-A12D015758FD}" dt="2021-06-20T19:56:50.210" v="1013" actId="22"/>
          <ac:spMkLst>
            <pc:docMk/>
            <pc:sldMk cId="1477679346" sldId="271"/>
            <ac:spMk id="4" creationId="{1F8EE3D1-5640-4953-BE9D-7DC98A1A05C2}"/>
          </ac:spMkLst>
        </pc:spChg>
        <pc:spChg chg="add mod">
          <ac:chgData name="Albi Kovatcheva" userId="7a906a910bc94ccd" providerId="LiveId" clId="{10EE6C78-A2BB-4410-862E-A12D015758FD}" dt="2021-06-20T20:36:59.088" v="2140" actId="1076"/>
          <ac:spMkLst>
            <pc:docMk/>
            <pc:sldMk cId="1477679346" sldId="271"/>
            <ac:spMk id="7" creationId="{C88C5DA2-4F9D-490B-B050-C03613FDD1BF}"/>
          </ac:spMkLst>
        </pc:spChg>
        <pc:spChg chg="add del mod">
          <ac:chgData name="Albi Kovatcheva" userId="7a906a910bc94ccd" providerId="LiveId" clId="{10EE6C78-A2BB-4410-862E-A12D015758FD}" dt="2021-06-20T20:17:14.798" v="1204" actId="478"/>
          <ac:spMkLst>
            <pc:docMk/>
            <pc:sldMk cId="1477679346" sldId="271"/>
            <ac:spMk id="8" creationId="{2CCE2B98-DC54-401D-B05A-3F0E3F6D54E7}"/>
          </ac:spMkLst>
        </pc:spChg>
        <pc:picChg chg="add mod ord">
          <ac:chgData name="Albi Kovatcheva" userId="7a906a910bc94ccd" providerId="LiveId" clId="{10EE6C78-A2BB-4410-862E-A12D015758FD}" dt="2021-06-20T20:35:40.575" v="2129" actId="1076"/>
          <ac:picMkLst>
            <pc:docMk/>
            <pc:sldMk cId="1477679346" sldId="271"/>
            <ac:picMk id="6" creationId="{2BAFE487-C378-403A-82BB-6DC0940EF315}"/>
          </ac:picMkLst>
        </pc:picChg>
      </pc:sldChg>
      <pc:sldChg chg="addSp delSp modSp new del mod modShow">
        <pc:chgData name="Albi Kovatcheva" userId="7a906a910bc94ccd" providerId="LiveId" clId="{10EE6C78-A2BB-4410-862E-A12D015758FD}" dt="2021-06-20T21:06:08.886" v="2882" actId="47"/>
        <pc:sldMkLst>
          <pc:docMk/>
          <pc:sldMk cId="3740539328" sldId="272"/>
        </pc:sldMkLst>
        <pc:spChg chg="mod">
          <ac:chgData name="Albi Kovatcheva" userId="7a906a910bc94ccd" providerId="LiveId" clId="{10EE6C78-A2BB-4410-862E-A12D015758FD}" dt="2021-06-20T19:58:08.988" v="1058" actId="20577"/>
          <ac:spMkLst>
            <pc:docMk/>
            <pc:sldMk cId="3740539328" sldId="272"/>
            <ac:spMk id="2" creationId="{5977670C-9E78-4C9B-AD42-910A4571AA6C}"/>
          </ac:spMkLst>
        </pc:spChg>
        <pc:spChg chg="mod">
          <ac:chgData name="Albi Kovatcheva" userId="7a906a910bc94ccd" providerId="LiveId" clId="{10EE6C78-A2BB-4410-862E-A12D015758FD}" dt="2021-06-20T20:15:12.056" v="1195" actId="20577"/>
          <ac:spMkLst>
            <pc:docMk/>
            <pc:sldMk cId="3740539328" sldId="272"/>
            <ac:spMk id="3" creationId="{F935E926-E6A6-41D6-A5B0-7CCC155061D4}"/>
          </ac:spMkLst>
        </pc:spChg>
        <pc:spChg chg="del mod">
          <ac:chgData name="Albi Kovatcheva" userId="7a906a910bc94ccd" providerId="LiveId" clId="{10EE6C78-A2BB-4410-862E-A12D015758FD}" dt="2021-06-20T20:14:29.350" v="1191" actId="22"/>
          <ac:spMkLst>
            <pc:docMk/>
            <pc:sldMk cId="3740539328" sldId="272"/>
            <ac:spMk id="4" creationId="{CB9CA084-C39F-4B23-A580-69139322517F}"/>
          </ac:spMkLst>
        </pc:spChg>
        <pc:spChg chg="add mod">
          <ac:chgData name="Albi Kovatcheva" userId="7a906a910bc94ccd" providerId="LiveId" clId="{10EE6C78-A2BB-4410-862E-A12D015758FD}" dt="2021-06-20T20:22:08.668" v="1272" actId="478"/>
          <ac:spMkLst>
            <pc:docMk/>
            <pc:sldMk cId="3740539328" sldId="272"/>
            <ac:spMk id="9" creationId="{4D9D76E3-773E-4F51-9B37-9B36B74CBDB8}"/>
          </ac:spMkLst>
        </pc:spChg>
        <pc:graphicFrameChg chg="add del mod">
          <ac:chgData name="Albi Kovatcheva" userId="7a906a910bc94ccd" providerId="LiveId" clId="{10EE6C78-A2BB-4410-862E-A12D015758FD}" dt="2021-06-20T20:22:02.721" v="1270" actId="478"/>
          <ac:graphicFrameMkLst>
            <pc:docMk/>
            <pc:sldMk cId="3740539328" sldId="272"/>
            <ac:graphicFrameMk id="5" creationId="{371F9FAC-2727-4EE6-80AA-08BD2F066B3A}"/>
          </ac:graphicFrameMkLst>
        </pc:graphicFrameChg>
        <pc:picChg chg="add del mod ord">
          <ac:chgData name="Albi Kovatcheva" userId="7a906a910bc94ccd" providerId="LiveId" clId="{10EE6C78-A2BB-4410-862E-A12D015758FD}" dt="2021-06-20T20:22:08.668" v="1272" actId="478"/>
          <ac:picMkLst>
            <pc:docMk/>
            <pc:sldMk cId="3740539328" sldId="272"/>
            <ac:picMk id="7" creationId="{8B195AA5-BC9D-4E0E-B790-2FFF650A66C5}"/>
          </ac:picMkLst>
        </pc:picChg>
      </pc:sldChg>
      <pc:sldChg chg="addSp delSp modSp add del mod ord">
        <pc:chgData name="Albi Kovatcheva" userId="7a906a910bc94ccd" providerId="LiveId" clId="{10EE6C78-A2BB-4410-862E-A12D015758FD}" dt="2021-06-20T20:20:32.481" v="1224" actId="47"/>
        <pc:sldMkLst>
          <pc:docMk/>
          <pc:sldMk cId="2291858925" sldId="273"/>
        </pc:sldMkLst>
        <pc:spChg chg="mod">
          <ac:chgData name="Albi Kovatcheva" userId="7a906a910bc94ccd" providerId="LiveId" clId="{10EE6C78-A2BB-4410-862E-A12D015758FD}" dt="2021-06-20T19:59:02.438" v="1128" actId="20577"/>
          <ac:spMkLst>
            <pc:docMk/>
            <pc:sldMk cId="2291858925" sldId="273"/>
            <ac:spMk id="3" creationId="{F935E926-E6A6-41D6-A5B0-7CCC155061D4}"/>
          </ac:spMkLst>
        </pc:spChg>
        <pc:spChg chg="del mod">
          <ac:chgData name="Albi Kovatcheva" userId="7a906a910bc94ccd" providerId="LiveId" clId="{10EE6C78-A2BB-4410-862E-A12D015758FD}" dt="2021-06-20T19:58:46.606" v="1064" actId="22"/>
          <ac:spMkLst>
            <pc:docMk/>
            <pc:sldMk cId="2291858925" sldId="273"/>
            <ac:spMk id="4" creationId="{CB9CA084-C39F-4B23-A580-69139322517F}"/>
          </ac:spMkLst>
        </pc:spChg>
        <pc:picChg chg="add mod ord">
          <ac:chgData name="Albi Kovatcheva" userId="7a906a910bc94ccd" providerId="LiveId" clId="{10EE6C78-A2BB-4410-862E-A12D015758FD}" dt="2021-06-20T19:58:46.606" v="1064" actId="22"/>
          <ac:picMkLst>
            <pc:docMk/>
            <pc:sldMk cId="2291858925" sldId="273"/>
            <ac:picMk id="6" creationId="{042593A6-75FE-40DE-877E-078892AE44AC}"/>
          </ac:picMkLst>
        </pc:picChg>
      </pc:sldChg>
      <pc:sldChg chg="addSp delSp modSp new mod setBg chgLayout">
        <pc:chgData name="Albi Kovatcheva" userId="7a906a910bc94ccd" providerId="LiveId" clId="{10EE6C78-A2BB-4410-862E-A12D015758FD}" dt="2021-06-20T22:01:41.195" v="4083" actId="1076"/>
        <pc:sldMkLst>
          <pc:docMk/>
          <pc:sldMk cId="3903310594" sldId="273"/>
        </pc:sldMkLst>
        <pc:spChg chg="mod ord">
          <ac:chgData name="Albi Kovatcheva" userId="7a906a910bc94ccd" providerId="LiveId" clId="{10EE6C78-A2BB-4410-862E-A12D015758FD}" dt="2021-06-20T21:40:26.412" v="3892" actId="26606"/>
          <ac:spMkLst>
            <pc:docMk/>
            <pc:sldMk cId="3903310594" sldId="273"/>
            <ac:spMk id="2" creationId="{31FED96F-2443-435B-A449-CF882EC52D5C}"/>
          </ac:spMkLst>
        </pc:spChg>
        <pc:spChg chg="mod ord">
          <ac:chgData name="Albi Kovatcheva" userId="7a906a910bc94ccd" providerId="LiveId" clId="{10EE6C78-A2BB-4410-862E-A12D015758FD}" dt="2021-06-20T21:40:31.227" v="3893" actId="12"/>
          <ac:spMkLst>
            <pc:docMk/>
            <pc:sldMk cId="3903310594" sldId="273"/>
            <ac:spMk id="3" creationId="{3A58782E-F514-4A5C-ADF2-D54682865CA8}"/>
          </ac:spMkLst>
        </pc:spChg>
        <pc:spChg chg="del mod">
          <ac:chgData name="Albi Kovatcheva" userId="7a906a910bc94ccd" providerId="LiveId" clId="{10EE6C78-A2BB-4410-862E-A12D015758FD}" dt="2021-06-20T20:21:21.264" v="1227" actId="22"/>
          <ac:spMkLst>
            <pc:docMk/>
            <pc:sldMk cId="3903310594" sldId="273"/>
            <ac:spMk id="4" creationId="{4089DC4A-3BA7-48CE-B254-BD2B89CC6045}"/>
          </ac:spMkLst>
        </pc:spChg>
        <pc:spChg chg="add mod">
          <ac:chgData name="Albi Kovatcheva" userId="7a906a910bc94ccd" providerId="LiveId" clId="{10EE6C78-A2BB-4410-862E-A12D015758FD}" dt="2021-06-20T22:01:41.195" v="4083" actId="1076"/>
          <ac:spMkLst>
            <pc:docMk/>
            <pc:sldMk cId="3903310594" sldId="273"/>
            <ac:spMk id="8" creationId="{196AA6F7-D118-4C5A-8700-7AAF31FD7235}"/>
          </ac:spMkLst>
        </pc:spChg>
        <pc:spChg chg="add">
          <ac:chgData name="Albi Kovatcheva" userId="7a906a910bc94ccd" providerId="LiveId" clId="{10EE6C78-A2BB-4410-862E-A12D015758FD}" dt="2021-06-20T21:40:26.412" v="3892" actId="26606"/>
          <ac:spMkLst>
            <pc:docMk/>
            <pc:sldMk cId="3903310594" sldId="273"/>
            <ac:spMk id="13" creationId="{5E52985E-2553-471E-82AA-5ED7A329890A}"/>
          </ac:spMkLst>
        </pc:spChg>
        <pc:picChg chg="add mod ord">
          <ac:chgData name="Albi Kovatcheva" userId="7a906a910bc94ccd" providerId="LiveId" clId="{10EE6C78-A2BB-4410-862E-A12D015758FD}" dt="2021-06-20T21:40:26.412" v="3892" actId="26606"/>
          <ac:picMkLst>
            <pc:docMk/>
            <pc:sldMk cId="3903310594" sldId="273"/>
            <ac:picMk id="6" creationId="{FACCB0EB-E069-4AC1-AE7E-03C5C2540130}"/>
          </ac:picMkLst>
        </pc:picChg>
        <pc:picChg chg="add mod">
          <ac:chgData name="Albi Kovatcheva" userId="7a906a910bc94ccd" providerId="LiveId" clId="{10EE6C78-A2BB-4410-862E-A12D015758FD}" dt="2021-06-20T21:40:26.412" v="3892" actId="26606"/>
          <ac:picMkLst>
            <pc:docMk/>
            <pc:sldMk cId="3903310594" sldId="273"/>
            <ac:picMk id="7" creationId="{E13EAC8A-2390-4EB2-AD26-52B44AB63D68}"/>
          </ac:picMkLst>
        </pc:picChg>
        <pc:cxnChg chg="add">
          <ac:chgData name="Albi Kovatcheva" userId="7a906a910bc94ccd" providerId="LiveId" clId="{10EE6C78-A2BB-4410-862E-A12D015758FD}" dt="2021-06-20T21:40:26.412" v="3892" actId="26606"/>
          <ac:cxnSpMkLst>
            <pc:docMk/>
            <pc:sldMk cId="3903310594" sldId="273"/>
            <ac:cxnSpMk id="15" creationId="{DAE3ABC6-4042-4293-A7DF-F01181363B7E}"/>
          </ac:cxnSpMkLst>
        </pc:cxnChg>
      </pc:sldChg>
      <pc:sldChg chg="addSp delSp modSp new mod ord setBg">
        <pc:chgData name="Albi Kovatcheva" userId="7a906a910bc94ccd" providerId="LiveId" clId="{10EE6C78-A2BB-4410-862E-A12D015758FD}" dt="2021-06-20T21:39:16.216" v="3887" actId="20577"/>
        <pc:sldMkLst>
          <pc:docMk/>
          <pc:sldMk cId="1370335593" sldId="274"/>
        </pc:sldMkLst>
        <pc:spChg chg="mod">
          <ac:chgData name="Albi Kovatcheva" userId="7a906a910bc94ccd" providerId="LiveId" clId="{10EE6C78-A2BB-4410-862E-A12D015758FD}" dt="2021-06-20T21:38:14.682" v="3872" actId="207"/>
          <ac:spMkLst>
            <pc:docMk/>
            <pc:sldMk cId="1370335593" sldId="274"/>
            <ac:spMk id="2" creationId="{72365508-A93D-47A1-8A01-2C7BFD9D68E8}"/>
          </ac:spMkLst>
        </pc:spChg>
        <pc:spChg chg="mod ord">
          <ac:chgData name="Albi Kovatcheva" userId="7a906a910bc94ccd" providerId="LiveId" clId="{10EE6C78-A2BB-4410-862E-A12D015758FD}" dt="2021-06-20T21:39:16.216" v="3887" actId="20577"/>
          <ac:spMkLst>
            <pc:docMk/>
            <pc:sldMk cId="1370335593" sldId="274"/>
            <ac:spMk id="3" creationId="{96D556B5-6D68-4E62-8BB8-8B55FD3090BF}"/>
          </ac:spMkLst>
        </pc:spChg>
        <pc:spChg chg="del mod">
          <ac:chgData name="Albi Kovatcheva" userId="7a906a910bc94ccd" providerId="LiveId" clId="{10EE6C78-A2BB-4410-862E-A12D015758FD}" dt="2021-06-20T20:23:27.780" v="1315" actId="22"/>
          <ac:spMkLst>
            <pc:docMk/>
            <pc:sldMk cId="1370335593" sldId="274"/>
            <ac:spMk id="4" creationId="{75420C54-9CCC-44A3-97E7-80C581207835}"/>
          </ac:spMkLst>
        </pc:spChg>
        <pc:spChg chg="add del">
          <ac:chgData name="Albi Kovatcheva" userId="7a906a910bc94ccd" providerId="LiveId" clId="{10EE6C78-A2BB-4410-862E-A12D015758FD}" dt="2021-06-20T21:28:44.664" v="3843" actId="26606"/>
          <ac:spMkLst>
            <pc:docMk/>
            <pc:sldMk cId="1370335593" sldId="274"/>
            <ac:spMk id="11" creationId="{CEB41C5C-0F34-4DDA-9D7C-5E717F35F60C}"/>
          </ac:spMkLst>
        </pc:spChg>
        <pc:spChg chg="add mod">
          <ac:chgData name="Albi Kovatcheva" userId="7a906a910bc94ccd" providerId="LiveId" clId="{10EE6C78-A2BB-4410-862E-A12D015758FD}" dt="2021-06-20T21:38:29.526" v="3874" actId="1076"/>
          <ac:spMkLst>
            <pc:docMk/>
            <pc:sldMk cId="1370335593" sldId="274"/>
            <ac:spMk id="14" creationId="{6DBADB79-295B-4290-A5B6-D02A8AF8E7B3}"/>
          </ac:spMkLst>
        </pc:spChg>
        <pc:spChg chg="add del">
          <ac:chgData name="Albi Kovatcheva" userId="7a906a910bc94ccd" providerId="LiveId" clId="{10EE6C78-A2BB-4410-862E-A12D015758FD}" dt="2021-06-20T21:29:55.139" v="3844" actId="26606"/>
          <ac:spMkLst>
            <pc:docMk/>
            <pc:sldMk cId="1370335593" sldId="274"/>
            <ac:spMk id="18" creationId="{4038CB10-1F5C-4D54-9DF7-12586DE5B007}"/>
          </ac:spMkLst>
        </pc:spChg>
        <pc:spChg chg="add del">
          <ac:chgData name="Albi Kovatcheva" userId="7a906a910bc94ccd" providerId="LiveId" clId="{10EE6C78-A2BB-4410-862E-A12D015758FD}" dt="2021-06-20T21:29:55.139" v="3844" actId="26606"/>
          <ac:spMkLst>
            <pc:docMk/>
            <pc:sldMk cId="1370335593" sldId="274"/>
            <ac:spMk id="20" creationId="{73ED6512-6858-4552-B699-9A97FE9A4EA2}"/>
          </ac:spMkLst>
        </pc:spChg>
        <pc:spChg chg="add">
          <ac:chgData name="Albi Kovatcheva" userId="7a906a910bc94ccd" providerId="LiveId" clId="{10EE6C78-A2BB-4410-862E-A12D015758FD}" dt="2021-06-20T21:29:55.139" v="3844" actId="26606"/>
          <ac:spMkLst>
            <pc:docMk/>
            <pc:sldMk cId="1370335593" sldId="274"/>
            <ac:spMk id="25" creationId="{4038CB10-1F5C-4D54-9DF7-12586DE5B007}"/>
          </ac:spMkLst>
        </pc:spChg>
        <pc:spChg chg="add">
          <ac:chgData name="Albi Kovatcheva" userId="7a906a910bc94ccd" providerId="LiveId" clId="{10EE6C78-A2BB-4410-862E-A12D015758FD}" dt="2021-06-20T21:29:55.139" v="3844" actId="26606"/>
          <ac:spMkLst>
            <pc:docMk/>
            <pc:sldMk cId="1370335593" sldId="274"/>
            <ac:spMk id="27" creationId="{73ED6512-6858-4552-B699-9A97FE9A4EA2}"/>
          </ac:spMkLst>
        </pc:spChg>
        <pc:picChg chg="add mod ord">
          <ac:chgData name="Albi Kovatcheva" userId="7a906a910bc94ccd" providerId="LiveId" clId="{10EE6C78-A2BB-4410-862E-A12D015758FD}" dt="2021-06-20T21:29:55.139" v="3844" actId="26606"/>
          <ac:picMkLst>
            <pc:docMk/>
            <pc:sldMk cId="1370335593" sldId="274"/>
            <ac:picMk id="6" creationId="{698551A8-1910-4387-9E01-04C3A6C1E571}"/>
          </ac:picMkLst>
        </pc:picChg>
        <pc:cxnChg chg="add del">
          <ac:chgData name="Albi Kovatcheva" userId="7a906a910bc94ccd" providerId="LiveId" clId="{10EE6C78-A2BB-4410-862E-A12D015758FD}" dt="2021-06-20T21:28:44.664" v="3843" actId="26606"/>
          <ac:cxnSpMkLst>
            <pc:docMk/>
            <pc:sldMk cId="1370335593" sldId="274"/>
            <ac:cxnSpMk id="13" creationId="{57E1E5E6-F385-4E9C-B201-BA5BDE5CAD52}"/>
          </ac:cxnSpMkLst>
        </pc:cxnChg>
      </pc:sldChg>
      <pc:sldChg chg="add del">
        <pc:chgData name="Albi Kovatcheva" userId="7a906a910bc94ccd" providerId="LiveId" clId="{10EE6C78-A2BB-4410-862E-A12D015758FD}" dt="2021-06-20T20:19:43.567" v="1216" actId="47"/>
        <pc:sldMkLst>
          <pc:docMk/>
          <pc:sldMk cId="3510107341" sldId="274"/>
        </pc:sldMkLst>
      </pc:sldChg>
      <pc:sldChg chg="addSp delSp modSp new mod setBg">
        <pc:chgData name="Albi Kovatcheva" userId="7a906a910bc94ccd" providerId="LiveId" clId="{10EE6C78-A2BB-4410-862E-A12D015758FD}" dt="2021-06-20T21:44:18.116" v="3931" actId="26606"/>
        <pc:sldMkLst>
          <pc:docMk/>
          <pc:sldMk cId="675825745" sldId="275"/>
        </pc:sldMkLst>
        <pc:spChg chg="mod">
          <ac:chgData name="Albi Kovatcheva" userId="7a906a910bc94ccd" providerId="LiveId" clId="{10EE6C78-A2BB-4410-862E-A12D015758FD}" dt="2021-06-20T21:44:18.116" v="3931" actId="26606"/>
          <ac:spMkLst>
            <pc:docMk/>
            <pc:sldMk cId="675825745" sldId="275"/>
            <ac:spMk id="2" creationId="{8F2B9908-BC04-4130-AB09-09F2FB055354}"/>
          </ac:spMkLst>
        </pc:spChg>
        <pc:spChg chg="mod ord">
          <ac:chgData name="Albi Kovatcheva" userId="7a906a910bc94ccd" providerId="LiveId" clId="{10EE6C78-A2BB-4410-862E-A12D015758FD}" dt="2021-06-20T21:44:18.116" v="3931" actId="26606"/>
          <ac:spMkLst>
            <pc:docMk/>
            <pc:sldMk cId="675825745" sldId="275"/>
            <ac:spMk id="3" creationId="{616A4C80-56CD-4D0E-97D2-AE79695A8E56}"/>
          </ac:spMkLst>
        </pc:spChg>
        <pc:spChg chg="del mod">
          <ac:chgData name="Albi Kovatcheva" userId="7a906a910bc94ccd" providerId="LiveId" clId="{10EE6C78-A2BB-4410-862E-A12D015758FD}" dt="2021-06-20T20:25:42.666" v="1549" actId="22"/>
          <ac:spMkLst>
            <pc:docMk/>
            <pc:sldMk cId="675825745" sldId="275"/>
            <ac:spMk id="4" creationId="{7B55690B-F356-4EDB-9408-064DF9CDE3FE}"/>
          </ac:spMkLst>
        </pc:spChg>
        <pc:spChg chg="add del">
          <ac:chgData name="Albi Kovatcheva" userId="7a906a910bc94ccd" providerId="LiveId" clId="{10EE6C78-A2BB-4410-862E-A12D015758FD}" dt="2021-06-20T21:36:33.959" v="3861" actId="26606"/>
          <ac:spMkLst>
            <pc:docMk/>
            <pc:sldMk cId="675825745" sldId="275"/>
            <ac:spMk id="12" creationId="{5E52985E-2553-471E-82AA-5ED7A329890A}"/>
          </ac:spMkLst>
        </pc:spChg>
        <pc:spChg chg="add del">
          <ac:chgData name="Albi Kovatcheva" userId="7a906a910bc94ccd" providerId="LiveId" clId="{10EE6C78-A2BB-4410-862E-A12D015758FD}" dt="2021-06-20T21:44:18.116" v="3931" actId="26606"/>
          <ac:spMkLst>
            <pc:docMk/>
            <pc:sldMk cId="675825745" sldId="275"/>
            <ac:spMk id="19" creationId="{5E52985E-2553-471E-82AA-5ED7A329890A}"/>
          </ac:spMkLst>
        </pc:spChg>
        <pc:spChg chg="add">
          <ac:chgData name="Albi Kovatcheva" userId="7a906a910bc94ccd" providerId="LiveId" clId="{10EE6C78-A2BB-4410-862E-A12D015758FD}" dt="2021-06-20T21:44:18.116" v="3931" actId="26606"/>
          <ac:spMkLst>
            <pc:docMk/>
            <pc:sldMk cId="675825745" sldId="275"/>
            <ac:spMk id="26" creationId="{746E2A38-ACC8-44E6-85E2-A79CBAF15174}"/>
          </ac:spMkLst>
        </pc:spChg>
        <pc:graphicFrameChg chg="add mod modGraphic">
          <ac:chgData name="Albi Kovatcheva" userId="7a906a910bc94ccd" providerId="LiveId" clId="{10EE6C78-A2BB-4410-862E-A12D015758FD}" dt="2021-06-20T21:44:18.116" v="3931" actId="26606"/>
          <ac:graphicFrameMkLst>
            <pc:docMk/>
            <pc:sldMk cId="675825745" sldId="275"/>
            <ac:graphicFrameMk id="7" creationId="{0BB3C494-185A-4E84-9F0F-B409D54F4661}"/>
          </ac:graphicFrameMkLst>
        </pc:graphicFrameChg>
        <pc:picChg chg="add mod ord">
          <ac:chgData name="Albi Kovatcheva" userId="7a906a910bc94ccd" providerId="LiveId" clId="{10EE6C78-A2BB-4410-862E-A12D015758FD}" dt="2021-06-20T21:44:18.116" v="3931" actId="26606"/>
          <ac:picMkLst>
            <pc:docMk/>
            <pc:sldMk cId="675825745" sldId="275"/>
            <ac:picMk id="6" creationId="{83A16D30-DFAA-492D-9D2A-3B6B6691A15A}"/>
          </ac:picMkLst>
        </pc:picChg>
        <pc:cxnChg chg="add del">
          <ac:chgData name="Albi Kovatcheva" userId="7a906a910bc94ccd" providerId="LiveId" clId="{10EE6C78-A2BB-4410-862E-A12D015758FD}" dt="2021-06-20T21:36:33.959" v="3861" actId="26606"/>
          <ac:cxnSpMkLst>
            <pc:docMk/>
            <pc:sldMk cId="675825745" sldId="275"/>
            <ac:cxnSpMk id="14" creationId="{DAE3ABC6-4042-4293-A7DF-F01181363B7E}"/>
          </ac:cxnSpMkLst>
        </pc:cxnChg>
        <pc:cxnChg chg="add del">
          <ac:chgData name="Albi Kovatcheva" userId="7a906a910bc94ccd" providerId="LiveId" clId="{10EE6C78-A2BB-4410-862E-A12D015758FD}" dt="2021-06-20T21:44:18.116" v="3931" actId="26606"/>
          <ac:cxnSpMkLst>
            <pc:docMk/>
            <pc:sldMk cId="675825745" sldId="275"/>
            <ac:cxnSpMk id="21" creationId="{DAE3ABC6-4042-4293-A7DF-F01181363B7E}"/>
          </ac:cxnSpMkLst>
        </pc:cxnChg>
      </pc:sldChg>
      <pc:sldChg chg="addSp delSp modSp new mod setBg">
        <pc:chgData name="Albi Kovatcheva" userId="7a906a910bc94ccd" providerId="LiveId" clId="{10EE6C78-A2BB-4410-862E-A12D015758FD}" dt="2021-06-20T22:10:59.835" v="4878" actId="478"/>
        <pc:sldMkLst>
          <pc:docMk/>
          <pc:sldMk cId="3543496253" sldId="276"/>
        </pc:sldMkLst>
        <pc:spChg chg="mod">
          <ac:chgData name="Albi Kovatcheva" userId="7a906a910bc94ccd" providerId="LiveId" clId="{10EE6C78-A2BB-4410-862E-A12D015758FD}" dt="2021-06-20T21:39:49.360" v="3889" actId="26606"/>
          <ac:spMkLst>
            <pc:docMk/>
            <pc:sldMk cId="3543496253" sldId="276"/>
            <ac:spMk id="2" creationId="{5F2B058B-75A6-436C-8FEE-599ABAC2EA57}"/>
          </ac:spMkLst>
        </pc:spChg>
        <pc:spChg chg="mod ord">
          <ac:chgData name="Albi Kovatcheva" userId="7a906a910bc94ccd" providerId="LiveId" clId="{10EE6C78-A2BB-4410-862E-A12D015758FD}" dt="2021-06-20T21:39:49.360" v="3889" actId="26606"/>
          <ac:spMkLst>
            <pc:docMk/>
            <pc:sldMk cId="3543496253" sldId="276"/>
            <ac:spMk id="3" creationId="{9CC6F3CF-5782-4670-BEF2-5BC4CE8C7E87}"/>
          </ac:spMkLst>
        </pc:spChg>
        <pc:spChg chg="del mod">
          <ac:chgData name="Albi Kovatcheva" userId="7a906a910bc94ccd" providerId="LiveId" clId="{10EE6C78-A2BB-4410-862E-A12D015758FD}" dt="2021-06-20T20:29:05.034" v="1688" actId="22"/>
          <ac:spMkLst>
            <pc:docMk/>
            <pc:sldMk cId="3543496253" sldId="276"/>
            <ac:spMk id="4" creationId="{337461E9-BEE1-4EEC-8FEB-554127111E2F}"/>
          </ac:spMkLst>
        </pc:spChg>
        <pc:spChg chg="add del mod">
          <ac:chgData name="Albi Kovatcheva" userId="7a906a910bc94ccd" providerId="LiveId" clId="{10EE6C78-A2BB-4410-862E-A12D015758FD}" dt="2021-06-20T20:28:57.901" v="1687" actId="478"/>
          <ac:spMkLst>
            <pc:docMk/>
            <pc:sldMk cId="3543496253" sldId="276"/>
            <ac:spMk id="6" creationId="{252F23D1-BEA8-420A-B64D-6F9101DCE243}"/>
          </ac:spMkLst>
        </pc:spChg>
        <pc:spChg chg="add del mod">
          <ac:chgData name="Albi Kovatcheva" userId="7a906a910bc94ccd" providerId="LiveId" clId="{10EE6C78-A2BB-4410-862E-A12D015758FD}" dt="2021-06-20T22:10:59.835" v="4878" actId="478"/>
          <ac:spMkLst>
            <pc:docMk/>
            <pc:sldMk cId="3543496253" sldId="276"/>
            <ac:spMk id="9" creationId="{B339DA3C-248B-429C-A5E3-F478FB820BD2}"/>
          </ac:spMkLst>
        </pc:spChg>
        <pc:spChg chg="add mod">
          <ac:chgData name="Albi Kovatcheva" userId="7a906a910bc94ccd" providerId="LiveId" clId="{10EE6C78-A2BB-4410-862E-A12D015758FD}" dt="2021-06-20T22:10:57.740" v="4877"/>
          <ac:spMkLst>
            <pc:docMk/>
            <pc:sldMk cId="3543496253" sldId="276"/>
            <ac:spMk id="12" creationId="{EF823511-90F6-4B68-BEA1-124B0CEF9504}"/>
          </ac:spMkLst>
        </pc:spChg>
        <pc:spChg chg="add">
          <ac:chgData name="Albi Kovatcheva" userId="7a906a910bc94ccd" providerId="LiveId" clId="{10EE6C78-A2BB-4410-862E-A12D015758FD}" dt="2021-06-20T21:39:49.360" v="3889" actId="26606"/>
          <ac:spMkLst>
            <pc:docMk/>
            <pc:sldMk cId="3543496253" sldId="276"/>
            <ac:spMk id="14" creationId="{4038CB10-1F5C-4D54-9DF7-12586DE5B007}"/>
          </ac:spMkLst>
        </pc:spChg>
        <pc:spChg chg="add">
          <ac:chgData name="Albi Kovatcheva" userId="7a906a910bc94ccd" providerId="LiveId" clId="{10EE6C78-A2BB-4410-862E-A12D015758FD}" dt="2021-06-20T21:39:49.360" v="3889" actId="26606"/>
          <ac:spMkLst>
            <pc:docMk/>
            <pc:sldMk cId="3543496253" sldId="276"/>
            <ac:spMk id="16" creationId="{73ED6512-6858-4552-B699-9A97FE9A4EA2}"/>
          </ac:spMkLst>
        </pc:spChg>
        <pc:picChg chg="add del mod">
          <ac:chgData name="Albi Kovatcheva" userId="7a906a910bc94ccd" providerId="LiveId" clId="{10EE6C78-A2BB-4410-862E-A12D015758FD}" dt="2021-06-20T20:28:57.901" v="1687" actId="478"/>
          <ac:picMkLst>
            <pc:docMk/>
            <pc:sldMk cId="3543496253" sldId="276"/>
            <ac:picMk id="5" creationId="{21561EB3-C472-4136-9912-494931F07693}"/>
          </ac:picMkLst>
        </pc:picChg>
        <pc:picChg chg="add mod ord">
          <ac:chgData name="Albi Kovatcheva" userId="7a906a910bc94ccd" providerId="LiveId" clId="{10EE6C78-A2BB-4410-862E-A12D015758FD}" dt="2021-06-20T21:39:49.360" v="3889" actId="26606"/>
          <ac:picMkLst>
            <pc:docMk/>
            <pc:sldMk cId="3543496253" sldId="276"/>
            <ac:picMk id="8" creationId="{E25CF51C-9DA3-418B-83CD-49343FCF8830}"/>
          </ac:picMkLst>
        </pc:picChg>
      </pc:sldChg>
      <pc:sldChg chg="addSp delSp modSp new mod setBg">
        <pc:chgData name="Albi Kovatcheva" userId="7a906a910bc94ccd" providerId="LiveId" clId="{10EE6C78-A2BB-4410-862E-A12D015758FD}" dt="2021-06-20T22:04:28.775" v="4285" actId="20577"/>
        <pc:sldMkLst>
          <pc:docMk/>
          <pc:sldMk cId="1119426295" sldId="277"/>
        </pc:sldMkLst>
        <pc:spChg chg="mod">
          <ac:chgData name="Albi Kovatcheva" userId="7a906a910bc94ccd" providerId="LiveId" clId="{10EE6C78-A2BB-4410-862E-A12D015758FD}" dt="2021-06-20T21:41:04.957" v="3894" actId="26606"/>
          <ac:spMkLst>
            <pc:docMk/>
            <pc:sldMk cId="1119426295" sldId="277"/>
            <ac:spMk id="2" creationId="{A1E713EE-EEB7-468E-A0C3-ED07D94D0F00}"/>
          </ac:spMkLst>
        </pc:spChg>
        <pc:spChg chg="mod ord">
          <ac:chgData name="Albi Kovatcheva" userId="7a906a910bc94ccd" providerId="LiveId" clId="{10EE6C78-A2BB-4410-862E-A12D015758FD}" dt="2021-06-20T22:04:28.775" v="4285" actId="20577"/>
          <ac:spMkLst>
            <pc:docMk/>
            <pc:sldMk cId="1119426295" sldId="277"/>
            <ac:spMk id="3" creationId="{53B1DB09-340B-48A4-9291-8003ACB7DDF7}"/>
          </ac:spMkLst>
        </pc:spChg>
        <pc:spChg chg="del mod">
          <ac:chgData name="Albi Kovatcheva" userId="7a906a910bc94ccd" providerId="LiveId" clId="{10EE6C78-A2BB-4410-862E-A12D015758FD}" dt="2021-06-20T20:37:19.619" v="2142"/>
          <ac:spMkLst>
            <pc:docMk/>
            <pc:sldMk cId="1119426295" sldId="277"/>
            <ac:spMk id="4" creationId="{7ECBB3AC-CA1A-45BA-B0EE-DACF52E26584}"/>
          </ac:spMkLst>
        </pc:spChg>
        <pc:spChg chg="add">
          <ac:chgData name="Albi Kovatcheva" userId="7a906a910bc94ccd" providerId="LiveId" clId="{10EE6C78-A2BB-4410-862E-A12D015758FD}" dt="2021-06-20T21:41:04.957" v="3894" actId="26606"/>
          <ac:spMkLst>
            <pc:docMk/>
            <pc:sldMk cId="1119426295" sldId="277"/>
            <ac:spMk id="10" creationId="{FF9B822F-893E-44C8-963C-64F50ACECBB2}"/>
          </ac:spMkLst>
        </pc:spChg>
        <pc:spChg chg="add">
          <ac:chgData name="Albi Kovatcheva" userId="7a906a910bc94ccd" providerId="LiveId" clId="{10EE6C78-A2BB-4410-862E-A12D015758FD}" dt="2021-06-20T21:41:04.957" v="3894" actId="26606"/>
          <ac:spMkLst>
            <pc:docMk/>
            <pc:sldMk cId="1119426295" sldId="277"/>
            <ac:spMk id="12" creationId="{EBF87945-A001-489F-9D9B-7D9435F0B9CA}"/>
          </ac:spMkLst>
        </pc:spChg>
        <pc:picChg chg="add mod">
          <ac:chgData name="Albi Kovatcheva" userId="7a906a910bc94ccd" providerId="LiveId" clId="{10EE6C78-A2BB-4410-862E-A12D015758FD}" dt="2021-06-20T21:41:04.957" v="3894" actId="26606"/>
          <ac:picMkLst>
            <pc:docMk/>
            <pc:sldMk cId="1119426295" sldId="277"/>
            <ac:picMk id="5" creationId="{431D9C7A-A69B-4030-958E-1283BBD02913}"/>
          </ac:picMkLst>
        </pc:picChg>
      </pc:sldChg>
      <pc:sldChg chg="addSp delSp modSp new del mod setBg">
        <pc:chgData name="Albi Kovatcheva" userId="7a906a910bc94ccd" providerId="LiveId" clId="{10EE6C78-A2BB-4410-862E-A12D015758FD}" dt="2021-06-20T21:48:13.044" v="3979" actId="47"/>
        <pc:sldMkLst>
          <pc:docMk/>
          <pc:sldMk cId="3148981780" sldId="278"/>
        </pc:sldMkLst>
        <pc:spChg chg="mod">
          <ac:chgData name="Albi Kovatcheva" userId="7a906a910bc94ccd" providerId="LiveId" clId="{10EE6C78-A2BB-4410-862E-A12D015758FD}" dt="2021-06-20T21:30:08.046" v="3846" actId="26606"/>
          <ac:spMkLst>
            <pc:docMk/>
            <pc:sldMk cId="3148981780" sldId="278"/>
            <ac:spMk id="2" creationId="{F21C1C26-F43C-43DD-B1C3-A6C751B6C162}"/>
          </ac:spMkLst>
        </pc:spChg>
        <pc:spChg chg="mod ord">
          <ac:chgData name="Albi Kovatcheva" userId="7a906a910bc94ccd" providerId="LiveId" clId="{10EE6C78-A2BB-4410-862E-A12D015758FD}" dt="2021-06-20T21:30:08.046" v="3846" actId="26606"/>
          <ac:spMkLst>
            <pc:docMk/>
            <pc:sldMk cId="3148981780" sldId="278"/>
            <ac:spMk id="3" creationId="{C7ECE45C-C6A4-40D4-B7AE-DC3F24F911A5}"/>
          </ac:spMkLst>
        </pc:spChg>
        <pc:spChg chg="del mod">
          <ac:chgData name="Albi Kovatcheva" userId="7a906a910bc94ccd" providerId="LiveId" clId="{10EE6C78-A2BB-4410-862E-A12D015758FD}" dt="2021-06-20T20:57:28.237" v="2657" actId="22"/>
          <ac:spMkLst>
            <pc:docMk/>
            <pc:sldMk cId="3148981780" sldId="278"/>
            <ac:spMk id="4" creationId="{38E2E913-7148-4F4E-925B-8B25E9E6B60A}"/>
          </ac:spMkLst>
        </pc:spChg>
        <pc:spChg chg="add">
          <ac:chgData name="Albi Kovatcheva" userId="7a906a910bc94ccd" providerId="LiveId" clId="{10EE6C78-A2BB-4410-862E-A12D015758FD}" dt="2021-06-20T21:30:08.046" v="3846" actId="26606"/>
          <ac:spMkLst>
            <pc:docMk/>
            <pc:sldMk cId="3148981780" sldId="278"/>
            <ac:spMk id="11" creationId="{4038CB10-1F5C-4D54-9DF7-12586DE5B007}"/>
          </ac:spMkLst>
        </pc:spChg>
        <pc:spChg chg="add">
          <ac:chgData name="Albi Kovatcheva" userId="7a906a910bc94ccd" providerId="LiveId" clId="{10EE6C78-A2BB-4410-862E-A12D015758FD}" dt="2021-06-20T21:30:08.046" v="3846" actId="26606"/>
          <ac:spMkLst>
            <pc:docMk/>
            <pc:sldMk cId="3148981780" sldId="278"/>
            <ac:spMk id="13" creationId="{73ED6512-6858-4552-B699-9A97FE9A4EA2}"/>
          </ac:spMkLst>
        </pc:spChg>
        <pc:picChg chg="add mod ord">
          <ac:chgData name="Albi Kovatcheva" userId="7a906a910bc94ccd" providerId="LiveId" clId="{10EE6C78-A2BB-4410-862E-A12D015758FD}" dt="2021-06-20T21:30:08.046" v="3846" actId="26606"/>
          <ac:picMkLst>
            <pc:docMk/>
            <pc:sldMk cId="3148981780" sldId="278"/>
            <ac:picMk id="6" creationId="{F6F9695F-8081-4EB3-AEEF-A944B2780A16}"/>
          </ac:picMkLst>
        </pc:picChg>
      </pc:sldChg>
      <pc:sldChg chg="addSp delSp modSp new mod setBg">
        <pc:chgData name="Albi Kovatcheva" userId="7a906a910bc94ccd" providerId="LiveId" clId="{10EE6C78-A2BB-4410-862E-A12D015758FD}" dt="2021-06-20T21:43:24.590" v="3930" actId="26606"/>
        <pc:sldMkLst>
          <pc:docMk/>
          <pc:sldMk cId="2919985389" sldId="279"/>
        </pc:sldMkLst>
        <pc:spChg chg="mod">
          <ac:chgData name="Albi Kovatcheva" userId="7a906a910bc94ccd" providerId="LiveId" clId="{10EE6C78-A2BB-4410-862E-A12D015758FD}" dt="2021-06-20T21:43:24.590" v="3930" actId="26606"/>
          <ac:spMkLst>
            <pc:docMk/>
            <pc:sldMk cId="2919985389" sldId="279"/>
            <ac:spMk id="2" creationId="{2BA87BE3-FA0F-4252-BC4A-30384455AC8B}"/>
          </ac:spMkLst>
        </pc:spChg>
        <pc:spChg chg="mod ord">
          <ac:chgData name="Albi Kovatcheva" userId="7a906a910bc94ccd" providerId="LiveId" clId="{10EE6C78-A2BB-4410-862E-A12D015758FD}" dt="2021-06-20T21:43:24.590" v="3930" actId="26606"/>
          <ac:spMkLst>
            <pc:docMk/>
            <pc:sldMk cId="2919985389" sldId="279"/>
            <ac:spMk id="3" creationId="{18E2F861-11FA-4D53-AF35-E8927B2B4F57}"/>
          </ac:spMkLst>
        </pc:spChg>
        <pc:spChg chg="del mod">
          <ac:chgData name="Albi Kovatcheva" userId="7a906a910bc94ccd" providerId="LiveId" clId="{10EE6C78-A2BB-4410-862E-A12D015758FD}" dt="2021-06-20T20:58:44.950" v="2732" actId="22"/>
          <ac:spMkLst>
            <pc:docMk/>
            <pc:sldMk cId="2919985389" sldId="279"/>
            <ac:spMk id="4" creationId="{E87D0CF9-6832-4367-9C5C-17844947A724}"/>
          </ac:spMkLst>
        </pc:spChg>
        <pc:spChg chg="add del">
          <ac:chgData name="Albi Kovatcheva" userId="7a906a910bc94ccd" providerId="LiveId" clId="{10EE6C78-A2BB-4410-862E-A12D015758FD}" dt="2021-06-20T21:43:24.590" v="3930" actId="26606"/>
          <ac:spMkLst>
            <pc:docMk/>
            <pc:sldMk cId="2919985389" sldId="279"/>
            <ac:spMk id="11" creationId="{4038CB10-1F5C-4D54-9DF7-12586DE5B007}"/>
          </ac:spMkLst>
        </pc:spChg>
        <pc:spChg chg="add del">
          <ac:chgData name="Albi Kovatcheva" userId="7a906a910bc94ccd" providerId="LiveId" clId="{10EE6C78-A2BB-4410-862E-A12D015758FD}" dt="2021-06-20T21:43:24.590" v="3930" actId="26606"/>
          <ac:spMkLst>
            <pc:docMk/>
            <pc:sldMk cId="2919985389" sldId="279"/>
            <ac:spMk id="13" creationId="{73ED6512-6858-4552-B699-9A97FE9A4EA2}"/>
          </ac:spMkLst>
        </pc:spChg>
        <pc:spChg chg="add">
          <ac:chgData name="Albi Kovatcheva" userId="7a906a910bc94ccd" providerId="LiveId" clId="{10EE6C78-A2BB-4410-862E-A12D015758FD}" dt="2021-06-20T21:43:24.590" v="3930" actId="26606"/>
          <ac:spMkLst>
            <pc:docMk/>
            <pc:sldMk cId="2919985389" sldId="279"/>
            <ac:spMk id="18" creationId="{FF9B822F-893E-44C8-963C-64F50ACECBB2}"/>
          </ac:spMkLst>
        </pc:spChg>
        <pc:spChg chg="add">
          <ac:chgData name="Albi Kovatcheva" userId="7a906a910bc94ccd" providerId="LiveId" clId="{10EE6C78-A2BB-4410-862E-A12D015758FD}" dt="2021-06-20T21:43:24.590" v="3930" actId="26606"/>
          <ac:spMkLst>
            <pc:docMk/>
            <pc:sldMk cId="2919985389" sldId="279"/>
            <ac:spMk id="20" creationId="{EBF87945-A001-489F-9D9B-7D9435F0B9CA}"/>
          </ac:spMkLst>
        </pc:spChg>
        <pc:picChg chg="add mod ord">
          <ac:chgData name="Albi Kovatcheva" userId="7a906a910bc94ccd" providerId="LiveId" clId="{10EE6C78-A2BB-4410-862E-A12D015758FD}" dt="2021-06-20T21:43:24.590" v="3930" actId="26606"/>
          <ac:picMkLst>
            <pc:docMk/>
            <pc:sldMk cId="2919985389" sldId="279"/>
            <ac:picMk id="6" creationId="{C89603A5-701D-4DE4-A267-5422C3D25E73}"/>
          </ac:picMkLst>
        </pc:picChg>
      </pc:sldChg>
      <pc:sldChg chg="addSp delSp modSp new mod setBg modClrScheme chgLayout">
        <pc:chgData name="Albi Kovatcheva" userId="7a906a910bc94ccd" providerId="LiveId" clId="{10EE6C78-A2BB-4410-862E-A12D015758FD}" dt="2021-06-20T21:26:42.381" v="3837" actId="26606"/>
        <pc:sldMkLst>
          <pc:docMk/>
          <pc:sldMk cId="3192234911" sldId="280"/>
        </pc:sldMkLst>
        <pc:spChg chg="mod ord">
          <ac:chgData name="Albi Kovatcheva" userId="7a906a910bc94ccd" providerId="LiveId" clId="{10EE6C78-A2BB-4410-862E-A12D015758FD}" dt="2021-06-20T21:26:42.381" v="3837" actId="26606"/>
          <ac:spMkLst>
            <pc:docMk/>
            <pc:sldMk cId="3192234911" sldId="280"/>
            <ac:spMk id="2" creationId="{BB8F54CC-8FD7-4A77-85D5-37E12122FBB2}"/>
          </ac:spMkLst>
        </pc:spChg>
        <pc:spChg chg="del">
          <ac:chgData name="Albi Kovatcheva" userId="7a906a910bc94ccd" providerId="LiveId" clId="{10EE6C78-A2BB-4410-862E-A12D015758FD}" dt="2021-06-20T21:25:47.847" v="3833" actId="700"/>
          <ac:spMkLst>
            <pc:docMk/>
            <pc:sldMk cId="3192234911" sldId="280"/>
            <ac:spMk id="3" creationId="{CF23A8AC-131E-428C-8921-FBF151F67D14}"/>
          </ac:spMkLst>
        </pc:spChg>
        <pc:spChg chg="del">
          <ac:chgData name="Albi Kovatcheva" userId="7a906a910bc94ccd" providerId="LiveId" clId="{10EE6C78-A2BB-4410-862E-A12D015758FD}" dt="2021-06-20T21:25:47.847" v="3833" actId="700"/>
          <ac:spMkLst>
            <pc:docMk/>
            <pc:sldMk cId="3192234911" sldId="280"/>
            <ac:spMk id="4" creationId="{A4B93BB8-A3CE-4CF0-9659-A87984BE5C81}"/>
          </ac:spMkLst>
        </pc:spChg>
        <pc:spChg chg="add mod ord">
          <ac:chgData name="Albi Kovatcheva" userId="7a906a910bc94ccd" providerId="LiveId" clId="{10EE6C78-A2BB-4410-862E-A12D015758FD}" dt="2021-06-20T21:26:42.381" v="3837" actId="26606"/>
          <ac:spMkLst>
            <pc:docMk/>
            <pc:sldMk cId="3192234911" sldId="280"/>
            <ac:spMk id="5" creationId="{18D0AC23-A1EC-40A8-9F7F-D53699E84C9C}"/>
          </ac:spMkLst>
        </pc:spChg>
        <pc:spChg chg="add">
          <ac:chgData name="Albi Kovatcheva" userId="7a906a910bc94ccd" providerId="LiveId" clId="{10EE6C78-A2BB-4410-862E-A12D015758FD}" dt="2021-06-20T21:26:42.381" v="3837" actId="26606"/>
          <ac:spMkLst>
            <pc:docMk/>
            <pc:sldMk cId="3192234911" sldId="280"/>
            <ac:spMk id="10" creationId="{C27D7A02-907B-496F-BA7E-AA3780733CA7}"/>
          </ac:spMkLst>
        </pc:spChg>
        <pc:spChg chg="add">
          <ac:chgData name="Albi Kovatcheva" userId="7a906a910bc94ccd" providerId="LiveId" clId="{10EE6C78-A2BB-4410-862E-A12D015758FD}" dt="2021-06-20T21:26:42.381" v="3837" actId="26606"/>
          <ac:spMkLst>
            <pc:docMk/>
            <pc:sldMk cId="3192234911" sldId="280"/>
            <ac:spMk id="12" creationId="{088D065B-39DA-4077-B9CF-E489CE4C0169}"/>
          </ac:spMkLst>
        </pc:spChg>
      </pc:sldChg>
      <pc:sldChg chg="addSp delSp modSp new mod setBg">
        <pc:chgData name="Albi Kovatcheva" userId="7a906a910bc94ccd" providerId="LiveId" clId="{10EE6C78-A2BB-4410-862E-A12D015758FD}" dt="2021-06-20T21:58:15.021" v="4060" actId="26606"/>
        <pc:sldMkLst>
          <pc:docMk/>
          <pc:sldMk cId="1026949623" sldId="281"/>
        </pc:sldMkLst>
        <pc:spChg chg="mod">
          <ac:chgData name="Albi Kovatcheva" userId="7a906a910bc94ccd" providerId="LiveId" clId="{10EE6C78-A2BB-4410-862E-A12D015758FD}" dt="2021-06-20T21:58:15.021" v="4060" actId="26606"/>
          <ac:spMkLst>
            <pc:docMk/>
            <pc:sldMk cId="1026949623" sldId="281"/>
            <ac:spMk id="2" creationId="{59D463F8-03D6-462B-A897-1F2E4187C690}"/>
          </ac:spMkLst>
        </pc:spChg>
        <pc:spChg chg="mod">
          <ac:chgData name="Albi Kovatcheva" userId="7a906a910bc94ccd" providerId="LiveId" clId="{10EE6C78-A2BB-4410-862E-A12D015758FD}" dt="2021-06-20T21:58:15.021" v="4060" actId="26606"/>
          <ac:spMkLst>
            <pc:docMk/>
            <pc:sldMk cId="1026949623" sldId="281"/>
            <ac:spMk id="3" creationId="{B2C32FBD-6C1E-4A3D-B9DC-AE76CFC830FC}"/>
          </ac:spMkLst>
        </pc:spChg>
        <pc:spChg chg="del mod">
          <ac:chgData name="Albi Kovatcheva" userId="7a906a910bc94ccd" providerId="LiveId" clId="{10EE6C78-A2BB-4410-862E-A12D015758FD}" dt="2021-06-20T21:14:52.531" v="3007" actId="22"/>
          <ac:spMkLst>
            <pc:docMk/>
            <pc:sldMk cId="1026949623" sldId="281"/>
            <ac:spMk id="4" creationId="{8EBB876F-7F67-40AB-BC3D-7E6715CAE7D4}"/>
          </ac:spMkLst>
        </pc:spChg>
        <pc:spChg chg="add">
          <ac:chgData name="Albi Kovatcheva" userId="7a906a910bc94ccd" providerId="LiveId" clId="{10EE6C78-A2BB-4410-862E-A12D015758FD}" dt="2021-06-20T21:58:15.021" v="4060" actId="26606"/>
          <ac:spMkLst>
            <pc:docMk/>
            <pc:sldMk cId="1026949623" sldId="281"/>
            <ac:spMk id="12" creationId="{5E52985E-2553-471E-82AA-5ED7A329890A}"/>
          </ac:spMkLst>
        </pc:spChg>
        <pc:picChg chg="add mod ord">
          <ac:chgData name="Albi Kovatcheva" userId="7a906a910bc94ccd" providerId="LiveId" clId="{10EE6C78-A2BB-4410-862E-A12D015758FD}" dt="2021-06-20T21:58:15.021" v="4060" actId="26606"/>
          <ac:picMkLst>
            <pc:docMk/>
            <pc:sldMk cId="1026949623" sldId="281"/>
            <ac:picMk id="6" creationId="{B3944511-230A-4658-B4B7-9408608719B1}"/>
          </ac:picMkLst>
        </pc:picChg>
        <pc:picChg chg="add mod">
          <ac:chgData name="Albi Kovatcheva" userId="7a906a910bc94ccd" providerId="LiveId" clId="{10EE6C78-A2BB-4410-862E-A12D015758FD}" dt="2021-06-20T21:58:15.021" v="4060" actId="26606"/>
          <ac:picMkLst>
            <pc:docMk/>
            <pc:sldMk cId="1026949623" sldId="281"/>
            <ac:picMk id="7" creationId="{D8846D4C-CBA9-41AB-AB1A-92C15DE9CBD6}"/>
          </ac:picMkLst>
        </pc:picChg>
        <pc:cxnChg chg="add">
          <ac:chgData name="Albi Kovatcheva" userId="7a906a910bc94ccd" providerId="LiveId" clId="{10EE6C78-A2BB-4410-862E-A12D015758FD}" dt="2021-06-20T21:58:15.021" v="4060" actId="26606"/>
          <ac:cxnSpMkLst>
            <pc:docMk/>
            <pc:sldMk cId="1026949623" sldId="281"/>
            <ac:cxnSpMk id="14" creationId="{DAE3ABC6-4042-4293-A7DF-F01181363B7E}"/>
          </ac:cxnSpMkLst>
        </pc:cxnChg>
      </pc:sldChg>
      <pc:sldChg chg="addSp delSp modSp new del mod">
        <pc:chgData name="Albi Kovatcheva" userId="7a906a910bc94ccd" providerId="LiveId" clId="{10EE6C78-A2BB-4410-862E-A12D015758FD}" dt="2021-06-20T22:00:11.590" v="4081" actId="47"/>
        <pc:sldMkLst>
          <pc:docMk/>
          <pc:sldMk cId="2743546197" sldId="282"/>
        </pc:sldMkLst>
        <pc:spChg chg="mod">
          <ac:chgData name="Albi Kovatcheva" userId="7a906a910bc94ccd" providerId="LiveId" clId="{10EE6C78-A2BB-4410-862E-A12D015758FD}" dt="2021-06-20T21:13:19.908" v="2992" actId="20577"/>
          <ac:spMkLst>
            <pc:docMk/>
            <pc:sldMk cId="2743546197" sldId="282"/>
            <ac:spMk id="2" creationId="{7715D39D-A81B-4438-82F8-B9E949A99394}"/>
          </ac:spMkLst>
        </pc:spChg>
        <pc:spChg chg="mod">
          <ac:chgData name="Albi Kovatcheva" userId="7a906a910bc94ccd" providerId="LiveId" clId="{10EE6C78-A2BB-4410-862E-A12D015758FD}" dt="2021-06-20T21:17:23.313" v="3093" actId="20577"/>
          <ac:spMkLst>
            <pc:docMk/>
            <pc:sldMk cId="2743546197" sldId="282"/>
            <ac:spMk id="3" creationId="{B2BA02B8-6B46-4D3F-9A2C-D6587935E853}"/>
          </ac:spMkLst>
        </pc:spChg>
        <pc:spChg chg="del mod">
          <ac:chgData name="Albi Kovatcheva" userId="7a906a910bc94ccd" providerId="LiveId" clId="{10EE6C78-A2BB-4410-862E-A12D015758FD}" dt="2021-06-20T21:19:04.883" v="3095" actId="22"/>
          <ac:spMkLst>
            <pc:docMk/>
            <pc:sldMk cId="2743546197" sldId="282"/>
            <ac:spMk id="4" creationId="{54FF7E43-4ABF-4FD0-BFF8-75E91F1E987E}"/>
          </ac:spMkLst>
        </pc:spChg>
        <pc:picChg chg="add mod ord">
          <ac:chgData name="Albi Kovatcheva" userId="7a906a910bc94ccd" providerId="LiveId" clId="{10EE6C78-A2BB-4410-862E-A12D015758FD}" dt="2021-06-20T21:19:04.883" v="3095" actId="22"/>
          <ac:picMkLst>
            <pc:docMk/>
            <pc:sldMk cId="2743546197" sldId="282"/>
            <ac:picMk id="6" creationId="{85DC06DE-1BE9-4BCB-9C94-C1E1867DE247}"/>
          </ac:picMkLst>
        </pc:picChg>
      </pc:sldChg>
      <pc:sldChg chg="addSp delSp modSp new mod setBg modClrScheme setClrOvrMap chgLayout">
        <pc:chgData name="Albi Kovatcheva" userId="7a906a910bc94ccd" providerId="LiveId" clId="{10EE6C78-A2BB-4410-862E-A12D015758FD}" dt="2021-06-20T22:08:41.582" v="4876" actId="20577"/>
        <pc:sldMkLst>
          <pc:docMk/>
          <pc:sldMk cId="2692144422" sldId="283"/>
        </pc:sldMkLst>
        <pc:spChg chg="mod ord">
          <ac:chgData name="Albi Kovatcheva" userId="7a906a910bc94ccd" providerId="LiveId" clId="{10EE6C78-A2BB-4410-862E-A12D015758FD}" dt="2021-06-20T22:06:15.088" v="4479" actId="26606"/>
          <ac:spMkLst>
            <pc:docMk/>
            <pc:sldMk cId="2692144422" sldId="283"/>
            <ac:spMk id="2" creationId="{21FCCB7C-8D15-4C39-8D06-449B00BDBC5E}"/>
          </ac:spMkLst>
        </pc:spChg>
        <pc:spChg chg="mod ord">
          <ac:chgData name="Albi Kovatcheva" userId="7a906a910bc94ccd" providerId="LiveId" clId="{10EE6C78-A2BB-4410-862E-A12D015758FD}" dt="2021-06-20T22:08:41.582" v="4876" actId="20577"/>
          <ac:spMkLst>
            <pc:docMk/>
            <pc:sldMk cId="2692144422" sldId="283"/>
            <ac:spMk id="3" creationId="{A67AA240-98B9-42D3-B90C-A4153FAE8319}"/>
          </ac:spMkLst>
        </pc:spChg>
        <pc:spChg chg="del mod">
          <ac:chgData name="Albi Kovatcheva" userId="7a906a910bc94ccd" providerId="LiveId" clId="{10EE6C78-A2BB-4410-862E-A12D015758FD}" dt="2021-06-20T21:23:29.761" v="3610" actId="700"/>
          <ac:spMkLst>
            <pc:docMk/>
            <pc:sldMk cId="2692144422" sldId="283"/>
            <ac:spMk id="4" creationId="{C9832D83-F47C-487A-BE39-D7ED71099048}"/>
          </ac:spMkLst>
        </pc:spChg>
        <pc:spChg chg="add">
          <ac:chgData name="Albi Kovatcheva" userId="7a906a910bc94ccd" providerId="LiveId" clId="{10EE6C78-A2BB-4410-862E-A12D015758FD}" dt="2021-06-20T22:06:15.088" v="4479" actId="26606"/>
          <ac:spMkLst>
            <pc:docMk/>
            <pc:sldMk cId="2692144422" sldId="283"/>
            <ac:spMk id="8" creationId="{AD21898E-86C0-4C8A-A76C-DF33E844C87A}"/>
          </ac:spMkLst>
        </pc:spChg>
        <pc:spChg chg="add">
          <ac:chgData name="Albi Kovatcheva" userId="7a906a910bc94ccd" providerId="LiveId" clId="{10EE6C78-A2BB-4410-862E-A12D015758FD}" dt="2021-06-20T22:06:15.088" v="4479" actId="26606"/>
          <ac:spMkLst>
            <pc:docMk/>
            <pc:sldMk cId="2692144422" sldId="283"/>
            <ac:spMk id="10" creationId="{5C8F04BD-D093-45D0-B54C-50FDB308B4EE}"/>
          </ac:spMkLst>
        </pc:spChg>
      </pc:sldChg>
      <pc:sldChg chg="addSp delSp modSp add mod setBg modClrScheme setClrOvrMap chgLayout">
        <pc:chgData name="Albi Kovatcheva" userId="7a906a910bc94ccd" providerId="LiveId" clId="{10EE6C78-A2BB-4410-862E-A12D015758FD}" dt="2021-06-20T21:28:03.505" v="3840" actId="26606"/>
        <pc:sldMkLst>
          <pc:docMk/>
          <pc:sldMk cId="2616545877" sldId="284"/>
        </pc:sldMkLst>
        <pc:spChg chg="mod ord">
          <ac:chgData name="Albi Kovatcheva" userId="7a906a910bc94ccd" providerId="LiveId" clId="{10EE6C78-A2BB-4410-862E-A12D015758FD}" dt="2021-06-20T21:28:03.505" v="3840" actId="26606"/>
          <ac:spMkLst>
            <pc:docMk/>
            <pc:sldMk cId="2616545877" sldId="284"/>
            <ac:spMk id="2" creationId="{BB8F54CC-8FD7-4A77-85D5-37E12122FBB2}"/>
          </ac:spMkLst>
        </pc:spChg>
        <pc:spChg chg="del">
          <ac:chgData name="Albi Kovatcheva" userId="7a906a910bc94ccd" providerId="LiveId" clId="{10EE6C78-A2BB-4410-862E-A12D015758FD}" dt="2021-06-20T21:25:38.879" v="3832" actId="700"/>
          <ac:spMkLst>
            <pc:docMk/>
            <pc:sldMk cId="2616545877" sldId="284"/>
            <ac:spMk id="3" creationId="{CF23A8AC-131E-428C-8921-FBF151F67D14}"/>
          </ac:spMkLst>
        </pc:spChg>
        <pc:spChg chg="del">
          <ac:chgData name="Albi Kovatcheva" userId="7a906a910bc94ccd" providerId="LiveId" clId="{10EE6C78-A2BB-4410-862E-A12D015758FD}" dt="2021-06-20T21:25:38.879" v="3832" actId="700"/>
          <ac:spMkLst>
            <pc:docMk/>
            <pc:sldMk cId="2616545877" sldId="284"/>
            <ac:spMk id="4" creationId="{A4B93BB8-A3CE-4CF0-9659-A87984BE5C81}"/>
          </ac:spMkLst>
        </pc:spChg>
        <pc:spChg chg="add mod ord">
          <ac:chgData name="Albi Kovatcheva" userId="7a906a910bc94ccd" providerId="LiveId" clId="{10EE6C78-A2BB-4410-862E-A12D015758FD}" dt="2021-06-20T21:28:03.505" v="3840" actId="26606"/>
          <ac:spMkLst>
            <pc:docMk/>
            <pc:sldMk cId="2616545877" sldId="284"/>
            <ac:spMk id="5" creationId="{D705FE8A-7720-4283-A8AC-D44962C9968F}"/>
          </ac:spMkLst>
        </pc:spChg>
        <pc:spChg chg="add del">
          <ac:chgData name="Albi Kovatcheva" userId="7a906a910bc94ccd" providerId="LiveId" clId="{10EE6C78-A2BB-4410-862E-A12D015758FD}" dt="2021-06-20T21:27:15.920" v="3838" actId="26606"/>
          <ac:spMkLst>
            <pc:docMk/>
            <pc:sldMk cId="2616545877" sldId="284"/>
            <ac:spMk id="10" creationId="{C27D7A02-907B-496F-BA7E-AA3780733CA7}"/>
          </ac:spMkLst>
        </pc:spChg>
        <pc:spChg chg="add del">
          <ac:chgData name="Albi Kovatcheva" userId="7a906a910bc94ccd" providerId="LiveId" clId="{10EE6C78-A2BB-4410-862E-A12D015758FD}" dt="2021-06-20T21:27:15.920" v="3838" actId="26606"/>
          <ac:spMkLst>
            <pc:docMk/>
            <pc:sldMk cId="2616545877" sldId="284"/>
            <ac:spMk id="12" creationId="{088D065B-39DA-4077-B9CF-E489CE4C0169}"/>
          </ac:spMkLst>
        </pc:spChg>
        <pc:spChg chg="add del">
          <ac:chgData name="Albi Kovatcheva" userId="7a906a910bc94ccd" providerId="LiveId" clId="{10EE6C78-A2BB-4410-862E-A12D015758FD}" dt="2021-06-20T21:28:03.505" v="3840" actId="26606"/>
          <ac:spMkLst>
            <pc:docMk/>
            <pc:sldMk cId="2616545877" sldId="284"/>
            <ac:spMk id="17" creationId="{26BDCA6B-3C9C-4213-A0D9-30BD5F0B073E}"/>
          </ac:spMkLst>
        </pc:spChg>
        <pc:spChg chg="add del">
          <ac:chgData name="Albi Kovatcheva" userId="7a906a910bc94ccd" providerId="LiveId" clId="{10EE6C78-A2BB-4410-862E-A12D015758FD}" dt="2021-06-20T21:28:03.505" v="3840" actId="26606"/>
          <ac:spMkLst>
            <pc:docMk/>
            <pc:sldMk cId="2616545877" sldId="284"/>
            <ac:spMk id="19" creationId="{FDA12F62-867F-4684-B28B-E085D09DCC06}"/>
          </ac:spMkLst>
        </pc:spChg>
        <pc:spChg chg="add">
          <ac:chgData name="Albi Kovatcheva" userId="7a906a910bc94ccd" providerId="LiveId" clId="{10EE6C78-A2BB-4410-862E-A12D015758FD}" dt="2021-06-20T21:28:03.505" v="3840" actId="26606"/>
          <ac:spMkLst>
            <pc:docMk/>
            <pc:sldMk cId="2616545877" sldId="284"/>
            <ac:spMk id="24" creationId="{C27D7A02-907B-496F-BA7E-AA3780733CA7}"/>
          </ac:spMkLst>
        </pc:spChg>
        <pc:spChg chg="add">
          <ac:chgData name="Albi Kovatcheva" userId="7a906a910bc94ccd" providerId="LiveId" clId="{10EE6C78-A2BB-4410-862E-A12D015758FD}" dt="2021-06-20T21:28:03.505" v="3840" actId="26606"/>
          <ac:spMkLst>
            <pc:docMk/>
            <pc:sldMk cId="2616545877" sldId="284"/>
            <ac:spMk id="26" creationId="{088D065B-39DA-4077-B9CF-E489CE4C0169}"/>
          </ac:spMkLst>
        </pc:spChg>
      </pc:sldChg>
      <pc:sldChg chg="addSp delSp add del setBg delDesignElem">
        <pc:chgData name="Albi Kovatcheva" userId="7a906a910bc94ccd" providerId="LiveId" clId="{10EE6C78-A2BB-4410-862E-A12D015758FD}" dt="2021-06-20T21:41:40.572" v="3897"/>
        <pc:sldMkLst>
          <pc:docMk/>
          <pc:sldMk cId="625662379" sldId="285"/>
        </pc:sldMkLst>
        <pc:spChg chg="add del">
          <ac:chgData name="Albi Kovatcheva" userId="7a906a910bc94ccd" providerId="LiveId" clId="{10EE6C78-A2BB-4410-862E-A12D015758FD}" dt="2021-06-20T21:41:40.572" v="3897"/>
          <ac:spMkLst>
            <pc:docMk/>
            <pc:sldMk cId="625662379" sldId="285"/>
            <ac:spMk id="11" creationId="{4038CB10-1F5C-4D54-9DF7-12586DE5B007}"/>
          </ac:spMkLst>
        </pc:spChg>
        <pc:spChg chg="add del">
          <ac:chgData name="Albi Kovatcheva" userId="7a906a910bc94ccd" providerId="LiveId" clId="{10EE6C78-A2BB-4410-862E-A12D015758FD}" dt="2021-06-20T21:41:40.572" v="3897"/>
          <ac:spMkLst>
            <pc:docMk/>
            <pc:sldMk cId="625662379" sldId="285"/>
            <ac:spMk id="13" creationId="{73ED6512-6858-4552-B699-9A97FE9A4EA2}"/>
          </ac:spMkLst>
        </pc:spChg>
      </pc:sldChg>
      <pc:sldChg chg="add del">
        <pc:chgData name="Albi Kovatcheva" userId="7a906a910bc94ccd" providerId="LiveId" clId="{10EE6C78-A2BB-4410-862E-A12D015758FD}" dt="2021-06-20T21:37:36.957" v="3867" actId="2890"/>
        <pc:sldMkLst>
          <pc:docMk/>
          <pc:sldMk cId="2106126488" sldId="285"/>
        </pc:sldMkLst>
      </pc:sldChg>
      <pc:sldChg chg="addSp delSp add del setBg delDesignElem">
        <pc:chgData name="Albi Kovatcheva" userId="7a906a910bc94ccd" providerId="LiveId" clId="{10EE6C78-A2BB-4410-862E-A12D015758FD}" dt="2021-06-20T21:37:25.371" v="3865"/>
        <pc:sldMkLst>
          <pc:docMk/>
          <pc:sldMk cId="2346732876" sldId="285"/>
        </pc:sldMkLst>
        <pc:spChg chg="add del">
          <ac:chgData name="Albi Kovatcheva" userId="7a906a910bc94ccd" providerId="LiveId" clId="{10EE6C78-A2BB-4410-862E-A12D015758FD}" dt="2021-06-20T21:37:25.371" v="3865"/>
          <ac:spMkLst>
            <pc:docMk/>
            <pc:sldMk cId="2346732876" sldId="285"/>
            <ac:spMk id="25" creationId="{4038CB10-1F5C-4D54-9DF7-12586DE5B007}"/>
          </ac:spMkLst>
        </pc:spChg>
        <pc:spChg chg="add del">
          <ac:chgData name="Albi Kovatcheva" userId="7a906a910bc94ccd" providerId="LiveId" clId="{10EE6C78-A2BB-4410-862E-A12D015758FD}" dt="2021-06-20T21:37:25.371" v="3865"/>
          <ac:spMkLst>
            <pc:docMk/>
            <pc:sldMk cId="2346732876" sldId="285"/>
            <ac:spMk id="27" creationId="{73ED6512-6858-4552-B699-9A97FE9A4EA2}"/>
          </ac:spMkLst>
        </pc:spChg>
      </pc:sldChg>
      <pc:sldChg chg="addSp delSp modSp add mod ord">
        <pc:chgData name="Albi Kovatcheva" userId="7a906a910bc94ccd" providerId="LiveId" clId="{10EE6C78-A2BB-4410-862E-A12D015758FD}" dt="2021-06-20T21:50:11.517" v="3992" actId="478"/>
        <pc:sldMkLst>
          <pc:docMk/>
          <pc:sldMk cId="2427290444" sldId="285"/>
        </pc:sldMkLst>
        <pc:spChg chg="mod">
          <ac:chgData name="Albi Kovatcheva" userId="7a906a910bc94ccd" providerId="LiveId" clId="{10EE6C78-A2BB-4410-862E-A12D015758FD}" dt="2021-06-20T21:43:17.532" v="3929" actId="26606"/>
          <ac:spMkLst>
            <pc:docMk/>
            <pc:sldMk cId="2427290444" sldId="285"/>
            <ac:spMk id="2" creationId="{2BA87BE3-FA0F-4252-BC4A-30384455AC8B}"/>
          </ac:spMkLst>
        </pc:spChg>
        <pc:spChg chg="mod">
          <ac:chgData name="Albi Kovatcheva" userId="7a906a910bc94ccd" providerId="LiveId" clId="{10EE6C78-A2BB-4410-862E-A12D015758FD}" dt="2021-06-20T21:43:17.532" v="3929" actId="26606"/>
          <ac:spMkLst>
            <pc:docMk/>
            <pc:sldMk cId="2427290444" sldId="285"/>
            <ac:spMk id="3" creationId="{18E2F861-11FA-4D53-AF35-E8927B2B4F57}"/>
          </ac:spMkLst>
        </pc:spChg>
        <pc:spChg chg="add del mod">
          <ac:chgData name="Albi Kovatcheva" userId="7a906a910bc94ccd" providerId="LiveId" clId="{10EE6C78-A2BB-4410-862E-A12D015758FD}" dt="2021-06-20T21:50:11.517" v="3992" actId="478"/>
          <ac:spMkLst>
            <pc:docMk/>
            <pc:sldMk cId="2427290444" sldId="285"/>
            <ac:spMk id="5" creationId="{D0A80375-1B37-4DD0-BF58-945501A65A3A}"/>
          </ac:spMkLst>
        </pc:spChg>
        <pc:spChg chg="del">
          <ac:chgData name="Albi Kovatcheva" userId="7a906a910bc94ccd" providerId="LiveId" clId="{10EE6C78-A2BB-4410-862E-A12D015758FD}" dt="2021-06-20T21:43:17.532" v="3929" actId="26606"/>
          <ac:spMkLst>
            <pc:docMk/>
            <pc:sldMk cId="2427290444" sldId="285"/>
            <ac:spMk id="11" creationId="{4038CB10-1F5C-4D54-9DF7-12586DE5B007}"/>
          </ac:spMkLst>
        </pc:spChg>
        <pc:spChg chg="del">
          <ac:chgData name="Albi Kovatcheva" userId="7a906a910bc94ccd" providerId="LiveId" clId="{10EE6C78-A2BB-4410-862E-A12D015758FD}" dt="2021-06-20T21:43:17.532" v="3929" actId="26606"/>
          <ac:spMkLst>
            <pc:docMk/>
            <pc:sldMk cId="2427290444" sldId="285"/>
            <ac:spMk id="13" creationId="{73ED6512-6858-4552-B699-9A97FE9A4EA2}"/>
          </ac:spMkLst>
        </pc:spChg>
        <pc:spChg chg="add">
          <ac:chgData name="Albi Kovatcheva" userId="7a906a910bc94ccd" providerId="LiveId" clId="{10EE6C78-A2BB-4410-862E-A12D015758FD}" dt="2021-06-20T21:43:17.532" v="3929" actId="26606"/>
          <ac:spMkLst>
            <pc:docMk/>
            <pc:sldMk cId="2427290444" sldId="285"/>
            <ac:spMk id="18" creationId="{FF9B822F-893E-44C8-963C-64F50ACECBB2}"/>
          </ac:spMkLst>
        </pc:spChg>
        <pc:spChg chg="add">
          <ac:chgData name="Albi Kovatcheva" userId="7a906a910bc94ccd" providerId="LiveId" clId="{10EE6C78-A2BB-4410-862E-A12D015758FD}" dt="2021-06-20T21:43:17.532" v="3929" actId="26606"/>
          <ac:spMkLst>
            <pc:docMk/>
            <pc:sldMk cId="2427290444" sldId="285"/>
            <ac:spMk id="20" creationId="{EBF87945-A001-489F-9D9B-7D9435F0B9CA}"/>
          </ac:spMkLst>
        </pc:spChg>
        <pc:picChg chg="del mod">
          <ac:chgData name="Albi Kovatcheva" userId="7a906a910bc94ccd" providerId="LiveId" clId="{10EE6C78-A2BB-4410-862E-A12D015758FD}" dt="2021-06-20T21:50:07.290" v="3989" actId="478"/>
          <ac:picMkLst>
            <pc:docMk/>
            <pc:sldMk cId="2427290444" sldId="285"/>
            <ac:picMk id="6" creationId="{C89603A5-701D-4DE4-A267-5422C3D25E73}"/>
          </ac:picMkLst>
        </pc:picChg>
        <pc:picChg chg="add mod">
          <ac:chgData name="Albi Kovatcheva" userId="7a906a910bc94ccd" providerId="LiveId" clId="{10EE6C78-A2BB-4410-862E-A12D015758FD}" dt="2021-06-20T21:50:09.713" v="3991" actId="1076"/>
          <ac:picMkLst>
            <pc:docMk/>
            <pc:sldMk cId="2427290444" sldId="285"/>
            <ac:picMk id="12" creationId="{92B13CD8-6774-4D68-BE68-34B26A4283C4}"/>
          </ac:picMkLst>
        </pc:picChg>
      </pc:sldChg>
      <pc:sldChg chg="addSp delSp modSp add mod ord">
        <pc:chgData name="Albi Kovatcheva" userId="7a906a910bc94ccd" providerId="LiveId" clId="{10EE6C78-A2BB-4410-862E-A12D015758FD}" dt="2021-06-20T21:46:53.896" v="3964" actId="1076"/>
        <pc:sldMkLst>
          <pc:docMk/>
          <pc:sldMk cId="809736395" sldId="286"/>
        </pc:sldMkLst>
        <pc:spChg chg="mod">
          <ac:chgData name="Albi Kovatcheva" userId="7a906a910bc94ccd" providerId="LiveId" clId="{10EE6C78-A2BB-4410-862E-A12D015758FD}" dt="2021-06-20T21:45:29.586" v="3941" actId="20577"/>
          <ac:spMkLst>
            <pc:docMk/>
            <pc:sldMk cId="809736395" sldId="286"/>
            <ac:spMk id="3" creationId="{616A4C80-56CD-4D0E-97D2-AE79695A8E56}"/>
          </ac:spMkLst>
        </pc:spChg>
        <pc:spChg chg="add del mod">
          <ac:chgData name="Albi Kovatcheva" userId="7a906a910bc94ccd" providerId="LiveId" clId="{10EE6C78-A2BB-4410-862E-A12D015758FD}" dt="2021-06-20T21:46:33.188" v="3951" actId="478"/>
          <ac:spMkLst>
            <pc:docMk/>
            <pc:sldMk cId="809736395" sldId="286"/>
            <ac:spMk id="5" creationId="{6D7ECD90-4870-4FC1-AD08-B5DEAC0C334A}"/>
          </ac:spMkLst>
        </pc:spChg>
        <pc:graphicFrameChg chg="mod modGraphic">
          <ac:chgData name="Albi Kovatcheva" userId="7a906a910bc94ccd" providerId="LiveId" clId="{10EE6C78-A2BB-4410-862E-A12D015758FD}" dt="2021-06-20T21:46:53.896" v="3964" actId="1076"/>
          <ac:graphicFrameMkLst>
            <pc:docMk/>
            <pc:sldMk cId="809736395" sldId="286"/>
            <ac:graphicFrameMk id="7" creationId="{0BB3C494-185A-4E84-9F0F-B409D54F4661}"/>
          </ac:graphicFrameMkLst>
        </pc:graphicFrameChg>
        <pc:graphicFrameChg chg="add del mod">
          <ac:chgData name="Albi Kovatcheva" userId="7a906a910bc94ccd" providerId="LiveId" clId="{10EE6C78-A2BB-4410-862E-A12D015758FD}" dt="2021-06-20T21:46:47.507" v="3963" actId="478"/>
          <ac:graphicFrameMkLst>
            <pc:docMk/>
            <pc:sldMk cId="809736395" sldId="286"/>
            <ac:graphicFrameMk id="10" creationId="{BF58C978-27AB-4EA7-ABBE-CDBC6BA6A2A8}"/>
          </ac:graphicFrameMkLst>
        </pc:graphicFrameChg>
        <pc:picChg chg="del">
          <ac:chgData name="Albi Kovatcheva" userId="7a906a910bc94ccd" providerId="LiveId" clId="{10EE6C78-A2BB-4410-862E-A12D015758FD}" dt="2021-06-20T21:45:55.369" v="3942" actId="478"/>
          <ac:picMkLst>
            <pc:docMk/>
            <pc:sldMk cId="809736395" sldId="286"/>
            <ac:picMk id="6" creationId="{83A16D30-DFAA-492D-9D2A-3B6B6691A15A}"/>
          </ac:picMkLst>
        </pc:picChg>
        <pc:picChg chg="add mod">
          <ac:chgData name="Albi Kovatcheva" userId="7a906a910bc94ccd" providerId="LiveId" clId="{10EE6C78-A2BB-4410-862E-A12D015758FD}" dt="2021-06-20T21:45:59.286" v="3944" actId="1076"/>
          <ac:picMkLst>
            <pc:docMk/>
            <pc:sldMk cId="809736395" sldId="286"/>
            <ac:picMk id="9" creationId="{9EB7013E-CF38-4E7B-843C-7E8F7594A1F4}"/>
          </ac:picMkLst>
        </pc:picChg>
      </pc:sldChg>
      <pc:sldChg chg="addSp delSp modSp add mod ord">
        <pc:chgData name="Albi Kovatcheva" userId="7a906a910bc94ccd" providerId="LiveId" clId="{10EE6C78-A2BB-4410-862E-A12D015758FD}" dt="2021-06-20T22:04:54.376" v="4286"/>
        <pc:sldMkLst>
          <pc:docMk/>
          <pc:sldMk cId="112810625" sldId="287"/>
        </pc:sldMkLst>
        <pc:spChg chg="add del mod">
          <ac:chgData name="Albi Kovatcheva" userId="7a906a910bc94ccd" providerId="LiveId" clId="{10EE6C78-A2BB-4410-862E-A12D015758FD}" dt="2021-06-20T21:47:36.899" v="3973" actId="478"/>
          <ac:spMkLst>
            <pc:docMk/>
            <pc:sldMk cId="112810625" sldId="287"/>
            <ac:spMk id="3" creationId="{ABACE49B-6257-44C2-A192-2D68C4AE9FB2}"/>
          </ac:spMkLst>
        </pc:spChg>
        <pc:spChg chg="mod">
          <ac:chgData name="Albi Kovatcheva" userId="7a906a910bc94ccd" providerId="LiveId" clId="{10EE6C78-A2BB-4410-862E-A12D015758FD}" dt="2021-06-20T21:47:59.636" v="3974"/>
          <ac:spMkLst>
            <pc:docMk/>
            <pc:sldMk cId="112810625" sldId="287"/>
            <ac:spMk id="4" creationId="{B609BB50-7B6F-4660-B74F-770832D231C7}"/>
          </ac:spMkLst>
        </pc:spChg>
        <pc:spChg chg="mod">
          <ac:chgData name="Albi Kovatcheva" userId="7a906a910bc94ccd" providerId="LiveId" clId="{10EE6C78-A2BB-4410-862E-A12D015758FD}" dt="2021-06-20T22:04:54.376" v="4286"/>
          <ac:spMkLst>
            <pc:docMk/>
            <pc:sldMk cId="112810625" sldId="287"/>
            <ac:spMk id="5" creationId="{BA99BD92-C417-4D5F-824A-189107DE63BC}"/>
          </ac:spMkLst>
        </pc:spChg>
        <pc:picChg chg="add mod">
          <ac:chgData name="Albi Kovatcheva" userId="7a906a910bc94ccd" providerId="LiveId" clId="{10EE6C78-A2BB-4410-862E-A12D015758FD}" dt="2021-06-20T21:47:32.679" v="3972"/>
          <ac:picMkLst>
            <pc:docMk/>
            <pc:sldMk cId="112810625" sldId="287"/>
            <ac:picMk id="9" creationId="{3326E0B8-1FD3-4891-8403-2882F0375168}"/>
          </ac:picMkLst>
        </pc:picChg>
        <pc:picChg chg="del">
          <ac:chgData name="Albi Kovatcheva" userId="7a906a910bc94ccd" providerId="LiveId" clId="{10EE6C78-A2BB-4410-862E-A12D015758FD}" dt="2021-06-20T21:47:32.507" v="3971" actId="478"/>
          <ac:picMkLst>
            <pc:docMk/>
            <pc:sldMk cId="112810625" sldId="287"/>
            <ac:picMk id="14" creationId="{4E80AB8E-3088-4335-AFE5-838F3B3ABB18}"/>
          </ac:picMkLst>
        </pc:picChg>
      </pc:sldChg>
      <pc:sldChg chg="add del">
        <pc:chgData name="Albi Kovatcheva" userId="7a906a910bc94ccd" providerId="LiveId" clId="{10EE6C78-A2BB-4410-862E-A12D015758FD}" dt="2021-06-20T21:47:16.039" v="3967" actId="2890"/>
        <pc:sldMkLst>
          <pc:docMk/>
          <pc:sldMk cId="2066963391" sldId="287"/>
        </pc:sldMkLst>
      </pc:sldChg>
      <pc:sldChg chg="addSp delSp add del setBg delDesignElem">
        <pc:chgData name="Albi Kovatcheva" userId="7a906a910bc94ccd" providerId="LiveId" clId="{10EE6C78-A2BB-4410-862E-A12D015758FD}" dt="2021-06-20T21:53:56.925" v="4006"/>
        <pc:sldMkLst>
          <pc:docMk/>
          <pc:sldMk cId="66217314" sldId="288"/>
        </pc:sldMkLst>
        <pc:spChg chg="add del">
          <ac:chgData name="Albi Kovatcheva" userId="7a906a910bc94ccd" providerId="LiveId" clId="{10EE6C78-A2BB-4410-862E-A12D015758FD}" dt="2021-06-20T21:53:56.925" v="4006"/>
          <ac:spMkLst>
            <pc:docMk/>
            <pc:sldMk cId="66217314" sldId="288"/>
            <ac:spMk id="25" creationId="{4038CB10-1F5C-4D54-9DF7-12586DE5B007}"/>
          </ac:spMkLst>
        </pc:spChg>
        <pc:spChg chg="add del">
          <ac:chgData name="Albi Kovatcheva" userId="7a906a910bc94ccd" providerId="LiveId" clId="{10EE6C78-A2BB-4410-862E-A12D015758FD}" dt="2021-06-20T21:53:56.925" v="4006"/>
          <ac:spMkLst>
            <pc:docMk/>
            <pc:sldMk cId="66217314" sldId="288"/>
            <ac:spMk id="27" creationId="{73ED6512-6858-4552-B699-9A97FE9A4EA2}"/>
          </ac:spMkLst>
        </pc:spChg>
      </pc:sldChg>
      <pc:sldChg chg="addSp delSp modSp add mod ord">
        <pc:chgData name="Albi Kovatcheva" userId="7a906a910bc94ccd" providerId="LiveId" clId="{10EE6C78-A2BB-4410-862E-A12D015758FD}" dt="2021-06-20T21:57:06.669" v="4046"/>
        <pc:sldMkLst>
          <pc:docMk/>
          <pc:sldMk cId="2427178964" sldId="288"/>
        </pc:sldMkLst>
        <pc:spChg chg="mod">
          <ac:chgData name="Albi Kovatcheva" userId="7a906a910bc94ccd" providerId="LiveId" clId="{10EE6C78-A2BB-4410-862E-A12D015758FD}" dt="2021-06-20T21:54:25.945" v="4011" actId="207"/>
          <ac:spMkLst>
            <pc:docMk/>
            <pc:sldMk cId="2427178964" sldId="288"/>
            <ac:spMk id="2" creationId="{72365508-A93D-47A1-8A01-2C7BFD9D68E8}"/>
          </ac:spMkLst>
        </pc:spChg>
        <pc:spChg chg="mod">
          <ac:chgData name="Albi Kovatcheva" userId="7a906a910bc94ccd" providerId="LiveId" clId="{10EE6C78-A2BB-4410-862E-A12D015758FD}" dt="2021-06-20T21:54:44.715" v="4013" actId="108"/>
          <ac:spMkLst>
            <pc:docMk/>
            <pc:sldMk cId="2427178964" sldId="288"/>
            <ac:spMk id="3" creationId="{96D556B5-6D68-4E62-8BB8-8B55FD3090BF}"/>
          </ac:spMkLst>
        </pc:spChg>
        <pc:spChg chg="add del mod">
          <ac:chgData name="Albi Kovatcheva" userId="7a906a910bc94ccd" providerId="LiveId" clId="{10EE6C78-A2BB-4410-862E-A12D015758FD}" dt="2021-06-20T21:55:01.803" v="4017" actId="478"/>
          <ac:spMkLst>
            <pc:docMk/>
            <pc:sldMk cId="2427178964" sldId="288"/>
            <ac:spMk id="5" creationId="{717A49B2-5F09-4E73-9A47-C727F1445ED1}"/>
          </ac:spMkLst>
        </pc:spChg>
        <pc:spChg chg="add mod ord">
          <ac:chgData name="Albi Kovatcheva" userId="7a906a910bc94ccd" providerId="LiveId" clId="{10EE6C78-A2BB-4410-862E-A12D015758FD}" dt="2021-06-20T21:57:06.669" v="4046"/>
          <ac:spMkLst>
            <pc:docMk/>
            <pc:sldMk cId="2427178964" sldId="288"/>
            <ac:spMk id="11" creationId="{50F11983-D93C-45AF-9CE5-15DA571A8F07}"/>
          </ac:spMkLst>
        </pc:spChg>
        <pc:spChg chg="del">
          <ac:chgData name="Albi Kovatcheva" userId="7a906a910bc94ccd" providerId="LiveId" clId="{10EE6C78-A2BB-4410-862E-A12D015758FD}" dt="2021-06-20T21:54:58.005" v="4015" actId="478"/>
          <ac:spMkLst>
            <pc:docMk/>
            <pc:sldMk cId="2427178964" sldId="288"/>
            <ac:spMk id="14" creationId="{6DBADB79-295B-4290-A5B6-D02A8AF8E7B3}"/>
          </ac:spMkLst>
        </pc:spChg>
        <pc:picChg chg="del">
          <ac:chgData name="Albi Kovatcheva" userId="7a906a910bc94ccd" providerId="LiveId" clId="{10EE6C78-A2BB-4410-862E-A12D015758FD}" dt="2021-06-20T21:54:55.715" v="4014" actId="478"/>
          <ac:picMkLst>
            <pc:docMk/>
            <pc:sldMk cId="2427178964" sldId="288"/>
            <ac:picMk id="6" creationId="{698551A8-1910-4387-9E01-04C3A6C1E571}"/>
          </ac:picMkLst>
        </pc:picChg>
        <pc:picChg chg="add del mod">
          <ac:chgData name="Albi Kovatcheva" userId="7a906a910bc94ccd" providerId="LiveId" clId="{10EE6C78-A2BB-4410-862E-A12D015758FD}" dt="2021-06-20T21:56:12.210" v="4030" actId="478"/>
          <ac:picMkLst>
            <pc:docMk/>
            <pc:sldMk cId="2427178964" sldId="288"/>
            <ac:picMk id="10" creationId="{341AEC22-7D65-4E2F-987B-6A2F1E9D8A80}"/>
          </ac:picMkLst>
        </pc:picChg>
        <pc:picChg chg="add mod">
          <ac:chgData name="Albi Kovatcheva" userId="7a906a910bc94ccd" providerId="LiveId" clId="{10EE6C78-A2BB-4410-862E-A12D015758FD}" dt="2021-06-20T21:56:18.567" v="4033" actId="1076"/>
          <ac:picMkLst>
            <pc:docMk/>
            <pc:sldMk cId="2427178964" sldId="288"/>
            <ac:picMk id="12" creationId="{6823AFAE-688A-440E-9620-57E6F9DDE9D2}"/>
          </ac:picMkLst>
        </pc:picChg>
      </pc:sldChg>
      <pc:sldChg chg="addSp delSp modSp add mod">
        <pc:chgData name="Albi Kovatcheva" userId="7a906a910bc94ccd" providerId="LiveId" clId="{10EE6C78-A2BB-4410-862E-A12D015758FD}" dt="2021-06-20T21:57:51.255" v="4058" actId="20577"/>
        <pc:sldMkLst>
          <pc:docMk/>
          <pc:sldMk cId="3978430132" sldId="289"/>
        </pc:sldMkLst>
        <pc:spChg chg="mod">
          <ac:chgData name="Albi Kovatcheva" userId="7a906a910bc94ccd" providerId="LiveId" clId="{10EE6C78-A2BB-4410-862E-A12D015758FD}" dt="2021-06-20T21:57:51.255" v="4058" actId="20577"/>
          <ac:spMkLst>
            <pc:docMk/>
            <pc:sldMk cId="3978430132" sldId="289"/>
            <ac:spMk id="2" creationId="{72365508-A93D-47A1-8A01-2C7BFD9D68E8}"/>
          </ac:spMkLst>
        </pc:spChg>
        <pc:spChg chg="mod">
          <ac:chgData name="Albi Kovatcheva" userId="7a906a910bc94ccd" providerId="LiveId" clId="{10EE6C78-A2BB-4410-862E-A12D015758FD}" dt="2021-06-20T21:55:40.851" v="4028" actId="20577"/>
          <ac:spMkLst>
            <pc:docMk/>
            <pc:sldMk cId="3978430132" sldId="289"/>
            <ac:spMk id="3" creationId="{96D556B5-6D68-4E62-8BB8-8B55FD3090BF}"/>
          </ac:spMkLst>
        </pc:spChg>
        <pc:spChg chg="add mod">
          <ac:chgData name="Albi Kovatcheva" userId="7a906a910bc94ccd" providerId="LiveId" clId="{10EE6C78-A2BB-4410-862E-A12D015758FD}" dt="2021-06-20T21:57:19.445" v="4049"/>
          <ac:spMkLst>
            <pc:docMk/>
            <pc:sldMk cId="3978430132" sldId="289"/>
            <ac:spMk id="9" creationId="{18C5D99D-5818-4255-BFF0-E399107AADE7}"/>
          </ac:spMkLst>
        </pc:spChg>
        <pc:spChg chg="del">
          <ac:chgData name="Albi Kovatcheva" userId="7a906a910bc94ccd" providerId="LiveId" clId="{10EE6C78-A2BB-4410-862E-A12D015758FD}" dt="2021-06-20T21:57:15.314" v="4048" actId="478"/>
          <ac:spMkLst>
            <pc:docMk/>
            <pc:sldMk cId="3978430132" sldId="289"/>
            <ac:spMk id="11" creationId="{50F11983-D93C-45AF-9CE5-15DA571A8F07}"/>
          </ac:spMkLst>
        </pc:spChg>
        <pc:picChg chg="add mod">
          <ac:chgData name="Albi Kovatcheva" userId="7a906a910bc94ccd" providerId="LiveId" clId="{10EE6C78-A2BB-4410-862E-A12D015758FD}" dt="2021-06-20T21:57:19.445" v="4049"/>
          <ac:picMkLst>
            <pc:docMk/>
            <pc:sldMk cId="3978430132" sldId="289"/>
            <ac:picMk id="8" creationId="{6466C30C-FDD1-43B8-B843-D23888779A4B}"/>
          </ac:picMkLst>
        </pc:picChg>
        <pc:picChg chg="del">
          <ac:chgData name="Albi Kovatcheva" userId="7a906a910bc94ccd" providerId="LiveId" clId="{10EE6C78-A2BB-4410-862E-A12D015758FD}" dt="2021-06-20T21:57:12.940" v="4047" actId="478"/>
          <ac:picMkLst>
            <pc:docMk/>
            <pc:sldMk cId="3978430132" sldId="289"/>
            <ac:picMk id="10" creationId="{341AEC22-7D65-4E2F-987B-6A2F1E9D8A80}"/>
          </ac:picMkLst>
        </pc:picChg>
      </pc:sldChg>
      <pc:sldChg chg="add del ord">
        <pc:chgData name="Albi Kovatcheva" userId="7a906a910bc94ccd" providerId="LiveId" clId="{10EE6C78-A2BB-4410-862E-A12D015758FD}" dt="2021-06-20T21:59:16.304" v="4067" actId="47"/>
        <pc:sldMkLst>
          <pc:docMk/>
          <pc:sldMk cId="2316696600" sldId="290"/>
        </pc:sldMkLst>
      </pc:sldChg>
      <pc:sldChg chg="addSp delSp modSp add mod ord">
        <pc:chgData name="Albi Kovatcheva" userId="7a906a910bc94ccd" providerId="LiveId" clId="{10EE6C78-A2BB-4410-862E-A12D015758FD}" dt="2021-06-20T22:19:30.304" v="5193" actId="20577"/>
        <pc:sldMkLst>
          <pc:docMk/>
          <pc:sldMk cId="2575481487" sldId="290"/>
        </pc:sldMkLst>
        <pc:spChg chg="mod">
          <ac:chgData name="Albi Kovatcheva" userId="7a906a910bc94ccd" providerId="LiveId" clId="{10EE6C78-A2BB-4410-862E-A12D015758FD}" dt="2021-06-20T22:19:30.304" v="5193" actId="20577"/>
          <ac:spMkLst>
            <pc:docMk/>
            <pc:sldMk cId="2575481487" sldId="290"/>
            <ac:spMk id="3" creationId="{53B1DB09-340B-48A4-9291-8003ACB7DDF7}"/>
          </ac:spMkLst>
        </pc:spChg>
        <pc:spChg chg="add del mod">
          <ac:chgData name="Albi Kovatcheva" userId="7a906a910bc94ccd" providerId="LiveId" clId="{10EE6C78-A2BB-4410-862E-A12D015758FD}" dt="2021-06-20T22:00:04.473" v="4079" actId="478"/>
          <ac:spMkLst>
            <pc:docMk/>
            <pc:sldMk cId="2575481487" sldId="290"/>
            <ac:spMk id="6" creationId="{CDF595BF-E748-4040-AB03-96A579A925A6}"/>
          </ac:spMkLst>
        </pc:spChg>
        <pc:picChg chg="del">
          <ac:chgData name="Albi Kovatcheva" userId="7a906a910bc94ccd" providerId="LiveId" clId="{10EE6C78-A2BB-4410-862E-A12D015758FD}" dt="2021-06-20T21:59:51.105" v="4072" actId="478"/>
          <ac:picMkLst>
            <pc:docMk/>
            <pc:sldMk cId="2575481487" sldId="290"/>
            <ac:picMk id="5" creationId="{431D9C7A-A69B-4030-958E-1283BBD02913}"/>
          </ac:picMkLst>
        </pc:picChg>
        <pc:picChg chg="add mod">
          <ac:chgData name="Albi Kovatcheva" userId="7a906a910bc94ccd" providerId="LiveId" clId="{10EE6C78-A2BB-4410-862E-A12D015758FD}" dt="2021-06-20T22:00:07.716" v="4080" actId="1076"/>
          <ac:picMkLst>
            <pc:docMk/>
            <pc:sldMk cId="2575481487" sldId="290"/>
            <ac:picMk id="9" creationId="{D0E20354-C9CB-47B8-BC67-6393251AB3B3}"/>
          </ac:picMkLst>
        </pc:picChg>
      </pc:sldChg>
      <pc:sldChg chg="addSp delSp add del setBg delDesignElem">
        <pc:chgData name="Albi Kovatcheva" userId="7a906a910bc94ccd" providerId="LiveId" clId="{10EE6C78-A2BB-4410-862E-A12D015758FD}" dt="2021-06-20T21:58:58.785" v="4063"/>
        <pc:sldMkLst>
          <pc:docMk/>
          <pc:sldMk cId="3814634787" sldId="290"/>
        </pc:sldMkLst>
        <pc:spChg chg="add del">
          <ac:chgData name="Albi Kovatcheva" userId="7a906a910bc94ccd" providerId="LiveId" clId="{10EE6C78-A2BB-4410-862E-A12D015758FD}" dt="2021-06-20T21:58:58.785" v="4063"/>
          <ac:spMkLst>
            <pc:docMk/>
            <pc:sldMk cId="3814634787" sldId="290"/>
            <ac:spMk id="10" creationId="{FF9B822F-893E-44C8-963C-64F50ACECBB2}"/>
          </ac:spMkLst>
        </pc:spChg>
        <pc:spChg chg="add del">
          <ac:chgData name="Albi Kovatcheva" userId="7a906a910bc94ccd" providerId="LiveId" clId="{10EE6C78-A2BB-4410-862E-A12D015758FD}" dt="2021-06-20T21:58:58.785" v="4063"/>
          <ac:spMkLst>
            <pc:docMk/>
            <pc:sldMk cId="3814634787" sldId="290"/>
            <ac:spMk id="12" creationId="{EBF87945-A001-489F-9D9B-7D9435F0B9CA}"/>
          </ac:spMkLst>
        </pc:spChg>
      </pc:sldChg>
      <pc:sldChg chg="new del">
        <pc:chgData name="Albi Kovatcheva" userId="7a906a910bc94ccd" providerId="LiveId" clId="{10EE6C78-A2BB-4410-862E-A12D015758FD}" dt="2021-06-20T22:18:02.557" v="5185" actId="47"/>
        <pc:sldMkLst>
          <pc:docMk/>
          <pc:sldMk cId="2266722216" sldId="291"/>
        </pc:sldMkLst>
      </pc:sldChg>
      <pc:sldChg chg="new del">
        <pc:chgData name="Albi Kovatcheva" userId="7a906a910bc94ccd" providerId="LiveId" clId="{10EE6C78-A2BB-4410-862E-A12D015758FD}" dt="2021-06-20T22:18:03.349" v="5186" actId="47"/>
        <pc:sldMkLst>
          <pc:docMk/>
          <pc:sldMk cId="3984045330" sldId="292"/>
        </pc:sldMkLst>
      </pc:sldChg>
      <pc:sldChg chg="addSp delSp modSp new mod setBg setClrOvrMap">
        <pc:chgData name="Albi Kovatcheva" userId="7a906a910bc94ccd" providerId="LiveId" clId="{10EE6C78-A2BB-4410-862E-A12D015758FD}" dt="2021-06-20T22:17:33.567" v="5184" actId="26606"/>
        <pc:sldMkLst>
          <pc:docMk/>
          <pc:sldMk cId="3371138374" sldId="293"/>
        </pc:sldMkLst>
        <pc:spChg chg="mod">
          <ac:chgData name="Albi Kovatcheva" userId="7a906a910bc94ccd" providerId="LiveId" clId="{10EE6C78-A2BB-4410-862E-A12D015758FD}" dt="2021-06-20T22:17:33.567" v="5184" actId="26606"/>
          <ac:spMkLst>
            <pc:docMk/>
            <pc:sldMk cId="3371138374" sldId="293"/>
            <ac:spMk id="2" creationId="{AF34AC66-81C1-46FA-9687-42279DFC9E8F}"/>
          </ac:spMkLst>
        </pc:spChg>
        <pc:spChg chg="mod">
          <ac:chgData name="Albi Kovatcheva" userId="7a906a910bc94ccd" providerId="LiveId" clId="{10EE6C78-A2BB-4410-862E-A12D015758FD}" dt="2021-06-20T22:17:33.567" v="5184" actId="26606"/>
          <ac:spMkLst>
            <pc:docMk/>
            <pc:sldMk cId="3371138374" sldId="293"/>
            <ac:spMk id="3" creationId="{9F851DA9-B95A-4B74-BDD9-7339CCEF6A5C}"/>
          </ac:spMkLst>
        </pc:spChg>
        <pc:spChg chg="add del">
          <ac:chgData name="Albi Kovatcheva" userId="7a906a910bc94ccd" providerId="LiveId" clId="{10EE6C78-A2BB-4410-862E-A12D015758FD}" dt="2021-06-20T22:17:27.814" v="5183" actId="26606"/>
          <ac:spMkLst>
            <pc:docMk/>
            <pc:sldMk cId="3371138374" sldId="293"/>
            <ac:spMk id="8" creationId="{DFF2AC85-FAA0-4844-813F-83C04D7382E2}"/>
          </ac:spMkLst>
        </pc:spChg>
        <pc:spChg chg="add del">
          <ac:chgData name="Albi Kovatcheva" userId="7a906a910bc94ccd" providerId="LiveId" clId="{10EE6C78-A2BB-4410-862E-A12D015758FD}" dt="2021-06-20T22:17:27.814" v="5183" actId="26606"/>
          <ac:spMkLst>
            <pc:docMk/>
            <pc:sldMk cId="3371138374" sldId="293"/>
            <ac:spMk id="10" creationId="{89CC0F1E-BAA2-47B1-8F83-7ECB9FD9E009}"/>
          </ac:spMkLst>
        </pc:spChg>
        <pc:spChg chg="add del">
          <ac:chgData name="Albi Kovatcheva" userId="7a906a910bc94ccd" providerId="LiveId" clId="{10EE6C78-A2BB-4410-862E-A12D015758FD}" dt="2021-06-20T22:17:33.567" v="5184" actId="26606"/>
          <ac:spMkLst>
            <pc:docMk/>
            <pc:sldMk cId="3371138374" sldId="293"/>
            <ac:spMk id="15" creationId="{AD21898E-86C0-4C8A-A76C-DF33E844C87A}"/>
          </ac:spMkLst>
        </pc:spChg>
        <pc:spChg chg="add del">
          <ac:chgData name="Albi Kovatcheva" userId="7a906a910bc94ccd" providerId="LiveId" clId="{10EE6C78-A2BB-4410-862E-A12D015758FD}" dt="2021-06-20T22:17:33.567" v="5184" actId="26606"/>
          <ac:spMkLst>
            <pc:docMk/>
            <pc:sldMk cId="3371138374" sldId="293"/>
            <ac:spMk id="17" creationId="{5C8F04BD-D093-45D0-B54C-50FDB308B4EE}"/>
          </ac:spMkLst>
        </pc:spChg>
        <pc:spChg chg="add">
          <ac:chgData name="Albi Kovatcheva" userId="7a906a910bc94ccd" providerId="LiveId" clId="{10EE6C78-A2BB-4410-862E-A12D015758FD}" dt="2021-06-20T22:17:33.567" v="5184" actId="26606"/>
          <ac:spMkLst>
            <pc:docMk/>
            <pc:sldMk cId="3371138374" sldId="293"/>
            <ac:spMk id="22" creationId="{DFF2AC85-FAA0-4844-813F-83C04D7382E2}"/>
          </ac:spMkLst>
        </pc:spChg>
        <pc:spChg chg="add">
          <ac:chgData name="Albi Kovatcheva" userId="7a906a910bc94ccd" providerId="LiveId" clId="{10EE6C78-A2BB-4410-862E-A12D015758FD}" dt="2021-06-20T22:17:33.567" v="5184" actId="26606"/>
          <ac:spMkLst>
            <pc:docMk/>
            <pc:sldMk cId="3371138374" sldId="293"/>
            <ac:spMk id="24" creationId="{89CC0F1E-BAA2-47B1-8F83-7ECB9FD9E0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BAB1-8CCF-447E-B78B-21F987E87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373742-ECA6-4550-B088-09DE5E8A4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11499E-A8BE-4B43-8DD8-59A5F24D8A6F}"/>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5" name="Footer Placeholder 4">
            <a:extLst>
              <a:ext uri="{FF2B5EF4-FFF2-40B4-BE49-F238E27FC236}">
                <a16:creationId xmlns:a16="http://schemas.microsoft.com/office/drawing/2014/main" id="{675C83CB-D4C7-460B-BFD2-832897B3E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734F0-D0B3-4ACA-AB4E-106CB43F9B9C}"/>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68263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C47C-B0BC-4AC9-87E0-EB8985F598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432119-2179-4BD9-9734-1419CB74F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EBDBC-402D-46FF-9418-B077C5A493C3}"/>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5" name="Footer Placeholder 4">
            <a:extLst>
              <a:ext uri="{FF2B5EF4-FFF2-40B4-BE49-F238E27FC236}">
                <a16:creationId xmlns:a16="http://schemas.microsoft.com/office/drawing/2014/main" id="{078BE9F9-C274-47C9-9046-B47B86221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C16C6-B9AA-4627-9B71-519BAFCD9E58}"/>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70095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FFAF2-D590-4A31-9E19-824F3BB2D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BAA19-6CC5-45E5-B437-C58308EE2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FE848-F402-4AC0-ABE2-253378F77F99}"/>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5" name="Footer Placeholder 4">
            <a:extLst>
              <a:ext uri="{FF2B5EF4-FFF2-40B4-BE49-F238E27FC236}">
                <a16:creationId xmlns:a16="http://schemas.microsoft.com/office/drawing/2014/main" id="{8BCA678E-C80C-4CB3-BF7C-F4517ADAF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B983B-4FAE-43A9-BD45-6BF485336EEB}"/>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146871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3399-3BDA-4E98-B040-C5C7D25568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17D71-69C6-41E1-98E6-BE8DD8873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7577F-5F73-4BFD-9333-84006B133ADE}"/>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5" name="Footer Placeholder 4">
            <a:extLst>
              <a:ext uri="{FF2B5EF4-FFF2-40B4-BE49-F238E27FC236}">
                <a16:creationId xmlns:a16="http://schemas.microsoft.com/office/drawing/2014/main" id="{4D0404EC-88D8-40A9-9296-CE6315274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E94FA-948D-468A-8C7A-F8A9FFC3CBF6}"/>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123277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EE1F-C0A3-43C7-AFAF-2B2841FF0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E17657-F30E-4B69-891C-E01CE4D8E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C2DD0-7079-47B7-AA60-FD2839F37132}"/>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5" name="Footer Placeholder 4">
            <a:extLst>
              <a:ext uri="{FF2B5EF4-FFF2-40B4-BE49-F238E27FC236}">
                <a16:creationId xmlns:a16="http://schemas.microsoft.com/office/drawing/2014/main" id="{F6BF47F5-C24E-44AF-A7B1-74A9B2222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1C0B3-7F93-4577-A265-4963A664BB1C}"/>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330715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0B94-B0DE-43CF-8077-6DF477019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9BE09-3D47-482F-A83E-3316537EC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5DB496-BBC4-48E8-9AA0-E23131A02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11E21E-03D6-45C2-A423-39A80AA68F4A}"/>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6" name="Footer Placeholder 5">
            <a:extLst>
              <a:ext uri="{FF2B5EF4-FFF2-40B4-BE49-F238E27FC236}">
                <a16:creationId xmlns:a16="http://schemas.microsoft.com/office/drawing/2014/main" id="{DCE19518-DC9D-418A-92BF-9B5181208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A3CFB5-7F21-47E4-86DA-B8AB1ADA3607}"/>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395843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CE1A-EAB8-49E3-A6E1-D9F75FBB0B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893FF-9522-45C3-94D3-35420B840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16EE7-C0B0-48C0-BD21-27629EC201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6302C-8387-418E-B119-71E4516C4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D36C1-D09D-41D1-8FD4-7F35111E52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257E9-EC18-49CB-9F87-7DA871CE4146}"/>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8" name="Footer Placeholder 7">
            <a:extLst>
              <a:ext uri="{FF2B5EF4-FFF2-40B4-BE49-F238E27FC236}">
                <a16:creationId xmlns:a16="http://schemas.microsoft.com/office/drawing/2014/main" id="{80AD357B-DB02-4348-8B26-5DDEBC8197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21194D-7F86-4E9A-AD4A-53C92DF0B92B}"/>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130851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001-ACB8-4758-87FB-B5A3FD90A0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79BE58-AC9E-4083-B640-7D5F8906FAFB}"/>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4" name="Footer Placeholder 3">
            <a:extLst>
              <a:ext uri="{FF2B5EF4-FFF2-40B4-BE49-F238E27FC236}">
                <a16:creationId xmlns:a16="http://schemas.microsoft.com/office/drawing/2014/main" id="{57277981-CE69-4580-AA60-BAB856A2D7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88533F-DCB1-47B7-8A9E-291E4F4FC1A7}"/>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92175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DDF5B-24E3-4803-8639-4BC66092F26A}"/>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3" name="Footer Placeholder 2">
            <a:extLst>
              <a:ext uri="{FF2B5EF4-FFF2-40B4-BE49-F238E27FC236}">
                <a16:creationId xmlns:a16="http://schemas.microsoft.com/office/drawing/2014/main" id="{58679349-23AF-47E3-9925-47C77CEE4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D4FF12-0B0B-486A-894B-84B002759D18}"/>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22650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CAC5-CE3C-4C6A-826C-9381136C0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8E3854-30A1-4E4A-8767-7C504731A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A5F2E9-5E12-4AE3-9898-3E8D066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6A215-700E-407B-99DF-DE9DC143AC3F}"/>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6" name="Footer Placeholder 5">
            <a:extLst>
              <a:ext uri="{FF2B5EF4-FFF2-40B4-BE49-F238E27FC236}">
                <a16:creationId xmlns:a16="http://schemas.microsoft.com/office/drawing/2014/main" id="{B6CE96EB-E1A7-4329-92E9-0A6992BD6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3B687-7743-43B1-98A7-47E93FE7815D}"/>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176452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4EC3-1586-40BE-A4FC-15BEBB603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BDEE25-7624-4B6D-B866-07F36E6CC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5870C-603E-49C8-B695-8B4845B4A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24C75-2F45-4B6E-A62D-C690878CDA64}"/>
              </a:ext>
            </a:extLst>
          </p:cNvPr>
          <p:cNvSpPr>
            <a:spLocks noGrp="1"/>
          </p:cNvSpPr>
          <p:nvPr>
            <p:ph type="dt" sz="half" idx="10"/>
          </p:nvPr>
        </p:nvSpPr>
        <p:spPr/>
        <p:txBody>
          <a:bodyPr/>
          <a:lstStyle/>
          <a:p>
            <a:fld id="{CA07A352-E04B-406B-BABD-BD05B3B1E918}" type="datetimeFigureOut">
              <a:rPr lang="en-US" smtClean="0"/>
              <a:t>6/20/2021</a:t>
            </a:fld>
            <a:endParaRPr lang="en-US"/>
          </a:p>
        </p:txBody>
      </p:sp>
      <p:sp>
        <p:nvSpPr>
          <p:cNvPr id="6" name="Footer Placeholder 5">
            <a:extLst>
              <a:ext uri="{FF2B5EF4-FFF2-40B4-BE49-F238E27FC236}">
                <a16:creationId xmlns:a16="http://schemas.microsoft.com/office/drawing/2014/main" id="{B4FE69F9-1976-4E56-84D3-5A0400FDB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FC6D4-94D4-4415-89D0-B68EDA9968EB}"/>
              </a:ext>
            </a:extLst>
          </p:cNvPr>
          <p:cNvSpPr>
            <a:spLocks noGrp="1"/>
          </p:cNvSpPr>
          <p:nvPr>
            <p:ph type="sldNum" sz="quarter" idx="12"/>
          </p:nvPr>
        </p:nvSpPr>
        <p:spPr/>
        <p:txBody>
          <a:bodyPr/>
          <a:lstStyle/>
          <a:p>
            <a:fld id="{3337843A-3DA2-4548-AD81-E2FCF95C40AA}" type="slidenum">
              <a:rPr lang="en-US" smtClean="0"/>
              <a:t>‹#›</a:t>
            </a:fld>
            <a:endParaRPr lang="en-US"/>
          </a:p>
        </p:txBody>
      </p:sp>
    </p:spTree>
    <p:extLst>
      <p:ext uri="{BB962C8B-B14F-4D97-AF65-F5344CB8AC3E}">
        <p14:creationId xmlns:p14="http://schemas.microsoft.com/office/powerpoint/2010/main" val="363067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C357A-4DC1-4A2D-916A-9D73AD27D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9C653B-35C9-4A45-BADA-14039C81C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7E238-58AC-4870-AD5F-3F796D4C6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7A352-E04B-406B-BABD-BD05B3B1E918}" type="datetimeFigureOut">
              <a:rPr lang="en-US" smtClean="0"/>
              <a:t>6/20/2021</a:t>
            </a:fld>
            <a:endParaRPr lang="en-US"/>
          </a:p>
        </p:txBody>
      </p:sp>
      <p:sp>
        <p:nvSpPr>
          <p:cNvPr id="5" name="Footer Placeholder 4">
            <a:extLst>
              <a:ext uri="{FF2B5EF4-FFF2-40B4-BE49-F238E27FC236}">
                <a16:creationId xmlns:a16="http://schemas.microsoft.com/office/drawing/2014/main" id="{17FCFB21-AE7A-4EA6-8A1D-B695A29C9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F9FFB-8D85-4638-B968-1FFC3E597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7843A-3DA2-4548-AD81-E2FCF95C40AA}" type="slidenum">
              <a:rPr lang="en-US" smtClean="0"/>
              <a:t>‹#›</a:t>
            </a:fld>
            <a:endParaRPr lang="en-US"/>
          </a:p>
        </p:txBody>
      </p:sp>
    </p:spTree>
    <p:extLst>
      <p:ext uri="{BB962C8B-B14F-4D97-AF65-F5344CB8AC3E}">
        <p14:creationId xmlns:p14="http://schemas.microsoft.com/office/powerpoint/2010/main" val="326449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988D932-B46C-4DCC-818C-BDF645F961FF}"/>
              </a:ext>
            </a:extLst>
          </p:cNvPr>
          <p:cNvPicPr>
            <a:picLocks noChangeAspect="1"/>
          </p:cNvPicPr>
          <p:nvPr/>
        </p:nvPicPr>
        <p:blipFill rotWithShape="1">
          <a:blip r:embed="rId2"/>
          <a:srcRect l="9091" t="2339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2AB128-11EB-4797-BA54-27D77745AD85}"/>
              </a:ext>
            </a:extLst>
          </p:cNvPr>
          <p:cNvSpPr>
            <a:spLocks noGrp="1"/>
          </p:cNvSpPr>
          <p:nvPr>
            <p:ph type="ctrTitle"/>
          </p:nvPr>
        </p:nvSpPr>
        <p:spPr>
          <a:xfrm>
            <a:off x="404553" y="3091928"/>
            <a:ext cx="9078562" cy="2387600"/>
          </a:xfrm>
        </p:spPr>
        <p:txBody>
          <a:bodyPr>
            <a:normAutofit/>
          </a:bodyPr>
          <a:lstStyle/>
          <a:p>
            <a:pPr algn="l"/>
            <a:r>
              <a:rPr lang="en-US" sz="6600"/>
              <a:t>mtCars: Vehicle Peformance</a:t>
            </a:r>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6FEC74C-60D4-4490-AC94-4C5DF1D0FEE5}"/>
              </a:ext>
            </a:extLst>
          </p:cNvPr>
          <p:cNvSpPr>
            <a:spLocks noGrp="1"/>
          </p:cNvSpPr>
          <p:nvPr>
            <p:ph type="subTitle" idx="1"/>
          </p:nvPr>
        </p:nvSpPr>
        <p:spPr>
          <a:xfrm>
            <a:off x="404553" y="5624945"/>
            <a:ext cx="9078562" cy="592975"/>
          </a:xfrm>
        </p:spPr>
        <p:txBody>
          <a:bodyPr anchor="ctr">
            <a:normAutofit/>
          </a:bodyPr>
          <a:lstStyle/>
          <a:p>
            <a:pPr algn="l"/>
            <a:r>
              <a:rPr lang="en-US"/>
              <a:t>Alberta “Albi” Kovatcheva</a:t>
            </a:r>
          </a:p>
        </p:txBody>
      </p:sp>
    </p:spTree>
    <p:extLst>
      <p:ext uri="{BB962C8B-B14F-4D97-AF65-F5344CB8AC3E}">
        <p14:creationId xmlns:p14="http://schemas.microsoft.com/office/powerpoint/2010/main" val="22598064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B9908-BC04-4130-AB09-09F2FB055354}"/>
              </a:ext>
            </a:extLst>
          </p:cNvPr>
          <p:cNvSpPr>
            <a:spLocks noGrp="1"/>
          </p:cNvSpPr>
          <p:nvPr>
            <p:ph type="title"/>
          </p:nvPr>
        </p:nvSpPr>
        <p:spPr>
          <a:xfrm>
            <a:off x="838199" y="4272030"/>
            <a:ext cx="3515591" cy="1881559"/>
          </a:xfrm>
        </p:spPr>
        <p:txBody>
          <a:bodyPr vert="horz" lIns="91440" tIns="45720" rIns="91440" bIns="45720" rtlCol="0" anchor="ctr">
            <a:normAutofit/>
          </a:bodyPr>
          <a:lstStyle/>
          <a:p>
            <a:r>
              <a:rPr lang="en-US" sz="3200">
                <a:solidFill>
                  <a:schemeClr val="bg1"/>
                </a:solidFill>
              </a:rPr>
              <a:t>Analysis</a:t>
            </a:r>
          </a:p>
        </p:txBody>
      </p:sp>
      <p:pic>
        <p:nvPicPr>
          <p:cNvPr id="6" name="Content Placeholder 5">
            <a:extLst>
              <a:ext uri="{FF2B5EF4-FFF2-40B4-BE49-F238E27FC236}">
                <a16:creationId xmlns:a16="http://schemas.microsoft.com/office/drawing/2014/main" id="{83A16D30-DFAA-492D-9D2A-3B6B6691A15A}"/>
              </a:ext>
            </a:extLst>
          </p:cNvPr>
          <p:cNvPicPr>
            <a:picLocks noGrp="1" noChangeAspect="1"/>
          </p:cNvPicPr>
          <p:nvPr>
            <p:ph sz="half" idx="2"/>
          </p:nvPr>
        </p:nvPicPr>
        <p:blipFill>
          <a:blip r:embed="rId2"/>
          <a:stretch>
            <a:fillRect/>
          </a:stretch>
        </p:blipFill>
        <p:spPr>
          <a:xfrm>
            <a:off x="548639" y="412579"/>
            <a:ext cx="5422392" cy="3375438"/>
          </a:xfrm>
          <a:prstGeom prst="rect">
            <a:avLst/>
          </a:prstGeom>
        </p:spPr>
      </p:pic>
      <p:sp>
        <p:nvSpPr>
          <p:cNvPr id="3" name="Content Placeholder 2">
            <a:extLst>
              <a:ext uri="{FF2B5EF4-FFF2-40B4-BE49-F238E27FC236}">
                <a16:creationId xmlns:a16="http://schemas.microsoft.com/office/drawing/2014/main" id="{616A4C80-56CD-4D0E-97D2-AE79695A8E56}"/>
              </a:ext>
            </a:extLst>
          </p:cNvPr>
          <p:cNvSpPr>
            <a:spLocks noGrp="1"/>
          </p:cNvSpPr>
          <p:nvPr>
            <p:ph sz="half" idx="1"/>
          </p:nvPr>
        </p:nvSpPr>
        <p:spPr>
          <a:xfrm>
            <a:off x="4769893" y="4272030"/>
            <a:ext cx="6583908" cy="1881559"/>
          </a:xfrm>
        </p:spPr>
        <p:txBody>
          <a:bodyPr vert="horz" lIns="91440" tIns="45720" rIns="91440" bIns="45720" rtlCol="0" anchor="ctr">
            <a:normAutofit/>
          </a:bodyPr>
          <a:lstStyle/>
          <a:p>
            <a:pPr marL="0"/>
            <a:r>
              <a:rPr lang="en-US" sz="2000" dirty="0">
                <a:solidFill>
                  <a:schemeClr val="bg1"/>
                </a:solidFill>
              </a:rPr>
              <a:t>Because the absolute value of the correlation coefficient, r, exceeds 0.7, the negative correlation between quarter mile time and engine horsepower is strong.</a:t>
            </a:r>
          </a:p>
          <a:p>
            <a:pPr marL="0"/>
            <a:r>
              <a:rPr lang="en-US" sz="2000" dirty="0">
                <a:solidFill>
                  <a:schemeClr val="bg1"/>
                </a:solidFill>
              </a:rPr>
              <a:t>Because p &lt; 0.5, the correlation is statistically significant.</a:t>
            </a:r>
          </a:p>
        </p:txBody>
      </p:sp>
      <p:graphicFrame>
        <p:nvGraphicFramePr>
          <p:cNvPr id="7" name="Table 8">
            <a:extLst>
              <a:ext uri="{FF2B5EF4-FFF2-40B4-BE49-F238E27FC236}">
                <a16:creationId xmlns:a16="http://schemas.microsoft.com/office/drawing/2014/main" id="{0BB3C494-185A-4E84-9F0F-B409D54F4661}"/>
              </a:ext>
            </a:extLst>
          </p:cNvPr>
          <p:cNvGraphicFramePr>
            <a:graphicFrameLocks noGrp="1"/>
          </p:cNvGraphicFramePr>
          <p:nvPr>
            <p:extLst>
              <p:ext uri="{D42A27DB-BD31-4B8C-83A1-F6EECF244321}">
                <p14:modId xmlns:p14="http://schemas.microsoft.com/office/powerpoint/2010/main" val="1200852466"/>
              </p:ext>
            </p:extLst>
          </p:nvPr>
        </p:nvGraphicFramePr>
        <p:xfrm>
          <a:off x="6220971" y="795870"/>
          <a:ext cx="5422391" cy="2608859"/>
        </p:xfrm>
        <a:graphic>
          <a:graphicData uri="http://schemas.openxmlformats.org/drawingml/2006/table">
            <a:tbl>
              <a:tblPr firstRow="1" bandRow="1">
                <a:solidFill>
                  <a:schemeClr val="bg1"/>
                </a:solidFill>
                <a:tableStyleId>{21E4AEA4-8DFA-4A89-87EB-49C32662AFE0}</a:tableStyleId>
              </a:tblPr>
              <a:tblGrid>
                <a:gridCol w="1889580">
                  <a:extLst>
                    <a:ext uri="{9D8B030D-6E8A-4147-A177-3AD203B41FA5}">
                      <a16:colId xmlns:a16="http://schemas.microsoft.com/office/drawing/2014/main" val="3299159067"/>
                    </a:ext>
                  </a:extLst>
                </a:gridCol>
                <a:gridCol w="1768789">
                  <a:extLst>
                    <a:ext uri="{9D8B030D-6E8A-4147-A177-3AD203B41FA5}">
                      <a16:colId xmlns:a16="http://schemas.microsoft.com/office/drawing/2014/main" val="2337196680"/>
                    </a:ext>
                  </a:extLst>
                </a:gridCol>
                <a:gridCol w="1764022">
                  <a:extLst>
                    <a:ext uri="{9D8B030D-6E8A-4147-A177-3AD203B41FA5}">
                      <a16:colId xmlns:a16="http://schemas.microsoft.com/office/drawing/2014/main" val="144060273"/>
                    </a:ext>
                  </a:extLst>
                </a:gridCol>
              </a:tblGrid>
              <a:tr h="579721">
                <a:tc>
                  <a:txBody>
                    <a:bodyPr/>
                    <a:lstStyle/>
                    <a:p>
                      <a:endParaRPr lang="en-US" sz="1900" b="0" cap="none" spc="0">
                        <a:solidFill>
                          <a:schemeClr val="bg1"/>
                        </a:solidFill>
                      </a:endParaRPr>
                    </a:p>
                  </a:txBody>
                  <a:tcPr marL="164582" marR="254526" marT="126602" marB="126602"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endParaRPr lang="en-US" sz="1900" b="0" cap="none" spc="0">
                        <a:solidFill>
                          <a:schemeClr val="bg1"/>
                        </a:solidFill>
                      </a:endParaRPr>
                    </a:p>
                  </a:txBody>
                  <a:tcPr marL="164582" marR="254526" marT="126602" marB="126602"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900" b="0" cap="none" spc="0">
                          <a:solidFill>
                            <a:schemeClr val="bg1"/>
                          </a:solidFill>
                        </a:rPr>
                        <a:t>Meaning</a:t>
                      </a:r>
                    </a:p>
                  </a:txBody>
                  <a:tcPr marL="164582" marR="254526" marT="126602" marB="126602"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841616496"/>
                  </a:ext>
                </a:extLst>
              </a:tr>
              <a:tr h="869620">
                <a:tc>
                  <a:txBody>
                    <a:bodyPr/>
                    <a:lstStyle/>
                    <a:p>
                      <a:r>
                        <a:rPr lang="en-US" sz="1900" cap="none" spc="0">
                          <a:solidFill>
                            <a:schemeClr val="tx1"/>
                          </a:solidFill>
                        </a:rPr>
                        <a:t>p-value</a:t>
                      </a:r>
                    </a:p>
                  </a:txBody>
                  <a:tcPr marL="164582" marR="254526" marT="126602" marB="126602">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900" cap="none" spc="0">
                          <a:solidFill>
                            <a:schemeClr val="tx1"/>
                          </a:solidFill>
                        </a:rPr>
                        <a:t>5.766e-06 &lt; 0.5</a:t>
                      </a:r>
                    </a:p>
                  </a:txBody>
                  <a:tcPr marL="164582" marR="254526" marT="126602" marB="1266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900" cap="none" spc="0" dirty="0">
                          <a:solidFill>
                            <a:schemeClr val="tx1"/>
                          </a:solidFill>
                        </a:rPr>
                        <a:t>Statistically Significant</a:t>
                      </a:r>
                    </a:p>
                  </a:txBody>
                  <a:tcPr marL="164582" marR="254526" marT="126602" marB="126602">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857830702"/>
                  </a:ext>
                </a:extLst>
              </a:tr>
              <a:tr h="1159518">
                <a:tc>
                  <a:txBody>
                    <a:bodyPr/>
                    <a:lstStyle/>
                    <a:p>
                      <a:r>
                        <a:rPr lang="en-US" sz="1900" cap="none" spc="0">
                          <a:solidFill>
                            <a:schemeClr val="tx1"/>
                          </a:solidFill>
                        </a:rPr>
                        <a:t>R (Correlation </a:t>
                      </a:r>
                    </a:p>
                    <a:p>
                      <a:r>
                        <a:rPr lang="en-US" sz="1900" cap="none" spc="0">
                          <a:solidFill>
                            <a:schemeClr val="tx1"/>
                          </a:solidFill>
                        </a:rPr>
                        <a:t>Coefficient)</a:t>
                      </a:r>
                    </a:p>
                  </a:txBody>
                  <a:tcPr marL="164582" marR="254526" marT="126602" marB="1266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r>
                        <a:rPr lang="en-US" sz="1900" cap="none" spc="0">
                          <a:solidFill>
                            <a:schemeClr val="tx1"/>
                          </a:solidFill>
                        </a:rPr>
                        <a:t>-0.7082234 </a:t>
                      </a:r>
                    </a:p>
                  </a:txBody>
                  <a:tcPr marL="164582" marR="254526" marT="126602" marB="1266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r>
                        <a:rPr lang="en-US" sz="1900" cap="none" spc="0" dirty="0">
                          <a:solidFill>
                            <a:schemeClr val="tx1"/>
                          </a:solidFill>
                        </a:rPr>
                        <a:t>Strong Negative </a:t>
                      </a:r>
                    </a:p>
                    <a:p>
                      <a:r>
                        <a:rPr lang="en-US" sz="1900" cap="none" spc="0" dirty="0">
                          <a:solidFill>
                            <a:schemeClr val="tx1"/>
                          </a:solidFill>
                        </a:rPr>
                        <a:t>Correlation</a:t>
                      </a:r>
                    </a:p>
                  </a:txBody>
                  <a:tcPr marL="164582" marR="254526" marT="126602" marB="126602">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35190821"/>
                  </a:ext>
                </a:extLst>
              </a:tr>
            </a:tbl>
          </a:graphicData>
        </a:graphic>
      </p:graphicFrame>
    </p:spTree>
    <p:extLst>
      <p:ext uri="{BB962C8B-B14F-4D97-AF65-F5344CB8AC3E}">
        <p14:creationId xmlns:p14="http://schemas.microsoft.com/office/powerpoint/2010/main" val="67582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31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365508-A93D-47A1-8A01-2C7BFD9D68E8}"/>
              </a:ext>
            </a:extLst>
          </p:cNvPr>
          <p:cNvSpPr>
            <a:spLocks noGrp="1"/>
          </p:cNvSpPr>
          <p:nvPr>
            <p:ph type="title"/>
          </p:nvPr>
        </p:nvSpPr>
        <p:spPr>
          <a:xfrm>
            <a:off x="524256" y="491260"/>
            <a:ext cx="6594189" cy="1625210"/>
          </a:xfrm>
        </p:spPr>
        <p:txBody>
          <a:bodyPr vert="horz" lIns="91440" tIns="45720" rIns="91440" bIns="45720" rtlCol="0" anchor="ctr">
            <a:normAutofit fontScale="90000"/>
          </a:bodyPr>
          <a:lstStyle/>
          <a:p>
            <a:r>
              <a:rPr lang="en-US" dirty="0">
                <a:solidFill>
                  <a:schemeClr val="bg1"/>
                </a:solidFill>
              </a:rPr>
              <a:t>Linear Regression of Quarter Mile Time vs. Engine Performance</a:t>
            </a:r>
          </a:p>
        </p:txBody>
      </p:sp>
      <p:pic>
        <p:nvPicPr>
          <p:cNvPr id="6" name="Content Placeholder 5">
            <a:extLst>
              <a:ext uri="{FF2B5EF4-FFF2-40B4-BE49-F238E27FC236}">
                <a16:creationId xmlns:a16="http://schemas.microsoft.com/office/drawing/2014/main" id="{698551A8-1910-4387-9E01-04C3A6C1E571}"/>
              </a:ext>
            </a:extLst>
          </p:cNvPr>
          <p:cNvPicPr>
            <a:picLocks noGrp="1" noChangeAspect="1"/>
          </p:cNvPicPr>
          <p:nvPr>
            <p:ph sz="half" idx="2"/>
          </p:nvPr>
        </p:nvPicPr>
        <p:blipFill rotWithShape="1">
          <a:blip r:embed="rId2"/>
          <a:srcRect t="902" r="1" b="6235"/>
          <a:stretch/>
        </p:blipFill>
        <p:spPr>
          <a:xfrm>
            <a:off x="327547" y="2454903"/>
            <a:ext cx="7058306" cy="4080254"/>
          </a:xfrm>
          <a:prstGeom prst="rect">
            <a:avLst/>
          </a:prstGeom>
        </p:spPr>
      </p:pic>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6D556B5-6D68-4E62-8BB8-8B55FD3090BF}"/>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pPr marL="0" indent="0">
              <a:buNone/>
            </a:pPr>
            <a:r>
              <a:rPr lang="en-US" sz="2000" dirty="0">
                <a:solidFill>
                  <a:srgbClr val="FFFFFF"/>
                </a:solidFill>
              </a:rPr>
              <a:t>Code to compute this linear regression:</a:t>
            </a:r>
          </a:p>
          <a:p>
            <a:pPr marL="0" indent="0">
              <a:buNone/>
            </a:pPr>
            <a:endParaRPr lang="en-US" sz="2000" dirty="0">
              <a:solidFill>
                <a:srgbClr val="FFFFFF"/>
              </a:solidFill>
            </a:endParaRPr>
          </a:p>
          <a:p>
            <a:pPr marL="0" indent="0">
              <a:buNone/>
            </a:pPr>
            <a:r>
              <a:rPr lang="en-US" sz="2000" dirty="0">
                <a:solidFill>
                  <a:srgbClr val="FFFFFF"/>
                </a:solidFill>
              </a:rPr>
              <a:t>linreg1 &lt;- </a:t>
            </a:r>
            <a:r>
              <a:rPr lang="en-US" sz="2000" dirty="0" err="1">
                <a:solidFill>
                  <a:srgbClr val="FFFFFF"/>
                </a:solidFill>
              </a:rPr>
              <a:t>lm</a:t>
            </a:r>
            <a:r>
              <a:rPr lang="en-US" sz="2000" dirty="0">
                <a:solidFill>
                  <a:srgbClr val="FFFFFF"/>
                </a:solidFill>
              </a:rPr>
              <a:t>(</a:t>
            </a:r>
            <a:r>
              <a:rPr lang="en-US" sz="2000" dirty="0" err="1">
                <a:solidFill>
                  <a:srgbClr val="FFFFFF"/>
                </a:solidFill>
              </a:rPr>
              <a:t>qsec</a:t>
            </a:r>
            <a:r>
              <a:rPr lang="en-US" sz="2000" dirty="0">
                <a:solidFill>
                  <a:srgbClr val="FFFFFF"/>
                </a:solidFill>
              </a:rPr>
              <a:t> ~ hp, </a:t>
            </a:r>
            <a:r>
              <a:rPr lang="en-US" sz="2000" dirty="0" err="1">
                <a:solidFill>
                  <a:srgbClr val="FFFFFF"/>
                </a:solidFill>
              </a:rPr>
              <a:t>mtcars</a:t>
            </a:r>
            <a:r>
              <a:rPr lang="en-US" sz="2000" dirty="0">
                <a:solidFill>
                  <a:srgbClr val="FFFFFF"/>
                </a:solidFill>
              </a:rPr>
              <a:t>)</a:t>
            </a:r>
          </a:p>
          <a:p>
            <a:pPr marL="0" indent="0">
              <a:buNone/>
            </a:pPr>
            <a:r>
              <a:rPr lang="en-US" sz="2000" dirty="0">
                <a:solidFill>
                  <a:srgbClr val="FFFFFF"/>
                </a:solidFill>
              </a:rPr>
              <a:t>print(linreg1)</a:t>
            </a:r>
          </a:p>
          <a:p>
            <a:endParaRPr lang="en-US" sz="2000" dirty="0">
              <a:solidFill>
                <a:srgbClr val="FFFFFF"/>
              </a:solidFill>
            </a:endParaRPr>
          </a:p>
          <a:p>
            <a:endParaRPr lang="en-US" sz="2000" dirty="0">
              <a:solidFill>
                <a:srgbClr val="FFFFFF"/>
              </a:solidFill>
            </a:endParaRPr>
          </a:p>
        </p:txBody>
      </p:sp>
      <p:sp>
        <p:nvSpPr>
          <p:cNvPr id="14" name="TextBox 13">
            <a:extLst>
              <a:ext uri="{FF2B5EF4-FFF2-40B4-BE49-F238E27FC236}">
                <a16:creationId xmlns:a16="http://schemas.microsoft.com/office/drawing/2014/main" id="{6DBADB79-295B-4290-A5B6-D02A8AF8E7B3}"/>
              </a:ext>
            </a:extLst>
          </p:cNvPr>
          <p:cNvSpPr txBox="1"/>
          <p:nvPr/>
        </p:nvSpPr>
        <p:spPr>
          <a:xfrm>
            <a:off x="2221234" y="2974574"/>
            <a:ext cx="3500120" cy="369332"/>
          </a:xfrm>
          <a:prstGeom prst="rect">
            <a:avLst/>
          </a:prstGeom>
          <a:noFill/>
        </p:spPr>
        <p:txBody>
          <a:bodyPr wrap="square" rtlCol="0">
            <a:spAutoFit/>
          </a:bodyPr>
          <a:lstStyle/>
          <a:p>
            <a:r>
              <a:rPr lang="en-US" dirty="0"/>
              <a:t>y = -0.01846 x + 20.55635</a:t>
            </a:r>
          </a:p>
        </p:txBody>
      </p:sp>
    </p:spTree>
    <p:extLst>
      <p:ext uri="{BB962C8B-B14F-4D97-AF65-F5344CB8AC3E}">
        <p14:creationId xmlns:p14="http://schemas.microsoft.com/office/powerpoint/2010/main" val="137033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31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2B058B-75A6-436C-8FEE-599ABAC2EA57}"/>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a:solidFill>
                  <a:srgbClr val="FFFFFF"/>
                </a:solidFill>
              </a:rPr>
              <a:t>Analysis</a:t>
            </a:r>
          </a:p>
        </p:txBody>
      </p:sp>
      <p:pic>
        <p:nvPicPr>
          <p:cNvPr id="8" name="Content Placeholder 7">
            <a:extLst>
              <a:ext uri="{FF2B5EF4-FFF2-40B4-BE49-F238E27FC236}">
                <a16:creationId xmlns:a16="http://schemas.microsoft.com/office/drawing/2014/main" id="{E25CF51C-9DA3-418B-83CD-49343FCF8830}"/>
              </a:ext>
            </a:extLst>
          </p:cNvPr>
          <p:cNvPicPr>
            <a:picLocks noGrp="1" noChangeAspect="1"/>
          </p:cNvPicPr>
          <p:nvPr>
            <p:ph sz="half" idx="2"/>
          </p:nvPr>
        </p:nvPicPr>
        <p:blipFill rotWithShape="1">
          <a:blip r:embed="rId2"/>
          <a:srcRect t="903" r="1" b="6234"/>
          <a:stretch/>
        </p:blipFill>
        <p:spPr>
          <a:xfrm>
            <a:off x="327547" y="2454903"/>
            <a:ext cx="7058306" cy="4080254"/>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CC6F3CF-5782-4670-BEF2-5BC4CE8C7E87}"/>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r>
              <a:rPr lang="en-US" sz="2000">
                <a:solidFill>
                  <a:srgbClr val="FFFFFF"/>
                </a:solidFill>
              </a:rPr>
              <a:t>From the mtcars data set, the greatest possible quarter mile time is approximately 20.6 seconds at about 50 hp.</a:t>
            </a:r>
          </a:p>
          <a:p>
            <a:r>
              <a:rPr lang="en-US" sz="2000">
                <a:solidFill>
                  <a:srgbClr val="FFFFFF"/>
                </a:solidFill>
              </a:rPr>
              <a:t>For every 100 hp, the quarter mile time decreases by approximately 1.8 seconds.</a:t>
            </a:r>
          </a:p>
        </p:txBody>
      </p:sp>
      <p:sp>
        <p:nvSpPr>
          <p:cNvPr id="12" name="TextBox 11">
            <a:extLst>
              <a:ext uri="{FF2B5EF4-FFF2-40B4-BE49-F238E27FC236}">
                <a16:creationId xmlns:a16="http://schemas.microsoft.com/office/drawing/2014/main" id="{EF823511-90F6-4B68-BEA1-124B0CEF9504}"/>
              </a:ext>
            </a:extLst>
          </p:cNvPr>
          <p:cNvSpPr txBox="1"/>
          <p:nvPr/>
        </p:nvSpPr>
        <p:spPr>
          <a:xfrm>
            <a:off x="2221234" y="2974574"/>
            <a:ext cx="3500120" cy="369332"/>
          </a:xfrm>
          <a:prstGeom prst="rect">
            <a:avLst/>
          </a:prstGeom>
          <a:noFill/>
        </p:spPr>
        <p:txBody>
          <a:bodyPr wrap="square" rtlCol="0">
            <a:spAutoFit/>
          </a:bodyPr>
          <a:lstStyle/>
          <a:p>
            <a:r>
              <a:rPr lang="en-US" dirty="0"/>
              <a:t>y = -0.01846 x + 20.55635</a:t>
            </a:r>
          </a:p>
        </p:txBody>
      </p:sp>
    </p:spTree>
    <p:extLst>
      <p:ext uri="{BB962C8B-B14F-4D97-AF65-F5344CB8AC3E}">
        <p14:creationId xmlns:p14="http://schemas.microsoft.com/office/powerpoint/2010/main" val="354349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FED96F-2443-435B-A449-CF882EC52D5C}"/>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2600">
                <a:solidFill>
                  <a:schemeClr val="bg1"/>
                </a:solidFill>
              </a:rPr>
              <a:t>Summary of Linear Regression of Quarter Mile Time vs. Engine Performance</a:t>
            </a:r>
          </a:p>
        </p:txBody>
      </p:sp>
      <p:cxnSp>
        <p:nvCxnSpPr>
          <p:cNvPr id="15"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58782E-F514-4A5C-ADF2-D54682865CA8}"/>
              </a:ext>
            </a:extLst>
          </p:cNvPr>
          <p:cNvSpPr>
            <a:spLocks noGrp="1"/>
          </p:cNvSpPr>
          <p:nvPr>
            <p:ph sz="half" idx="1"/>
          </p:nvPr>
        </p:nvSpPr>
        <p:spPr>
          <a:xfrm>
            <a:off x="4945336" y="506727"/>
            <a:ext cx="6609921" cy="1526741"/>
          </a:xfrm>
        </p:spPr>
        <p:txBody>
          <a:bodyPr vert="horz" lIns="91440" tIns="45720" rIns="91440" bIns="45720" rtlCol="0" anchor="ctr">
            <a:normAutofit/>
          </a:bodyPr>
          <a:lstStyle/>
          <a:p>
            <a:pPr marL="0" indent="0">
              <a:buNone/>
            </a:pPr>
            <a:r>
              <a:rPr lang="en-US" sz="2200" dirty="0">
                <a:solidFill>
                  <a:schemeClr val="bg1"/>
                </a:solidFill>
              </a:rPr>
              <a:t>Code to summarize linear regression:</a:t>
            </a:r>
          </a:p>
          <a:p>
            <a:pPr marL="0" indent="0">
              <a:buNone/>
            </a:pPr>
            <a:endParaRPr lang="en-US" sz="2200" dirty="0">
              <a:solidFill>
                <a:schemeClr val="bg1"/>
              </a:solidFill>
            </a:endParaRPr>
          </a:p>
          <a:p>
            <a:pPr marL="0" indent="0">
              <a:buNone/>
            </a:pPr>
            <a:r>
              <a:rPr lang="en-US" sz="2200" dirty="0">
                <a:solidFill>
                  <a:schemeClr val="bg1"/>
                </a:solidFill>
              </a:rPr>
              <a:t>summary(linreg1)</a:t>
            </a:r>
          </a:p>
        </p:txBody>
      </p:sp>
      <p:pic>
        <p:nvPicPr>
          <p:cNvPr id="6" name="Content Placeholder 5">
            <a:extLst>
              <a:ext uri="{FF2B5EF4-FFF2-40B4-BE49-F238E27FC236}">
                <a16:creationId xmlns:a16="http://schemas.microsoft.com/office/drawing/2014/main" id="{FACCB0EB-E069-4AC1-AE7E-03C5C2540130}"/>
              </a:ext>
            </a:extLst>
          </p:cNvPr>
          <p:cNvPicPr>
            <a:picLocks noGrp="1" noChangeAspect="1"/>
          </p:cNvPicPr>
          <p:nvPr>
            <p:ph sz="half" idx="2"/>
          </p:nvPr>
        </p:nvPicPr>
        <p:blipFill>
          <a:blip r:embed="rId2"/>
          <a:stretch>
            <a:fillRect/>
          </a:stretch>
        </p:blipFill>
        <p:spPr>
          <a:xfrm>
            <a:off x="393308" y="2825616"/>
            <a:ext cx="5559480" cy="3145638"/>
          </a:xfrm>
          <a:prstGeom prst="rect">
            <a:avLst/>
          </a:prstGeom>
        </p:spPr>
      </p:pic>
      <p:pic>
        <p:nvPicPr>
          <p:cNvPr id="7" name="Content Placeholder 7">
            <a:extLst>
              <a:ext uri="{FF2B5EF4-FFF2-40B4-BE49-F238E27FC236}">
                <a16:creationId xmlns:a16="http://schemas.microsoft.com/office/drawing/2014/main" id="{E13EAC8A-2390-4EB2-AD26-52B44AB63D68}"/>
              </a:ext>
            </a:extLst>
          </p:cNvPr>
          <p:cNvPicPr>
            <a:picLocks noChangeAspect="1"/>
          </p:cNvPicPr>
          <p:nvPr/>
        </p:nvPicPr>
        <p:blipFill>
          <a:blip r:embed="rId3"/>
          <a:stretch>
            <a:fillRect/>
          </a:stretch>
        </p:blipFill>
        <p:spPr>
          <a:xfrm>
            <a:off x="6251736" y="2676028"/>
            <a:ext cx="5546955" cy="3452978"/>
          </a:xfrm>
          <a:prstGeom prst="rect">
            <a:avLst/>
          </a:prstGeom>
        </p:spPr>
      </p:pic>
      <p:sp>
        <p:nvSpPr>
          <p:cNvPr id="8" name="TextBox 7">
            <a:extLst>
              <a:ext uri="{FF2B5EF4-FFF2-40B4-BE49-F238E27FC236}">
                <a16:creationId xmlns:a16="http://schemas.microsoft.com/office/drawing/2014/main" id="{196AA6F7-D118-4C5A-8700-7AAF31FD7235}"/>
              </a:ext>
            </a:extLst>
          </p:cNvPr>
          <p:cNvSpPr txBox="1"/>
          <p:nvPr/>
        </p:nvSpPr>
        <p:spPr>
          <a:xfrm>
            <a:off x="7581520" y="3059668"/>
            <a:ext cx="3500120" cy="369332"/>
          </a:xfrm>
          <a:prstGeom prst="rect">
            <a:avLst/>
          </a:prstGeom>
          <a:noFill/>
        </p:spPr>
        <p:txBody>
          <a:bodyPr wrap="square" rtlCol="0">
            <a:spAutoFit/>
          </a:bodyPr>
          <a:lstStyle/>
          <a:p>
            <a:pPr>
              <a:spcAft>
                <a:spcPts val="600"/>
              </a:spcAft>
            </a:pPr>
            <a:r>
              <a:rPr lang="en-US" dirty="0"/>
              <a:t>y = -0.01846 x + 20.55635</a:t>
            </a:r>
          </a:p>
        </p:txBody>
      </p:sp>
    </p:spTree>
    <p:extLst>
      <p:ext uri="{BB962C8B-B14F-4D97-AF65-F5344CB8AC3E}">
        <p14:creationId xmlns:p14="http://schemas.microsoft.com/office/powerpoint/2010/main" val="390331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713EE-EEB7-468E-A0C3-ED07D94D0F00}"/>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Analysis</a:t>
            </a:r>
          </a:p>
        </p:txBody>
      </p:sp>
      <p:pic>
        <p:nvPicPr>
          <p:cNvPr id="5" name="Content Placeholder 5">
            <a:extLst>
              <a:ext uri="{FF2B5EF4-FFF2-40B4-BE49-F238E27FC236}">
                <a16:creationId xmlns:a16="http://schemas.microsoft.com/office/drawing/2014/main" id="{431D9C7A-A69B-4030-958E-1283BBD02913}"/>
              </a:ext>
            </a:extLst>
          </p:cNvPr>
          <p:cNvPicPr>
            <a:picLocks noGrp="1" noChangeAspect="1"/>
          </p:cNvPicPr>
          <p:nvPr>
            <p:ph sz="half" idx="2"/>
          </p:nvPr>
        </p:nvPicPr>
        <p:blipFill rotWithShape="1">
          <a:blip r:embed="rId2"/>
          <a:srcRect r="3597"/>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53B1DB09-340B-48A4-9291-8003ACB7DDF7}"/>
              </a:ext>
            </a:extLst>
          </p:cNvPr>
          <p:cNvSpPr>
            <a:spLocks noGrp="1"/>
          </p:cNvSpPr>
          <p:nvPr>
            <p:ph sz="half" idx="1"/>
          </p:nvPr>
        </p:nvSpPr>
        <p:spPr>
          <a:xfrm>
            <a:off x="7546848" y="2516777"/>
            <a:ext cx="3803904" cy="3660185"/>
          </a:xfrm>
        </p:spPr>
        <p:txBody>
          <a:bodyPr vert="horz" lIns="91440" tIns="45720" rIns="91440" bIns="45720" rtlCol="0" anchor="ctr">
            <a:normAutofit fontScale="92500" lnSpcReduction="10000"/>
          </a:bodyPr>
          <a:lstStyle/>
          <a:p>
            <a:r>
              <a:rPr lang="en-US" sz="1700" dirty="0" err="1"/>
              <a:t>Pr</a:t>
            </a:r>
            <a:r>
              <a:rPr lang="en-US" sz="1700" dirty="0"/>
              <a:t>(&gt;|t|) is the p-value of the t-test conducted on horsepower as an individual predictor of quarter mile time.</a:t>
            </a:r>
          </a:p>
          <a:p>
            <a:r>
              <a:rPr lang="en-US" sz="1700" dirty="0" err="1"/>
              <a:t>Pr</a:t>
            </a:r>
            <a:r>
              <a:rPr lang="en-US" sz="1700" dirty="0"/>
              <a:t>(&gt;|t|) = 5.77e-06 &lt; 0.5. Because the results of the t-test are statistically significant, horsepower is a significant predictor of quarter mile time.</a:t>
            </a:r>
          </a:p>
          <a:p>
            <a:r>
              <a:rPr lang="en-US" sz="1700" dirty="0"/>
              <a:t>The Adjusted R-squared value is 0.485, which means that horsepower 48.5% of the factors which affect quarter mile time. </a:t>
            </a:r>
          </a:p>
          <a:p>
            <a:r>
              <a:rPr lang="en-US" sz="1700" dirty="0"/>
              <a:t>This outcome meets the researcher’s expectation and shows that horsepower is significantly related to quarter mile distance.</a:t>
            </a:r>
          </a:p>
        </p:txBody>
      </p:sp>
    </p:spTree>
    <p:extLst>
      <p:ext uri="{BB962C8B-B14F-4D97-AF65-F5344CB8AC3E}">
        <p14:creationId xmlns:p14="http://schemas.microsoft.com/office/powerpoint/2010/main" val="111942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F54CC-8FD7-4A77-85D5-37E12122FBB2}"/>
              </a:ext>
            </a:extLst>
          </p:cNvPr>
          <p:cNvSpPr>
            <a:spLocks noGrp="1"/>
          </p:cNvSpPr>
          <p:nvPr>
            <p:ph type="title"/>
          </p:nvPr>
        </p:nvSpPr>
        <p:spPr>
          <a:xfrm>
            <a:off x="2302092" y="1624334"/>
            <a:ext cx="7587816" cy="1804666"/>
          </a:xfrm>
        </p:spPr>
        <p:txBody>
          <a:bodyPr vert="horz" lIns="91440" tIns="45720" rIns="91440" bIns="45720" rtlCol="0" anchor="b">
            <a:normAutofit/>
          </a:bodyPr>
          <a:lstStyle/>
          <a:p>
            <a:pPr algn="ctr"/>
            <a:r>
              <a:rPr lang="en-US" sz="3200" kern="1200">
                <a:solidFill>
                  <a:schemeClr val="bg1">
                    <a:alpha val="60000"/>
                  </a:schemeClr>
                </a:solidFill>
                <a:latin typeface="+mj-lt"/>
                <a:ea typeface="+mj-ea"/>
                <a:cs typeface="+mj-cs"/>
              </a:rPr>
              <a:t>Part 2: Quarter Mile Time vs. Vehicle Weight</a:t>
            </a:r>
          </a:p>
        </p:txBody>
      </p:sp>
      <p:sp>
        <p:nvSpPr>
          <p:cNvPr id="5" name="Text Placeholder 4">
            <a:extLst>
              <a:ext uri="{FF2B5EF4-FFF2-40B4-BE49-F238E27FC236}">
                <a16:creationId xmlns:a16="http://schemas.microsoft.com/office/drawing/2014/main" id="{18D0AC23-A1EC-40A8-9F7F-D53699E84C9C}"/>
              </a:ext>
            </a:extLst>
          </p:cNvPr>
          <p:cNvSpPr>
            <a:spLocks noGrp="1"/>
          </p:cNvSpPr>
          <p:nvPr>
            <p:ph type="body" idx="1"/>
          </p:nvPr>
        </p:nvSpPr>
        <p:spPr>
          <a:xfrm>
            <a:off x="3048000" y="3884876"/>
            <a:ext cx="6096000" cy="1079006"/>
          </a:xfrm>
        </p:spPr>
        <p:txBody>
          <a:bodyPr vert="horz" lIns="91440" tIns="45720" rIns="91440" bIns="45720" rtlCol="0" anchor="t">
            <a:normAutofit/>
          </a:bodyPr>
          <a:lstStyle/>
          <a:p>
            <a:pPr algn="ctr"/>
            <a:endParaRPr lang="en-US" sz="1400" kern="1200">
              <a:solidFill>
                <a:schemeClr val="bg1"/>
              </a:solidFill>
              <a:latin typeface="+mn-lt"/>
              <a:ea typeface="+mn-ea"/>
              <a:cs typeface="+mn-cs"/>
            </a:endParaRPr>
          </a:p>
        </p:txBody>
      </p:sp>
    </p:spTree>
    <p:extLst>
      <p:ext uri="{BB962C8B-B14F-4D97-AF65-F5344CB8AC3E}">
        <p14:creationId xmlns:p14="http://schemas.microsoft.com/office/powerpoint/2010/main" val="319223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31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609BB50-7B6F-4660-B74F-770832D231C7}"/>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sz="4000" dirty="0">
                <a:solidFill>
                  <a:srgbClr val="FFFFFF"/>
                </a:solidFill>
              </a:rPr>
              <a:t>Scatter Plot of Quarter Mile Time vs. Vehicle Weight</a:t>
            </a:r>
            <a:endParaRPr lang="en-US" sz="4100" dirty="0">
              <a:solidFill>
                <a:srgbClr val="FFFFFF"/>
              </a:solidFill>
            </a:endParaRPr>
          </a:p>
        </p:txBody>
      </p:sp>
      <p:sp>
        <p:nvSpPr>
          <p:cNvPr id="30" name="Rectangle 2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A99BD92-C417-4D5F-824A-189107DE63BC}"/>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pPr marL="0" indent="0">
              <a:buNone/>
            </a:pPr>
            <a:r>
              <a:rPr lang="en-US" sz="1800" dirty="0">
                <a:solidFill>
                  <a:srgbClr val="FFFFFF"/>
                </a:solidFill>
              </a:rPr>
              <a:t>Code to create this scatter plot:</a:t>
            </a:r>
          </a:p>
          <a:p>
            <a:pPr marL="0" indent="0">
              <a:buNone/>
            </a:pPr>
            <a:endParaRPr lang="en-US" sz="1800" dirty="0">
              <a:solidFill>
                <a:srgbClr val="FFFFFF"/>
              </a:solidFill>
            </a:endParaRPr>
          </a:p>
          <a:p>
            <a:pPr marL="0" indent="0">
              <a:buNone/>
            </a:pPr>
            <a:r>
              <a:rPr lang="en-US" sz="1800" dirty="0" err="1">
                <a:solidFill>
                  <a:srgbClr val="FFFFFF"/>
                </a:solidFill>
              </a:rPr>
              <a:t>ggplot</a:t>
            </a:r>
            <a:r>
              <a:rPr lang="en-US" sz="1800" dirty="0">
                <a:solidFill>
                  <a:srgbClr val="FFFFFF"/>
                </a:solidFill>
              </a:rPr>
              <a:t>(</a:t>
            </a:r>
            <a:r>
              <a:rPr lang="en-US" sz="1800" dirty="0" err="1">
                <a:solidFill>
                  <a:srgbClr val="FFFFFF"/>
                </a:solidFill>
              </a:rPr>
              <a:t>mtcars</a:t>
            </a:r>
            <a:r>
              <a:rPr lang="en-US" sz="1800" dirty="0">
                <a:solidFill>
                  <a:srgbClr val="FFFFFF"/>
                </a:solidFill>
              </a:rPr>
              <a:t>, </a:t>
            </a:r>
            <a:r>
              <a:rPr lang="en-US" sz="1800" dirty="0" err="1">
                <a:solidFill>
                  <a:srgbClr val="FFFFFF"/>
                </a:solidFill>
              </a:rPr>
              <a:t>aes</a:t>
            </a:r>
            <a:r>
              <a:rPr lang="en-US" sz="1800" dirty="0">
                <a:solidFill>
                  <a:srgbClr val="FFFFFF"/>
                </a:solidFill>
              </a:rPr>
              <a:t>(x = </a:t>
            </a:r>
            <a:r>
              <a:rPr lang="en-US" sz="1800" dirty="0" err="1">
                <a:solidFill>
                  <a:srgbClr val="FFFFFF"/>
                </a:solidFill>
              </a:rPr>
              <a:t>wt</a:t>
            </a:r>
            <a:r>
              <a:rPr lang="en-US" sz="1800" dirty="0">
                <a:solidFill>
                  <a:srgbClr val="FFFFFF"/>
                </a:solidFill>
              </a:rPr>
              <a:t>, y = </a:t>
            </a:r>
            <a:r>
              <a:rPr lang="en-US" sz="1800" dirty="0" err="1">
                <a:solidFill>
                  <a:srgbClr val="FFFFFF"/>
                </a:solidFill>
              </a:rPr>
              <a:t>qsec</a:t>
            </a:r>
            <a:r>
              <a:rPr lang="en-US" sz="1800" dirty="0">
                <a:solidFill>
                  <a:srgbClr val="FFFFFF"/>
                </a:solidFill>
              </a:rPr>
              <a:t>)) + </a:t>
            </a:r>
          </a:p>
          <a:p>
            <a:pPr marL="0" indent="0">
              <a:buNone/>
            </a:pPr>
            <a:r>
              <a:rPr lang="en-US" sz="1800" dirty="0">
                <a:solidFill>
                  <a:srgbClr val="FFFFFF"/>
                </a:solidFill>
              </a:rPr>
              <a:t>  </a:t>
            </a:r>
            <a:r>
              <a:rPr lang="en-US" sz="1800" dirty="0" err="1">
                <a:solidFill>
                  <a:srgbClr val="FFFFFF"/>
                </a:solidFill>
              </a:rPr>
              <a:t>geom_point</a:t>
            </a:r>
            <a:r>
              <a:rPr lang="en-US" sz="1800" dirty="0">
                <a:solidFill>
                  <a:srgbClr val="FFFFFF"/>
                </a:solidFill>
              </a:rPr>
              <a:t>(color = "firebrick") +</a:t>
            </a:r>
          </a:p>
          <a:p>
            <a:pPr marL="0" indent="0">
              <a:buNone/>
            </a:pPr>
            <a:r>
              <a:rPr lang="en-US" sz="1800" dirty="0">
                <a:solidFill>
                  <a:srgbClr val="FFFFFF"/>
                </a:solidFill>
              </a:rPr>
              <a:t>  </a:t>
            </a:r>
            <a:r>
              <a:rPr lang="en-US" sz="1800" dirty="0" err="1">
                <a:solidFill>
                  <a:srgbClr val="FFFFFF"/>
                </a:solidFill>
              </a:rPr>
              <a:t>ggtitle</a:t>
            </a:r>
            <a:r>
              <a:rPr lang="en-US" sz="1800" dirty="0">
                <a:solidFill>
                  <a:srgbClr val="FFFFFF"/>
                </a:solidFill>
              </a:rPr>
              <a:t>("Scatter Plot of Quarter Mile Time (seconds) vs. Vehicle Weight (1000 </a:t>
            </a:r>
            <a:r>
              <a:rPr lang="en-US" sz="1800" dirty="0" err="1">
                <a:solidFill>
                  <a:srgbClr val="FFFFFF"/>
                </a:solidFill>
              </a:rPr>
              <a:t>lbs</a:t>
            </a:r>
            <a:r>
              <a:rPr lang="en-US" sz="1800" dirty="0">
                <a:solidFill>
                  <a:srgbClr val="FFFFFF"/>
                </a:solidFill>
              </a:rPr>
              <a:t>)") +</a:t>
            </a:r>
          </a:p>
          <a:p>
            <a:pPr marL="0" indent="0">
              <a:buNone/>
            </a:pPr>
            <a:r>
              <a:rPr lang="en-US" sz="1800" dirty="0">
                <a:solidFill>
                  <a:srgbClr val="FFFFFF"/>
                </a:solidFill>
              </a:rPr>
              <a:t>  </a:t>
            </a:r>
            <a:r>
              <a:rPr lang="en-US" sz="1800" dirty="0" err="1">
                <a:solidFill>
                  <a:srgbClr val="FFFFFF"/>
                </a:solidFill>
              </a:rPr>
              <a:t>xlab</a:t>
            </a:r>
            <a:r>
              <a:rPr lang="en-US" sz="1800" dirty="0">
                <a:solidFill>
                  <a:srgbClr val="FFFFFF"/>
                </a:solidFill>
              </a:rPr>
              <a:t>("Vehicle Weight (1000 </a:t>
            </a:r>
            <a:r>
              <a:rPr lang="en-US" sz="1800" dirty="0" err="1">
                <a:solidFill>
                  <a:srgbClr val="FFFFFF"/>
                </a:solidFill>
              </a:rPr>
              <a:t>lbs</a:t>
            </a:r>
            <a:r>
              <a:rPr lang="en-US" sz="1800" dirty="0">
                <a:solidFill>
                  <a:srgbClr val="FFFFFF"/>
                </a:solidFill>
              </a:rPr>
              <a:t>)") +</a:t>
            </a:r>
          </a:p>
          <a:p>
            <a:pPr marL="0" indent="0">
              <a:buNone/>
            </a:pPr>
            <a:r>
              <a:rPr lang="en-US" sz="1800" dirty="0">
                <a:solidFill>
                  <a:srgbClr val="FFFFFF"/>
                </a:solidFill>
              </a:rPr>
              <a:t>  </a:t>
            </a:r>
            <a:r>
              <a:rPr lang="en-US" sz="1800" dirty="0" err="1">
                <a:solidFill>
                  <a:srgbClr val="FFFFFF"/>
                </a:solidFill>
              </a:rPr>
              <a:t>ylab</a:t>
            </a:r>
            <a:r>
              <a:rPr lang="en-US" sz="1800" dirty="0">
                <a:solidFill>
                  <a:srgbClr val="FFFFFF"/>
                </a:solidFill>
              </a:rPr>
              <a:t>("Quarter Mile Time (seconds)") +</a:t>
            </a:r>
          </a:p>
          <a:p>
            <a:pPr marL="0" indent="0">
              <a:buNone/>
            </a:pPr>
            <a:r>
              <a:rPr lang="en-US" sz="1800" dirty="0">
                <a:solidFill>
                  <a:srgbClr val="FFFFFF"/>
                </a:solidFill>
              </a:rPr>
              <a:t>  </a:t>
            </a:r>
            <a:r>
              <a:rPr lang="en-US" sz="1800" dirty="0" err="1">
                <a:solidFill>
                  <a:srgbClr val="FFFFFF"/>
                </a:solidFill>
              </a:rPr>
              <a:t>geom_smooth</a:t>
            </a:r>
            <a:r>
              <a:rPr lang="en-US" sz="1800" dirty="0">
                <a:solidFill>
                  <a:srgbClr val="FFFFFF"/>
                </a:solidFill>
              </a:rPr>
              <a:t>(method = </a:t>
            </a:r>
            <a:r>
              <a:rPr lang="en-US" sz="1800" dirty="0" err="1">
                <a:solidFill>
                  <a:srgbClr val="FFFFFF"/>
                </a:solidFill>
              </a:rPr>
              <a:t>lm</a:t>
            </a:r>
            <a:r>
              <a:rPr lang="en-US" sz="1800" dirty="0">
                <a:solidFill>
                  <a:srgbClr val="FFFFFF"/>
                </a:solidFill>
              </a:rPr>
              <a:t>, se = TRUE, color = "goldenrod2")</a:t>
            </a:r>
          </a:p>
        </p:txBody>
      </p:sp>
      <p:pic>
        <p:nvPicPr>
          <p:cNvPr id="9" name="Content Placeholder 5">
            <a:extLst>
              <a:ext uri="{FF2B5EF4-FFF2-40B4-BE49-F238E27FC236}">
                <a16:creationId xmlns:a16="http://schemas.microsoft.com/office/drawing/2014/main" id="{3326E0B8-1FD3-4891-8403-2882F0375168}"/>
              </a:ext>
            </a:extLst>
          </p:cNvPr>
          <p:cNvPicPr>
            <a:picLocks noChangeAspect="1"/>
          </p:cNvPicPr>
          <p:nvPr/>
        </p:nvPicPr>
        <p:blipFill rotWithShape="1">
          <a:blip r:embed="rId2"/>
          <a:srcRect t="6551" r="1" b="587"/>
          <a:stretch/>
        </p:blipFill>
        <p:spPr>
          <a:xfrm>
            <a:off x="327547" y="2454903"/>
            <a:ext cx="7058306" cy="4080254"/>
          </a:xfrm>
          <a:prstGeom prst="rect">
            <a:avLst/>
          </a:prstGeom>
        </p:spPr>
      </p:pic>
    </p:spTree>
    <p:extLst>
      <p:ext uri="{BB962C8B-B14F-4D97-AF65-F5344CB8AC3E}">
        <p14:creationId xmlns:p14="http://schemas.microsoft.com/office/powerpoint/2010/main" val="11281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87BE3-FA0F-4252-BC4A-30384455AC8B}"/>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Analysis</a:t>
            </a:r>
          </a:p>
        </p:txBody>
      </p:sp>
      <p:pic>
        <p:nvPicPr>
          <p:cNvPr id="6" name="Content Placeholder 5">
            <a:extLst>
              <a:ext uri="{FF2B5EF4-FFF2-40B4-BE49-F238E27FC236}">
                <a16:creationId xmlns:a16="http://schemas.microsoft.com/office/drawing/2014/main" id="{C89603A5-701D-4DE4-A267-5422C3D25E73}"/>
              </a:ext>
            </a:extLst>
          </p:cNvPr>
          <p:cNvPicPr>
            <a:picLocks noGrp="1" noChangeAspect="1"/>
          </p:cNvPicPr>
          <p:nvPr>
            <p:ph sz="half" idx="2"/>
          </p:nvPr>
        </p:nvPicPr>
        <p:blipFill rotWithShape="1">
          <a:blip r:embed="rId2"/>
          <a:srcRect t="5715" r="3"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18E2F861-11FA-4D53-AF35-E8927B2B4F57}"/>
              </a:ext>
            </a:extLst>
          </p:cNvPr>
          <p:cNvSpPr>
            <a:spLocks noGrp="1"/>
          </p:cNvSpPr>
          <p:nvPr>
            <p:ph sz="half" idx="1"/>
          </p:nvPr>
        </p:nvSpPr>
        <p:spPr>
          <a:xfrm>
            <a:off x="7546848" y="2516777"/>
            <a:ext cx="3803904" cy="3660185"/>
          </a:xfrm>
        </p:spPr>
        <p:txBody>
          <a:bodyPr vert="horz" lIns="91440" tIns="45720" rIns="91440" bIns="45720" rtlCol="0" anchor="ctr">
            <a:normAutofit/>
          </a:bodyPr>
          <a:lstStyle/>
          <a:p>
            <a:r>
              <a:rPr lang="en-US" sz="2200"/>
              <a:t>There seems to be a negative correlation between quarter mile time and vehicle weight. As vehicle weight increases, quarter mile time decreases.</a:t>
            </a:r>
          </a:p>
          <a:p>
            <a:endParaRPr lang="en-US" sz="2200"/>
          </a:p>
        </p:txBody>
      </p:sp>
    </p:spTree>
    <p:extLst>
      <p:ext uri="{BB962C8B-B14F-4D97-AF65-F5344CB8AC3E}">
        <p14:creationId xmlns:p14="http://schemas.microsoft.com/office/powerpoint/2010/main" val="2919985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81BA67-93BD-48D2-979C-0769AEA42B1A}"/>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Correlation of Engine Performance with Quarter Mile Time</a:t>
            </a:r>
          </a:p>
        </p:txBody>
      </p:sp>
      <p:cxnSp>
        <p:nvCxnSpPr>
          <p:cNvPr id="19" name="Straight Connector 18">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81E15E-0A32-4556-A298-83930CA886C1}"/>
              </a:ext>
            </a:extLst>
          </p:cNvPr>
          <p:cNvSpPr>
            <a:spLocks noGrp="1"/>
          </p:cNvSpPr>
          <p:nvPr>
            <p:ph sz="half" idx="1"/>
          </p:nvPr>
        </p:nvSpPr>
        <p:spPr>
          <a:xfrm>
            <a:off x="4945336" y="856179"/>
            <a:ext cx="6609921" cy="1526741"/>
          </a:xfrm>
        </p:spPr>
        <p:txBody>
          <a:bodyPr vert="horz" lIns="91440" tIns="45720" rIns="91440" bIns="45720" rtlCol="0" anchor="ctr">
            <a:normAutofit/>
          </a:bodyPr>
          <a:lstStyle/>
          <a:p>
            <a:pPr marL="0" indent="0">
              <a:buNone/>
            </a:pPr>
            <a:r>
              <a:rPr lang="en-US" sz="2000" dirty="0">
                <a:solidFill>
                  <a:schemeClr val="bg1"/>
                </a:solidFill>
              </a:rPr>
              <a:t>Code to compute correlation:</a:t>
            </a:r>
          </a:p>
          <a:p>
            <a:pPr marL="0" indent="0">
              <a:buNone/>
            </a:pPr>
            <a:endParaRPr lang="en-US" sz="2000" dirty="0">
              <a:solidFill>
                <a:schemeClr val="bg1"/>
              </a:solidFill>
            </a:endParaRPr>
          </a:p>
          <a:p>
            <a:pPr marL="0" indent="0">
              <a:buNone/>
            </a:pPr>
            <a:r>
              <a:rPr lang="en-US" sz="2000" dirty="0" err="1">
                <a:solidFill>
                  <a:schemeClr val="bg1"/>
                </a:solidFill>
              </a:rPr>
              <a:t>cor.test</a:t>
            </a:r>
            <a:r>
              <a:rPr lang="en-US" sz="2000" dirty="0">
                <a:solidFill>
                  <a:schemeClr val="bg1"/>
                </a:solidFill>
              </a:rPr>
              <a:t>(</a:t>
            </a:r>
            <a:r>
              <a:rPr lang="en-US" sz="2000" dirty="0" err="1">
                <a:solidFill>
                  <a:schemeClr val="bg1"/>
                </a:solidFill>
              </a:rPr>
              <a:t>mtcars$wt</a:t>
            </a:r>
            <a:r>
              <a:rPr lang="en-US" sz="2000" dirty="0">
                <a:solidFill>
                  <a:schemeClr val="bg1"/>
                </a:solidFill>
              </a:rPr>
              <a:t>, </a:t>
            </a:r>
            <a:r>
              <a:rPr lang="en-US" sz="2000" dirty="0" err="1">
                <a:solidFill>
                  <a:schemeClr val="bg1"/>
                </a:solidFill>
              </a:rPr>
              <a:t>mtcars$qsec</a:t>
            </a:r>
            <a:r>
              <a:rPr lang="en-US" sz="2000" dirty="0">
                <a:solidFill>
                  <a:schemeClr val="bg1"/>
                </a:solidFill>
              </a:rPr>
              <a:t>, method = "</a:t>
            </a:r>
            <a:r>
              <a:rPr lang="en-US" sz="2000" dirty="0" err="1">
                <a:solidFill>
                  <a:schemeClr val="bg1"/>
                </a:solidFill>
              </a:rPr>
              <a:t>pearson</a:t>
            </a:r>
            <a:r>
              <a:rPr lang="en-US" sz="2000" dirty="0">
                <a:solidFill>
                  <a:schemeClr val="bg1"/>
                </a:solidFill>
              </a:rPr>
              <a:t>", use = "</a:t>
            </a:r>
            <a:r>
              <a:rPr lang="en-US" sz="2000" dirty="0" err="1">
                <a:solidFill>
                  <a:schemeClr val="bg1"/>
                </a:solidFill>
              </a:rPr>
              <a:t>complete.obs</a:t>
            </a:r>
            <a:r>
              <a:rPr lang="en-US" sz="2000" dirty="0">
                <a:solidFill>
                  <a:schemeClr val="bg1"/>
                </a:solidFill>
              </a:rPr>
              <a:t>")</a:t>
            </a:r>
          </a:p>
          <a:p>
            <a:pPr marL="0"/>
            <a:endParaRPr lang="en-US" sz="2000" dirty="0">
              <a:solidFill>
                <a:schemeClr val="bg1"/>
              </a:solidFill>
            </a:endParaRPr>
          </a:p>
          <a:p>
            <a:pPr marL="0"/>
            <a:endParaRPr lang="en-US" sz="2000" dirty="0">
              <a:solidFill>
                <a:schemeClr val="bg1"/>
              </a:solidFill>
            </a:endParaRPr>
          </a:p>
        </p:txBody>
      </p:sp>
      <p:pic>
        <p:nvPicPr>
          <p:cNvPr id="6" name="Content Placeholder 5">
            <a:extLst>
              <a:ext uri="{FF2B5EF4-FFF2-40B4-BE49-F238E27FC236}">
                <a16:creationId xmlns:a16="http://schemas.microsoft.com/office/drawing/2014/main" id="{9E0D013F-6CE7-4B2D-909D-C41BFF5F6470}"/>
              </a:ext>
            </a:extLst>
          </p:cNvPr>
          <p:cNvPicPr>
            <a:picLocks noGrp="1" noChangeAspect="1"/>
          </p:cNvPicPr>
          <p:nvPr>
            <p:ph sz="half" idx="2"/>
          </p:nvPr>
        </p:nvPicPr>
        <p:blipFill>
          <a:blip r:embed="rId2"/>
          <a:stretch>
            <a:fillRect/>
          </a:stretch>
        </p:blipFill>
        <p:spPr>
          <a:xfrm>
            <a:off x="393308" y="2668047"/>
            <a:ext cx="5559480" cy="3460775"/>
          </a:xfrm>
          <a:prstGeom prst="rect">
            <a:avLst/>
          </a:prstGeom>
        </p:spPr>
      </p:pic>
      <p:graphicFrame>
        <p:nvGraphicFramePr>
          <p:cNvPr id="7" name="Table 8">
            <a:extLst>
              <a:ext uri="{FF2B5EF4-FFF2-40B4-BE49-F238E27FC236}">
                <a16:creationId xmlns:a16="http://schemas.microsoft.com/office/drawing/2014/main" id="{9D7F83E5-80EF-4C23-BD24-9BE880F2A116}"/>
              </a:ext>
            </a:extLst>
          </p:cNvPr>
          <p:cNvGraphicFramePr>
            <a:graphicFrameLocks noGrp="1"/>
          </p:cNvGraphicFramePr>
          <p:nvPr>
            <p:extLst>
              <p:ext uri="{D42A27DB-BD31-4B8C-83A1-F6EECF244321}">
                <p14:modId xmlns:p14="http://schemas.microsoft.com/office/powerpoint/2010/main" val="3570552139"/>
              </p:ext>
            </p:extLst>
          </p:nvPr>
        </p:nvGraphicFramePr>
        <p:xfrm>
          <a:off x="6251736" y="2832226"/>
          <a:ext cx="5546957" cy="3140583"/>
        </p:xfrm>
        <a:graphic>
          <a:graphicData uri="http://schemas.openxmlformats.org/drawingml/2006/table">
            <a:tbl>
              <a:tblPr firstRow="1" bandRow="1">
                <a:solidFill>
                  <a:schemeClr val="bg1"/>
                </a:solidFill>
                <a:tableStyleId>{21E4AEA4-8DFA-4A89-87EB-49C32662AFE0}</a:tableStyleId>
              </a:tblPr>
              <a:tblGrid>
                <a:gridCol w="1905228">
                  <a:extLst>
                    <a:ext uri="{9D8B030D-6E8A-4147-A177-3AD203B41FA5}">
                      <a16:colId xmlns:a16="http://schemas.microsoft.com/office/drawing/2014/main" val="3299159067"/>
                    </a:ext>
                  </a:extLst>
                </a:gridCol>
                <a:gridCol w="1866881">
                  <a:extLst>
                    <a:ext uri="{9D8B030D-6E8A-4147-A177-3AD203B41FA5}">
                      <a16:colId xmlns:a16="http://schemas.microsoft.com/office/drawing/2014/main" val="2337196680"/>
                    </a:ext>
                  </a:extLst>
                </a:gridCol>
                <a:gridCol w="1774848">
                  <a:extLst>
                    <a:ext uri="{9D8B030D-6E8A-4147-A177-3AD203B41FA5}">
                      <a16:colId xmlns:a16="http://schemas.microsoft.com/office/drawing/2014/main" val="144060273"/>
                    </a:ext>
                  </a:extLst>
                </a:gridCol>
              </a:tblGrid>
              <a:tr h="629645">
                <a:tc>
                  <a:txBody>
                    <a:bodyPr/>
                    <a:lstStyle/>
                    <a:p>
                      <a:endParaRPr lang="en-US" sz="2100" b="0" cap="none" spc="0">
                        <a:solidFill>
                          <a:schemeClr val="bg1"/>
                        </a:solidFill>
                      </a:endParaRPr>
                    </a:p>
                  </a:txBody>
                  <a:tcPr marL="177163" marR="136279" marT="136279" marB="13627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endParaRPr lang="en-US" sz="2100" b="0" cap="none" spc="0">
                        <a:solidFill>
                          <a:schemeClr val="bg1"/>
                        </a:solidFill>
                      </a:endParaRPr>
                    </a:p>
                  </a:txBody>
                  <a:tcPr marL="177163" marR="136279" marT="136279" marB="13627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2100" b="0" cap="none" spc="0">
                          <a:solidFill>
                            <a:schemeClr val="bg1"/>
                          </a:solidFill>
                        </a:rPr>
                        <a:t>Meaning</a:t>
                      </a:r>
                    </a:p>
                  </a:txBody>
                  <a:tcPr marL="177163" marR="136279" marT="136279" marB="13627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841616496"/>
                  </a:ext>
                </a:extLst>
              </a:tr>
              <a:tr h="1255469">
                <a:tc>
                  <a:txBody>
                    <a:bodyPr/>
                    <a:lstStyle/>
                    <a:p>
                      <a:r>
                        <a:rPr lang="en-US" sz="2100" cap="none" spc="0">
                          <a:solidFill>
                            <a:schemeClr val="tx1"/>
                          </a:solidFill>
                        </a:rPr>
                        <a:t>p-value</a:t>
                      </a:r>
                    </a:p>
                  </a:txBody>
                  <a:tcPr marL="177163" marR="136279" marT="136279" marB="136279">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2100" cap="none" spc="0">
                          <a:solidFill>
                            <a:schemeClr val="tx1"/>
                          </a:solidFill>
                        </a:rPr>
                        <a:t>0.3389</a:t>
                      </a:r>
                    </a:p>
                  </a:txBody>
                  <a:tcPr marL="177163" marR="136279" marT="136279" marB="13627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2100" cap="none" spc="0">
                          <a:solidFill>
                            <a:schemeClr val="tx1"/>
                          </a:solidFill>
                        </a:rPr>
                        <a:t>NOT Statistically Significant</a:t>
                      </a:r>
                    </a:p>
                  </a:txBody>
                  <a:tcPr marL="177163" marR="136279" marT="136279" marB="136279">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3857830702"/>
                  </a:ext>
                </a:extLst>
              </a:tr>
              <a:tr h="1255469">
                <a:tc>
                  <a:txBody>
                    <a:bodyPr/>
                    <a:lstStyle/>
                    <a:p>
                      <a:r>
                        <a:rPr lang="en-US" sz="2100" cap="none" spc="0">
                          <a:solidFill>
                            <a:schemeClr val="tx1"/>
                          </a:solidFill>
                        </a:rPr>
                        <a:t>R (Correlation </a:t>
                      </a:r>
                    </a:p>
                    <a:p>
                      <a:r>
                        <a:rPr lang="en-US" sz="2100" cap="none" spc="0">
                          <a:solidFill>
                            <a:schemeClr val="tx1"/>
                          </a:solidFill>
                        </a:rPr>
                        <a:t>Coefficient)</a:t>
                      </a:r>
                    </a:p>
                  </a:txBody>
                  <a:tcPr marL="177163" marR="136279" marT="136279" marB="13627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2100" cap="none" spc="0">
                          <a:solidFill>
                            <a:schemeClr val="tx1"/>
                          </a:solidFill>
                        </a:rPr>
                        <a:t>-0.1747159 </a:t>
                      </a:r>
                    </a:p>
                  </a:txBody>
                  <a:tcPr marL="177163" marR="136279" marT="136279" marB="13627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2100" cap="none" spc="0">
                          <a:solidFill>
                            <a:schemeClr val="tx1"/>
                          </a:solidFill>
                        </a:rPr>
                        <a:t>Weak Negative </a:t>
                      </a:r>
                    </a:p>
                    <a:p>
                      <a:r>
                        <a:rPr lang="en-US" sz="2100" cap="none" spc="0">
                          <a:solidFill>
                            <a:schemeClr val="tx1"/>
                          </a:solidFill>
                        </a:rPr>
                        <a:t>Correlation</a:t>
                      </a:r>
                    </a:p>
                  </a:txBody>
                  <a:tcPr marL="177163" marR="136279" marT="136279" marB="13627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5190821"/>
                  </a:ext>
                </a:extLst>
              </a:tr>
            </a:tbl>
          </a:graphicData>
        </a:graphic>
      </p:graphicFrame>
    </p:spTree>
    <p:extLst>
      <p:ext uri="{BB962C8B-B14F-4D97-AF65-F5344CB8AC3E}">
        <p14:creationId xmlns:p14="http://schemas.microsoft.com/office/powerpoint/2010/main" val="60497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B9908-BC04-4130-AB09-09F2FB055354}"/>
              </a:ext>
            </a:extLst>
          </p:cNvPr>
          <p:cNvSpPr>
            <a:spLocks noGrp="1"/>
          </p:cNvSpPr>
          <p:nvPr>
            <p:ph type="title"/>
          </p:nvPr>
        </p:nvSpPr>
        <p:spPr>
          <a:xfrm>
            <a:off x="838199" y="4272030"/>
            <a:ext cx="3515591" cy="1881559"/>
          </a:xfrm>
        </p:spPr>
        <p:txBody>
          <a:bodyPr vert="horz" lIns="91440" tIns="45720" rIns="91440" bIns="45720" rtlCol="0" anchor="ctr">
            <a:normAutofit/>
          </a:bodyPr>
          <a:lstStyle/>
          <a:p>
            <a:r>
              <a:rPr lang="en-US" sz="3200">
                <a:solidFill>
                  <a:schemeClr val="bg1"/>
                </a:solidFill>
              </a:rPr>
              <a:t>Analysis</a:t>
            </a:r>
          </a:p>
        </p:txBody>
      </p:sp>
      <p:sp>
        <p:nvSpPr>
          <p:cNvPr id="3" name="Content Placeholder 2">
            <a:extLst>
              <a:ext uri="{FF2B5EF4-FFF2-40B4-BE49-F238E27FC236}">
                <a16:creationId xmlns:a16="http://schemas.microsoft.com/office/drawing/2014/main" id="{616A4C80-56CD-4D0E-97D2-AE79695A8E56}"/>
              </a:ext>
            </a:extLst>
          </p:cNvPr>
          <p:cNvSpPr>
            <a:spLocks noGrp="1"/>
          </p:cNvSpPr>
          <p:nvPr>
            <p:ph sz="half" idx="1"/>
          </p:nvPr>
        </p:nvSpPr>
        <p:spPr>
          <a:xfrm>
            <a:off x="4769893" y="4272030"/>
            <a:ext cx="6583908" cy="1881559"/>
          </a:xfrm>
        </p:spPr>
        <p:txBody>
          <a:bodyPr vert="horz" lIns="91440" tIns="45720" rIns="91440" bIns="45720" rtlCol="0" anchor="ctr">
            <a:normAutofit/>
          </a:bodyPr>
          <a:lstStyle/>
          <a:p>
            <a:pPr marL="0"/>
            <a:r>
              <a:rPr lang="en-US" sz="2000" dirty="0">
                <a:solidFill>
                  <a:schemeClr val="bg1"/>
                </a:solidFill>
              </a:rPr>
              <a:t>Because the absolute value of the correlation coefficient, r, is less than 0.29, the negative correlation between quarter mile time and vehicle weight is weak.</a:t>
            </a:r>
          </a:p>
          <a:p>
            <a:pPr marL="0"/>
            <a:r>
              <a:rPr lang="en-US" sz="2000" dirty="0">
                <a:solidFill>
                  <a:schemeClr val="bg1"/>
                </a:solidFill>
              </a:rPr>
              <a:t>Because p = 0.3389 &gt; 0.5, the correlation is NOT statistically significant.</a:t>
            </a:r>
          </a:p>
        </p:txBody>
      </p:sp>
      <p:graphicFrame>
        <p:nvGraphicFramePr>
          <p:cNvPr id="7" name="Table 8">
            <a:extLst>
              <a:ext uri="{FF2B5EF4-FFF2-40B4-BE49-F238E27FC236}">
                <a16:creationId xmlns:a16="http://schemas.microsoft.com/office/drawing/2014/main" id="{0BB3C494-185A-4E84-9F0F-B409D54F4661}"/>
              </a:ext>
            </a:extLst>
          </p:cNvPr>
          <p:cNvGraphicFramePr>
            <a:graphicFrameLocks noGrp="1"/>
          </p:cNvGraphicFramePr>
          <p:nvPr>
            <p:extLst>
              <p:ext uri="{D42A27DB-BD31-4B8C-83A1-F6EECF244321}">
                <p14:modId xmlns:p14="http://schemas.microsoft.com/office/powerpoint/2010/main" val="465686374"/>
              </p:ext>
            </p:extLst>
          </p:nvPr>
        </p:nvGraphicFramePr>
        <p:xfrm>
          <a:off x="6220971" y="849989"/>
          <a:ext cx="5422391" cy="2861123"/>
        </p:xfrm>
        <a:graphic>
          <a:graphicData uri="http://schemas.openxmlformats.org/drawingml/2006/table">
            <a:tbl>
              <a:tblPr firstRow="1" bandRow="1">
                <a:solidFill>
                  <a:schemeClr val="bg1"/>
                </a:solidFill>
                <a:tableStyleId>{21E4AEA4-8DFA-4A89-87EB-49C32662AFE0}</a:tableStyleId>
              </a:tblPr>
              <a:tblGrid>
                <a:gridCol w="1889580">
                  <a:extLst>
                    <a:ext uri="{9D8B030D-6E8A-4147-A177-3AD203B41FA5}">
                      <a16:colId xmlns:a16="http://schemas.microsoft.com/office/drawing/2014/main" val="3299159067"/>
                    </a:ext>
                  </a:extLst>
                </a:gridCol>
                <a:gridCol w="1768789">
                  <a:extLst>
                    <a:ext uri="{9D8B030D-6E8A-4147-A177-3AD203B41FA5}">
                      <a16:colId xmlns:a16="http://schemas.microsoft.com/office/drawing/2014/main" val="2337196680"/>
                    </a:ext>
                  </a:extLst>
                </a:gridCol>
                <a:gridCol w="1764022">
                  <a:extLst>
                    <a:ext uri="{9D8B030D-6E8A-4147-A177-3AD203B41FA5}">
                      <a16:colId xmlns:a16="http://schemas.microsoft.com/office/drawing/2014/main" val="144060273"/>
                    </a:ext>
                  </a:extLst>
                </a:gridCol>
              </a:tblGrid>
              <a:tr h="579721">
                <a:tc>
                  <a:txBody>
                    <a:bodyPr/>
                    <a:lstStyle/>
                    <a:p>
                      <a:endParaRPr lang="en-US" sz="1900" b="0" cap="none" spc="0" dirty="0">
                        <a:solidFill>
                          <a:schemeClr val="bg1"/>
                        </a:solidFill>
                      </a:endParaRPr>
                    </a:p>
                  </a:txBody>
                  <a:tcPr marL="164582" marR="254526" marT="126602" marB="126602"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endParaRPr lang="en-US" sz="1900" b="0" cap="none" spc="0">
                        <a:solidFill>
                          <a:schemeClr val="bg1"/>
                        </a:solidFill>
                      </a:endParaRPr>
                    </a:p>
                  </a:txBody>
                  <a:tcPr marL="164582" marR="254526" marT="126602" marB="126602"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900" b="0" cap="none" spc="0">
                          <a:solidFill>
                            <a:schemeClr val="bg1"/>
                          </a:solidFill>
                        </a:rPr>
                        <a:t>Meaning</a:t>
                      </a:r>
                    </a:p>
                  </a:txBody>
                  <a:tcPr marL="164582" marR="254526" marT="126602" marB="126602"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841616496"/>
                  </a:ext>
                </a:extLst>
              </a:tr>
              <a:tr h="869620">
                <a:tc>
                  <a:txBody>
                    <a:bodyPr/>
                    <a:lstStyle/>
                    <a:p>
                      <a:r>
                        <a:rPr lang="en-US" sz="1900" cap="none" spc="0" dirty="0">
                          <a:solidFill>
                            <a:schemeClr val="tx1"/>
                          </a:solidFill>
                        </a:rPr>
                        <a:t>p-value</a:t>
                      </a:r>
                    </a:p>
                  </a:txBody>
                  <a:tcPr marL="164582" marR="254526" marT="126602" marB="126602">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2000" dirty="0"/>
                        <a:t>0.3389</a:t>
                      </a:r>
                    </a:p>
                  </a:txBody>
                  <a:tcPr marL="164582" marR="254526" marT="126602" marB="1266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900" cap="none" spc="0" dirty="0">
                          <a:solidFill>
                            <a:schemeClr val="tx1"/>
                          </a:solidFill>
                        </a:rPr>
                        <a:t>NOT Statistically Significant</a:t>
                      </a:r>
                    </a:p>
                  </a:txBody>
                  <a:tcPr marL="164582" marR="254526" marT="126602" marB="126602">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857830702"/>
                  </a:ext>
                </a:extLst>
              </a:tr>
              <a:tr h="1159518">
                <a:tc>
                  <a:txBody>
                    <a:bodyPr/>
                    <a:lstStyle/>
                    <a:p>
                      <a:r>
                        <a:rPr lang="en-US" sz="1900" cap="none" spc="0" dirty="0">
                          <a:solidFill>
                            <a:schemeClr val="tx1"/>
                          </a:solidFill>
                        </a:rPr>
                        <a:t>R (Correlation </a:t>
                      </a:r>
                    </a:p>
                    <a:p>
                      <a:r>
                        <a:rPr lang="en-US" sz="1900" cap="none" spc="0" dirty="0">
                          <a:solidFill>
                            <a:schemeClr val="tx1"/>
                          </a:solidFill>
                        </a:rPr>
                        <a:t>Coefficient)</a:t>
                      </a:r>
                    </a:p>
                  </a:txBody>
                  <a:tcPr marL="164582" marR="254526" marT="126602" marB="1266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r>
                        <a:rPr lang="en-US" sz="2000" dirty="0"/>
                        <a:t>-0.1747159 </a:t>
                      </a:r>
                    </a:p>
                  </a:txBody>
                  <a:tcPr marL="164582" marR="254526" marT="126602" marB="1266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r>
                        <a:rPr lang="en-US" sz="1900" cap="none" spc="0" dirty="0">
                          <a:solidFill>
                            <a:schemeClr val="tx1"/>
                          </a:solidFill>
                        </a:rPr>
                        <a:t>Weak Negative </a:t>
                      </a:r>
                    </a:p>
                    <a:p>
                      <a:r>
                        <a:rPr lang="en-US" sz="1900" cap="none" spc="0" dirty="0">
                          <a:solidFill>
                            <a:schemeClr val="tx1"/>
                          </a:solidFill>
                        </a:rPr>
                        <a:t>Correlation</a:t>
                      </a:r>
                    </a:p>
                  </a:txBody>
                  <a:tcPr marL="164582" marR="254526" marT="126602" marB="126602">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35190821"/>
                  </a:ext>
                </a:extLst>
              </a:tr>
            </a:tbl>
          </a:graphicData>
        </a:graphic>
      </p:graphicFrame>
      <p:pic>
        <p:nvPicPr>
          <p:cNvPr id="9" name="Content Placeholder 5">
            <a:extLst>
              <a:ext uri="{FF2B5EF4-FFF2-40B4-BE49-F238E27FC236}">
                <a16:creationId xmlns:a16="http://schemas.microsoft.com/office/drawing/2014/main" id="{9EB7013E-CF38-4E7B-843C-7E8F7594A1F4}"/>
              </a:ext>
            </a:extLst>
          </p:cNvPr>
          <p:cNvPicPr>
            <a:picLocks noChangeAspect="1"/>
          </p:cNvPicPr>
          <p:nvPr/>
        </p:nvPicPr>
        <p:blipFill>
          <a:blip r:embed="rId2"/>
          <a:stretch>
            <a:fillRect/>
          </a:stretch>
        </p:blipFill>
        <p:spPr>
          <a:xfrm>
            <a:off x="548638" y="666169"/>
            <a:ext cx="5181600" cy="3228765"/>
          </a:xfrm>
          <a:prstGeom prst="rect">
            <a:avLst/>
          </a:prstGeom>
        </p:spPr>
      </p:pic>
    </p:spTree>
    <p:extLst>
      <p:ext uri="{BB962C8B-B14F-4D97-AF65-F5344CB8AC3E}">
        <p14:creationId xmlns:p14="http://schemas.microsoft.com/office/powerpoint/2010/main" val="809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FCCE03-4A2E-4F77-8C88-17148F4940F8}"/>
              </a:ext>
            </a:extLst>
          </p:cNvPr>
          <p:cNvSpPr>
            <a:spLocks noGrp="1"/>
          </p:cNvSpPr>
          <p:nvPr>
            <p:ph type="title"/>
          </p:nvPr>
        </p:nvSpPr>
        <p:spPr>
          <a:xfrm>
            <a:off x="838200" y="365126"/>
            <a:ext cx="7757694" cy="1288238"/>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8DBE9CDB-81E9-4811-841E-49B3AEEC464B}"/>
              </a:ext>
            </a:extLst>
          </p:cNvPr>
          <p:cNvSpPr>
            <a:spLocks noGrp="1"/>
          </p:cNvSpPr>
          <p:nvPr>
            <p:ph idx="1"/>
          </p:nvPr>
        </p:nvSpPr>
        <p:spPr>
          <a:xfrm>
            <a:off x="838198" y="1956390"/>
            <a:ext cx="7322290" cy="3907465"/>
          </a:xfrm>
        </p:spPr>
        <p:txBody>
          <a:bodyPr anchor="t">
            <a:normAutofit/>
          </a:bodyPr>
          <a:lstStyle/>
          <a:p>
            <a:r>
              <a:rPr lang="en-US" sz="2400" dirty="0"/>
              <a:t>The information in the ‘</a:t>
            </a:r>
            <a:r>
              <a:rPr lang="en-US" sz="2400" dirty="0" err="1"/>
              <a:t>mtcars</a:t>
            </a:r>
            <a:r>
              <a:rPr lang="en-US" sz="2400" dirty="0"/>
              <a:t>’ data set was extracted from the 1974 Motor Trend US magazine and comprises fuel consumption and 10 aspects of automobile design and performance for 32 automobiles (1973-74 models).</a:t>
            </a:r>
          </a:p>
          <a:p>
            <a:endParaRPr lang="en-US" sz="2400" dirty="0"/>
          </a:p>
        </p:txBody>
      </p:sp>
    </p:spTree>
    <p:extLst>
      <p:ext uri="{BB962C8B-B14F-4D97-AF65-F5344CB8AC3E}">
        <p14:creationId xmlns:p14="http://schemas.microsoft.com/office/powerpoint/2010/main" val="122031292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31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365508-A93D-47A1-8A01-2C7BFD9D68E8}"/>
              </a:ext>
            </a:extLst>
          </p:cNvPr>
          <p:cNvSpPr>
            <a:spLocks noGrp="1"/>
          </p:cNvSpPr>
          <p:nvPr>
            <p:ph type="title"/>
          </p:nvPr>
        </p:nvSpPr>
        <p:spPr>
          <a:xfrm>
            <a:off x="524256" y="491260"/>
            <a:ext cx="6594189" cy="1625210"/>
          </a:xfrm>
        </p:spPr>
        <p:txBody>
          <a:bodyPr vert="horz" lIns="91440" tIns="45720" rIns="91440" bIns="45720" rtlCol="0" anchor="ctr">
            <a:normAutofit fontScale="90000"/>
          </a:bodyPr>
          <a:lstStyle/>
          <a:p>
            <a:r>
              <a:rPr lang="en-US" dirty="0">
                <a:solidFill>
                  <a:schemeClr val="bg1"/>
                </a:solidFill>
              </a:rPr>
              <a:t>Linear Regression of Quarter Mile Time vs. Vehicle Weight</a:t>
            </a:r>
          </a:p>
        </p:txBody>
      </p:sp>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6D556B5-6D68-4E62-8BB8-8B55FD3090BF}"/>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pPr marL="0" indent="0">
              <a:buNone/>
            </a:pPr>
            <a:r>
              <a:rPr lang="en-US" sz="2000" dirty="0">
                <a:solidFill>
                  <a:srgbClr val="FFFFFF"/>
                </a:solidFill>
              </a:rPr>
              <a:t>Code to compute this linear regression:</a:t>
            </a:r>
          </a:p>
          <a:p>
            <a:pPr marL="0" indent="0">
              <a:buNone/>
            </a:pPr>
            <a:endParaRPr lang="en-US" sz="2000" dirty="0">
              <a:solidFill>
                <a:srgbClr val="FFFFFF"/>
              </a:solidFill>
            </a:endParaRPr>
          </a:p>
          <a:p>
            <a:pPr marL="0" indent="0">
              <a:buNone/>
            </a:pPr>
            <a:r>
              <a:rPr lang="en-US" sz="2000" dirty="0">
                <a:solidFill>
                  <a:srgbClr val="FFFFFF"/>
                </a:solidFill>
              </a:rPr>
              <a:t>linreg2 &lt;- </a:t>
            </a:r>
            <a:r>
              <a:rPr lang="en-US" sz="2000" dirty="0" err="1">
                <a:solidFill>
                  <a:srgbClr val="FFFFFF"/>
                </a:solidFill>
              </a:rPr>
              <a:t>lm</a:t>
            </a:r>
            <a:r>
              <a:rPr lang="en-US" sz="2000" dirty="0">
                <a:solidFill>
                  <a:srgbClr val="FFFFFF"/>
                </a:solidFill>
              </a:rPr>
              <a:t>(</a:t>
            </a:r>
            <a:r>
              <a:rPr lang="en-US" sz="2000" dirty="0" err="1">
                <a:solidFill>
                  <a:srgbClr val="FFFFFF"/>
                </a:solidFill>
              </a:rPr>
              <a:t>qsec</a:t>
            </a:r>
            <a:r>
              <a:rPr lang="en-US" sz="2000" dirty="0">
                <a:solidFill>
                  <a:srgbClr val="FFFFFF"/>
                </a:solidFill>
              </a:rPr>
              <a:t> ~ </a:t>
            </a:r>
            <a:r>
              <a:rPr lang="en-US" sz="2000" dirty="0" err="1">
                <a:solidFill>
                  <a:srgbClr val="FFFFFF"/>
                </a:solidFill>
              </a:rPr>
              <a:t>wt</a:t>
            </a:r>
            <a:r>
              <a:rPr lang="en-US" sz="2000" dirty="0">
                <a:solidFill>
                  <a:srgbClr val="FFFFFF"/>
                </a:solidFill>
              </a:rPr>
              <a:t>, </a:t>
            </a:r>
            <a:r>
              <a:rPr lang="en-US" sz="2000" dirty="0" err="1">
                <a:solidFill>
                  <a:srgbClr val="FFFFFF"/>
                </a:solidFill>
              </a:rPr>
              <a:t>mtcars</a:t>
            </a:r>
            <a:r>
              <a:rPr lang="en-US" sz="2000" dirty="0">
                <a:solidFill>
                  <a:srgbClr val="FFFFFF"/>
                </a:solidFill>
              </a:rPr>
              <a:t>)</a:t>
            </a:r>
          </a:p>
          <a:p>
            <a:pPr marL="0" indent="0">
              <a:buNone/>
            </a:pPr>
            <a:r>
              <a:rPr lang="en-US" sz="2000" dirty="0">
                <a:solidFill>
                  <a:srgbClr val="FFFFFF"/>
                </a:solidFill>
              </a:rPr>
              <a:t>print(linreg2)</a:t>
            </a:r>
          </a:p>
          <a:p>
            <a:endParaRPr lang="en-US" sz="2000" dirty="0">
              <a:solidFill>
                <a:srgbClr val="FFFFFF"/>
              </a:solidFill>
            </a:endParaRPr>
          </a:p>
          <a:p>
            <a:endParaRPr lang="en-US" sz="2000" dirty="0">
              <a:solidFill>
                <a:srgbClr val="FFFFFF"/>
              </a:solidFill>
            </a:endParaRPr>
          </a:p>
        </p:txBody>
      </p:sp>
      <p:pic>
        <p:nvPicPr>
          <p:cNvPr id="12" name="Content Placeholder 5">
            <a:extLst>
              <a:ext uri="{FF2B5EF4-FFF2-40B4-BE49-F238E27FC236}">
                <a16:creationId xmlns:a16="http://schemas.microsoft.com/office/drawing/2014/main" id="{6823AFAE-688A-440E-9620-57E6F9DDE9D2}"/>
              </a:ext>
            </a:extLst>
          </p:cNvPr>
          <p:cNvPicPr>
            <a:picLocks noChangeAspect="1"/>
          </p:cNvPicPr>
          <p:nvPr/>
        </p:nvPicPr>
        <p:blipFill rotWithShape="1">
          <a:blip r:embed="rId2"/>
          <a:srcRect t="6551" r="1" b="587"/>
          <a:stretch/>
        </p:blipFill>
        <p:spPr>
          <a:xfrm>
            <a:off x="161014" y="2531876"/>
            <a:ext cx="7058306" cy="4080254"/>
          </a:xfrm>
          <a:prstGeom prst="rect">
            <a:avLst/>
          </a:prstGeom>
        </p:spPr>
      </p:pic>
      <p:sp>
        <p:nvSpPr>
          <p:cNvPr id="11" name="TextBox 10">
            <a:extLst>
              <a:ext uri="{FF2B5EF4-FFF2-40B4-BE49-F238E27FC236}">
                <a16:creationId xmlns:a16="http://schemas.microsoft.com/office/drawing/2014/main" id="{50F11983-D93C-45AF-9CE5-15DA571A8F07}"/>
              </a:ext>
            </a:extLst>
          </p:cNvPr>
          <p:cNvSpPr txBox="1"/>
          <p:nvPr/>
        </p:nvSpPr>
        <p:spPr>
          <a:xfrm>
            <a:off x="1620871" y="3059667"/>
            <a:ext cx="3500120" cy="369332"/>
          </a:xfrm>
          <a:prstGeom prst="rect">
            <a:avLst/>
          </a:prstGeom>
          <a:noFill/>
        </p:spPr>
        <p:txBody>
          <a:bodyPr wrap="square" rtlCol="0">
            <a:spAutoFit/>
          </a:bodyPr>
          <a:lstStyle/>
          <a:p>
            <a:r>
              <a:rPr lang="en-US" dirty="0"/>
              <a:t>y = -0.3191 x + 18.8753</a:t>
            </a:r>
          </a:p>
        </p:txBody>
      </p:sp>
    </p:spTree>
    <p:extLst>
      <p:ext uri="{BB962C8B-B14F-4D97-AF65-F5344CB8AC3E}">
        <p14:creationId xmlns:p14="http://schemas.microsoft.com/office/powerpoint/2010/main" val="242717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31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365508-A93D-47A1-8A01-2C7BFD9D68E8}"/>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dirty="0">
                <a:solidFill>
                  <a:schemeClr val="bg1"/>
                </a:solidFill>
              </a:rPr>
              <a:t>Analysis</a:t>
            </a:r>
          </a:p>
        </p:txBody>
      </p:sp>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6D556B5-6D68-4E62-8BB8-8B55FD3090BF}"/>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r>
              <a:rPr lang="en-US" sz="2000" dirty="0">
                <a:solidFill>
                  <a:srgbClr val="FFFFFF"/>
                </a:solidFill>
              </a:rPr>
              <a:t>From the </a:t>
            </a:r>
            <a:r>
              <a:rPr lang="en-US" sz="2000" dirty="0" err="1">
                <a:solidFill>
                  <a:srgbClr val="FFFFFF"/>
                </a:solidFill>
              </a:rPr>
              <a:t>mtcars</a:t>
            </a:r>
            <a:r>
              <a:rPr lang="en-US" sz="2000" dirty="0">
                <a:solidFill>
                  <a:srgbClr val="FFFFFF"/>
                </a:solidFill>
              </a:rPr>
              <a:t> data set, the greatest possible quarter mile time is approximately 19 seconds at about 1000 lbs.</a:t>
            </a:r>
          </a:p>
          <a:p>
            <a:r>
              <a:rPr lang="en-US" sz="2000" dirty="0">
                <a:solidFill>
                  <a:srgbClr val="FFFFFF"/>
                </a:solidFill>
              </a:rPr>
              <a:t>For every 1000 </a:t>
            </a:r>
            <a:r>
              <a:rPr lang="en-US" sz="2000" dirty="0" err="1">
                <a:solidFill>
                  <a:srgbClr val="FFFFFF"/>
                </a:solidFill>
              </a:rPr>
              <a:t>lbs</a:t>
            </a:r>
            <a:r>
              <a:rPr lang="en-US" sz="2000" dirty="0">
                <a:solidFill>
                  <a:srgbClr val="FFFFFF"/>
                </a:solidFill>
              </a:rPr>
              <a:t> in vehicle weight, the quarter mile time decreases by approximately 0.32 seconds.</a:t>
            </a:r>
          </a:p>
        </p:txBody>
      </p:sp>
      <p:pic>
        <p:nvPicPr>
          <p:cNvPr id="8" name="Content Placeholder 5">
            <a:extLst>
              <a:ext uri="{FF2B5EF4-FFF2-40B4-BE49-F238E27FC236}">
                <a16:creationId xmlns:a16="http://schemas.microsoft.com/office/drawing/2014/main" id="{6466C30C-FDD1-43B8-B843-D23888779A4B}"/>
              </a:ext>
            </a:extLst>
          </p:cNvPr>
          <p:cNvPicPr>
            <a:picLocks noChangeAspect="1"/>
          </p:cNvPicPr>
          <p:nvPr/>
        </p:nvPicPr>
        <p:blipFill rotWithShape="1">
          <a:blip r:embed="rId2"/>
          <a:srcRect t="6551" r="1" b="587"/>
          <a:stretch/>
        </p:blipFill>
        <p:spPr>
          <a:xfrm>
            <a:off x="161014" y="2531876"/>
            <a:ext cx="7058306" cy="4080254"/>
          </a:xfrm>
          <a:prstGeom prst="rect">
            <a:avLst/>
          </a:prstGeom>
        </p:spPr>
      </p:pic>
      <p:sp>
        <p:nvSpPr>
          <p:cNvPr id="9" name="TextBox 8">
            <a:extLst>
              <a:ext uri="{FF2B5EF4-FFF2-40B4-BE49-F238E27FC236}">
                <a16:creationId xmlns:a16="http://schemas.microsoft.com/office/drawing/2014/main" id="{18C5D99D-5818-4255-BFF0-E399107AADE7}"/>
              </a:ext>
            </a:extLst>
          </p:cNvPr>
          <p:cNvSpPr txBox="1"/>
          <p:nvPr/>
        </p:nvSpPr>
        <p:spPr>
          <a:xfrm>
            <a:off x="1620871" y="3059667"/>
            <a:ext cx="3500120" cy="369332"/>
          </a:xfrm>
          <a:prstGeom prst="rect">
            <a:avLst/>
          </a:prstGeom>
          <a:noFill/>
        </p:spPr>
        <p:txBody>
          <a:bodyPr wrap="square" rtlCol="0">
            <a:spAutoFit/>
          </a:bodyPr>
          <a:lstStyle/>
          <a:p>
            <a:r>
              <a:rPr lang="en-US" dirty="0"/>
              <a:t>y = -0.3191 x + 18.8753</a:t>
            </a:r>
          </a:p>
        </p:txBody>
      </p:sp>
    </p:spTree>
    <p:extLst>
      <p:ext uri="{BB962C8B-B14F-4D97-AF65-F5344CB8AC3E}">
        <p14:creationId xmlns:p14="http://schemas.microsoft.com/office/powerpoint/2010/main" val="397843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D463F8-03D6-462B-A897-1F2E4187C690}"/>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2600">
                <a:solidFill>
                  <a:schemeClr val="bg1"/>
                </a:solidFill>
              </a:rPr>
              <a:t>Summary of Linear Regression of Quarter Mile Time vs. Vehicle Weight</a:t>
            </a: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C32FBD-6C1E-4A3D-B9DC-AE76CFC830FC}"/>
              </a:ext>
            </a:extLst>
          </p:cNvPr>
          <p:cNvSpPr>
            <a:spLocks noGrp="1"/>
          </p:cNvSpPr>
          <p:nvPr>
            <p:ph sz="half" idx="1"/>
          </p:nvPr>
        </p:nvSpPr>
        <p:spPr>
          <a:xfrm>
            <a:off x="4945336" y="506727"/>
            <a:ext cx="6609921" cy="1526741"/>
          </a:xfrm>
        </p:spPr>
        <p:txBody>
          <a:bodyPr vert="horz" lIns="91440" tIns="45720" rIns="91440" bIns="45720" rtlCol="0" anchor="ctr">
            <a:normAutofit/>
          </a:bodyPr>
          <a:lstStyle/>
          <a:p>
            <a:pPr marL="0"/>
            <a:r>
              <a:rPr lang="en-US" sz="2200">
                <a:solidFill>
                  <a:schemeClr val="bg1"/>
                </a:solidFill>
              </a:rPr>
              <a:t>Code to summarize linear regression:</a:t>
            </a:r>
          </a:p>
          <a:p>
            <a:pPr marL="0"/>
            <a:endParaRPr lang="en-US" sz="2200">
              <a:solidFill>
                <a:schemeClr val="bg1"/>
              </a:solidFill>
            </a:endParaRPr>
          </a:p>
          <a:p>
            <a:pPr marL="0"/>
            <a:r>
              <a:rPr lang="en-US" sz="2200">
                <a:solidFill>
                  <a:schemeClr val="bg1"/>
                </a:solidFill>
              </a:rPr>
              <a:t>summary(linreg2)</a:t>
            </a:r>
          </a:p>
          <a:p>
            <a:endParaRPr lang="en-US" sz="2200">
              <a:solidFill>
                <a:schemeClr val="bg1"/>
              </a:solidFill>
            </a:endParaRPr>
          </a:p>
        </p:txBody>
      </p:sp>
      <p:pic>
        <p:nvPicPr>
          <p:cNvPr id="6" name="Content Placeholder 5">
            <a:extLst>
              <a:ext uri="{FF2B5EF4-FFF2-40B4-BE49-F238E27FC236}">
                <a16:creationId xmlns:a16="http://schemas.microsoft.com/office/drawing/2014/main" id="{B3944511-230A-4658-B4B7-9408608719B1}"/>
              </a:ext>
            </a:extLst>
          </p:cNvPr>
          <p:cNvPicPr>
            <a:picLocks noGrp="1" noChangeAspect="1"/>
          </p:cNvPicPr>
          <p:nvPr>
            <p:ph sz="half" idx="2"/>
          </p:nvPr>
        </p:nvPicPr>
        <p:blipFill>
          <a:blip r:embed="rId2"/>
          <a:stretch>
            <a:fillRect/>
          </a:stretch>
        </p:blipFill>
        <p:spPr>
          <a:xfrm>
            <a:off x="393308" y="2824691"/>
            <a:ext cx="5559480" cy="3147487"/>
          </a:xfrm>
          <a:prstGeom prst="rect">
            <a:avLst/>
          </a:prstGeom>
        </p:spPr>
      </p:pic>
      <p:pic>
        <p:nvPicPr>
          <p:cNvPr id="7" name="Content Placeholder 5">
            <a:extLst>
              <a:ext uri="{FF2B5EF4-FFF2-40B4-BE49-F238E27FC236}">
                <a16:creationId xmlns:a16="http://schemas.microsoft.com/office/drawing/2014/main" id="{D8846D4C-CBA9-41AB-AB1A-92C15DE9CBD6}"/>
              </a:ext>
            </a:extLst>
          </p:cNvPr>
          <p:cNvPicPr>
            <a:picLocks noChangeAspect="1"/>
          </p:cNvPicPr>
          <p:nvPr/>
        </p:nvPicPr>
        <p:blipFill>
          <a:blip r:embed="rId3"/>
          <a:stretch>
            <a:fillRect/>
          </a:stretch>
        </p:blipFill>
        <p:spPr>
          <a:xfrm>
            <a:off x="6251736" y="2676028"/>
            <a:ext cx="5546955" cy="3452978"/>
          </a:xfrm>
          <a:prstGeom prst="rect">
            <a:avLst/>
          </a:prstGeom>
        </p:spPr>
      </p:pic>
    </p:spTree>
    <p:extLst>
      <p:ext uri="{BB962C8B-B14F-4D97-AF65-F5344CB8AC3E}">
        <p14:creationId xmlns:p14="http://schemas.microsoft.com/office/powerpoint/2010/main" val="102694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713EE-EEB7-468E-A0C3-ED07D94D0F00}"/>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Analysis</a:t>
            </a:r>
          </a:p>
        </p:txBody>
      </p:sp>
      <p:sp>
        <p:nvSpPr>
          <p:cNvPr id="3" name="Content Placeholder 2">
            <a:extLst>
              <a:ext uri="{FF2B5EF4-FFF2-40B4-BE49-F238E27FC236}">
                <a16:creationId xmlns:a16="http://schemas.microsoft.com/office/drawing/2014/main" id="{53B1DB09-340B-48A4-9291-8003ACB7DDF7}"/>
              </a:ext>
            </a:extLst>
          </p:cNvPr>
          <p:cNvSpPr>
            <a:spLocks noGrp="1"/>
          </p:cNvSpPr>
          <p:nvPr>
            <p:ph sz="half" idx="1"/>
          </p:nvPr>
        </p:nvSpPr>
        <p:spPr>
          <a:xfrm>
            <a:off x="7546848" y="2516777"/>
            <a:ext cx="3803904" cy="3660185"/>
          </a:xfrm>
        </p:spPr>
        <p:txBody>
          <a:bodyPr vert="horz" lIns="91440" tIns="45720" rIns="91440" bIns="45720" rtlCol="0" anchor="ctr">
            <a:normAutofit fontScale="92500" lnSpcReduction="20000"/>
          </a:bodyPr>
          <a:lstStyle/>
          <a:p>
            <a:r>
              <a:rPr lang="en-US" sz="1800" dirty="0" err="1"/>
              <a:t>Pr</a:t>
            </a:r>
            <a:r>
              <a:rPr lang="en-US" sz="1800" dirty="0"/>
              <a:t>(&gt;|t|) is the p-value of the t-test conducted on horsepower as an individual predictor of quarter mile time.</a:t>
            </a:r>
          </a:p>
          <a:p>
            <a:r>
              <a:rPr lang="en-US" sz="1800" dirty="0" err="1"/>
              <a:t>Pr</a:t>
            </a:r>
            <a:r>
              <a:rPr lang="en-US" sz="1800" dirty="0"/>
              <a:t>(&gt;|t|) = 0.339 &gt; 0.5. Because the results of the t-test are NOT statistically significant, vehicle weight is NOT a significant predictor of quarter mile time.</a:t>
            </a:r>
          </a:p>
          <a:p>
            <a:r>
              <a:rPr lang="en-US" sz="1800" dirty="0"/>
              <a:t>The Adjusted R-squared value is -0.00179, which means that vehicle weight does not adequately explain which quarter mile time.</a:t>
            </a:r>
          </a:p>
          <a:p>
            <a:r>
              <a:rPr lang="en-US" sz="1800" dirty="0"/>
              <a:t>This result meet’s the researcher’s expectation of a weak relationship between quarter mile distance and vehicle weight.</a:t>
            </a:r>
          </a:p>
        </p:txBody>
      </p:sp>
      <p:pic>
        <p:nvPicPr>
          <p:cNvPr id="9" name="Content Placeholder 5">
            <a:extLst>
              <a:ext uri="{FF2B5EF4-FFF2-40B4-BE49-F238E27FC236}">
                <a16:creationId xmlns:a16="http://schemas.microsoft.com/office/drawing/2014/main" id="{D0E20354-C9CB-47B8-BC67-6393251AB3B3}"/>
              </a:ext>
            </a:extLst>
          </p:cNvPr>
          <p:cNvPicPr>
            <a:picLocks noChangeAspect="1"/>
          </p:cNvPicPr>
          <p:nvPr/>
        </p:nvPicPr>
        <p:blipFill>
          <a:blip r:embed="rId2"/>
          <a:stretch>
            <a:fillRect/>
          </a:stretch>
        </p:blipFill>
        <p:spPr>
          <a:xfrm>
            <a:off x="627096" y="2559540"/>
            <a:ext cx="5687306" cy="3219856"/>
          </a:xfrm>
          <a:prstGeom prst="rect">
            <a:avLst/>
          </a:prstGeom>
        </p:spPr>
      </p:pic>
    </p:spTree>
    <p:extLst>
      <p:ext uri="{BB962C8B-B14F-4D97-AF65-F5344CB8AC3E}">
        <p14:creationId xmlns:p14="http://schemas.microsoft.com/office/powerpoint/2010/main" val="257548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FCCB7C-8D15-4C39-8D06-449B00BDBC5E}"/>
              </a:ext>
            </a:extLst>
          </p:cNvPr>
          <p:cNvSpPr>
            <a:spLocks noGrp="1"/>
          </p:cNvSpPr>
          <p:nvPr>
            <p:ph type="title"/>
          </p:nvPr>
        </p:nvSpPr>
        <p:spPr>
          <a:xfrm>
            <a:off x="2311147" y="365760"/>
            <a:ext cx="7569706" cy="1288238"/>
          </a:xfrm>
        </p:spPr>
        <p:txBody>
          <a:bodyPr anchor="ctr">
            <a:normAutofit/>
          </a:bodyPr>
          <a:lstStyle/>
          <a:p>
            <a:pPr algn="ctr"/>
            <a:r>
              <a:rPr lang="en-US" dirty="0"/>
              <a:t>Conclusion</a:t>
            </a:r>
          </a:p>
        </p:txBody>
      </p:sp>
      <p:sp>
        <p:nvSpPr>
          <p:cNvPr id="3" name="Content Placeholder 2">
            <a:extLst>
              <a:ext uri="{FF2B5EF4-FFF2-40B4-BE49-F238E27FC236}">
                <a16:creationId xmlns:a16="http://schemas.microsoft.com/office/drawing/2014/main" id="{A67AA240-98B9-42D3-B90C-A4153FAE8319}"/>
              </a:ext>
            </a:extLst>
          </p:cNvPr>
          <p:cNvSpPr>
            <a:spLocks noGrp="1"/>
          </p:cNvSpPr>
          <p:nvPr>
            <p:ph idx="1"/>
          </p:nvPr>
        </p:nvSpPr>
        <p:spPr>
          <a:xfrm>
            <a:off x="2165569" y="1956816"/>
            <a:ext cx="7860863" cy="4024884"/>
          </a:xfrm>
        </p:spPr>
        <p:txBody>
          <a:bodyPr anchor="t">
            <a:normAutofit fontScale="92500" lnSpcReduction="20000"/>
          </a:bodyPr>
          <a:lstStyle/>
          <a:p>
            <a:r>
              <a:rPr lang="en-US" sz="2400" dirty="0"/>
              <a:t>There is a strong, statistically significant, negative correlation between quarter mile time and engine horsepower: A 100 hp increase in horsepower would decrease quarter mile time by approximately 1.8 seconds. Horsepower is a significant predictor of quarter mile time.</a:t>
            </a:r>
          </a:p>
          <a:p>
            <a:r>
              <a:rPr lang="en-US" sz="2400" dirty="0"/>
              <a:t>In contrast, there is a weak negative correlation between quarter mile time and vehicle weight. However, this correlation is NOT statistically significant. Unlike horsepower, vehicle weight does not adequately explain quarter mile time.</a:t>
            </a:r>
          </a:p>
          <a:p>
            <a:r>
              <a:rPr lang="en-US" sz="2400" dirty="0"/>
              <a:t>These results meet the researcher’s expectations and show that cars with more powerful engines can travel at higher speeds and therefor show a lower quarter mile time. The results also show that vehicle weight does not have a strong relationship with quarter mile time.</a:t>
            </a:r>
          </a:p>
        </p:txBody>
      </p:sp>
    </p:spTree>
    <p:extLst>
      <p:ext uri="{BB962C8B-B14F-4D97-AF65-F5344CB8AC3E}">
        <p14:creationId xmlns:p14="http://schemas.microsoft.com/office/powerpoint/2010/main" val="26921444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1ED8DC-0442-46E8-83E8-5ED0B9F2A1A8}"/>
              </a:ext>
            </a:extLst>
          </p:cNvPr>
          <p:cNvSpPr>
            <a:spLocks noGrp="1"/>
          </p:cNvSpPr>
          <p:nvPr>
            <p:ph type="title"/>
          </p:nvPr>
        </p:nvSpPr>
        <p:spPr>
          <a:xfrm>
            <a:off x="838200" y="365126"/>
            <a:ext cx="7757694" cy="1288238"/>
          </a:xfrm>
        </p:spPr>
        <p:txBody>
          <a:bodyPr anchor="b">
            <a:normAutofit/>
          </a:bodyPr>
          <a:lstStyle/>
          <a:p>
            <a:r>
              <a:rPr lang="en-US" dirty="0"/>
              <a:t>Scenario</a:t>
            </a:r>
          </a:p>
        </p:txBody>
      </p:sp>
      <p:sp>
        <p:nvSpPr>
          <p:cNvPr id="3" name="Content Placeholder 2">
            <a:extLst>
              <a:ext uri="{FF2B5EF4-FFF2-40B4-BE49-F238E27FC236}">
                <a16:creationId xmlns:a16="http://schemas.microsoft.com/office/drawing/2014/main" id="{F4E2CE3B-D64C-4D19-B657-52204CE96E4C}"/>
              </a:ext>
            </a:extLst>
          </p:cNvPr>
          <p:cNvSpPr>
            <a:spLocks noGrp="1"/>
          </p:cNvSpPr>
          <p:nvPr>
            <p:ph idx="1"/>
          </p:nvPr>
        </p:nvSpPr>
        <p:spPr>
          <a:xfrm>
            <a:off x="838198" y="1956390"/>
            <a:ext cx="7322290" cy="3907465"/>
          </a:xfrm>
        </p:spPr>
        <p:txBody>
          <a:bodyPr anchor="t">
            <a:normAutofit/>
          </a:bodyPr>
          <a:lstStyle/>
          <a:p>
            <a:r>
              <a:rPr lang="en-US" sz="2400"/>
              <a:t>A researcher is using the mtcars data frame to examine the effect that engine horsepower (hp) and vehicle weight (wt), measured in thousands of pounds) have on the time necessary to travel one quarter mile from a standing start (qsec). </a:t>
            </a:r>
          </a:p>
        </p:txBody>
      </p:sp>
    </p:spTree>
    <p:extLst>
      <p:ext uri="{BB962C8B-B14F-4D97-AF65-F5344CB8AC3E}">
        <p14:creationId xmlns:p14="http://schemas.microsoft.com/office/powerpoint/2010/main" val="4726234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AC66-81C1-46FA-9687-42279DFC9E8F}"/>
              </a:ext>
            </a:extLst>
          </p:cNvPr>
          <p:cNvSpPr>
            <a:spLocks noGrp="1"/>
          </p:cNvSpPr>
          <p:nvPr>
            <p:ph type="title"/>
          </p:nvPr>
        </p:nvSpPr>
        <p:spPr>
          <a:xfrm>
            <a:off x="804673" y="1445494"/>
            <a:ext cx="3616856" cy="4376572"/>
          </a:xfrm>
        </p:spPr>
        <p:txBody>
          <a:bodyPr anchor="ctr">
            <a:normAutofit/>
          </a:bodyPr>
          <a:lstStyle/>
          <a:p>
            <a:r>
              <a:rPr lang="en-US" sz="4800"/>
              <a:t>Requirements</a:t>
            </a:r>
          </a:p>
        </p:txBody>
      </p:sp>
      <p:sp>
        <p:nvSpPr>
          <p:cNvPr id="22" name="Freeform: Shape 21">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851DA9-B95A-4B74-BDD9-7339CCEF6A5C}"/>
              </a:ext>
            </a:extLst>
          </p:cNvPr>
          <p:cNvSpPr>
            <a:spLocks noGrp="1"/>
          </p:cNvSpPr>
          <p:nvPr>
            <p:ph idx="1"/>
          </p:nvPr>
        </p:nvSpPr>
        <p:spPr>
          <a:xfrm>
            <a:off x="6096000" y="1399032"/>
            <a:ext cx="5501834" cy="4471416"/>
          </a:xfrm>
        </p:spPr>
        <p:txBody>
          <a:bodyPr anchor="ctr">
            <a:normAutofit/>
          </a:bodyPr>
          <a:lstStyle/>
          <a:p>
            <a:r>
              <a:rPr lang="en-US" sz="2200"/>
              <a:t>For the results of Pearson’ product-moment correlation to be valid, all variables involved in this analysis must be normally distributed. The researcher verified that they are:</a:t>
            </a:r>
          </a:p>
          <a:p>
            <a:pPr lvl="1"/>
            <a:r>
              <a:rPr lang="en-US" sz="2200"/>
              <a:t>Engine horsepower, vehicle weight, and quarter mile time.</a:t>
            </a:r>
          </a:p>
        </p:txBody>
      </p:sp>
    </p:spTree>
    <p:extLst>
      <p:ext uri="{BB962C8B-B14F-4D97-AF65-F5344CB8AC3E}">
        <p14:creationId xmlns:p14="http://schemas.microsoft.com/office/powerpoint/2010/main" val="33711383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5D9722-3FA5-4CFB-B5B1-57FE465B84B5}"/>
              </a:ext>
            </a:extLst>
          </p:cNvPr>
          <p:cNvSpPr>
            <a:spLocks noGrp="1"/>
          </p:cNvSpPr>
          <p:nvPr>
            <p:ph type="title"/>
          </p:nvPr>
        </p:nvSpPr>
        <p:spPr>
          <a:xfrm>
            <a:off x="2311147" y="365760"/>
            <a:ext cx="7569706" cy="1288238"/>
          </a:xfrm>
        </p:spPr>
        <p:txBody>
          <a:bodyPr anchor="ctr">
            <a:normAutofit/>
          </a:bodyPr>
          <a:lstStyle/>
          <a:p>
            <a:pPr algn="ctr"/>
            <a:r>
              <a:rPr lang="en-US" dirty="0"/>
              <a:t>Task</a:t>
            </a:r>
            <a:endParaRPr lang="en-US"/>
          </a:p>
        </p:txBody>
      </p:sp>
      <p:sp>
        <p:nvSpPr>
          <p:cNvPr id="3" name="Content Placeholder 2">
            <a:extLst>
              <a:ext uri="{FF2B5EF4-FFF2-40B4-BE49-F238E27FC236}">
                <a16:creationId xmlns:a16="http://schemas.microsoft.com/office/drawing/2014/main" id="{F3C8567D-A7FB-42BF-BE10-5DF2143090E0}"/>
              </a:ext>
            </a:extLst>
          </p:cNvPr>
          <p:cNvSpPr>
            <a:spLocks noGrp="1"/>
          </p:cNvSpPr>
          <p:nvPr>
            <p:ph idx="1"/>
          </p:nvPr>
        </p:nvSpPr>
        <p:spPr>
          <a:xfrm>
            <a:off x="2165568" y="1763776"/>
            <a:ext cx="7860863" cy="4024884"/>
          </a:xfrm>
        </p:spPr>
        <p:txBody>
          <a:bodyPr anchor="t">
            <a:noAutofit/>
          </a:bodyPr>
          <a:lstStyle/>
          <a:p>
            <a:pPr marL="514350" indent="-514350">
              <a:buFont typeface="+mj-lt"/>
              <a:buAutoNum type="arabicPeriod"/>
            </a:pPr>
            <a:r>
              <a:rPr lang="en-US" sz="1400" dirty="0"/>
              <a:t>Create a scatter plot with a trend line where the horizontal axis is engine horsepower, and the vertical axis is quarter mile time. What is the relationship between time and engine horsepower: positively correlated, negatively correlated, or uncorrelated?</a:t>
            </a:r>
          </a:p>
          <a:p>
            <a:pPr marL="514350" indent="-514350">
              <a:buFont typeface="+mj-lt"/>
              <a:buAutoNum type="arabicPeriod"/>
            </a:pPr>
            <a:endParaRPr lang="en-US" sz="1400" dirty="0"/>
          </a:p>
          <a:p>
            <a:pPr marL="514350" indent="-514350">
              <a:buFont typeface="+mj-lt"/>
              <a:buAutoNum type="arabicPeriod"/>
            </a:pPr>
            <a:r>
              <a:rPr lang="en-US" sz="1400" dirty="0"/>
              <a:t>Compute the linear regression for time and engine horsepower. What is the equation of the line? What is the R-squared value? Is this what you would expect?</a:t>
            </a:r>
          </a:p>
          <a:p>
            <a:pPr marL="514350" indent="-514350">
              <a:buFont typeface="+mj-lt"/>
              <a:buAutoNum type="arabicPeriod"/>
            </a:pPr>
            <a:endParaRPr lang="en-US" sz="1400" dirty="0"/>
          </a:p>
          <a:p>
            <a:pPr marL="514350" indent="-514350">
              <a:buFont typeface="+mj-lt"/>
              <a:buAutoNum type="arabicPeriod"/>
            </a:pPr>
            <a:r>
              <a:rPr lang="en-US" sz="1400" dirty="0"/>
              <a:t>Create a scatter plot with a trend line where the horizontal axis is vehicle weight, and the vertical axis is quarter mile time. What is this relationship: positively correlated, negatively correlated, or uncorrelated?</a:t>
            </a:r>
          </a:p>
          <a:p>
            <a:pPr marL="514350" indent="-514350">
              <a:buFont typeface="+mj-lt"/>
              <a:buAutoNum type="arabicPeriod"/>
            </a:pPr>
            <a:endParaRPr lang="en-US" sz="1400" dirty="0"/>
          </a:p>
          <a:p>
            <a:pPr marL="514350" indent="-514350">
              <a:buFont typeface="+mj-lt"/>
              <a:buAutoNum type="arabicPeriod"/>
            </a:pPr>
            <a:r>
              <a:rPr lang="en-US" sz="1400" dirty="0"/>
              <a:t>Compute the linear regression for these two variables. What is the equation of the line? What is the R-squared value? Is this what you would expect?</a:t>
            </a:r>
          </a:p>
          <a:p>
            <a:pPr marL="514350" indent="-514350">
              <a:buFont typeface="+mj-lt"/>
              <a:buAutoNum type="arabicPeriod"/>
            </a:pPr>
            <a:endParaRPr lang="en-US" sz="1400" dirty="0"/>
          </a:p>
          <a:p>
            <a:pPr marL="514350" indent="-514350">
              <a:buFont typeface="+mj-lt"/>
              <a:buAutoNum type="arabicPeriod"/>
            </a:pPr>
            <a:r>
              <a:rPr lang="en-US" sz="1400" dirty="0"/>
              <a:t>Show your results and the code you used to generate the results. Please include your interpretation of the data included and answer all the questions posed above.</a:t>
            </a:r>
          </a:p>
        </p:txBody>
      </p:sp>
    </p:spTree>
    <p:extLst>
      <p:ext uri="{BB962C8B-B14F-4D97-AF65-F5344CB8AC3E}">
        <p14:creationId xmlns:p14="http://schemas.microsoft.com/office/powerpoint/2010/main" val="37288192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F54CC-8FD7-4A77-85D5-37E12122FBB2}"/>
              </a:ext>
            </a:extLst>
          </p:cNvPr>
          <p:cNvSpPr>
            <a:spLocks noGrp="1"/>
          </p:cNvSpPr>
          <p:nvPr>
            <p:ph type="title"/>
          </p:nvPr>
        </p:nvSpPr>
        <p:spPr>
          <a:xfrm>
            <a:off x="2302092" y="1624334"/>
            <a:ext cx="7587816" cy="1804666"/>
          </a:xfrm>
        </p:spPr>
        <p:txBody>
          <a:bodyPr vert="horz" lIns="91440" tIns="45720" rIns="91440" bIns="45720" rtlCol="0" anchor="b">
            <a:normAutofit/>
          </a:bodyPr>
          <a:lstStyle/>
          <a:p>
            <a:pPr algn="ctr"/>
            <a:r>
              <a:rPr lang="en-US" sz="3200" kern="1200">
                <a:solidFill>
                  <a:schemeClr val="bg1">
                    <a:alpha val="60000"/>
                  </a:schemeClr>
                </a:solidFill>
                <a:latin typeface="+mj-lt"/>
                <a:ea typeface="+mj-ea"/>
                <a:cs typeface="+mj-cs"/>
              </a:rPr>
              <a:t>Part 1: Quarter Mile Time vs. Engine Performance</a:t>
            </a:r>
          </a:p>
        </p:txBody>
      </p:sp>
      <p:sp>
        <p:nvSpPr>
          <p:cNvPr id="5" name="Text Placeholder 4">
            <a:extLst>
              <a:ext uri="{FF2B5EF4-FFF2-40B4-BE49-F238E27FC236}">
                <a16:creationId xmlns:a16="http://schemas.microsoft.com/office/drawing/2014/main" id="{D705FE8A-7720-4283-A8AC-D44962C9968F}"/>
              </a:ext>
            </a:extLst>
          </p:cNvPr>
          <p:cNvSpPr>
            <a:spLocks noGrp="1"/>
          </p:cNvSpPr>
          <p:nvPr>
            <p:ph type="body" idx="1"/>
          </p:nvPr>
        </p:nvSpPr>
        <p:spPr>
          <a:xfrm>
            <a:off x="3048000" y="3884876"/>
            <a:ext cx="6096000" cy="1079006"/>
          </a:xfrm>
        </p:spPr>
        <p:txBody>
          <a:bodyPr vert="horz" lIns="91440" tIns="45720" rIns="91440" bIns="45720" rtlCol="0" anchor="t">
            <a:normAutofit/>
          </a:bodyPr>
          <a:lstStyle/>
          <a:p>
            <a:pPr algn="ctr"/>
            <a:endParaRPr lang="en-US" sz="1400" kern="1200">
              <a:solidFill>
                <a:schemeClr val="bg1"/>
              </a:solidFill>
              <a:latin typeface="+mn-lt"/>
              <a:ea typeface="+mn-ea"/>
              <a:cs typeface="+mn-cs"/>
            </a:endParaRPr>
          </a:p>
        </p:txBody>
      </p:sp>
    </p:spTree>
    <p:extLst>
      <p:ext uri="{BB962C8B-B14F-4D97-AF65-F5344CB8AC3E}">
        <p14:creationId xmlns:p14="http://schemas.microsoft.com/office/powerpoint/2010/main" val="261654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31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609BB50-7B6F-4660-B74F-770832D231C7}"/>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sz="4100">
                <a:solidFill>
                  <a:srgbClr val="FFFFFF"/>
                </a:solidFill>
              </a:rPr>
              <a:t>Scatter Plot of Quarter Mile Time vs. Engine Performance</a:t>
            </a:r>
          </a:p>
        </p:txBody>
      </p:sp>
      <p:sp>
        <p:nvSpPr>
          <p:cNvPr id="30" name="Rectangle 2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A99BD92-C417-4D5F-824A-189107DE63BC}"/>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pPr marL="0" indent="0">
              <a:buNone/>
            </a:pPr>
            <a:r>
              <a:rPr lang="en-US" sz="1700" dirty="0">
                <a:solidFill>
                  <a:srgbClr val="FFFFFF"/>
                </a:solidFill>
              </a:rPr>
              <a:t>Code to create this scatter plot:</a:t>
            </a:r>
          </a:p>
          <a:p>
            <a:pPr marL="0" indent="0">
              <a:buNone/>
            </a:pPr>
            <a:endParaRPr lang="en-US" sz="1700" dirty="0">
              <a:solidFill>
                <a:srgbClr val="FFFFFF"/>
              </a:solidFill>
            </a:endParaRPr>
          </a:p>
          <a:p>
            <a:pPr marL="0" indent="0">
              <a:buNone/>
            </a:pPr>
            <a:r>
              <a:rPr lang="en-US" sz="1700" dirty="0" err="1">
                <a:solidFill>
                  <a:srgbClr val="FFFFFF"/>
                </a:solidFill>
              </a:rPr>
              <a:t>ggplot</a:t>
            </a:r>
            <a:r>
              <a:rPr lang="en-US" sz="1700" dirty="0">
                <a:solidFill>
                  <a:srgbClr val="FFFFFF"/>
                </a:solidFill>
              </a:rPr>
              <a:t>(</a:t>
            </a:r>
            <a:r>
              <a:rPr lang="en-US" sz="1700" dirty="0" err="1">
                <a:solidFill>
                  <a:srgbClr val="FFFFFF"/>
                </a:solidFill>
              </a:rPr>
              <a:t>mtcars</a:t>
            </a:r>
            <a:r>
              <a:rPr lang="en-US" sz="1700" dirty="0">
                <a:solidFill>
                  <a:srgbClr val="FFFFFF"/>
                </a:solidFill>
              </a:rPr>
              <a:t>, </a:t>
            </a:r>
            <a:r>
              <a:rPr lang="en-US" sz="1700" dirty="0" err="1">
                <a:solidFill>
                  <a:srgbClr val="FFFFFF"/>
                </a:solidFill>
              </a:rPr>
              <a:t>aes</a:t>
            </a:r>
            <a:r>
              <a:rPr lang="en-US" sz="1700" dirty="0">
                <a:solidFill>
                  <a:srgbClr val="FFFFFF"/>
                </a:solidFill>
              </a:rPr>
              <a:t>(x = hp, y = </a:t>
            </a:r>
            <a:r>
              <a:rPr lang="en-US" sz="1700" dirty="0" err="1">
                <a:solidFill>
                  <a:srgbClr val="FFFFFF"/>
                </a:solidFill>
              </a:rPr>
              <a:t>qsec</a:t>
            </a:r>
            <a:r>
              <a:rPr lang="en-US" sz="1700" dirty="0">
                <a:solidFill>
                  <a:srgbClr val="FFFFFF"/>
                </a:solidFill>
              </a:rPr>
              <a:t>)) + </a:t>
            </a:r>
          </a:p>
          <a:p>
            <a:pPr marL="0" indent="0">
              <a:buNone/>
            </a:pPr>
            <a:r>
              <a:rPr lang="en-US" sz="1700" dirty="0">
                <a:solidFill>
                  <a:srgbClr val="FFFFFF"/>
                </a:solidFill>
              </a:rPr>
              <a:t>  </a:t>
            </a:r>
            <a:r>
              <a:rPr lang="en-US" sz="1700" dirty="0" err="1">
                <a:solidFill>
                  <a:srgbClr val="FFFFFF"/>
                </a:solidFill>
              </a:rPr>
              <a:t>geom_point</a:t>
            </a:r>
            <a:r>
              <a:rPr lang="en-US" sz="1700" dirty="0">
                <a:solidFill>
                  <a:srgbClr val="FFFFFF"/>
                </a:solidFill>
              </a:rPr>
              <a:t>(color = "firebrick") +</a:t>
            </a:r>
          </a:p>
          <a:p>
            <a:pPr marL="0" indent="0">
              <a:buNone/>
            </a:pPr>
            <a:r>
              <a:rPr lang="en-US" sz="1700" dirty="0">
                <a:solidFill>
                  <a:srgbClr val="FFFFFF"/>
                </a:solidFill>
              </a:rPr>
              <a:t>  </a:t>
            </a:r>
            <a:r>
              <a:rPr lang="en-US" sz="1700" dirty="0" err="1">
                <a:solidFill>
                  <a:srgbClr val="FFFFFF"/>
                </a:solidFill>
              </a:rPr>
              <a:t>ggtitle</a:t>
            </a:r>
            <a:r>
              <a:rPr lang="en-US" sz="1700" dirty="0">
                <a:solidFill>
                  <a:srgbClr val="FFFFFF"/>
                </a:solidFill>
              </a:rPr>
              <a:t>("Scatter Plot of Quarter Mile Time (seconds) vs. Engine Horsepower (hp)") +</a:t>
            </a:r>
          </a:p>
          <a:p>
            <a:pPr marL="0" indent="0">
              <a:buNone/>
            </a:pPr>
            <a:r>
              <a:rPr lang="en-US" sz="1700" dirty="0">
                <a:solidFill>
                  <a:srgbClr val="FFFFFF"/>
                </a:solidFill>
              </a:rPr>
              <a:t>  </a:t>
            </a:r>
            <a:r>
              <a:rPr lang="en-US" sz="1700" dirty="0" err="1">
                <a:solidFill>
                  <a:srgbClr val="FFFFFF"/>
                </a:solidFill>
              </a:rPr>
              <a:t>xlab</a:t>
            </a:r>
            <a:r>
              <a:rPr lang="en-US" sz="1700" dirty="0">
                <a:solidFill>
                  <a:srgbClr val="FFFFFF"/>
                </a:solidFill>
              </a:rPr>
              <a:t>("Engine Horsepower (hp)") +</a:t>
            </a:r>
          </a:p>
          <a:p>
            <a:pPr marL="0" indent="0">
              <a:buNone/>
            </a:pPr>
            <a:r>
              <a:rPr lang="en-US" sz="1700" dirty="0">
                <a:solidFill>
                  <a:srgbClr val="FFFFFF"/>
                </a:solidFill>
              </a:rPr>
              <a:t>  </a:t>
            </a:r>
            <a:r>
              <a:rPr lang="en-US" sz="1700" dirty="0" err="1">
                <a:solidFill>
                  <a:srgbClr val="FFFFFF"/>
                </a:solidFill>
              </a:rPr>
              <a:t>ylab</a:t>
            </a:r>
            <a:r>
              <a:rPr lang="en-US" sz="1700" dirty="0">
                <a:solidFill>
                  <a:srgbClr val="FFFFFF"/>
                </a:solidFill>
              </a:rPr>
              <a:t>("Quarter Mile Time (seconds)") +</a:t>
            </a:r>
          </a:p>
          <a:p>
            <a:pPr marL="0" indent="0">
              <a:buNone/>
            </a:pPr>
            <a:r>
              <a:rPr lang="en-US" sz="1700" dirty="0">
                <a:solidFill>
                  <a:srgbClr val="FFFFFF"/>
                </a:solidFill>
              </a:rPr>
              <a:t>  </a:t>
            </a:r>
            <a:r>
              <a:rPr lang="en-US" sz="1700" dirty="0" err="1">
                <a:solidFill>
                  <a:srgbClr val="FFFFFF"/>
                </a:solidFill>
              </a:rPr>
              <a:t>geom_smooth</a:t>
            </a:r>
            <a:r>
              <a:rPr lang="en-US" sz="1700" dirty="0">
                <a:solidFill>
                  <a:srgbClr val="FFFFFF"/>
                </a:solidFill>
              </a:rPr>
              <a:t>(method = </a:t>
            </a:r>
            <a:r>
              <a:rPr lang="en-US" sz="1700" dirty="0" err="1">
                <a:solidFill>
                  <a:srgbClr val="FFFFFF"/>
                </a:solidFill>
              </a:rPr>
              <a:t>lm</a:t>
            </a:r>
            <a:r>
              <a:rPr lang="en-US" sz="1700" dirty="0">
                <a:solidFill>
                  <a:srgbClr val="FFFFFF"/>
                </a:solidFill>
              </a:rPr>
              <a:t>, se = TRUE, color = "goldenrod2")</a:t>
            </a:r>
          </a:p>
        </p:txBody>
      </p:sp>
      <p:pic>
        <p:nvPicPr>
          <p:cNvPr id="25" name="Picture 24">
            <a:extLst>
              <a:ext uri="{FF2B5EF4-FFF2-40B4-BE49-F238E27FC236}">
                <a16:creationId xmlns:a16="http://schemas.microsoft.com/office/drawing/2014/main" id="{85151E89-9311-44BD-9173-8B42E99518CB}"/>
              </a:ext>
            </a:extLst>
          </p:cNvPr>
          <p:cNvPicPr>
            <a:picLocks noChangeAspect="1"/>
          </p:cNvPicPr>
          <p:nvPr/>
        </p:nvPicPr>
        <p:blipFill>
          <a:blip r:embed="rId2"/>
          <a:stretch>
            <a:fillRect/>
          </a:stretch>
        </p:blipFill>
        <p:spPr>
          <a:xfrm>
            <a:off x="321732" y="2620373"/>
            <a:ext cx="6591871" cy="4107536"/>
          </a:xfrm>
          <a:prstGeom prst="rect">
            <a:avLst/>
          </a:prstGeom>
        </p:spPr>
      </p:pic>
    </p:spTree>
    <p:extLst>
      <p:ext uri="{BB962C8B-B14F-4D97-AF65-F5344CB8AC3E}">
        <p14:creationId xmlns:p14="http://schemas.microsoft.com/office/powerpoint/2010/main" val="27273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87BE3-FA0F-4252-BC4A-30384455AC8B}"/>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Analysis</a:t>
            </a:r>
          </a:p>
        </p:txBody>
      </p:sp>
      <p:sp>
        <p:nvSpPr>
          <p:cNvPr id="3" name="Content Placeholder 2">
            <a:extLst>
              <a:ext uri="{FF2B5EF4-FFF2-40B4-BE49-F238E27FC236}">
                <a16:creationId xmlns:a16="http://schemas.microsoft.com/office/drawing/2014/main" id="{18E2F861-11FA-4D53-AF35-E8927B2B4F57}"/>
              </a:ext>
            </a:extLst>
          </p:cNvPr>
          <p:cNvSpPr>
            <a:spLocks noGrp="1"/>
          </p:cNvSpPr>
          <p:nvPr>
            <p:ph sz="half" idx="1"/>
          </p:nvPr>
        </p:nvSpPr>
        <p:spPr>
          <a:xfrm>
            <a:off x="7546848" y="2516777"/>
            <a:ext cx="3803904" cy="3660185"/>
          </a:xfrm>
        </p:spPr>
        <p:txBody>
          <a:bodyPr vert="horz" lIns="91440" tIns="45720" rIns="91440" bIns="45720" rtlCol="0" anchor="ctr">
            <a:normAutofit/>
          </a:bodyPr>
          <a:lstStyle/>
          <a:p>
            <a:r>
              <a:rPr lang="en-US" sz="2200"/>
              <a:t>There seems to be a negative correlation between quarter mile time and engine horsepower. As horsepower increases, quarter mile time decreases.</a:t>
            </a:r>
          </a:p>
          <a:p>
            <a:endParaRPr lang="en-US" sz="2200"/>
          </a:p>
        </p:txBody>
      </p:sp>
      <p:pic>
        <p:nvPicPr>
          <p:cNvPr id="12" name="Picture 11">
            <a:extLst>
              <a:ext uri="{FF2B5EF4-FFF2-40B4-BE49-F238E27FC236}">
                <a16:creationId xmlns:a16="http://schemas.microsoft.com/office/drawing/2014/main" id="{92B13CD8-6774-4D68-BE68-34B26A4283C4}"/>
              </a:ext>
            </a:extLst>
          </p:cNvPr>
          <p:cNvPicPr>
            <a:picLocks noChangeAspect="1"/>
          </p:cNvPicPr>
          <p:nvPr/>
        </p:nvPicPr>
        <p:blipFill>
          <a:blip r:embed="rId2"/>
          <a:stretch>
            <a:fillRect/>
          </a:stretch>
        </p:blipFill>
        <p:spPr>
          <a:xfrm>
            <a:off x="548639" y="2293101"/>
            <a:ext cx="6591871" cy="4107536"/>
          </a:xfrm>
          <a:prstGeom prst="rect">
            <a:avLst/>
          </a:prstGeom>
        </p:spPr>
      </p:pic>
    </p:spTree>
    <p:extLst>
      <p:ext uri="{BB962C8B-B14F-4D97-AF65-F5344CB8AC3E}">
        <p14:creationId xmlns:p14="http://schemas.microsoft.com/office/powerpoint/2010/main" val="242729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D0E5DA-6487-4A51-ADE9-8E64733BE1D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Correlation of Engine Performance with Quarter Mile Time</a:t>
            </a:r>
          </a:p>
        </p:txBody>
      </p:sp>
      <p:cxnSp>
        <p:nvCxnSpPr>
          <p:cNvPr id="27" name="Straight Connector 26">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C8BBD9-3BBB-4B6A-A971-A201548880D4}"/>
              </a:ext>
            </a:extLst>
          </p:cNvPr>
          <p:cNvSpPr>
            <a:spLocks noGrp="1"/>
          </p:cNvSpPr>
          <p:nvPr>
            <p:ph sz="half" idx="1"/>
          </p:nvPr>
        </p:nvSpPr>
        <p:spPr>
          <a:xfrm>
            <a:off x="4945336" y="506727"/>
            <a:ext cx="6609921" cy="1526741"/>
          </a:xfrm>
        </p:spPr>
        <p:txBody>
          <a:bodyPr vert="horz" lIns="91440" tIns="45720" rIns="91440" bIns="45720" rtlCol="0" anchor="ctr">
            <a:normAutofit/>
          </a:bodyPr>
          <a:lstStyle/>
          <a:p>
            <a:pPr marL="0" indent="0">
              <a:buNone/>
            </a:pPr>
            <a:r>
              <a:rPr lang="en-US" sz="2000" dirty="0">
                <a:solidFill>
                  <a:schemeClr val="bg1"/>
                </a:solidFill>
              </a:rPr>
              <a:t>Code to compute Correlation:</a:t>
            </a:r>
          </a:p>
          <a:p>
            <a:pPr marL="0" indent="0">
              <a:buNone/>
            </a:pPr>
            <a:endParaRPr lang="en-US" sz="2000" dirty="0">
              <a:solidFill>
                <a:schemeClr val="bg1"/>
              </a:solidFill>
            </a:endParaRPr>
          </a:p>
          <a:p>
            <a:pPr marL="0" indent="0">
              <a:buNone/>
            </a:pPr>
            <a:r>
              <a:rPr lang="en-US" sz="2000" dirty="0" err="1">
                <a:solidFill>
                  <a:schemeClr val="bg1"/>
                </a:solidFill>
              </a:rPr>
              <a:t>cor.test</a:t>
            </a:r>
            <a:r>
              <a:rPr lang="en-US" sz="2000" dirty="0">
                <a:solidFill>
                  <a:schemeClr val="bg1"/>
                </a:solidFill>
              </a:rPr>
              <a:t>(</a:t>
            </a:r>
            <a:r>
              <a:rPr lang="en-US" sz="2000" dirty="0" err="1">
                <a:solidFill>
                  <a:schemeClr val="bg1"/>
                </a:solidFill>
              </a:rPr>
              <a:t>mtcars$hp</a:t>
            </a:r>
            <a:r>
              <a:rPr lang="en-US" sz="2000" dirty="0">
                <a:solidFill>
                  <a:schemeClr val="bg1"/>
                </a:solidFill>
              </a:rPr>
              <a:t>, </a:t>
            </a:r>
            <a:r>
              <a:rPr lang="en-US" sz="2000" dirty="0" err="1">
                <a:solidFill>
                  <a:schemeClr val="bg1"/>
                </a:solidFill>
              </a:rPr>
              <a:t>mtcars$qsec</a:t>
            </a:r>
            <a:r>
              <a:rPr lang="en-US" sz="2000" dirty="0">
                <a:solidFill>
                  <a:schemeClr val="bg1"/>
                </a:solidFill>
              </a:rPr>
              <a:t>, method = "</a:t>
            </a:r>
            <a:r>
              <a:rPr lang="en-US" sz="2000" dirty="0" err="1">
                <a:solidFill>
                  <a:schemeClr val="bg1"/>
                </a:solidFill>
              </a:rPr>
              <a:t>pearson</a:t>
            </a:r>
            <a:r>
              <a:rPr lang="en-US" sz="2000" dirty="0">
                <a:solidFill>
                  <a:schemeClr val="bg1"/>
                </a:solidFill>
              </a:rPr>
              <a:t>", use = "</a:t>
            </a:r>
            <a:r>
              <a:rPr lang="en-US" sz="2000" dirty="0" err="1">
                <a:solidFill>
                  <a:schemeClr val="bg1"/>
                </a:solidFill>
              </a:rPr>
              <a:t>complete.obs</a:t>
            </a:r>
            <a:r>
              <a:rPr lang="en-US" sz="2000" dirty="0">
                <a:solidFill>
                  <a:schemeClr val="bg1"/>
                </a:solidFill>
              </a:rPr>
              <a:t>")</a:t>
            </a:r>
          </a:p>
        </p:txBody>
      </p:sp>
      <p:pic>
        <p:nvPicPr>
          <p:cNvPr id="13" name="Content Placeholder 12">
            <a:extLst>
              <a:ext uri="{FF2B5EF4-FFF2-40B4-BE49-F238E27FC236}">
                <a16:creationId xmlns:a16="http://schemas.microsoft.com/office/drawing/2014/main" id="{4A26AF09-142C-43C6-98FD-D791A38E34D9}"/>
              </a:ext>
            </a:extLst>
          </p:cNvPr>
          <p:cNvPicPr>
            <a:picLocks noGrp="1" noChangeAspect="1"/>
          </p:cNvPicPr>
          <p:nvPr>
            <p:ph sz="half" idx="2"/>
          </p:nvPr>
        </p:nvPicPr>
        <p:blipFill>
          <a:blip r:embed="rId2"/>
          <a:stretch>
            <a:fillRect/>
          </a:stretch>
        </p:blipFill>
        <p:spPr>
          <a:xfrm>
            <a:off x="393308" y="2668047"/>
            <a:ext cx="5559480" cy="3460775"/>
          </a:xfrm>
          <a:prstGeom prst="rect">
            <a:avLst/>
          </a:prstGeom>
        </p:spPr>
      </p:pic>
      <p:graphicFrame>
        <p:nvGraphicFramePr>
          <p:cNvPr id="8" name="Table 8">
            <a:extLst>
              <a:ext uri="{FF2B5EF4-FFF2-40B4-BE49-F238E27FC236}">
                <a16:creationId xmlns:a16="http://schemas.microsoft.com/office/drawing/2014/main" id="{AD8C338D-32ED-4C0C-84F5-13B8D3C4567F}"/>
              </a:ext>
            </a:extLst>
          </p:cNvPr>
          <p:cNvGraphicFramePr>
            <a:graphicFrameLocks noGrp="1"/>
          </p:cNvGraphicFramePr>
          <p:nvPr>
            <p:extLst>
              <p:ext uri="{D42A27DB-BD31-4B8C-83A1-F6EECF244321}">
                <p14:modId xmlns:p14="http://schemas.microsoft.com/office/powerpoint/2010/main" val="3877339274"/>
              </p:ext>
            </p:extLst>
          </p:nvPr>
        </p:nvGraphicFramePr>
        <p:xfrm>
          <a:off x="6251736" y="3149756"/>
          <a:ext cx="5546957" cy="2505523"/>
        </p:xfrm>
        <a:graphic>
          <a:graphicData uri="http://schemas.openxmlformats.org/drawingml/2006/table">
            <a:tbl>
              <a:tblPr firstRow="1" bandRow="1">
                <a:solidFill>
                  <a:srgbClr val="F2F2F2">
                    <a:alpha val="45098"/>
                  </a:srgbClr>
                </a:solidFill>
                <a:tableStyleId>{21E4AEA4-8DFA-4A89-87EB-49C32662AFE0}</a:tableStyleId>
              </a:tblPr>
              <a:tblGrid>
                <a:gridCol w="1750981">
                  <a:extLst>
                    <a:ext uri="{9D8B030D-6E8A-4147-A177-3AD203B41FA5}">
                      <a16:colId xmlns:a16="http://schemas.microsoft.com/office/drawing/2014/main" val="3299159067"/>
                    </a:ext>
                  </a:extLst>
                </a:gridCol>
                <a:gridCol w="1649451">
                  <a:extLst>
                    <a:ext uri="{9D8B030D-6E8A-4147-A177-3AD203B41FA5}">
                      <a16:colId xmlns:a16="http://schemas.microsoft.com/office/drawing/2014/main" val="2337196680"/>
                    </a:ext>
                  </a:extLst>
                </a:gridCol>
                <a:gridCol w="2146525">
                  <a:extLst>
                    <a:ext uri="{9D8B030D-6E8A-4147-A177-3AD203B41FA5}">
                      <a16:colId xmlns:a16="http://schemas.microsoft.com/office/drawing/2014/main" val="144060273"/>
                    </a:ext>
                  </a:extLst>
                </a:gridCol>
              </a:tblGrid>
              <a:tr h="699801">
                <a:tc>
                  <a:txBody>
                    <a:bodyPr/>
                    <a:lstStyle/>
                    <a:p>
                      <a:endParaRPr lang="en-US" sz="1900" b="0" cap="none" spc="0">
                        <a:solidFill>
                          <a:schemeClr val="bg1"/>
                        </a:solidFill>
                      </a:endParaRPr>
                    </a:p>
                  </a:txBody>
                  <a:tcPr marL="244945" marR="244945" marT="121836" marB="244945"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endParaRPr lang="en-US" sz="1900" b="0" cap="none" spc="0">
                        <a:solidFill>
                          <a:schemeClr val="bg1"/>
                        </a:solidFill>
                      </a:endParaRPr>
                    </a:p>
                  </a:txBody>
                  <a:tcPr marL="244945" marR="244945" marT="121836" marB="244945"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r>
                        <a:rPr lang="en-US" sz="1900" b="0" cap="none" spc="0">
                          <a:solidFill>
                            <a:schemeClr val="bg1"/>
                          </a:solidFill>
                        </a:rPr>
                        <a:t>Meaning</a:t>
                      </a:r>
                    </a:p>
                  </a:txBody>
                  <a:tcPr marL="244945" marR="244945" marT="121836" marB="244945"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extLst>
                  <a:ext uri="{0D108BD9-81ED-4DB2-BD59-A6C34878D82A}">
                    <a16:rowId xmlns:a16="http://schemas.microsoft.com/office/drawing/2014/main" val="841616496"/>
                  </a:ext>
                </a:extLst>
              </a:tr>
              <a:tr h="902861">
                <a:tc>
                  <a:txBody>
                    <a:bodyPr/>
                    <a:lstStyle/>
                    <a:p>
                      <a:r>
                        <a:rPr lang="en-US" sz="1600" cap="none" spc="0">
                          <a:solidFill>
                            <a:schemeClr val="tx1"/>
                          </a:solidFill>
                        </a:rPr>
                        <a:t>p-value</a:t>
                      </a:r>
                    </a:p>
                  </a:txBody>
                  <a:tcPr marL="244945" marR="244945" marT="121836" marB="24494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dirty="0">
                          <a:solidFill>
                            <a:schemeClr val="tx1"/>
                          </a:solidFill>
                        </a:rPr>
                        <a:t>5.766e-06</a:t>
                      </a:r>
                    </a:p>
                  </a:txBody>
                  <a:tcPr marL="244945" marR="244945" marT="121836" marB="24494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600" cap="none" spc="0">
                          <a:solidFill>
                            <a:schemeClr val="tx1"/>
                          </a:solidFill>
                        </a:rPr>
                        <a:t>Statistically Significant</a:t>
                      </a:r>
                    </a:p>
                  </a:txBody>
                  <a:tcPr marL="244945" marR="244945" marT="121836" marB="24494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857830702"/>
                  </a:ext>
                </a:extLst>
              </a:tr>
              <a:tr h="902861">
                <a:tc>
                  <a:txBody>
                    <a:bodyPr/>
                    <a:lstStyle/>
                    <a:p>
                      <a:r>
                        <a:rPr lang="en-US" sz="1600" cap="none" spc="0">
                          <a:solidFill>
                            <a:schemeClr val="tx1"/>
                          </a:solidFill>
                        </a:rPr>
                        <a:t>R (Correlation </a:t>
                      </a:r>
                    </a:p>
                    <a:p>
                      <a:r>
                        <a:rPr lang="en-US" sz="1600" cap="none" spc="0">
                          <a:solidFill>
                            <a:schemeClr val="tx1"/>
                          </a:solidFill>
                        </a:rPr>
                        <a:t>Coefficient)</a:t>
                      </a:r>
                    </a:p>
                  </a:txBody>
                  <a:tcPr marL="244945" marR="244945" marT="121836" marB="24494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600" cap="none" spc="0">
                          <a:solidFill>
                            <a:schemeClr val="tx1"/>
                          </a:solidFill>
                        </a:rPr>
                        <a:t>-0.7082234 </a:t>
                      </a:r>
                    </a:p>
                  </a:txBody>
                  <a:tcPr marL="244945" marR="244945" marT="121836" marB="24494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600" cap="none" spc="0" dirty="0">
                          <a:solidFill>
                            <a:schemeClr val="tx1"/>
                          </a:solidFill>
                        </a:rPr>
                        <a:t>Strong Negative </a:t>
                      </a:r>
                    </a:p>
                    <a:p>
                      <a:r>
                        <a:rPr lang="en-US" sz="1600" cap="none" spc="0" dirty="0">
                          <a:solidFill>
                            <a:schemeClr val="tx1"/>
                          </a:solidFill>
                        </a:rPr>
                        <a:t>Correlation</a:t>
                      </a:r>
                    </a:p>
                  </a:txBody>
                  <a:tcPr marL="244945" marR="244945" marT="121836" marB="24494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5190821"/>
                  </a:ext>
                </a:extLst>
              </a:tr>
            </a:tbl>
          </a:graphicData>
        </a:graphic>
      </p:graphicFrame>
    </p:spTree>
    <p:extLst>
      <p:ext uri="{BB962C8B-B14F-4D97-AF65-F5344CB8AC3E}">
        <p14:creationId xmlns:p14="http://schemas.microsoft.com/office/powerpoint/2010/main" val="80563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1340</Words>
  <Application>Microsoft Office PowerPoint</Application>
  <PresentationFormat>Widescreen</PresentationFormat>
  <Paragraphs>136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mtCars: Vehicle Peformance</vt:lpstr>
      <vt:lpstr>Background</vt:lpstr>
      <vt:lpstr>Scenario</vt:lpstr>
      <vt:lpstr>Requirements</vt:lpstr>
      <vt:lpstr>Task</vt:lpstr>
      <vt:lpstr>Part 1: Quarter Mile Time vs. Engine Performance</vt:lpstr>
      <vt:lpstr>Scatter Plot of Quarter Mile Time vs. Engine Performance</vt:lpstr>
      <vt:lpstr>Analysis</vt:lpstr>
      <vt:lpstr>Correlation of Engine Performance with Quarter Mile Time</vt:lpstr>
      <vt:lpstr>Analysis</vt:lpstr>
      <vt:lpstr>Linear Regression of Quarter Mile Time vs. Engine Performance</vt:lpstr>
      <vt:lpstr>Analysis</vt:lpstr>
      <vt:lpstr>Summary of Linear Regression of Quarter Mile Time vs. Engine Performance</vt:lpstr>
      <vt:lpstr>Analysis</vt:lpstr>
      <vt:lpstr>Part 2: Quarter Mile Time vs. Vehicle Weight</vt:lpstr>
      <vt:lpstr>Scatter Plot of Quarter Mile Time vs. Vehicle Weight</vt:lpstr>
      <vt:lpstr>Analysis</vt:lpstr>
      <vt:lpstr>Correlation of Engine Performance with Quarter Mile Time</vt:lpstr>
      <vt:lpstr>Analysis</vt:lpstr>
      <vt:lpstr>Linear Regression of Quarter Mile Time vs. Vehicle Weight</vt:lpstr>
      <vt:lpstr>Analysis</vt:lpstr>
      <vt:lpstr>Summary of Linear Regression of Quarter Mile Time vs. Vehicle Weight</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mtCars: Vehicle Peformance</dc:title>
  <dc:creator>Albi Kovatcheva</dc:creator>
  <cp:lastModifiedBy>Albi Kovatcheva</cp:lastModifiedBy>
  <cp:revision>3</cp:revision>
  <dcterms:created xsi:type="dcterms:W3CDTF">2021-06-20T00:42:42Z</dcterms:created>
  <dcterms:modified xsi:type="dcterms:W3CDTF">2021-06-20T22:19:41Z</dcterms:modified>
</cp:coreProperties>
</file>