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7" r:id="rId3"/>
    <p:sldId id="268" r:id="rId4"/>
    <p:sldId id="259" r:id="rId5"/>
    <p:sldId id="266" r:id="rId6"/>
    <p:sldId id="258" r:id="rId7"/>
    <p:sldId id="264" r:id="rId8"/>
    <p:sldId id="269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72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1368-66BC-4195-A1E8-320266ABE5FC}" type="datetimeFigureOut">
              <a:rPr lang="ru-RU" smtClean="0"/>
              <a:t>22.03.2011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5903-FB54-4498-9411-B0270BFDD1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8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ru-RU" baseline="0" dirty="0" smtClean="0"/>
              <a:t> использования – разрабатываем и отлаживаем грамматику на рекурсивном спуске, выпускаем на </a:t>
            </a:r>
            <a:r>
              <a:rPr lang="en-US" baseline="0" dirty="0" smtClean="0"/>
              <a:t>LR </a:t>
            </a:r>
            <a:r>
              <a:rPr lang="ru-RU" baseline="0" dirty="0" smtClean="0"/>
              <a:t>или </a:t>
            </a:r>
            <a:r>
              <a:rPr lang="en-US" baseline="0" dirty="0" smtClean="0"/>
              <a:t>GLR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5903-FB54-4498-9411-B0270BFDD1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7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дает такие преимущества,</a:t>
            </a:r>
            <a:r>
              <a:rPr lang="ru-RU" baseline="0" dirty="0" smtClean="0"/>
              <a:t> как возможность параллельной разработки, описание грамматики на уже знакомом языке, описание диалектов на основе базового множества. </a:t>
            </a:r>
            <a:r>
              <a:rPr lang="en-US" baseline="0" dirty="0" smtClean="0"/>
              <a:t>Irony – </a:t>
            </a:r>
            <a:r>
              <a:rPr lang="ru-RU" baseline="0" dirty="0" smtClean="0"/>
              <a:t>другой принцип.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5903-FB54-4498-9411-B0270BFDD1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6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Преобразования – способ «приспособить»</a:t>
            </a:r>
            <a:r>
              <a:rPr lang="ru-RU" baseline="0" dirty="0" smtClean="0"/>
              <a:t> внутреннее представление грамматики к возможностям генератора. Например, раскрыть метаправила, </a:t>
            </a:r>
            <a:r>
              <a:rPr lang="en-US" baseline="0" dirty="0" smtClean="0"/>
              <a:t>EBNF </a:t>
            </a:r>
            <a:r>
              <a:rPr lang="ru-RU" baseline="0" dirty="0" smtClean="0"/>
              <a:t>в </a:t>
            </a:r>
            <a:r>
              <a:rPr lang="en-US" baseline="0" dirty="0" smtClean="0"/>
              <a:t>BNF.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5903-FB54-4498-9411-B0270BFDD1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29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r>
              <a:rPr lang="ru-RU" baseline="0" dirty="0" smtClean="0"/>
              <a:t> командной строки, автоматическое тестирование, автозагрузка через рефлексию компонент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5903-FB54-4498-9411-B0270BFDD1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95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87AF0-25D6-4C7A-8A48-D0E75645A950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6AA29-D9E7-4462-80DB-1F9335D4A4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AE717-55B8-4456-BEE0-A1646524A01D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198A6-F90D-411E-8284-9A99604C96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B3A08-DD0A-4C95-BB07-84755B2B42FD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A2A33-14FE-424E-83E5-4307CC462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14227-84C1-482C-B8A8-F561B71A7727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800E8-D9A4-4EF9-AC53-6B0BA2AA03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62521-4A9F-48A2-B960-056D788B8E10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DBBE9-78AA-4362-AD4D-F267CEE49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27CDE-4387-4B5E-ABD7-33636D3E55EC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CAA7A-3CB9-4B1E-9473-039A572302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ED6C6-5244-4C34-8C05-C08DF11FF293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AFF63-66FC-4E69-A709-A6D9AE434E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AAE73-63F3-4887-B8F7-EC60E0C44DE8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514B6-70FE-4733-AC2D-A0DC045696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C129D-B5CA-47B8-969D-FF3E2E64DE5D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736F4-EFD3-4EC9-A407-3426282FF4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8BD5A-E7F8-4BFC-90B0-8578058D54DD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0158A-7B1B-42F8-B4AB-6C0C4703DE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2EAE-6BDC-44E7-88EE-DB17C7F13C25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0E34-90D5-4838-8DD8-8A4EC2627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E99BC4-9AC5-4BD6-A1B0-4306B8254BF7}" type="datetimeFigureOut">
              <a:rPr lang="ru-RU"/>
              <a:pPr>
                <a:defRPr/>
              </a:pPr>
              <a:t>22.03.2011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34E91F-CF37-4757-9D2F-579D09E4C0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80648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n-lt"/>
              </a:rPr>
              <a:t>Г</a:t>
            </a:r>
            <a:r>
              <a:rPr lang="ru-RU" sz="2800" dirty="0" smtClean="0">
                <a:latin typeface="+mn-lt"/>
              </a:rPr>
              <a:t>енератор </a:t>
            </a:r>
            <a:r>
              <a:rPr lang="ru-RU" sz="2800" dirty="0">
                <a:latin typeface="+mn-lt"/>
              </a:rPr>
              <a:t>синтаксических </a:t>
            </a:r>
            <a:r>
              <a:rPr lang="ru-RU" sz="2800" dirty="0" smtClean="0">
                <a:latin typeface="+mn-lt"/>
              </a:rPr>
              <a:t>анализаторов под </a:t>
            </a:r>
            <a:r>
              <a:rPr lang="ru-RU" sz="2800" dirty="0">
                <a:latin typeface="+mn-lt"/>
              </a:rPr>
              <a:t>.</a:t>
            </a:r>
            <a:r>
              <a:rPr lang="en-US" sz="2800" dirty="0">
                <a:latin typeface="+mn-lt"/>
              </a:rPr>
              <a:t>NET</a:t>
            </a:r>
            <a:endParaRPr lang="ru-RU" sz="2800" dirty="0">
              <a:latin typeface="+mn-lt"/>
            </a:endParaRPr>
          </a:p>
          <a:p>
            <a:endParaRPr lang="ru-RU" sz="2800" dirty="0">
              <a:latin typeface="+mn-lt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800" dirty="0" smtClean="0">
                <a:latin typeface="+mn-lt"/>
              </a:rPr>
              <a:t>Выбор способа описания грамматики</a:t>
            </a:r>
            <a:endParaRPr lang="ru-RU" sz="28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latin typeface="+mn-lt"/>
              </a:rPr>
              <a:t>Несколько </a:t>
            </a:r>
            <a:r>
              <a:rPr lang="ru-RU" sz="2800" dirty="0">
                <a:latin typeface="+mn-lt"/>
              </a:rPr>
              <a:t>алгоритмов </a:t>
            </a:r>
            <a:r>
              <a:rPr lang="ru-RU" sz="2800" dirty="0" smtClean="0">
                <a:latin typeface="+mn-lt"/>
              </a:rPr>
              <a:t>разбора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sz="2800" dirty="0" smtClean="0">
              <a:latin typeface="+mn-lt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алгоритмы разбора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</a:t>
            </a:r>
            <a:r>
              <a:rPr lang="ru-RU" dirty="0" smtClean="0"/>
              <a:t>(</a:t>
            </a:r>
            <a:r>
              <a:rPr lang="en-US" dirty="0" smtClean="0"/>
              <a:t>k </a:t>
            </a:r>
            <a:r>
              <a:rPr lang="ru-RU" dirty="0" smtClean="0"/>
              <a:t>или *)</a:t>
            </a:r>
            <a:r>
              <a:rPr lang="en-US" dirty="0" smtClean="0"/>
              <a:t> </a:t>
            </a:r>
            <a:r>
              <a:rPr lang="ru-RU" dirty="0"/>
              <a:t>с рекурсивным спуском – более удобная отладка, медленнее работает</a:t>
            </a:r>
          </a:p>
          <a:p>
            <a:r>
              <a:rPr lang="en-US" dirty="0" smtClean="0"/>
              <a:t>LR</a:t>
            </a:r>
            <a:r>
              <a:rPr lang="ru-RU" dirty="0" smtClean="0"/>
              <a:t>(</a:t>
            </a:r>
            <a:r>
              <a:rPr lang="en-US" dirty="0" smtClean="0"/>
              <a:t>k)</a:t>
            </a:r>
            <a:r>
              <a:rPr lang="ru-RU" dirty="0" smtClean="0"/>
              <a:t>, </a:t>
            </a:r>
            <a:r>
              <a:rPr lang="en-US" dirty="0" smtClean="0"/>
              <a:t>LALR </a:t>
            </a:r>
            <a:r>
              <a:rPr lang="ru-RU" dirty="0" smtClean="0"/>
              <a:t>– «съедает» леворекурсивные грамматики</a:t>
            </a:r>
          </a:p>
          <a:p>
            <a:r>
              <a:rPr lang="en-US" dirty="0" smtClean="0"/>
              <a:t>GLR – </a:t>
            </a:r>
            <a:r>
              <a:rPr lang="ru-RU" dirty="0" smtClean="0"/>
              <a:t>неоднозначные грамматики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628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типы </a:t>
            </a:r>
            <a:r>
              <a:rPr lang="ru-RU" dirty="0" err="1" smtClean="0"/>
              <a:t>фронтендов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читать файлы с описанием трансляции в форматах разных инструментов</a:t>
            </a:r>
          </a:p>
          <a:p>
            <a:r>
              <a:rPr lang="ru-RU" dirty="0" smtClean="0"/>
              <a:t>Грамматика в нескольких файлах с возможно разными форматами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2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Общий принцип работы</a:t>
            </a:r>
            <a:endParaRPr lang="ru-RU" dirty="0"/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1052513"/>
            <a:ext cx="683101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6944955" cy="42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7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mtClean="0"/>
              <a:t>Решаемые задачи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77181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288" y="836613"/>
            <a:ext cx="8229600" cy="720725"/>
          </a:xfrm>
        </p:spPr>
        <p:txBody>
          <a:bodyPr/>
          <a:lstStyle/>
          <a:p>
            <a:r>
              <a:rPr lang="ru-RU" dirty="0" smtClean="0"/>
              <a:t>Полученные 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205288"/>
          </a:xfrm>
        </p:spPr>
        <p:txBody>
          <a:bodyPr rtlCol="0">
            <a:normAutofit/>
          </a:bodyPr>
          <a:lstStyle/>
          <a:p>
            <a:pPr lvl="0"/>
            <a:r>
              <a:rPr lang="ru-RU" dirty="0" smtClean="0"/>
              <a:t>Работающий инструмент</a:t>
            </a:r>
          </a:p>
          <a:p>
            <a:pPr lvl="0"/>
            <a:r>
              <a:rPr lang="ru-RU" dirty="0" err="1" smtClean="0"/>
              <a:t>Фронтенды</a:t>
            </a:r>
            <a:r>
              <a:rPr lang="ru-RU" dirty="0" smtClean="0"/>
              <a:t>: </a:t>
            </a:r>
            <a:r>
              <a:rPr lang="en-US" dirty="0" smtClean="0"/>
              <a:t>Yard, Irony, ANTLR</a:t>
            </a:r>
          </a:p>
          <a:p>
            <a:pPr lvl="0"/>
            <a:r>
              <a:rPr lang="ru-RU" dirty="0" smtClean="0"/>
              <a:t>Генераторы: </a:t>
            </a:r>
            <a:r>
              <a:rPr lang="en-US" dirty="0" smtClean="0"/>
              <a:t>RACC, </a:t>
            </a:r>
            <a:r>
              <a:rPr lang="en-US" dirty="0" err="1" smtClean="0"/>
              <a:t>FParsec</a:t>
            </a:r>
            <a:r>
              <a:rPr lang="en-US" dirty="0" smtClean="0"/>
              <a:t>, </a:t>
            </a:r>
            <a:r>
              <a:rPr lang="en-US" dirty="0" err="1" smtClean="0"/>
              <a:t>PrettyPrinter</a:t>
            </a:r>
            <a:endParaRPr lang="en-US" dirty="0" smtClean="0"/>
          </a:p>
          <a:p>
            <a:pPr lvl="0"/>
            <a:r>
              <a:rPr lang="ru-RU" dirty="0" smtClean="0"/>
              <a:t>Преобразования: </a:t>
            </a:r>
            <a:r>
              <a:rPr lang="en-US" dirty="0" err="1" smtClean="0"/>
              <a:t>ExpandMeta</a:t>
            </a:r>
            <a:r>
              <a:rPr lang="en-US" dirty="0" smtClean="0"/>
              <a:t>, </a:t>
            </a:r>
            <a:r>
              <a:rPr lang="en-US" dirty="0" err="1" smtClean="0"/>
              <a:t>ExpandEBNF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ru-RU" dirty="0"/>
              <a:t>http://</a:t>
            </a:r>
            <a:r>
              <a:rPr lang="ru-RU"/>
              <a:t>code.google.com/p/recursive-ascent</a:t>
            </a:r>
            <a:r>
              <a:rPr lang="ru-RU" smtClean="0"/>
              <a:t>/</a:t>
            </a:r>
            <a:endParaRPr lang="ru-RU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 </a:t>
            </a:r>
            <a:r>
              <a:rPr lang="en-US" dirty="0" smtClean="0"/>
              <a:t>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</a:t>
            </a:r>
          </a:p>
          <a:p>
            <a:r>
              <a:rPr lang="en-US" dirty="0" smtClean="0"/>
              <a:t>F#, (F# </a:t>
            </a:r>
            <a:r>
              <a:rPr lang="en-US" dirty="0" err="1" smtClean="0"/>
              <a:t>PowerPack</a:t>
            </a:r>
            <a:r>
              <a:rPr lang="en-US" dirty="0" smtClean="0"/>
              <a:t>, </a:t>
            </a:r>
            <a:r>
              <a:rPr lang="ru-RU" dirty="0" smtClean="0"/>
              <a:t>немного </a:t>
            </a:r>
            <a:r>
              <a:rPr lang="en-US" dirty="0" smtClean="0"/>
              <a:t>C#)</a:t>
            </a:r>
          </a:p>
          <a:p>
            <a:r>
              <a:rPr lang="en-US" dirty="0" smtClean="0"/>
              <a:t>Visual Studio 2010</a:t>
            </a:r>
          </a:p>
          <a:p>
            <a:r>
              <a:rPr lang="ru-RU" dirty="0" smtClean="0"/>
              <a:t>(</a:t>
            </a:r>
            <a:r>
              <a:rPr lang="en-US" dirty="0" err="1" smtClean="0"/>
              <a:t>NUnit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1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206</Words>
  <Application>Microsoft Office PowerPoint</Application>
  <PresentationFormat>On-screen Show (4:3)</PresentationFormat>
  <Paragraphs>36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Постановка задачи</vt:lpstr>
      <vt:lpstr>Разные алгоритмы разбора</vt:lpstr>
      <vt:lpstr>Разные типы фронтендов</vt:lpstr>
      <vt:lpstr>Общий принцип работы</vt:lpstr>
      <vt:lpstr>Архитектура</vt:lpstr>
      <vt:lpstr>Решаемые задачи</vt:lpstr>
      <vt:lpstr>Полученные результаты</vt:lpstr>
      <vt:lpstr>Использованные технологии 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архитектуры для многомодульного генератора синтаксических анализаторов</dc:title>
  <dc:creator>kostya</dc:creator>
  <cp:lastModifiedBy>kostya-3po</cp:lastModifiedBy>
  <cp:revision>29</cp:revision>
  <dcterms:created xsi:type="dcterms:W3CDTF">2010-03-19T08:12:13Z</dcterms:created>
  <dcterms:modified xsi:type="dcterms:W3CDTF">2011-03-22T12:01:18Z</dcterms:modified>
</cp:coreProperties>
</file>