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1" r:id="rId6"/>
    <p:sldId id="257" r:id="rId7"/>
    <p:sldId id="287" r:id="rId8"/>
    <p:sldId id="286" r:id="rId9"/>
    <p:sldId id="290" r:id="rId10"/>
    <p:sldId id="291" r:id="rId11"/>
    <p:sldId id="293" r:id="rId12"/>
    <p:sldId id="294" r:id="rId13"/>
    <p:sldId id="295" r:id="rId14"/>
    <p:sldId id="288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in Dahlén" userId="bbfe796564140483" providerId="LiveId" clId="{2F49691A-9655-4C63-A923-C277B6964844}"/>
    <pc:docChg chg="undo redo custSel modSld">
      <pc:chgData name="Albin Dahlén" userId="bbfe796564140483" providerId="LiveId" clId="{2F49691A-9655-4C63-A923-C277B6964844}" dt="2023-05-12T09:56:04.338" v="15" actId="6549"/>
      <pc:docMkLst>
        <pc:docMk/>
      </pc:docMkLst>
      <pc:sldChg chg="modSp mod chgLayout">
        <pc:chgData name="Albin Dahlén" userId="bbfe796564140483" providerId="LiveId" clId="{2F49691A-9655-4C63-A923-C277B6964844}" dt="2023-05-12T09:55:46.141" v="14" actId="700"/>
        <pc:sldMkLst>
          <pc:docMk/>
          <pc:sldMk cId="44069682" sldId="268"/>
        </pc:sldMkLst>
        <pc:spChg chg="mod ord">
          <ac:chgData name="Albin Dahlén" userId="bbfe796564140483" providerId="LiveId" clId="{2F49691A-9655-4C63-A923-C277B6964844}" dt="2023-05-12T09:55:46.141" v="14" actId="700"/>
          <ac:spMkLst>
            <pc:docMk/>
            <pc:sldMk cId="44069682" sldId="268"/>
            <ac:spMk id="2" creationId="{632BE5BF-9922-45FB-8F3F-4446D40A051B}"/>
          </ac:spMkLst>
        </pc:spChg>
      </pc:sldChg>
      <pc:sldChg chg="modSp mod modNotesTx">
        <pc:chgData name="Albin Dahlén" userId="bbfe796564140483" providerId="LiveId" clId="{2F49691A-9655-4C63-A923-C277B6964844}" dt="2023-05-12T09:56:04.338" v="15" actId="6549"/>
        <pc:sldMkLst>
          <pc:docMk/>
          <pc:sldMk cId="3557146251" sldId="292"/>
        </pc:sldMkLst>
        <pc:spChg chg="mod">
          <ac:chgData name="Albin Dahlén" userId="bbfe796564140483" providerId="LiveId" clId="{2F49691A-9655-4C63-A923-C277B6964844}" dt="2023-05-12T09:55:36.981" v="11" actId="20577"/>
          <ac:spMkLst>
            <pc:docMk/>
            <pc:sldMk cId="3557146251" sldId="292"/>
            <ac:spMk id="4" creationId="{E3BD8413-C238-49D7-A4E1-E8FEF1811A0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C3075-7E3A-4F9A-8F5A-255D88F0BE4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E09FA39-A453-4671-B449-6CF74318DA90}">
      <dgm:prSet phldrT="[Text]"/>
      <dgm:spPr/>
      <dgm:t>
        <a:bodyPr/>
        <a:lstStyle/>
        <a:p>
          <a:r>
            <a:rPr lang="en-US" dirty="0" err="1"/>
            <a:t>Lexer</a:t>
          </a:r>
          <a:endParaRPr lang="en-SE" dirty="0"/>
        </a:p>
      </dgm:t>
    </dgm:pt>
    <dgm:pt modelId="{09589341-36B3-48B3-AE2C-90DF910D9CE3}" type="parTrans" cxnId="{5788C94C-4A81-4EDD-8CA4-EE9655038BCC}">
      <dgm:prSet/>
      <dgm:spPr/>
      <dgm:t>
        <a:bodyPr/>
        <a:lstStyle/>
        <a:p>
          <a:endParaRPr lang="en-SE"/>
        </a:p>
      </dgm:t>
    </dgm:pt>
    <dgm:pt modelId="{AE1823C3-009B-45FD-AF60-0A76DFAAA764}" type="sibTrans" cxnId="{5788C94C-4A81-4EDD-8CA4-EE9655038BCC}">
      <dgm:prSet/>
      <dgm:spPr/>
      <dgm:t>
        <a:bodyPr/>
        <a:lstStyle/>
        <a:p>
          <a:endParaRPr lang="en-SE"/>
        </a:p>
      </dgm:t>
    </dgm:pt>
    <dgm:pt modelId="{328B09B8-5D79-47DE-929A-A8CE17AA7CDA}">
      <dgm:prSet phldrT="[Text]"/>
      <dgm:spPr/>
      <dgm:t>
        <a:bodyPr/>
        <a:lstStyle/>
        <a:p>
          <a:r>
            <a:rPr lang="en-US" dirty="0"/>
            <a:t>Parser</a:t>
          </a:r>
          <a:endParaRPr lang="en-SE" dirty="0"/>
        </a:p>
      </dgm:t>
    </dgm:pt>
    <dgm:pt modelId="{40447DC0-D016-4FD7-82D3-6932BB7ACCC5}" type="parTrans" cxnId="{6785C578-E677-41FD-9FD7-4EBDC1D29EED}">
      <dgm:prSet/>
      <dgm:spPr/>
      <dgm:t>
        <a:bodyPr/>
        <a:lstStyle/>
        <a:p>
          <a:endParaRPr lang="en-SE"/>
        </a:p>
      </dgm:t>
    </dgm:pt>
    <dgm:pt modelId="{8461F2AB-E14E-4C12-9C86-81002324DB66}" type="sibTrans" cxnId="{6785C578-E677-41FD-9FD7-4EBDC1D29EED}">
      <dgm:prSet/>
      <dgm:spPr/>
      <dgm:t>
        <a:bodyPr/>
        <a:lstStyle/>
        <a:p>
          <a:endParaRPr lang="en-SE"/>
        </a:p>
      </dgm:t>
    </dgm:pt>
    <dgm:pt modelId="{57CD484F-00A9-4C70-877E-8025C0F248FE}">
      <dgm:prSet phldrT="[Text]"/>
      <dgm:spPr/>
      <dgm:t>
        <a:bodyPr/>
        <a:lstStyle/>
        <a:p>
          <a:r>
            <a:rPr lang="en-US" dirty="0" err="1"/>
            <a:t>Interpretator</a:t>
          </a:r>
          <a:endParaRPr lang="en-SE" dirty="0"/>
        </a:p>
      </dgm:t>
    </dgm:pt>
    <dgm:pt modelId="{9B025D30-336A-45CE-9613-65BD58EA6A49}" type="parTrans" cxnId="{21307409-EF0E-496D-91B9-3B1135E91739}">
      <dgm:prSet/>
      <dgm:spPr/>
      <dgm:t>
        <a:bodyPr/>
        <a:lstStyle/>
        <a:p>
          <a:endParaRPr lang="en-SE"/>
        </a:p>
      </dgm:t>
    </dgm:pt>
    <dgm:pt modelId="{C8A11470-D6D3-4FA7-A628-16E54823281F}" type="sibTrans" cxnId="{21307409-EF0E-496D-91B9-3B1135E91739}">
      <dgm:prSet/>
      <dgm:spPr/>
      <dgm:t>
        <a:bodyPr/>
        <a:lstStyle/>
        <a:p>
          <a:endParaRPr lang="en-SE"/>
        </a:p>
      </dgm:t>
    </dgm:pt>
    <dgm:pt modelId="{09785B2B-3DCB-4F53-AF46-543E58749E37}" type="pres">
      <dgm:prSet presAssocID="{F7AC3075-7E3A-4F9A-8F5A-255D88F0BE4C}" presName="Name0" presStyleCnt="0">
        <dgm:presLayoutVars>
          <dgm:dir/>
          <dgm:resizeHandles val="exact"/>
        </dgm:presLayoutVars>
      </dgm:prSet>
      <dgm:spPr/>
    </dgm:pt>
    <dgm:pt modelId="{2394D96E-DE2C-4DBF-9FEB-7D99B89C2457}" type="pres">
      <dgm:prSet presAssocID="{7E09FA39-A453-4671-B449-6CF74318DA90}" presName="node" presStyleLbl="node1" presStyleIdx="0" presStyleCnt="3">
        <dgm:presLayoutVars>
          <dgm:bulletEnabled val="1"/>
        </dgm:presLayoutVars>
      </dgm:prSet>
      <dgm:spPr/>
    </dgm:pt>
    <dgm:pt modelId="{FB2312C6-4388-47E0-811A-0B76EB201DFE}" type="pres">
      <dgm:prSet presAssocID="{AE1823C3-009B-45FD-AF60-0A76DFAAA764}" presName="sibTrans" presStyleLbl="sibTrans2D1" presStyleIdx="0" presStyleCnt="2"/>
      <dgm:spPr/>
    </dgm:pt>
    <dgm:pt modelId="{E84FA6AE-4DBA-4DF3-804D-CAE2EC5654D4}" type="pres">
      <dgm:prSet presAssocID="{AE1823C3-009B-45FD-AF60-0A76DFAAA764}" presName="connectorText" presStyleLbl="sibTrans2D1" presStyleIdx="0" presStyleCnt="2"/>
      <dgm:spPr/>
    </dgm:pt>
    <dgm:pt modelId="{D5BF8BC1-6309-4F65-A173-7262464D6409}" type="pres">
      <dgm:prSet presAssocID="{328B09B8-5D79-47DE-929A-A8CE17AA7CDA}" presName="node" presStyleLbl="node1" presStyleIdx="1" presStyleCnt="3">
        <dgm:presLayoutVars>
          <dgm:bulletEnabled val="1"/>
        </dgm:presLayoutVars>
      </dgm:prSet>
      <dgm:spPr/>
    </dgm:pt>
    <dgm:pt modelId="{A7AE3977-DFBE-44B7-AC31-C5625A8C1261}" type="pres">
      <dgm:prSet presAssocID="{8461F2AB-E14E-4C12-9C86-81002324DB66}" presName="sibTrans" presStyleLbl="sibTrans2D1" presStyleIdx="1" presStyleCnt="2"/>
      <dgm:spPr/>
    </dgm:pt>
    <dgm:pt modelId="{12FC453D-A0C9-44BC-9376-F1934A41022E}" type="pres">
      <dgm:prSet presAssocID="{8461F2AB-E14E-4C12-9C86-81002324DB66}" presName="connectorText" presStyleLbl="sibTrans2D1" presStyleIdx="1" presStyleCnt="2"/>
      <dgm:spPr/>
    </dgm:pt>
    <dgm:pt modelId="{0E0AA884-2B51-4BFA-A92D-E37F85D9D1E8}" type="pres">
      <dgm:prSet presAssocID="{57CD484F-00A9-4C70-877E-8025C0F248FE}" presName="node" presStyleLbl="node1" presStyleIdx="2" presStyleCnt="3">
        <dgm:presLayoutVars>
          <dgm:bulletEnabled val="1"/>
        </dgm:presLayoutVars>
      </dgm:prSet>
      <dgm:spPr/>
    </dgm:pt>
  </dgm:ptLst>
  <dgm:cxnLst>
    <dgm:cxn modelId="{21307409-EF0E-496D-91B9-3B1135E91739}" srcId="{F7AC3075-7E3A-4F9A-8F5A-255D88F0BE4C}" destId="{57CD484F-00A9-4C70-877E-8025C0F248FE}" srcOrd="2" destOrd="0" parTransId="{9B025D30-336A-45CE-9613-65BD58EA6A49}" sibTransId="{C8A11470-D6D3-4FA7-A628-16E54823281F}"/>
    <dgm:cxn modelId="{7B0D180A-2938-48A2-BD61-2EB4BD9FF581}" type="presOf" srcId="{AE1823C3-009B-45FD-AF60-0A76DFAAA764}" destId="{E84FA6AE-4DBA-4DF3-804D-CAE2EC5654D4}" srcOrd="1" destOrd="0" presId="urn:microsoft.com/office/officeart/2005/8/layout/process1"/>
    <dgm:cxn modelId="{E22C4D0A-7934-41F4-A294-FC5E66BAF26D}" type="presOf" srcId="{57CD484F-00A9-4C70-877E-8025C0F248FE}" destId="{0E0AA884-2B51-4BFA-A92D-E37F85D9D1E8}" srcOrd="0" destOrd="0" presId="urn:microsoft.com/office/officeart/2005/8/layout/process1"/>
    <dgm:cxn modelId="{6273585E-713D-483E-83E6-B10F4A53AB47}" type="presOf" srcId="{8461F2AB-E14E-4C12-9C86-81002324DB66}" destId="{12FC453D-A0C9-44BC-9376-F1934A41022E}" srcOrd="1" destOrd="0" presId="urn:microsoft.com/office/officeart/2005/8/layout/process1"/>
    <dgm:cxn modelId="{5788C94C-4A81-4EDD-8CA4-EE9655038BCC}" srcId="{F7AC3075-7E3A-4F9A-8F5A-255D88F0BE4C}" destId="{7E09FA39-A453-4671-B449-6CF74318DA90}" srcOrd="0" destOrd="0" parTransId="{09589341-36B3-48B3-AE2C-90DF910D9CE3}" sibTransId="{AE1823C3-009B-45FD-AF60-0A76DFAAA764}"/>
    <dgm:cxn modelId="{6785C578-E677-41FD-9FD7-4EBDC1D29EED}" srcId="{F7AC3075-7E3A-4F9A-8F5A-255D88F0BE4C}" destId="{328B09B8-5D79-47DE-929A-A8CE17AA7CDA}" srcOrd="1" destOrd="0" parTransId="{40447DC0-D016-4FD7-82D3-6932BB7ACCC5}" sibTransId="{8461F2AB-E14E-4C12-9C86-81002324DB66}"/>
    <dgm:cxn modelId="{89B243B1-05C2-4A24-B264-E84CBFF77A35}" type="presOf" srcId="{F7AC3075-7E3A-4F9A-8F5A-255D88F0BE4C}" destId="{09785B2B-3DCB-4F53-AF46-543E58749E37}" srcOrd="0" destOrd="0" presId="urn:microsoft.com/office/officeart/2005/8/layout/process1"/>
    <dgm:cxn modelId="{0E00FFB2-9524-48F5-89BD-A3966B665E1E}" type="presOf" srcId="{AE1823C3-009B-45FD-AF60-0A76DFAAA764}" destId="{FB2312C6-4388-47E0-811A-0B76EB201DFE}" srcOrd="0" destOrd="0" presId="urn:microsoft.com/office/officeart/2005/8/layout/process1"/>
    <dgm:cxn modelId="{6195EFB8-91E3-46C2-8602-8C2DD84FA92C}" type="presOf" srcId="{328B09B8-5D79-47DE-929A-A8CE17AA7CDA}" destId="{D5BF8BC1-6309-4F65-A173-7262464D6409}" srcOrd="0" destOrd="0" presId="urn:microsoft.com/office/officeart/2005/8/layout/process1"/>
    <dgm:cxn modelId="{B650ACD6-4A28-4370-A5EC-4455514C6E0D}" type="presOf" srcId="{7E09FA39-A453-4671-B449-6CF74318DA90}" destId="{2394D96E-DE2C-4DBF-9FEB-7D99B89C2457}" srcOrd="0" destOrd="0" presId="urn:microsoft.com/office/officeart/2005/8/layout/process1"/>
    <dgm:cxn modelId="{2EB807F4-421B-42C9-A143-9F861E6E360F}" type="presOf" srcId="{8461F2AB-E14E-4C12-9C86-81002324DB66}" destId="{A7AE3977-DFBE-44B7-AC31-C5625A8C1261}" srcOrd="0" destOrd="0" presId="urn:microsoft.com/office/officeart/2005/8/layout/process1"/>
    <dgm:cxn modelId="{FC90EE46-68C9-40A7-94E8-1F71686475CC}" type="presParOf" srcId="{09785B2B-3DCB-4F53-AF46-543E58749E37}" destId="{2394D96E-DE2C-4DBF-9FEB-7D99B89C2457}" srcOrd="0" destOrd="0" presId="urn:microsoft.com/office/officeart/2005/8/layout/process1"/>
    <dgm:cxn modelId="{DD399EC3-DAA2-43E1-A7C6-B3DD11989B74}" type="presParOf" srcId="{09785B2B-3DCB-4F53-AF46-543E58749E37}" destId="{FB2312C6-4388-47E0-811A-0B76EB201DFE}" srcOrd="1" destOrd="0" presId="urn:microsoft.com/office/officeart/2005/8/layout/process1"/>
    <dgm:cxn modelId="{150FF50B-F257-45BD-A28D-FD536E436C04}" type="presParOf" srcId="{FB2312C6-4388-47E0-811A-0B76EB201DFE}" destId="{E84FA6AE-4DBA-4DF3-804D-CAE2EC5654D4}" srcOrd="0" destOrd="0" presId="urn:microsoft.com/office/officeart/2005/8/layout/process1"/>
    <dgm:cxn modelId="{F87ED48B-A12C-4B74-91BC-41D47E2328B5}" type="presParOf" srcId="{09785B2B-3DCB-4F53-AF46-543E58749E37}" destId="{D5BF8BC1-6309-4F65-A173-7262464D6409}" srcOrd="2" destOrd="0" presId="urn:microsoft.com/office/officeart/2005/8/layout/process1"/>
    <dgm:cxn modelId="{5BD041FF-B032-491F-90DB-B7277DDC5FC0}" type="presParOf" srcId="{09785B2B-3DCB-4F53-AF46-543E58749E37}" destId="{A7AE3977-DFBE-44B7-AC31-C5625A8C1261}" srcOrd="3" destOrd="0" presId="urn:microsoft.com/office/officeart/2005/8/layout/process1"/>
    <dgm:cxn modelId="{730D6CA5-3A27-4410-95EF-1C3C92D877B1}" type="presParOf" srcId="{A7AE3977-DFBE-44B7-AC31-C5625A8C1261}" destId="{12FC453D-A0C9-44BC-9376-F1934A41022E}" srcOrd="0" destOrd="0" presId="urn:microsoft.com/office/officeart/2005/8/layout/process1"/>
    <dgm:cxn modelId="{9174E20E-6114-4A41-9467-F82145CD8868}" type="presParOf" srcId="{09785B2B-3DCB-4F53-AF46-543E58749E37}" destId="{0E0AA884-2B51-4BFA-A92D-E37F85D9D1E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94D96E-DE2C-4DBF-9FEB-7D99B89C2457}">
      <dsp:nvSpPr>
        <dsp:cNvPr id="0" name=""/>
        <dsp:cNvSpPr/>
      </dsp:nvSpPr>
      <dsp:spPr>
        <a:xfrm>
          <a:off x="9857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Lexer</a:t>
          </a:r>
          <a:endParaRPr lang="en-SE" sz="3700" kern="1200" dirty="0"/>
        </a:p>
      </dsp:txBody>
      <dsp:txXfrm>
        <a:off x="61634" y="1343553"/>
        <a:ext cx="2842754" cy="1664231"/>
      </dsp:txXfrm>
    </dsp:sp>
    <dsp:sp modelId="{FB2312C6-4388-47E0-811A-0B76EB201DFE}">
      <dsp:nvSpPr>
        <dsp:cNvPr id="0" name=""/>
        <dsp:cNvSpPr/>
      </dsp:nvSpPr>
      <dsp:spPr>
        <a:xfrm>
          <a:off x="3250796" y="1810326"/>
          <a:ext cx="624617" cy="73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3000" kern="1200"/>
        </a:p>
      </dsp:txBody>
      <dsp:txXfrm>
        <a:off x="3250796" y="1956463"/>
        <a:ext cx="437232" cy="438410"/>
      </dsp:txXfrm>
    </dsp:sp>
    <dsp:sp modelId="{D5BF8BC1-6309-4F65-A173-7262464D6409}">
      <dsp:nvSpPr>
        <dsp:cNvPr id="0" name=""/>
        <dsp:cNvSpPr/>
      </dsp:nvSpPr>
      <dsp:spPr>
        <a:xfrm>
          <a:off x="4134689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Parser</a:t>
          </a:r>
          <a:endParaRPr lang="en-SE" sz="3700" kern="1200" dirty="0"/>
        </a:p>
      </dsp:txBody>
      <dsp:txXfrm>
        <a:off x="4186466" y="1343553"/>
        <a:ext cx="2842754" cy="1664231"/>
      </dsp:txXfrm>
    </dsp:sp>
    <dsp:sp modelId="{A7AE3977-DFBE-44B7-AC31-C5625A8C1261}">
      <dsp:nvSpPr>
        <dsp:cNvPr id="0" name=""/>
        <dsp:cNvSpPr/>
      </dsp:nvSpPr>
      <dsp:spPr>
        <a:xfrm>
          <a:off x="7375628" y="1810326"/>
          <a:ext cx="624617" cy="7306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E" sz="3000" kern="1200"/>
        </a:p>
      </dsp:txBody>
      <dsp:txXfrm>
        <a:off x="7375628" y="1956463"/>
        <a:ext cx="437232" cy="438410"/>
      </dsp:txXfrm>
    </dsp:sp>
    <dsp:sp modelId="{0E0AA884-2B51-4BFA-A92D-E37F85D9D1E8}">
      <dsp:nvSpPr>
        <dsp:cNvPr id="0" name=""/>
        <dsp:cNvSpPr/>
      </dsp:nvSpPr>
      <dsp:spPr>
        <a:xfrm>
          <a:off x="8259521" y="1291776"/>
          <a:ext cx="2946308" cy="1767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Interpretator</a:t>
          </a:r>
          <a:endParaRPr lang="en-SE" sz="3700" kern="1200" dirty="0"/>
        </a:p>
      </dsp:txBody>
      <dsp:txXfrm>
        <a:off x="8311298" y="1343553"/>
        <a:ext cx="2842754" cy="1664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5/16/2023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2499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noProof="0" dirty="0"/>
              <a:t>Implementerade de delar vi tycker man behöver ha i ett GPL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4D747-9380-41EE-9946-EC9EC0CA5D1E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45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C++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jobbiga</a:t>
            </a:r>
            <a:r>
              <a:rPr lang="en-US" dirty="0"/>
              <a:t> </a:t>
            </a:r>
            <a:r>
              <a:rPr lang="en-US" dirty="0" err="1"/>
              <a:t>semikolon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 advTm="2992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1FAB-3847-1273-A7F0-E7E08EB1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B1AEEE-F1E8-9F57-4A7B-941CCF88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8" name="Picture 7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866EBD48-2855-271F-2755-2F515CE76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767596"/>
            <a:ext cx="6801542" cy="403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1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5DFF-0AB8-DC62-AA36-B0878F6A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klass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1D8EE-3067-DED2-C7B4-199A884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Content Placeholder 5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B9679D7-02EA-32F4-9CE2-56245F5A7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241" y="1666598"/>
            <a:ext cx="3032005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D9CF5E-461A-7B3D-4AF1-78C00BED2ACB}"/>
              </a:ext>
            </a:extLst>
          </p:cNvPr>
          <p:cNvSpPr txBox="1"/>
          <p:nvPr/>
        </p:nvSpPr>
        <p:spPr>
          <a:xfrm>
            <a:off x="5340908" y="2419493"/>
            <a:ext cx="56076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 err="1">
                <a:solidFill>
                  <a:schemeClr val="bg1"/>
                </a:solidFill>
              </a:rPr>
              <a:t>Flera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konstruktorer</a:t>
            </a:r>
            <a:endParaRPr lang="en-GB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</a:rPr>
              <a:t>Void </a:t>
            </a:r>
            <a:r>
              <a:rPr lang="en-GB" sz="4000" dirty="0" err="1">
                <a:solidFill>
                  <a:schemeClr val="bg1"/>
                </a:solidFill>
              </a:rPr>
              <a:t>funktioner</a:t>
            </a:r>
            <a:endParaRPr lang="en-GB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bg1"/>
                </a:solidFill>
              </a:rPr>
              <a:t>Arv </a:t>
            </a:r>
            <a:r>
              <a:rPr lang="en-GB" sz="4000" dirty="0" err="1">
                <a:solidFill>
                  <a:schemeClr val="bg1"/>
                </a:solidFill>
              </a:rPr>
              <a:t>inte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implementerat</a:t>
            </a:r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30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Frågor</a:t>
            </a:r>
            <a:r>
              <a:rPr lang="en-US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 till Cobra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 err="1"/>
              <a:t>Hårt</a:t>
            </a:r>
            <a:r>
              <a:rPr lang="en-US" dirty="0"/>
              <a:t> </a:t>
            </a:r>
            <a:r>
              <a:rPr lang="en-US" dirty="0" err="1"/>
              <a:t>typat</a:t>
            </a:r>
            <a:r>
              <a:rPr lang="en-US" dirty="0"/>
              <a:t> </a:t>
            </a:r>
            <a:r>
              <a:rPr lang="en-US" dirty="0" err="1"/>
              <a:t>språk</a:t>
            </a:r>
            <a:endParaRPr lang="en-US" dirty="0"/>
          </a:p>
          <a:p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indenteringskänsligt</a:t>
            </a:r>
            <a:endParaRPr lang="en-US" dirty="0"/>
          </a:p>
          <a:p>
            <a:r>
              <a:rPr lang="en-US" dirty="0" err="1"/>
              <a:t>Använder</a:t>
            </a:r>
            <a:r>
              <a:rPr lang="en-US" dirty="0"/>
              <a:t> block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Inga </a:t>
            </a:r>
            <a:r>
              <a:rPr lang="en-US" dirty="0" err="1"/>
              <a:t>semikolon</a:t>
            </a:r>
            <a:endParaRPr lang="en-US" dirty="0"/>
          </a:p>
          <a:p>
            <a:r>
              <a:rPr lang="en-US" dirty="0"/>
              <a:t>Inga </a:t>
            </a:r>
            <a:r>
              <a:rPr lang="en-US" dirty="0" err="1"/>
              <a:t>paranteser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onödan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Vem </a:t>
            </a:r>
            <a:r>
              <a:rPr lang="en-US" dirty="0" err="1"/>
              <a:t>är</a:t>
            </a:r>
            <a:r>
              <a:rPr lang="en-US" dirty="0"/>
              <a:t> Cobra för?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5DFF-0AB8-DC62-AA36-B0878F6A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Lexer</a:t>
            </a:r>
            <a:r>
              <a:rPr lang="en-US" dirty="0"/>
              <a:t>/Parser?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1D8EE-3067-DED2-C7B4-199A884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57409A-C59D-AD51-3308-61C99FD68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725787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E0E0C6-99AA-BCED-8327-9548D8815107}"/>
              </a:ext>
            </a:extLst>
          </p:cNvPr>
          <p:cNvSpPr txBox="1"/>
          <p:nvPr/>
        </p:nvSpPr>
        <p:spPr>
          <a:xfrm>
            <a:off x="362290" y="1656348"/>
            <a:ext cx="6096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rgbClr val="47C3D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1600" b="0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Recursive</a:t>
            </a:r>
            <a:r>
              <a:rPr kumimoji="0" lang="sv-SE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descent</a:t>
            </a:r>
            <a:r>
              <a:rPr kumimoji="0" lang="sv-SE" sz="1600" b="0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parser i Ruby</a:t>
            </a:r>
          </a:p>
        </p:txBody>
      </p:sp>
    </p:spTree>
    <p:extLst>
      <p:ext uri="{BB962C8B-B14F-4D97-AF65-F5344CB8AC3E}">
        <p14:creationId xmlns:p14="http://schemas.microsoft.com/office/powerpoint/2010/main" val="102016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implementerat</a:t>
            </a:r>
            <a:r>
              <a:rPr lang="en-US" dirty="0"/>
              <a:t>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GPL (General </a:t>
            </a:r>
            <a:r>
              <a:rPr lang="sv-SE" dirty="0" err="1"/>
              <a:t>Purpose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)</a:t>
            </a:r>
          </a:p>
          <a:p>
            <a:r>
              <a:rPr lang="sv-SE" dirty="0"/>
              <a:t>Implementerar:</a:t>
            </a:r>
          </a:p>
          <a:p>
            <a:pPr lvl="1"/>
            <a:r>
              <a:rPr lang="sv-SE" dirty="0"/>
              <a:t>Klasser</a:t>
            </a:r>
          </a:p>
          <a:p>
            <a:pPr lvl="1"/>
            <a:r>
              <a:rPr lang="sv-SE" dirty="0"/>
              <a:t>Funktioner</a:t>
            </a:r>
          </a:p>
          <a:p>
            <a:pPr lvl="1"/>
            <a:r>
              <a:rPr lang="sv-SE" dirty="0"/>
              <a:t>Containers</a:t>
            </a:r>
          </a:p>
          <a:p>
            <a:pPr lvl="2"/>
            <a:r>
              <a:rPr lang="sv-SE" dirty="0" err="1"/>
              <a:t>Arrayer</a:t>
            </a:r>
            <a:endParaRPr lang="sv-SE" dirty="0"/>
          </a:p>
          <a:p>
            <a:pPr lvl="2"/>
            <a:r>
              <a:rPr lang="sv-SE" dirty="0" err="1"/>
              <a:t>Hashes</a:t>
            </a:r>
            <a:endParaRPr lang="sv-SE" dirty="0"/>
          </a:p>
          <a:p>
            <a:pPr lvl="1"/>
            <a:r>
              <a:rPr lang="sv-SE" dirty="0"/>
              <a:t>If-satser</a:t>
            </a:r>
          </a:p>
          <a:p>
            <a:pPr lvl="1"/>
            <a:r>
              <a:rPr lang="sv-SE" dirty="0"/>
              <a:t>Loopar</a:t>
            </a:r>
          </a:p>
          <a:p>
            <a:pPr lvl="1"/>
            <a:r>
              <a:rPr lang="sv-SE" dirty="0"/>
              <a:t>Variabler</a:t>
            </a:r>
          </a:p>
          <a:p>
            <a:pPr lvl="1"/>
            <a:r>
              <a:rPr lang="sv-SE" dirty="0"/>
              <a:t>Matematiska operationer</a:t>
            </a:r>
          </a:p>
          <a:p>
            <a:pPr lvl="1"/>
            <a:r>
              <a:rPr lang="sv-SE" dirty="0"/>
              <a:t>Jämförelseoperationer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Bakom</a:t>
            </a:r>
            <a:r>
              <a:rPr lang="en-US" dirty="0"/>
              <a:t> </a:t>
            </a:r>
            <a:r>
              <a:rPr lang="en-US" dirty="0" err="1"/>
              <a:t>kulisserna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AST-</a:t>
            </a:r>
            <a:r>
              <a:rPr lang="en-US" dirty="0" err="1"/>
              <a:t>noder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Runtime-</a:t>
            </a:r>
            <a:r>
              <a:rPr lang="en-US" dirty="0" err="1"/>
              <a:t>noder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sv-SE" dirty="0"/>
              <a:t>Expressions</a:t>
            </a:r>
          </a:p>
          <a:p>
            <a:pPr lvl="1"/>
            <a:r>
              <a:rPr lang="sv-SE" dirty="0"/>
              <a:t>Binära-uttryck</a:t>
            </a:r>
          </a:p>
          <a:p>
            <a:pPr lvl="1"/>
            <a:r>
              <a:rPr lang="sv-SE" dirty="0" err="1"/>
              <a:t>Unära</a:t>
            </a:r>
            <a:r>
              <a:rPr lang="sv-SE" dirty="0"/>
              <a:t>-uttryck</a:t>
            </a:r>
          </a:p>
          <a:p>
            <a:pPr lvl="1"/>
            <a:r>
              <a:rPr lang="sv-SE" dirty="0"/>
              <a:t>Funktionsanrop</a:t>
            </a:r>
          </a:p>
          <a:p>
            <a:r>
              <a:rPr lang="sv-SE" dirty="0"/>
              <a:t>Statements</a:t>
            </a:r>
          </a:p>
          <a:p>
            <a:pPr lvl="1"/>
            <a:r>
              <a:rPr lang="sv-SE" dirty="0"/>
              <a:t>Funktionsdeklarationer</a:t>
            </a:r>
          </a:p>
          <a:p>
            <a:pPr lvl="1"/>
            <a:r>
              <a:rPr lang="sv-SE" dirty="0"/>
              <a:t>Klass-deklarationer</a:t>
            </a:r>
          </a:p>
          <a:p>
            <a:pPr lvl="1"/>
            <a:r>
              <a:rPr lang="sv-SE" dirty="0"/>
              <a:t>Loopar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/>
              <a:t>Runtime-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Number-</a:t>
            </a:r>
            <a:r>
              <a:rPr lang="en-US" dirty="0" err="1"/>
              <a:t>val</a:t>
            </a:r>
            <a:endParaRPr lang="en-US" dirty="0"/>
          </a:p>
          <a:p>
            <a:pPr lvl="1"/>
            <a:r>
              <a:rPr lang="en-US" dirty="0"/>
              <a:t>Array-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 err="1"/>
              <a:t>Interagerbara</a:t>
            </a:r>
            <a:endParaRPr lang="en-US" dirty="0"/>
          </a:p>
          <a:p>
            <a:pPr lvl="1"/>
            <a:r>
              <a:rPr lang="en-US" dirty="0"/>
              <a:t>1.type()</a:t>
            </a:r>
          </a:p>
          <a:p>
            <a:pPr lvl="1"/>
            <a:r>
              <a:rPr lang="en-US" dirty="0"/>
              <a:t>[1, 2, 3].length()</a:t>
            </a:r>
          </a:p>
        </p:txBody>
      </p:sp>
    </p:spTree>
    <p:extLst>
      <p:ext uri="{BB962C8B-B14F-4D97-AF65-F5344CB8AC3E}">
        <p14:creationId xmlns:p14="http://schemas.microsoft.com/office/powerpoint/2010/main" val="11419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4289-4F54-1353-3674-7CEC534F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fungerar</a:t>
            </a:r>
            <a:r>
              <a:rPr lang="en-US" dirty="0"/>
              <a:t> det?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63415-20D2-EB0E-CA87-65EB48C7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AD04D-8FEE-B3B0-2787-F11CB43D4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Parsern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3A4C4-9898-D1C6-2080-BB06C4682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Språket</a:t>
            </a:r>
            <a:endParaRPr lang="en-SE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B138729-4752-0A9D-73FA-079DB0D89C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907112" y="3086829"/>
            <a:ext cx="2556034" cy="2455258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1DD2CC-9DE1-53AA-D370-0F6F252C2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29391" y="3086829"/>
            <a:ext cx="3988005" cy="2521080"/>
          </a:xfrm>
        </p:spPr>
      </p:pic>
    </p:spTree>
    <p:extLst>
      <p:ext uri="{BB962C8B-B14F-4D97-AF65-F5344CB8AC3E}">
        <p14:creationId xmlns:p14="http://schemas.microsoft.com/office/powerpoint/2010/main" val="165731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8292-5621-32D2-7231-08AACD8B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blev</a:t>
            </a:r>
            <a:r>
              <a:rPr lang="en-US" dirty="0"/>
              <a:t> det </a:t>
            </a:r>
            <a:r>
              <a:rPr lang="en-US" dirty="0" err="1"/>
              <a:t>då</a:t>
            </a:r>
            <a:r>
              <a:rPr lang="en-US" dirty="0"/>
              <a:t>?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45451-746E-C965-F884-F76BA3E4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25DEA-8AA8-5208-E9F4-0C5631C2E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Problem?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D65EE-11B4-469B-0A6A-E43380592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Resultat</a:t>
            </a:r>
            <a:endParaRPr lang="en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9FC04-EB38-6BB9-706F-33BB6BB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innehålla</a:t>
            </a:r>
            <a:r>
              <a:rPr lang="en-US" dirty="0"/>
              <a:t> </a:t>
            </a:r>
            <a:r>
              <a:rPr lang="en-US" dirty="0" err="1"/>
              <a:t>arrayer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70860E-97D7-9150-5BAE-0A5EFC2135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enkla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lösa</a:t>
            </a:r>
            <a:r>
              <a:rPr lang="en-US" dirty="0"/>
              <a:t> med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tid</a:t>
            </a:r>
            <a:endParaRPr lang="en-US" dirty="0"/>
          </a:p>
          <a:p>
            <a:pPr lvl="1"/>
            <a:r>
              <a:rPr lang="en-US" dirty="0" err="1"/>
              <a:t>Fixa</a:t>
            </a:r>
            <a:r>
              <a:rPr lang="en-US" dirty="0"/>
              <a:t> </a:t>
            </a:r>
            <a:r>
              <a:rPr lang="en-US" dirty="0" err="1"/>
              <a:t>konvertering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083730-68EB-A636-B394-E887F2E61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23ADD-0C7C-275F-0599-3B85D8C2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A3A6BD-1F64-27CB-2BA9-0960F32B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Kodexempel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419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353</TotalTime>
  <Words>162</Words>
  <Application>Microsoft Office PowerPoint</Application>
  <PresentationFormat>Widescreen</PresentationFormat>
  <Paragraphs>76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Trade Gothic LT Pro</vt:lpstr>
      <vt:lpstr>Trebuchet MS</vt:lpstr>
      <vt:lpstr>Office Theme</vt:lpstr>
      <vt:lpstr>Cobra</vt:lpstr>
      <vt:lpstr>Inspiration till Cobra</vt:lpstr>
      <vt:lpstr>Vem är Cobra för?</vt:lpstr>
      <vt:lpstr>Egen Lexer/Parser?</vt:lpstr>
      <vt:lpstr>Vad är implementerat?</vt:lpstr>
      <vt:lpstr>Bakom kulisserna</vt:lpstr>
      <vt:lpstr>Hur fungerar det?</vt:lpstr>
      <vt:lpstr>Hur blev det då?</vt:lpstr>
      <vt:lpstr>Kodexempel</vt:lpstr>
      <vt:lpstr>Exempel på funktion</vt:lpstr>
      <vt:lpstr>Exempel på klass</vt:lpstr>
      <vt:lpstr>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Cobra</dc:title>
  <dc:creator>Albin Dahlén</dc:creator>
  <cp:lastModifiedBy>Filip Ingvarsson</cp:lastModifiedBy>
  <cp:revision>3</cp:revision>
  <dcterms:created xsi:type="dcterms:W3CDTF">2023-05-12T09:13:58Z</dcterms:created>
  <dcterms:modified xsi:type="dcterms:W3CDTF">2023-05-16T10:45:16Z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