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88" r:id="rId14"/>
    <p:sldId id="29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FFFB-6D78-FF07-8E45-2D7F5265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AFFCF-CE34-8EAE-881B-B24520D5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114</TotalTime>
  <Words>155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klass</vt:lpstr>
      <vt:lpstr>Exempel på funktion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Albin Dahlén</cp:lastModifiedBy>
  <cp:revision>2</cp:revision>
  <dcterms:created xsi:type="dcterms:W3CDTF">2023-05-12T09:13:58Z</dcterms:created>
  <dcterms:modified xsi:type="dcterms:W3CDTF">2023-05-15T14:48:34Z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