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7" r:id="rId7"/>
    <p:sldId id="287" r:id="rId8"/>
    <p:sldId id="286" r:id="rId9"/>
    <p:sldId id="290" r:id="rId10"/>
    <p:sldId id="291" r:id="rId11"/>
    <p:sldId id="293" r:id="rId12"/>
    <p:sldId id="294" r:id="rId13"/>
    <p:sldId id="295" r:id="rId14"/>
    <p:sldId id="28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44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n Dahlén" userId="bbfe796564140483" providerId="LiveId" clId="{2F49691A-9655-4C63-A923-C277B6964844}"/>
    <pc:docChg chg="undo redo custSel modSld">
      <pc:chgData name="Albin Dahlén" userId="bbfe796564140483" providerId="LiveId" clId="{2F49691A-9655-4C63-A923-C277B6964844}" dt="2023-05-12T09:56:04.338" v="15" actId="6549"/>
      <pc:docMkLst>
        <pc:docMk/>
      </pc:docMkLst>
      <pc:sldChg chg="modSp mod chgLayout">
        <pc:chgData name="Albin Dahlén" userId="bbfe796564140483" providerId="LiveId" clId="{2F49691A-9655-4C63-A923-C277B6964844}" dt="2023-05-12T09:55:46.141" v="14" actId="700"/>
        <pc:sldMkLst>
          <pc:docMk/>
          <pc:sldMk cId="44069682" sldId="268"/>
        </pc:sldMkLst>
        <pc:spChg chg="mod ord">
          <ac:chgData name="Albin Dahlén" userId="bbfe796564140483" providerId="LiveId" clId="{2F49691A-9655-4C63-A923-C277B6964844}" dt="2023-05-12T09:55:46.141" v="14" actId="700"/>
          <ac:spMkLst>
            <pc:docMk/>
            <pc:sldMk cId="44069682" sldId="268"/>
            <ac:spMk id="2" creationId="{632BE5BF-9922-45FB-8F3F-4446D40A051B}"/>
          </ac:spMkLst>
        </pc:spChg>
      </pc:sldChg>
      <pc:sldChg chg="modSp mod modNotesTx">
        <pc:chgData name="Albin Dahlén" userId="bbfe796564140483" providerId="LiveId" clId="{2F49691A-9655-4C63-A923-C277B6964844}" dt="2023-05-12T09:56:04.338" v="15" actId="6549"/>
        <pc:sldMkLst>
          <pc:docMk/>
          <pc:sldMk cId="3557146251" sldId="292"/>
        </pc:sldMkLst>
        <pc:spChg chg="mod">
          <ac:chgData name="Albin Dahlén" userId="bbfe796564140483" providerId="LiveId" clId="{2F49691A-9655-4C63-A923-C277B6964844}" dt="2023-05-12T09:55:36.981" v="11" actId="20577"/>
          <ac:spMkLst>
            <pc:docMk/>
            <pc:sldMk cId="3557146251" sldId="292"/>
            <ac:spMk id="4" creationId="{E3BD8413-C238-49D7-A4E1-E8FEF1811A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C3075-7E3A-4F9A-8F5A-255D88F0BE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09FA39-A453-4671-B449-6CF74318DA90}">
      <dgm:prSet phldrT="[Text]"/>
      <dgm:spPr/>
      <dgm:t>
        <a:bodyPr/>
        <a:lstStyle/>
        <a:p>
          <a:r>
            <a:rPr lang="en-US" dirty="0" err="1"/>
            <a:t>Lexer</a:t>
          </a:r>
          <a:endParaRPr lang="en-SE" dirty="0"/>
        </a:p>
      </dgm:t>
    </dgm:pt>
    <dgm:pt modelId="{09589341-36B3-48B3-AE2C-90DF910D9CE3}" type="parTrans" cxnId="{5788C94C-4A81-4EDD-8CA4-EE9655038BCC}">
      <dgm:prSet/>
      <dgm:spPr/>
      <dgm:t>
        <a:bodyPr/>
        <a:lstStyle/>
        <a:p>
          <a:endParaRPr lang="en-SE"/>
        </a:p>
      </dgm:t>
    </dgm:pt>
    <dgm:pt modelId="{AE1823C3-009B-45FD-AF60-0A76DFAAA764}" type="sibTrans" cxnId="{5788C94C-4A81-4EDD-8CA4-EE9655038BCC}">
      <dgm:prSet/>
      <dgm:spPr/>
      <dgm:t>
        <a:bodyPr/>
        <a:lstStyle/>
        <a:p>
          <a:endParaRPr lang="en-SE"/>
        </a:p>
      </dgm:t>
    </dgm:pt>
    <dgm:pt modelId="{328B09B8-5D79-47DE-929A-A8CE17AA7CDA}">
      <dgm:prSet phldrT="[Text]"/>
      <dgm:spPr/>
      <dgm:t>
        <a:bodyPr/>
        <a:lstStyle/>
        <a:p>
          <a:r>
            <a:rPr lang="en-US" dirty="0"/>
            <a:t>Parser</a:t>
          </a:r>
          <a:endParaRPr lang="en-SE" dirty="0"/>
        </a:p>
      </dgm:t>
    </dgm:pt>
    <dgm:pt modelId="{40447DC0-D016-4FD7-82D3-6932BB7ACCC5}" type="parTrans" cxnId="{6785C578-E677-41FD-9FD7-4EBDC1D29EED}">
      <dgm:prSet/>
      <dgm:spPr/>
      <dgm:t>
        <a:bodyPr/>
        <a:lstStyle/>
        <a:p>
          <a:endParaRPr lang="en-SE"/>
        </a:p>
      </dgm:t>
    </dgm:pt>
    <dgm:pt modelId="{8461F2AB-E14E-4C12-9C86-81002324DB66}" type="sibTrans" cxnId="{6785C578-E677-41FD-9FD7-4EBDC1D29EED}">
      <dgm:prSet/>
      <dgm:spPr/>
      <dgm:t>
        <a:bodyPr/>
        <a:lstStyle/>
        <a:p>
          <a:endParaRPr lang="en-SE"/>
        </a:p>
      </dgm:t>
    </dgm:pt>
    <dgm:pt modelId="{57CD484F-00A9-4C70-877E-8025C0F248FE}">
      <dgm:prSet phldrT="[Text]"/>
      <dgm:spPr/>
      <dgm:t>
        <a:bodyPr/>
        <a:lstStyle/>
        <a:p>
          <a:r>
            <a:rPr lang="en-US" dirty="0" err="1"/>
            <a:t>Interpretator</a:t>
          </a:r>
          <a:endParaRPr lang="en-SE" dirty="0"/>
        </a:p>
      </dgm:t>
    </dgm:pt>
    <dgm:pt modelId="{9B025D30-336A-45CE-9613-65BD58EA6A49}" type="parTrans" cxnId="{21307409-EF0E-496D-91B9-3B1135E91739}">
      <dgm:prSet/>
      <dgm:spPr/>
      <dgm:t>
        <a:bodyPr/>
        <a:lstStyle/>
        <a:p>
          <a:endParaRPr lang="en-SE"/>
        </a:p>
      </dgm:t>
    </dgm:pt>
    <dgm:pt modelId="{C8A11470-D6D3-4FA7-A628-16E54823281F}" type="sibTrans" cxnId="{21307409-EF0E-496D-91B9-3B1135E91739}">
      <dgm:prSet/>
      <dgm:spPr/>
      <dgm:t>
        <a:bodyPr/>
        <a:lstStyle/>
        <a:p>
          <a:endParaRPr lang="en-SE"/>
        </a:p>
      </dgm:t>
    </dgm:pt>
    <dgm:pt modelId="{09785B2B-3DCB-4F53-AF46-543E58749E37}" type="pres">
      <dgm:prSet presAssocID="{F7AC3075-7E3A-4F9A-8F5A-255D88F0BE4C}" presName="Name0" presStyleCnt="0">
        <dgm:presLayoutVars>
          <dgm:dir/>
          <dgm:resizeHandles val="exact"/>
        </dgm:presLayoutVars>
      </dgm:prSet>
      <dgm:spPr/>
    </dgm:pt>
    <dgm:pt modelId="{2394D96E-DE2C-4DBF-9FEB-7D99B89C2457}" type="pres">
      <dgm:prSet presAssocID="{7E09FA39-A453-4671-B449-6CF74318DA90}" presName="node" presStyleLbl="node1" presStyleIdx="0" presStyleCnt="3">
        <dgm:presLayoutVars>
          <dgm:bulletEnabled val="1"/>
        </dgm:presLayoutVars>
      </dgm:prSet>
      <dgm:spPr/>
    </dgm:pt>
    <dgm:pt modelId="{FB2312C6-4388-47E0-811A-0B76EB201DFE}" type="pres">
      <dgm:prSet presAssocID="{AE1823C3-009B-45FD-AF60-0A76DFAAA764}" presName="sibTrans" presStyleLbl="sibTrans2D1" presStyleIdx="0" presStyleCnt="2"/>
      <dgm:spPr/>
    </dgm:pt>
    <dgm:pt modelId="{E84FA6AE-4DBA-4DF3-804D-CAE2EC5654D4}" type="pres">
      <dgm:prSet presAssocID="{AE1823C3-009B-45FD-AF60-0A76DFAAA764}" presName="connectorText" presStyleLbl="sibTrans2D1" presStyleIdx="0" presStyleCnt="2"/>
      <dgm:spPr/>
    </dgm:pt>
    <dgm:pt modelId="{D5BF8BC1-6309-4F65-A173-7262464D6409}" type="pres">
      <dgm:prSet presAssocID="{328B09B8-5D79-47DE-929A-A8CE17AA7CDA}" presName="node" presStyleLbl="node1" presStyleIdx="1" presStyleCnt="3">
        <dgm:presLayoutVars>
          <dgm:bulletEnabled val="1"/>
        </dgm:presLayoutVars>
      </dgm:prSet>
      <dgm:spPr/>
    </dgm:pt>
    <dgm:pt modelId="{A7AE3977-DFBE-44B7-AC31-C5625A8C1261}" type="pres">
      <dgm:prSet presAssocID="{8461F2AB-E14E-4C12-9C86-81002324DB66}" presName="sibTrans" presStyleLbl="sibTrans2D1" presStyleIdx="1" presStyleCnt="2"/>
      <dgm:spPr/>
    </dgm:pt>
    <dgm:pt modelId="{12FC453D-A0C9-44BC-9376-F1934A41022E}" type="pres">
      <dgm:prSet presAssocID="{8461F2AB-E14E-4C12-9C86-81002324DB66}" presName="connectorText" presStyleLbl="sibTrans2D1" presStyleIdx="1" presStyleCnt="2"/>
      <dgm:spPr/>
    </dgm:pt>
    <dgm:pt modelId="{0E0AA884-2B51-4BFA-A92D-E37F85D9D1E8}" type="pres">
      <dgm:prSet presAssocID="{57CD484F-00A9-4C70-877E-8025C0F248FE}" presName="node" presStyleLbl="node1" presStyleIdx="2" presStyleCnt="3">
        <dgm:presLayoutVars>
          <dgm:bulletEnabled val="1"/>
        </dgm:presLayoutVars>
      </dgm:prSet>
      <dgm:spPr/>
    </dgm:pt>
  </dgm:ptLst>
  <dgm:cxnLst>
    <dgm:cxn modelId="{21307409-EF0E-496D-91B9-3B1135E91739}" srcId="{F7AC3075-7E3A-4F9A-8F5A-255D88F0BE4C}" destId="{57CD484F-00A9-4C70-877E-8025C0F248FE}" srcOrd="2" destOrd="0" parTransId="{9B025D30-336A-45CE-9613-65BD58EA6A49}" sibTransId="{C8A11470-D6D3-4FA7-A628-16E54823281F}"/>
    <dgm:cxn modelId="{7B0D180A-2938-48A2-BD61-2EB4BD9FF581}" type="presOf" srcId="{AE1823C3-009B-45FD-AF60-0A76DFAAA764}" destId="{E84FA6AE-4DBA-4DF3-804D-CAE2EC5654D4}" srcOrd="1" destOrd="0" presId="urn:microsoft.com/office/officeart/2005/8/layout/process1"/>
    <dgm:cxn modelId="{E22C4D0A-7934-41F4-A294-FC5E66BAF26D}" type="presOf" srcId="{57CD484F-00A9-4C70-877E-8025C0F248FE}" destId="{0E0AA884-2B51-4BFA-A92D-E37F85D9D1E8}" srcOrd="0" destOrd="0" presId="urn:microsoft.com/office/officeart/2005/8/layout/process1"/>
    <dgm:cxn modelId="{6273585E-713D-483E-83E6-B10F4A53AB47}" type="presOf" srcId="{8461F2AB-E14E-4C12-9C86-81002324DB66}" destId="{12FC453D-A0C9-44BC-9376-F1934A41022E}" srcOrd="1" destOrd="0" presId="urn:microsoft.com/office/officeart/2005/8/layout/process1"/>
    <dgm:cxn modelId="{5788C94C-4A81-4EDD-8CA4-EE9655038BCC}" srcId="{F7AC3075-7E3A-4F9A-8F5A-255D88F0BE4C}" destId="{7E09FA39-A453-4671-B449-6CF74318DA90}" srcOrd="0" destOrd="0" parTransId="{09589341-36B3-48B3-AE2C-90DF910D9CE3}" sibTransId="{AE1823C3-009B-45FD-AF60-0A76DFAAA764}"/>
    <dgm:cxn modelId="{6785C578-E677-41FD-9FD7-4EBDC1D29EED}" srcId="{F7AC3075-7E3A-4F9A-8F5A-255D88F0BE4C}" destId="{328B09B8-5D79-47DE-929A-A8CE17AA7CDA}" srcOrd="1" destOrd="0" parTransId="{40447DC0-D016-4FD7-82D3-6932BB7ACCC5}" sibTransId="{8461F2AB-E14E-4C12-9C86-81002324DB66}"/>
    <dgm:cxn modelId="{89B243B1-05C2-4A24-B264-E84CBFF77A35}" type="presOf" srcId="{F7AC3075-7E3A-4F9A-8F5A-255D88F0BE4C}" destId="{09785B2B-3DCB-4F53-AF46-543E58749E37}" srcOrd="0" destOrd="0" presId="urn:microsoft.com/office/officeart/2005/8/layout/process1"/>
    <dgm:cxn modelId="{0E00FFB2-9524-48F5-89BD-A3966B665E1E}" type="presOf" srcId="{AE1823C3-009B-45FD-AF60-0A76DFAAA764}" destId="{FB2312C6-4388-47E0-811A-0B76EB201DFE}" srcOrd="0" destOrd="0" presId="urn:microsoft.com/office/officeart/2005/8/layout/process1"/>
    <dgm:cxn modelId="{6195EFB8-91E3-46C2-8602-8C2DD84FA92C}" type="presOf" srcId="{328B09B8-5D79-47DE-929A-A8CE17AA7CDA}" destId="{D5BF8BC1-6309-4F65-A173-7262464D6409}" srcOrd="0" destOrd="0" presId="urn:microsoft.com/office/officeart/2005/8/layout/process1"/>
    <dgm:cxn modelId="{B650ACD6-4A28-4370-A5EC-4455514C6E0D}" type="presOf" srcId="{7E09FA39-A453-4671-B449-6CF74318DA90}" destId="{2394D96E-DE2C-4DBF-9FEB-7D99B89C2457}" srcOrd="0" destOrd="0" presId="urn:microsoft.com/office/officeart/2005/8/layout/process1"/>
    <dgm:cxn modelId="{2EB807F4-421B-42C9-A143-9F861E6E360F}" type="presOf" srcId="{8461F2AB-E14E-4C12-9C86-81002324DB66}" destId="{A7AE3977-DFBE-44B7-AC31-C5625A8C1261}" srcOrd="0" destOrd="0" presId="urn:microsoft.com/office/officeart/2005/8/layout/process1"/>
    <dgm:cxn modelId="{FC90EE46-68C9-40A7-94E8-1F71686475CC}" type="presParOf" srcId="{09785B2B-3DCB-4F53-AF46-543E58749E37}" destId="{2394D96E-DE2C-4DBF-9FEB-7D99B89C2457}" srcOrd="0" destOrd="0" presId="urn:microsoft.com/office/officeart/2005/8/layout/process1"/>
    <dgm:cxn modelId="{DD399EC3-DAA2-43E1-A7C6-B3DD11989B74}" type="presParOf" srcId="{09785B2B-3DCB-4F53-AF46-543E58749E37}" destId="{FB2312C6-4388-47E0-811A-0B76EB201DFE}" srcOrd="1" destOrd="0" presId="urn:microsoft.com/office/officeart/2005/8/layout/process1"/>
    <dgm:cxn modelId="{150FF50B-F257-45BD-A28D-FD536E436C04}" type="presParOf" srcId="{FB2312C6-4388-47E0-811A-0B76EB201DFE}" destId="{E84FA6AE-4DBA-4DF3-804D-CAE2EC5654D4}" srcOrd="0" destOrd="0" presId="urn:microsoft.com/office/officeart/2005/8/layout/process1"/>
    <dgm:cxn modelId="{F87ED48B-A12C-4B74-91BC-41D47E2328B5}" type="presParOf" srcId="{09785B2B-3DCB-4F53-AF46-543E58749E37}" destId="{D5BF8BC1-6309-4F65-A173-7262464D6409}" srcOrd="2" destOrd="0" presId="urn:microsoft.com/office/officeart/2005/8/layout/process1"/>
    <dgm:cxn modelId="{5BD041FF-B032-491F-90DB-B7277DDC5FC0}" type="presParOf" srcId="{09785B2B-3DCB-4F53-AF46-543E58749E37}" destId="{A7AE3977-DFBE-44B7-AC31-C5625A8C1261}" srcOrd="3" destOrd="0" presId="urn:microsoft.com/office/officeart/2005/8/layout/process1"/>
    <dgm:cxn modelId="{730D6CA5-3A27-4410-95EF-1C3C92D877B1}" type="presParOf" srcId="{A7AE3977-DFBE-44B7-AC31-C5625A8C1261}" destId="{12FC453D-A0C9-44BC-9376-F1934A41022E}" srcOrd="0" destOrd="0" presId="urn:microsoft.com/office/officeart/2005/8/layout/process1"/>
    <dgm:cxn modelId="{9174E20E-6114-4A41-9467-F82145CD8868}" type="presParOf" srcId="{09785B2B-3DCB-4F53-AF46-543E58749E37}" destId="{0E0AA884-2B51-4BFA-A92D-E37F85D9D1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4D96E-DE2C-4DBF-9FEB-7D99B89C2457}">
      <dsp:nvSpPr>
        <dsp:cNvPr id="0" name=""/>
        <dsp:cNvSpPr/>
      </dsp:nvSpPr>
      <dsp:spPr>
        <a:xfrm>
          <a:off x="9857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Lexer</a:t>
          </a:r>
          <a:endParaRPr lang="en-SE" sz="3700" kern="1200" dirty="0"/>
        </a:p>
      </dsp:txBody>
      <dsp:txXfrm>
        <a:off x="61634" y="1343553"/>
        <a:ext cx="2842754" cy="1664231"/>
      </dsp:txXfrm>
    </dsp:sp>
    <dsp:sp modelId="{FB2312C6-4388-47E0-811A-0B76EB201DFE}">
      <dsp:nvSpPr>
        <dsp:cNvPr id="0" name=""/>
        <dsp:cNvSpPr/>
      </dsp:nvSpPr>
      <dsp:spPr>
        <a:xfrm>
          <a:off x="3250796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3250796" y="1956463"/>
        <a:ext cx="437232" cy="438410"/>
      </dsp:txXfrm>
    </dsp:sp>
    <dsp:sp modelId="{D5BF8BC1-6309-4F65-A173-7262464D6409}">
      <dsp:nvSpPr>
        <dsp:cNvPr id="0" name=""/>
        <dsp:cNvSpPr/>
      </dsp:nvSpPr>
      <dsp:spPr>
        <a:xfrm>
          <a:off x="4134689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Parser</a:t>
          </a:r>
          <a:endParaRPr lang="en-SE" sz="3700" kern="1200" dirty="0"/>
        </a:p>
      </dsp:txBody>
      <dsp:txXfrm>
        <a:off x="4186466" y="1343553"/>
        <a:ext cx="2842754" cy="1664231"/>
      </dsp:txXfrm>
    </dsp:sp>
    <dsp:sp modelId="{A7AE3977-DFBE-44B7-AC31-C5625A8C1261}">
      <dsp:nvSpPr>
        <dsp:cNvPr id="0" name=""/>
        <dsp:cNvSpPr/>
      </dsp:nvSpPr>
      <dsp:spPr>
        <a:xfrm>
          <a:off x="7375628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7375628" y="1956463"/>
        <a:ext cx="437232" cy="438410"/>
      </dsp:txXfrm>
    </dsp:sp>
    <dsp:sp modelId="{0E0AA884-2B51-4BFA-A92D-E37F85D9D1E8}">
      <dsp:nvSpPr>
        <dsp:cNvPr id="0" name=""/>
        <dsp:cNvSpPr/>
      </dsp:nvSpPr>
      <dsp:spPr>
        <a:xfrm>
          <a:off x="8259521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Interpretator</a:t>
          </a:r>
          <a:endParaRPr lang="en-SE" sz="3700" kern="1200" dirty="0"/>
        </a:p>
      </dsp:txBody>
      <dsp:txXfrm>
        <a:off x="8311298" y="1343553"/>
        <a:ext cx="2842754" cy="166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49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Implementerat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parser</a:t>
            </a:r>
          </a:p>
          <a:p>
            <a:r>
              <a:rPr lang="en-US" dirty="0"/>
              <a:t>Recursive Descent parser</a:t>
            </a:r>
          </a:p>
          <a:p>
            <a:endParaRPr lang="en-US" dirty="0"/>
          </a:p>
          <a:p>
            <a:r>
              <a:rPr lang="en-US" dirty="0" err="1"/>
              <a:t>Består</a:t>
            </a:r>
            <a:r>
              <a:rPr lang="en-US" dirty="0"/>
              <a:t> av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representeras</a:t>
            </a:r>
            <a:r>
              <a:rPr lang="en-US" dirty="0"/>
              <a:t> av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klasser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Lexer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Parser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Interpretator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40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noProof="0" dirty="0"/>
              <a:t>Implementerade de delar vi tycker man behöver ha i ett GPL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5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Parsern</a:t>
            </a:r>
            <a:r>
              <a:rPr lang="en-US" dirty="0"/>
              <a:t> tar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av tokens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lexern</a:t>
            </a:r>
            <a:r>
              <a:rPr lang="en-US" dirty="0"/>
              <a:t>. </a:t>
            </a:r>
          </a:p>
          <a:p>
            <a:r>
              <a:rPr lang="en-US" dirty="0" err="1"/>
              <a:t>Konverterar</a:t>
            </a:r>
            <a:r>
              <a:rPr lang="en-US" dirty="0"/>
              <a:t> dem till AST-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bygger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det abstracta </a:t>
            </a:r>
            <a:r>
              <a:rPr lang="en-US" dirty="0" err="1"/>
              <a:t>syntaxträdet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Noderna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uppdelade</a:t>
            </a:r>
            <a:r>
              <a:rPr lang="en-US" dirty="0"/>
              <a:t> I Expressions </a:t>
            </a:r>
            <a:r>
              <a:rPr lang="en-US" dirty="0" err="1"/>
              <a:t>såsom</a:t>
            </a:r>
            <a:r>
              <a:rPr lang="en-US" dirty="0"/>
              <a:t> (</a:t>
            </a:r>
            <a:r>
              <a:rPr lang="en-US" dirty="0" err="1"/>
              <a:t>fyll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och</a:t>
            </a:r>
            <a:r>
              <a:rPr lang="en-US" dirty="0"/>
              <a:t> statements </a:t>
            </a:r>
            <a:r>
              <a:rPr lang="en-US" dirty="0" err="1"/>
              <a:t>såsom</a:t>
            </a:r>
            <a:r>
              <a:rPr lang="en-US" dirty="0"/>
              <a:t> (</a:t>
            </a:r>
            <a:r>
              <a:rPr lang="en-US" dirty="0" err="1"/>
              <a:t>fyll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Vid </a:t>
            </a:r>
            <a:r>
              <a:rPr lang="en-US" dirty="0" err="1"/>
              <a:t>evaluering</a:t>
            </a:r>
            <a:r>
              <a:rPr lang="en-US" dirty="0"/>
              <a:t> av </a:t>
            </a:r>
            <a:r>
              <a:rPr lang="en-US" dirty="0" err="1"/>
              <a:t>trädet</a:t>
            </a:r>
            <a:r>
              <a:rPr lang="en-US" dirty="0"/>
              <a:t> </a:t>
            </a:r>
            <a:r>
              <a:rPr lang="en-US" dirty="0" err="1"/>
              <a:t>konverteras</a:t>
            </a:r>
            <a:r>
              <a:rPr lang="en-US" dirty="0"/>
              <a:t> de till runtime-</a:t>
            </a:r>
            <a:r>
              <a:rPr lang="en-US" dirty="0" err="1"/>
              <a:t>noder</a:t>
            </a:r>
            <a:r>
              <a:rPr lang="en-US" dirty="0"/>
              <a:t>.</a:t>
            </a:r>
          </a:p>
          <a:p>
            <a:r>
              <a:rPr lang="en-US" dirty="0"/>
              <a:t>Det </a:t>
            </a:r>
            <a:r>
              <a:rPr lang="en-US" dirty="0" err="1"/>
              <a:t>är</a:t>
            </a:r>
            <a:r>
              <a:rPr lang="en-US" dirty="0"/>
              <a:t> dessa </a:t>
            </a:r>
            <a:r>
              <a:rPr lang="en-US" dirty="0" err="1"/>
              <a:t>noder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användaren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interagera</a:t>
            </a:r>
            <a:r>
              <a:rPr lang="en-US" dirty="0"/>
              <a:t> med</a:t>
            </a:r>
          </a:p>
          <a:p>
            <a:r>
              <a:rPr lang="en-US" dirty="0" err="1"/>
              <a:t>Exempel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Anropa</a:t>
            </a:r>
            <a:r>
              <a:rPr lang="en-US" dirty="0"/>
              <a:t> </a:t>
            </a:r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såsom</a:t>
            </a:r>
            <a:r>
              <a:rPr lang="en-US" dirty="0"/>
              <a:t> type()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lenth</a:t>
            </a:r>
            <a:r>
              <a:rPr lang="en-US" dirty="0"/>
              <a:t>()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48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Bilden</a:t>
            </a:r>
            <a:r>
              <a:rPr lang="en-US" dirty="0"/>
              <a:t> till </a:t>
            </a:r>
            <a:r>
              <a:rPr lang="en-US" dirty="0" err="1"/>
              <a:t>höger</a:t>
            </a:r>
            <a:r>
              <a:rPr lang="en-US" dirty="0"/>
              <a:t> – </a:t>
            </a:r>
            <a:r>
              <a:rPr lang="en-US" dirty="0" err="1"/>
              <a:t>en</a:t>
            </a:r>
            <a:r>
              <a:rPr lang="en-US" dirty="0"/>
              <a:t> if-sats </a:t>
            </a:r>
            <a:r>
              <a:rPr lang="en-US" dirty="0" err="1"/>
              <a:t>i</a:t>
            </a:r>
            <a:r>
              <a:rPr lang="en-US" dirty="0"/>
              <a:t> Cobra – </a:t>
            </a:r>
            <a:r>
              <a:rPr lang="en-US" dirty="0" err="1"/>
              <a:t>Funktionen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parsa</a:t>
            </a:r>
            <a:r>
              <a:rPr lang="en-US" dirty="0"/>
              <a:t> den </a:t>
            </a:r>
            <a:r>
              <a:rPr lang="en-US" dirty="0" err="1"/>
              <a:t>finns</a:t>
            </a:r>
            <a:r>
              <a:rPr lang="en-US" dirty="0"/>
              <a:t> till </a:t>
            </a:r>
            <a:r>
              <a:rPr lang="en-US" dirty="0" err="1"/>
              <a:t>vänster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Förväntar</a:t>
            </a:r>
            <a:r>
              <a:rPr lang="en-US" dirty="0"/>
              <a:t> sig if-token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äter</a:t>
            </a:r>
            <a:r>
              <a:rPr lang="en-US" dirty="0"/>
              <a:t> </a:t>
            </a:r>
            <a:r>
              <a:rPr lang="en-US" dirty="0" err="1"/>
              <a:t>tokenen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Parsar</a:t>
            </a:r>
            <a:r>
              <a:rPr lang="en-US" dirty="0"/>
              <a:t> </a:t>
            </a:r>
            <a:r>
              <a:rPr lang="en-US" dirty="0" err="1"/>
              <a:t>villkoret</a:t>
            </a:r>
            <a:r>
              <a:rPr lang="en-US" dirty="0"/>
              <a:t> med </a:t>
            </a:r>
            <a:r>
              <a:rPr lang="en-US" dirty="0" err="1"/>
              <a:t>hälpfunktionen</a:t>
            </a:r>
            <a:r>
              <a:rPr lang="en-US" dirty="0"/>
              <a:t> </a:t>
            </a:r>
            <a:r>
              <a:rPr lang="en-US" dirty="0" err="1"/>
              <a:t>parse_conditional_condition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Förväntar</a:t>
            </a:r>
            <a:r>
              <a:rPr lang="en-US" dirty="0"/>
              <a:t> sig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startmåsvinge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Alla</a:t>
            </a:r>
            <a:r>
              <a:rPr lang="en-US" dirty="0"/>
              <a:t> statements I </a:t>
            </a:r>
            <a:r>
              <a:rPr lang="en-US" dirty="0" err="1"/>
              <a:t>satsen</a:t>
            </a:r>
            <a:r>
              <a:rPr lang="en-US" dirty="0"/>
              <a:t> </a:t>
            </a:r>
            <a:r>
              <a:rPr lang="en-US" dirty="0" err="1"/>
              <a:t>parsas</a:t>
            </a:r>
            <a:r>
              <a:rPr lang="en-US" dirty="0"/>
              <a:t> med </a:t>
            </a:r>
            <a:r>
              <a:rPr lang="en-US" dirty="0" err="1"/>
              <a:t>hjälp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parse:_</a:t>
            </a:r>
            <a:r>
              <a:rPr lang="en-US" dirty="0" err="1"/>
              <a:t>conditional_body</a:t>
            </a:r>
            <a:r>
              <a:rPr lang="en-US" dirty="0"/>
              <a:t> I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fallet</a:t>
            </a:r>
            <a:r>
              <a:rPr lang="en-US" dirty="0"/>
              <a:t> bara </a:t>
            </a:r>
            <a:r>
              <a:rPr lang="en-US" dirty="0" err="1"/>
              <a:t>ett</a:t>
            </a:r>
            <a:r>
              <a:rPr lang="en-US" dirty="0"/>
              <a:t> print-</a:t>
            </a:r>
            <a:r>
              <a:rPr lang="en-US" dirty="0" err="1"/>
              <a:t>anrop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Sedan </a:t>
            </a:r>
            <a:r>
              <a:rPr lang="en-US" dirty="0" err="1"/>
              <a:t>förväntas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slutmåsvinge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Sedan </a:t>
            </a:r>
            <a:r>
              <a:rPr lang="en-US" dirty="0" err="1"/>
              <a:t>parsas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elsifs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det </a:t>
            </a:r>
            <a:r>
              <a:rPr lang="en-US" dirty="0" err="1"/>
              <a:t>sker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liknande</a:t>
            </a:r>
            <a:r>
              <a:rPr lang="en-US" dirty="0"/>
              <a:t> </a:t>
            </a:r>
            <a:r>
              <a:rPr lang="en-US" dirty="0" err="1"/>
              <a:t>sätt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Ingen </a:t>
            </a:r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returnerar</a:t>
            </a:r>
            <a:r>
              <a:rPr lang="en-US" dirty="0"/>
              <a:t> </a:t>
            </a:r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tom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med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elsifs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Slutligen</a:t>
            </a:r>
            <a:r>
              <a:rPr lang="en-US" dirty="0"/>
              <a:t> </a:t>
            </a:r>
            <a:r>
              <a:rPr lang="en-US" dirty="0" err="1"/>
              <a:t>parsas</a:t>
            </a:r>
            <a:r>
              <a:rPr lang="en-US" dirty="0"/>
              <a:t> else-</a:t>
            </a:r>
            <a:r>
              <a:rPr lang="en-US" dirty="0" err="1"/>
              <a:t>satsen</a:t>
            </a:r>
            <a:r>
              <a:rPr lang="en-US" dirty="0"/>
              <a:t> om den </a:t>
            </a:r>
            <a:r>
              <a:rPr lang="en-US" dirty="0" err="1"/>
              <a:t>finns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Och</a:t>
            </a:r>
            <a:r>
              <a:rPr lang="en-US" dirty="0"/>
              <a:t> sist </a:t>
            </a:r>
            <a:r>
              <a:rPr lang="en-US" dirty="0" err="1"/>
              <a:t>skapas</a:t>
            </a:r>
            <a:r>
              <a:rPr lang="en-US" dirty="0"/>
              <a:t> If-</a:t>
            </a:r>
            <a:r>
              <a:rPr lang="en-US" dirty="0" err="1"/>
              <a:t>noden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returneras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25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 </a:t>
            </a:r>
            <a:r>
              <a:rPr lang="en-US" dirty="0" err="1"/>
              <a:t>mesta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tänkt</a:t>
            </a:r>
            <a:r>
              <a:rPr lang="en-US" dirty="0"/>
              <a:t>, </a:t>
            </a:r>
            <a:r>
              <a:rPr lang="en-US" dirty="0" err="1"/>
              <a:t>några</a:t>
            </a:r>
            <a:r>
              <a:rPr lang="en-US" dirty="0"/>
              <a:t> saker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klara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fungerade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tänkt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Några</a:t>
            </a:r>
            <a:r>
              <a:rPr lang="en-US" dirty="0"/>
              <a:t> problem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slutet</a:t>
            </a:r>
            <a:endParaRPr lang="en-US" dirty="0"/>
          </a:p>
          <a:p>
            <a:r>
              <a:rPr lang="en-US" dirty="0" err="1"/>
              <a:t>Arrayer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bestå</a:t>
            </a:r>
            <a:r>
              <a:rPr lang="en-US" dirty="0"/>
              <a:t> av </a:t>
            </a:r>
            <a:r>
              <a:rPr lang="en-US" dirty="0" err="1"/>
              <a:t>andra</a:t>
            </a:r>
            <a:r>
              <a:rPr lang="en-US" dirty="0"/>
              <a:t> containers</a:t>
            </a:r>
          </a:p>
          <a:p>
            <a:r>
              <a:rPr lang="en-US" dirty="0" err="1"/>
              <a:t>Hittade</a:t>
            </a:r>
            <a:r>
              <a:rPr lang="en-US" dirty="0"/>
              <a:t> </a:t>
            </a:r>
            <a:r>
              <a:rPr lang="en-US" dirty="0" err="1"/>
              <a:t>felet</a:t>
            </a:r>
            <a:r>
              <a:rPr lang="en-US" dirty="0"/>
              <a:t> </a:t>
            </a:r>
            <a:r>
              <a:rPr lang="en-US" dirty="0" err="1"/>
              <a:t>snabbt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Var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jämförelse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sträng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symbol </a:t>
            </a:r>
            <a:r>
              <a:rPr lang="en-US" dirty="0" err="1"/>
              <a:t>vilket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false I Ruby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Hade </a:t>
            </a:r>
            <a:r>
              <a:rPr lang="en-US" dirty="0" err="1"/>
              <a:t>gått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r>
              <a:rPr lang="en-US" dirty="0"/>
              <a:t> med lite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/>
              <a:t>tid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3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jobbiga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2992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1FAB-3847-1273-A7F0-E7E08EB1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1AEEE-F1E8-9F57-4A7B-941CCF88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0E76E7-8C2C-A074-15E8-DE5D22D64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553" y="1969310"/>
            <a:ext cx="5644894" cy="3573272"/>
          </a:xfrm>
        </p:spPr>
      </p:pic>
    </p:spTree>
    <p:extLst>
      <p:ext uri="{BB962C8B-B14F-4D97-AF65-F5344CB8AC3E}">
        <p14:creationId xmlns:p14="http://schemas.microsoft.com/office/powerpoint/2010/main" val="8448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klass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0E710B-97A5-D968-3491-E1B8CED4C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19" y="1366832"/>
            <a:ext cx="3124386" cy="4809449"/>
          </a:xfrm>
        </p:spPr>
      </p:pic>
    </p:spTree>
    <p:extLst>
      <p:ext uri="{BB962C8B-B14F-4D97-AF65-F5344CB8AC3E}">
        <p14:creationId xmlns:p14="http://schemas.microsoft.com/office/powerpoint/2010/main" val="269430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Frågor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till Cobra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err="1"/>
              <a:t>Hårt</a:t>
            </a:r>
            <a:r>
              <a:rPr lang="en-US" dirty="0"/>
              <a:t> </a:t>
            </a:r>
            <a:r>
              <a:rPr lang="en-US" dirty="0" err="1"/>
              <a:t>typat</a:t>
            </a:r>
            <a:r>
              <a:rPr lang="en-US" dirty="0"/>
              <a:t> </a:t>
            </a:r>
            <a:r>
              <a:rPr lang="en-US" dirty="0" err="1"/>
              <a:t>språk</a:t>
            </a:r>
            <a:endParaRPr lang="en-US" dirty="0"/>
          </a:p>
          <a:p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indenteringskänsligt</a:t>
            </a:r>
            <a:endParaRPr lang="en-US" dirty="0"/>
          </a:p>
          <a:p>
            <a:r>
              <a:rPr lang="en-US" dirty="0" err="1"/>
              <a:t>Använder</a:t>
            </a:r>
            <a:r>
              <a:rPr lang="en-US" dirty="0"/>
              <a:t> block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Inga </a:t>
            </a:r>
            <a:r>
              <a:rPr lang="en-US" dirty="0" err="1"/>
              <a:t>semikolon</a:t>
            </a:r>
            <a:endParaRPr lang="en-US" dirty="0"/>
          </a:p>
          <a:p>
            <a:r>
              <a:rPr lang="en-US" dirty="0"/>
              <a:t>Inga </a:t>
            </a:r>
            <a:r>
              <a:rPr lang="en-US" dirty="0" err="1"/>
              <a:t>paranteser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onödan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Vem </a:t>
            </a:r>
            <a:r>
              <a:rPr lang="en-US" dirty="0" err="1"/>
              <a:t>är</a:t>
            </a:r>
            <a:r>
              <a:rPr lang="en-US" dirty="0"/>
              <a:t> Cobra för?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Lexer</a:t>
            </a:r>
            <a:r>
              <a:rPr lang="en-US" dirty="0"/>
              <a:t>/Parser?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57409A-C59D-AD51-3308-61C99FD6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25787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E0E0C6-99AA-BCED-8327-9548D8815107}"/>
              </a:ext>
            </a:extLst>
          </p:cNvPr>
          <p:cNvSpPr txBox="1"/>
          <p:nvPr/>
        </p:nvSpPr>
        <p:spPr>
          <a:xfrm>
            <a:off x="362290" y="1656348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Recursive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descent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parser i Ruby</a:t>
            </a:r>
          </a:p>
        </p:txBody>
      </p:sp>
    </p:spTree>
    <p:extLst>
      <p:ext uri="{BB962C8B-B14F-4D97-AF65-F5344CB8AC3E}">
        <p14:creationId xmlns:p14="http://schemas.microsoft.com/office/powerpoint/2010/main" val="10201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implementerat</a:t>
            </a:r>
            <a:r>
              <a:rPr lang="en-US" dirty="0"/>
              <a:t>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GPL (General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)</a:t>
            </a:r>
          </a:p>
          <a:p>
            <a:r>
              <a:rPr lang="sv-SE" dirty="0"/>
              <a:t>Implementerar:</a:t>
            </a:r>
          </a:p>
          <a:p>
            <a:pPr lvl="1"/>
            <a:r>
              <a:rPr lang="sv-SE" dirty="0"/>
              <a:t>Klasser</a:t>
            </a:r>
          </a:p>
          <a:p>
            <a:pPr lvl="1"/>
            <a:r>
              <a:rPr lang="sv-SE" dirty="0"/>
              <a:t>Funktioner</a:t>
            </a:r>
          </a:p>
          <a:p>
            <a:pPr lvl="1"/>
            <a:r>
              <a:rPr lang="sv-SE" dirty="0"/>
              <a:t>Containers</a:t>
            </a:r>
          </a:p>
          <a:p>
            <a:pPr lvl="2"/>
            <a:r>
              <a:rPr lang="sv-SE" dirty="0" err="1"/>
              <a:t>Arrayer</a:t>
            </a:r>
            <a:endParaRPr lang="sv-SE" dirty="0"/>
          </a:p>
          <a:p>
            <a:pPr lvl="2"/>
            <a:r>
              <a:rPr lang="sv-SE" dirty="0" err="1"/>
              <a:t>Hashes</a:t>
            </a:r>
            <a:endParaRPr lang="sv-SE" dirty="0"/>
          </a:p>
          <a:p>
            <a:pPr lvl="1"/>
            <a:r>
              <a:rPr lang="sv-SE" dirty="0"/>
              <a:t>If-satser</a:t>
            </a:r>
          </a:p>
          <a:p>
            <a:pPr lvl="1"/>
            <a:r>
              <a:rPr lang="sv-SE" dirty="0"/>
              <a:t>Loopar</a:t>
            </a:r>
          </a:p>
          <a:p>
            <a:pPr lvl="1"/>
            <a:r>
              <a:rPr lang="sv-SE" dirty="0"/>
              <a:t>Variabler</a:t>
            </a:r>
          </a:p>
          <a:p>
            <a:pPr lvl="1"/>
            <a:r>
              <a:rPr lang="sv-SE" dirty="0"/>
              <a:t>Matematiska operationer</a:t>
            </a:r>
          </a:p>
          <a:p>
            <a:pPr lvl="1"/>
            <a:r>
              <a:rPr lang="sv-SE" dirty="0"/>
              <a:t>Jämförelseoperationer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kulisserna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AST-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sv-SE" dirty="0"/>
              <a:t>Expressions</a:t>
            </a:r>
          </a:p>
          <a:p>
            <a:pPr lvl="1"/>
            <a:r>
              <a:rPr lang="sv-SE" dirty="0"/>
              <a:t>Binära-uttryck</a:t>
            </a:r>
          </a:p>
          <a:p>
            <a:pPr lvl="1"/>
            <a:r>
              <a:rPr lang="sv-SE" dirty="0" err="1"/>
              <a:t>Unära</a:t>
            </a:r>
            <a:r>
              <a:rPr lang="sv-SE" dirty="0"/>
              <a:t>-uttryck</a:t>
            </a:r>
          </a:p>
          <a:p>
            <a:pPr lvl="1"/>
            <a:r>
              <a:rPr lang="sv-SE" dirty="0"/>
              <a:t>Funktionsanrop</a:t>
            </a:r>
          </a:p>
          <a:p>
            <a:r>
              <a:rPr lang="sv-SE" dirty="0"/>
              <a:t>Statements</a:t>
            </a:r>
          </a:p>
          <a:p>
            <a:pPr lvl="1"/>
            <a:r>
              <a:rPr lang="sv-SE" dirty="0"/>
              <a:t>Funktionsdeklarationer</a:t>
            </a:r>
          </a:p>
          <a:p>
            <a:pPr lvl="1"/>
            <a:r>
              <a:rPr lang="sv-SE" dirty="0"/>
              <a:t>Klass-deklarationer</a:t>
            </a:r>
          </a:p>
          <a:p>
            <a:pPr lvl="1"/>
            <a:r>
              <a:rPr lang="sv-SE" dirty="0"/>
              <a:t>Loopar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Number-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Array-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 err="1"/>
              <a:t>Interagerbara</a:t>
            </a:r>
            <a:endParaRPr lang="en-US" dirty="0"/>
          </a:p>
          <a:p>
            <a:pPr lvl="1"/>
            <a:r>
              <a:rPr lang="en-US" dirty="0"/>
              <a:t>1.type()</a:t>
            </a:r>
          </a:p>
          <a:p>
            <a:pPr lvl="1"/>
            <a:r>
              <a:rPr lang="en-US" dirty="0"/>
              <a:t>[1, 2, 3].length()</a:t>
            </a:r>
          </a:p>
        </p:txBody>
      </p:sp>
    </p:spTree>
    <p:extLst>
      <p:ext uri="{BB962C8B-B14F-4D97-AF65-F5344CB8AC3E}">
        <p14:creationId xmlns:p14="http://schemas.microsoft.com/office/powerpoint/2010/main" val="11419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289-4F54-1353-3674-7CEC534F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 det?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63415-20D2-EB0E-CA87-65EB48C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D04D-8FEE-B3B0-2787-F11CB43D4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Parsern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3A4C4-9898-D1C6-2080-BB06C468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Språket</a:t>
            </a:r>
            <a:endParaRPr lang="en-S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B138729-4752-0A9D-73FA-079DB0D89C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07112" y="3086829"/>
            <a:ext cx="2556034" cy="245525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1DD2CC-9DE1-53AA-D370-0F6F252C2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029391" y="3086829"/>
            <a:ext cx="3988005" cy="2521080"/>
          </a:xfrm>
        </p:spPr>
      </p:pic>
    </p:spTree>
    <p:extLst>
      <p:ext uri="{BB962C8B-B14F-4D97-AF65-F5344CB8AC3E}">
        <p14:creationId xmlns:p14="http://schemas.microsoft.com/office/powerpoint/2010/main" val="16573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8292-5621-32D2-7231-08AACD8B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det </a:t>
            </a:r>
            <a:r>
              <a:rPr lang="en-US" dirty="0" err="1"/>
              <a:t>då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45451-746E-C965-F884-F76BA3E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5DEA-8AA8-5208-E9F4-0C5631C2E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Problem?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D65EE-11B4-469B-0A6A-E43380592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9FC04-EB38-6BB9-706F-33BB6BB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</a:t>
            </a:r>
            <a:r>
              <a:rPr lang="en-US" dirty="0" err="1"/>
              <a:t>arrayer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70860E-97D7-9150-5BAE-0A5EFC2135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enkla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r>
              <a:rPr lang="en-US" dirty="0"/>
              <a:t> med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US" dirty="0"/>
          </a:p>
          <a:p>
            <a:pPr lvl="1"/>
            <a:r>
              <a:rPr lang="en-US" dirty="0" err="1"/>
              <a:t>Fixa</a:t>
            </a:r>
            <a:r>
              <a:rPr lang="en-US" dirty="0"/>
              <a:t> </a:t>
            </a:r>
            <a:r>
              <a:rPr lang="en-US" dirty="0" err="1"/>
              <a:t>konvertering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083730-68EB-A636-B394-E887F2E61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23ADD-0C7C-275F-0599-3B85D8C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3A6BD-1F64-27CB-2BA9-0960F32B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Kodexempel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419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196</TotalTime>
  <Words>391</Words>
  <Application>Microsoft Office PowerPoint</Application>
  <PresentationFormat>Widescreen</PresentationFormat>
  <Paragraphs>110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Cobra</vt:lpstr>
      <vt:lpstr>Inspiration till Cobra</vt:lpstr>
      <vt:lpstr>Vem är Cobra för?</vt:lpstr>
      <vt:lpstr>Egen Lexer/Parser?</vt:lpstr>
      <vt:lpstr>Vad är implementerat?</vt:lpstr>
      <vt:lpstr>Bakom kulisserna</vt:lpstr>
      <vt:lpstr>Hur fungerar det?</vt:lpstr>
      <vt:lpstr>Hur blev det då?</vt:lpstr>
      <vt:lpstr>Kodexempel</vt:lpstr>
      <vt:lpstr>Exempel på funktion</vt:lpstr>
      <vt:lpstr>Exempel på klass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Cobra</dc:title>
  <dc:creator>Albin Dahlén</dc:creator>
  <cp:lastModifiedBy>Albin Dahlén</cp:lastModifiedBy>
  <cp:revision>7</cp:revision>
  <dcterms:created xsi:type="dcterms:W3CDTF">2023-05-12T09:13:58Z</dcterms:created>
  <dcterms:modified xsi:type="dcterms:W3CDTF">2023-05-16T11:30:26Z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