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D122E005-B457-4853-A4BE-49039FF3067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C253402-2319-40F4-BD2A-A3AD8305A00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12FD07C-22E9-417A-8681-3D93793A521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FE8DBE4-9027-4567-A6A0-840E259A0BB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7640CE-44AD-4F6E-9236-F92A98AF1175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433C322-1F76-4002-A522-5AD490F3A4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FC0C4DD-5A83-494E-92CA-2A172889F5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A1056-CEBF-4582-A5B2-216BCE453614}" type="datetimeFigureOut">
              <a:rPr lang="en-US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5DEF89A-2DDC-4010-9E21-9DDFED9655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80A251-82C9-4D85-BC06-78CF13493F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1F2A-C942-47B6-AC57-D9235CF54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F658C-37F5-4DCF-8667-4E18C761B437}" type="datetimeFigureOut">
              <a:rPr lang="en-US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3BBEF570-F381-439F-8BC2-1AAFA51B3F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D7804516-E520-41DE-9449-01150E9617B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" name="Header Placeholder 9">
            <a:extLst>
              <a:ext uri="{FF2B5EF4-FFF2-40B4-BE49-F238E27FC236}">
                <a16:creationId xmlns="" xmlns:a16="http://schemas.microsoft.com/office/drawing/2014/main" id="{19F903FA-B173-4B92-BBAF-2E1ADF92CB2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3C79EEF9-27D5-44D9-B45B-9601BB4A6B4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43640F20-7CD0-4795-8DC7-7C27F5DC8B9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E14FA689-6289-4DAF-8853-662EB0BFB9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071C0E7-FF34-4BE1-8FCF-FDCDDD79F75B}" type="slidenum"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22A33-81EB-4177-B4DF-7AFBEA46AB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A451A5B-DCF1-475F-A8C6-51C32D4F6E8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E419A70E-CC07-4ED6-9608-ABAA10DBE8E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7D947-001B-4C9E-925E-5959FFB9C6A3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DA9B0380-3E86-4ED3-985A-676DAF1EE2C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ABB54-7FBA-4AB7-B095-5ADE6741FCE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53E483-376F-4326-A389-AA56A5D89D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EC62B2-5486-4AB9-99C6-8C34E95AF4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3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0FDD6B4-D63E-402C-A849-733D7668A105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EB0E7D2F-75E8-4C12-9B54-F5C6D817A74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61EBB-969C-422F-AB8E-A07C2416904F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9B00281B-1542-4893-A565-A2893091C02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06A1EC-EA86-4AF7-AAE1-0312204BEA4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CB939CF-BF0F-4E9E-883C-DEEDC8607D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78FF1DE-3695-4C67-B870-7BEC7250AD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0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539C56E5-D29F-4E2D-A5DB-FFDEF9AE75B1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5DF5F4D3-BCF5-49EE-BFF6-F5AA67505937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B8C6FB-2650-4476-9633-DBC8B806ED02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16769DD3-CA00-48E3-B7F3-C1447B043455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BBF174-82F2-4EC1-B8D1-F94A0389C37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523EA0B-C03A-4DE8-87AE-B747CC7DF4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6A05AD4-E5AB-4691-A682-204EE9E64B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92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99F5A82F-2EB4-4706-811A-64E3781E99DA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4FAC7A12-25CE-4A4C-B31B-40EF2B5735E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D4D946-E17D-4781-A96B-D8FF04B40F4A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CDFF0B2-A889-4EEC-99CB-F3746BDB41F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CB25FF-E270-404B-BDEB-C0470848570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9CF1678-15E3-439D-A190-0C0564C48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16A82BD-2EAD-4B22-9D88-9FEAB3EFCA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7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82BDFBE9-F316-4147-BDF9-563C6F01AE4E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97809F0E-A246-4CE6-A698-032BA528D37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385BE9-8FC5-4450-BC02-2BAF03A281D0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2D9696FB-4887-4EC1-B08C-BC0252C3A59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CFF3F-36A6-4A39-96ED-97C9F831A2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4E370F9-377F-47D3-9E21-09263F7979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E3427F5F-0A53-47BE-AA80-762F65E449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8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7A7A72C1-F43F-4B40-BF8F-E36E10C3E3F1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B9113458-7107-4FAD-81B7-7D60B82F1CD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2160E4-C0D9-42DA-B055-A24F517A784F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2DFE9685-BDE8-42B8-A797-A6884FC2C89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5825B1-FD6D-420C-A426-BAED14138B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A4D9453-20BA-4B3D-AFBE-F47DDA7DF6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200A905-7FDA-40D6-927C-F26E81234B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8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94F517DC-AC91-4222-A317-9EAB6D4798CB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2669F377-71EB-4985-BEA5-EA3D12CBBC0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DAB818-E75D-41DA-A686-24C5D55C7D9F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49504344-10A5-4DE3-BFB0-487FEAFCEF4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E0312-740B-4C73-BF49-EF2545B2B8D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E786998-A854-4856-8498-3F37D110BA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9C15572-877A-4DA4-BD95-565379969D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09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E5C3A6D6-B568-464B-A358-1F2440A8B5F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EDE98DC0-2A46-41FC-924C-CBD8A048A2D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0D662-15CA-4B2A-ADA7-01E87A82E708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0A4FD848-D246-4996-8594-22262663D97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B79BA-BBFF-4A4B-9113-935F9CC39E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BF934E0-92F6-42D0-838E-A2A019AB94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C0C72A2-0E27-4341-B930-E9F1761278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7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B4E3EB0B-4F56-4E85-BC5C-771DC86260AF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A7612C8F-7760-4921-B70C-256DAEAECCC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13A01F-EEDC-499A-89D1-0F599BEE2035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2B80FA7B-D105-41F2-891E-9893C5C997B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4ABF-13EA-4B7E-8256-2C5F440509F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0A5C5BD-87F9-44E9-9028-424D7DBF44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7A78456-1DE8-4B46-AF92-9095FD1DA6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8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DA117C4E-BCB5-4D1B-B575-76B8376E83BA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3130E7FF-981A-4844-9DB7-55CA9C67265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630E0-EA18-4743-ABE4-013834A01F01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4316714D-E57A-4367-84F7-D820DCAB71E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209C4E-1B19-4E5A-8B0C-1EE260D2257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6BEBCCD-F0CA-48D3-9002-61B6A8FF2D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7928CD9-2D3A-439F-B0A5-1A8E203EF3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12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34713BF5-49A1-4A13-9F52-6C7D3AE4EDE5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FB00CD21-F660-426B-A238-CD2FFBDB74A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02143C-B012-4CCE-8BDD-C5D75DA6CB4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CA957D05-9DCC-41C9-933C-F649AC86797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B7EC2-CFD0-4DB3-8D62-B929D7EBF2D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5D1880E-ED97-48D4-8DE9-E1D9F01D9E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821913D-A0A7-4580-A9BC-73F3BCB2DD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71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47C740D5-F5BC-4F14-8C9C-A45019272382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0D970422-C559-4F6E-9261-30FE07FF3C4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68306-F9F6-429B-BC6D-531D84415BA3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A010FA73-8F68-4BC5-8922-567481E2FE7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B2628-C443-4CB6-9C0C-894360BA66F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5424C71-9F8B-498A-A173-407E2CFB14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ED467641-7E25-4391-949F-A5E419F23E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8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205B1F3D-8AD9-4F5C-A51E-F14CC56A91B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F658C-37F5-4DCF-8667-4E18C761B4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="" xmlns:a16="http://schemas.microsoft.com/office/drawing/2014/main" id="{C1DF2EE9-5B4F-4CB7-ABB8-999CF66AEAA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77EAB-7A4F-4E70-9AC4-E1325693B842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36E41090-1A45-43D9-8862-8740503437A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7723DB-CC9A-41FE-AF92-35FFD93BF42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01C160A-C167-462F-99E2-F9056D20B0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A1814C4-8435-4F64-9087-8371254BA6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7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B8C3D-BB9E-460C-874D-14ACCBDE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53A3F8A-F1BE-4DA5-85E4-B24665C0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CBFF18-E9E3-4FE2-8763-B9FCF3DB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0053E1-0A43-4D3C-A094-38033ED7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BC3B6A-0E31-425F-94EA-39AB4871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50D2189D-7967-46C5-BA0F-D53E6A432DC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5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AD3DD-E9FD-427A-BB4A-47A1344B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080000"/>
            <a:ext cx="9071640" cy="172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388310-B331-46D1-8E72-84F05237E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3168000"/>
            <a:ext cx="9071640" cy="3671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B6B20-5EEB-4118-B837-04E6430B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E94CF1-F7AA-4646-9525-E0B624DB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E62E2-4144-4BE1-AE4A-7431D35E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785B17C7-F223-41FC-B539-43ABBDA380B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20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9F5416D-E400-4C30-A16D-536E6F529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079500"/>
            <a:ext cx="226695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42B4C5-7230-4409-A199-DD3EA26C7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079500"/>
            <a:ext cx="6653212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F40300-8127-42EC-809A-749CEEB6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A0C81F-0239-4AA4-90E4-E35FD0FC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37C029-F9DB-42BC-917E-92D575DF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F9F74A43-78A2-4F0C-A5EB-0166EAA29E6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4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E24999-693F-4747-AE17-EFAC437B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C42851-40EB-492E-B68E-3DB0E62B7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9033CD-DAF7-4692-B3DE-47855359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8CF0D3-B687-446E-8F29-E07483B1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CB762B-5288-407C-B159-B625F5B2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C9A0C6A-6C9C-4B88-9968-B623C72A425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3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1FB678-8291-42D4-8568-250588A8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80F918-98CC-44F5-A4D6-F6382709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87E92B-D229-46F3-A8A6-AED211BD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BC0649-CE7A-4E3B-BD04-FEB69A04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9390A0-685A-4112-B107-4D33B46F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899D754-D81A-45CC-B80E-36BCF07104A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03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89B45-3117-4151-A990-130BCAC1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A31359-984D-471F-AAE8-6EB26DDA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B9C6EF-925C-4959-87ED-154896B7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2893E5-681B-48E4-8FBE-F76C0D81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2BA63B-E086-4648-9D18-E2A7A016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F5C4FF1-6D83-43FC-BFC2-34A4BC5B737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97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58A479-AD18-43D9-A6DB-48A5D680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C51C94-6132-4BB4-B93D-DEA8CBB5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50C49A-DC1C-4D34-A437-FCFB3A47F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1F73F1-F424-4319-ABFB-ED2342F2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7BB5F5-8198-42A3-BD61-45E858F0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200626-12AB-4C4D-B5F2-EDBD2CEE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17602FD-C50B-41F9-BA13-683D1369903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75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9A216B-CB67-4627-B158-0D8BE7AD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C31B84-5650-4AB8-B77C-8F507B916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6DCE53-D6A5-41FC-9FC1-7571BD2AF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4E4DE3-FB97-4043-BB97-F0973B194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0855678-6C9D-4E76-ACA0-424995D1D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70C6965-9515-4B79-8866-45215194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5E151F8-4765-41B0-BA60-1C0309C6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6D61A7F-ED65-42E9-B938-8F09802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06563ADD-F87B-404F-BA77-F9A7AE0A995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92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1DF68-4A9B-487C-B79A-44007D35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829540-787A-4C1A-9C40-D278EF61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074386D-34CC-40BF-92AF-C71D766E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077BF1-1E83-4EE4-B111-8AECF0C4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F0894AF-0FD5-4016-A1D1-8DF3551A9BA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0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4F1DA44-6361-44DA-8D29-171C37A8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87F7DDC-CDD0-4092-8CE9-AF51F9B2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4E6AD48-B978-4A30-B84D-AE47645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8B941EE-197C-4B55-8620-92FB9B5ECF6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73748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6CC966-4618-4E82-908A-BF0D570F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C99DA0-6F28-4B55-A334-B7336DD3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FFD533-6BB6-4EEF-AE81-640FD05E0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85B277-0BFF-4753-8BBA-83767C08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C7F28B-C7B3-4F95-BE55-71570C81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0F8FC9-DB06-4E50-9A68-ED5ECFE0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6062C55-34E0-43B4-9472-680266B3AA7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8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07B94-58D7-437D-B22E-7E98AD0B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080000"/>
            <a:ext cx="9071640" cy="172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72EE2A-3615-4D22-84D2-3BB4774E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3168000"/>
            <a:ext cx="9071640" cy="36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A0A45C-5570-4739-A90B-8AB4E660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35A176-6A53-4C82-B19B-05F77908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5492D9-E763-49EA-862F-5008ADCB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D6A92FD4-A0EE-423B-BBA8-1DF75A1F206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66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901A4-F68E-48B4-A83D-52C34835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F036BC-5128-4CF5-9051-B6C220278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2FCAD7C-1CFF-456C-8C3D-E70573A0B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FC01A8-BC6B-4CF0-A6F2-A26755DC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7D11C5-3D54-47C3-A5FB-131AB580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7CCF1F-9A9D-499F-81D0-A3BA6D42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558AC1D-D6C3-4CFB-97EC-B3C3FD65E9F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62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5D64A7-B165-4DA4-BFB9-0882995B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4680B45-F0BB-4B66-B95A-F3F2EC66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DEBD43-F2A9-4BE1-BBD3-5E2C312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B2DFC8-A041-4E3D-BAC7-49087917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A6D674-F740-4E20-87E5-69945A77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BAA33C9-73B7-4224-B1CE-20F9DB2364B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46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1BE36B9-6E9E-4B71-AD07-12B9FA4D0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CA4E69-75DD-42F7-B371-9A887EC1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06A035-7273-4B6E-816D-3D1DC573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1FF2CE-0874-4E20-A81C-48AD66F6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1601C3-CDA9-4FB1-931F-89584D3B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9268E42-7466-4559-998D-F051A432CF9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6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20A8A-6953-4893-8366-7C5B6096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1921F2-1146-4BE9-B6D9-2BA1A678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77B99D-0941-41AB-A405-0F9013C7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572274-A865-404D-AE71-32D4A128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E6FEC1-2EC9-4358-AD15-06587724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405D7E5D-ED09-492D-974C-926CC040E3A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03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299083-178F-4A2B-BBF8-B73E6BD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080000"/>
            <a:ext cx="9071640" cy="172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02CD25-3D33-4A1D-9950-B91852A3E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3168650"/>
            <a:ext cx="445928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612EF7A-C323-4A52-A28D-052A0DA5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3168650"/>
            <a:ext cx="4460875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2AD4BC-0E3E-401E-9EBE-A7A63D1C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8509B5-CD29-4C77-A537-78F0EDEF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321933-4EFF-44C6-9590-282B5293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C11FF9D8-E6CE-4356-A07A-7F1DDF10AF1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5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ACA94-BF2F-4CEC-BBAE-ED07006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B5A752-6E73-4017-8FD9-187B6AC4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1A1D2E-E23B-4064-A7DA-E23CBD87B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3546B71-ACCE-4BF2-8327-7E1B93FFF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526FF48-9A57-4919-B329-487AC774D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CEB4A4D-4AD8-468E-AC37-19C37DAD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247E0B-EA87-4C2B-BA06-35B08216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EC54608-2485-48A2-8AF2-FEA8ED33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E60EF6B1-03F6-4C4E-800C-6AC7696591A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C82CDA-3FC5-41B5-8E88-8960273B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1080000"/>
            <a:ext cx="9071640" cy="172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29A7D3-FB14-4213-9E74-FEF61627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4ECFF9-F08D-4639-A82E-63F243A5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D0FB4F1-7EA6-4940-BBF0-E85CA1D7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311DD6FC-28A6-43B7-8627-A32589A583C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06E52E8-9F94-43F6-8296-E665C092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4E468E-1CA2-4E47-8D90-D6CCE519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AB123A-7FD4-4292-9EDC-C6C40DA8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F105093B-2CC7-42CB-9391-B0E4131348C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855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8E73C-A3C4-4CFD-A064-F372ACB4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F91C3B-CE1D-4076-AEF3-683B86A0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9D0959-80B9-4AA3-B431-93EA50969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286BEB-7AD5-4A6C-8319-593FEA48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21B4AA-F034-4E34-9240-A32A90D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ED2D41-F9D9-48A5-B388-10FC6DB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6E659E8D-B7E0-4018-854A-7F7F6C67074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2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78D8AB-4710-4968-AE87-36B8B846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C4156D-19E0-4364-8587-BE5DF04E3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6B6F92-F22B-4BF3-8B2F-3717F3E9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770447-6FBD-43AF-9A78-2FFC037F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6886800"/>
            <a:ext cx="234828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5C6D82-00CC-407C-B656-277168E2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360" y="6886800"/>
            <a:ext cx="3195000" cy="520919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72E722-41F5-41FD-A247-8818749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0919"/>
          </a:xfrm>
        </p:spPr>
        <p:txBody>
          <a:bodyPr/>
          <a:lstStyle/>
          <a:p>
            <a:pPr lvl="0"/>
            <a:fld id="{28BBCC6B-7C76-407F-B5CC-62AB953D7B8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AC50489-2EB8-4EAD-A66C-680560D2D7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F50F18-48F1-45D3-9A0D-713B79574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3168000"/>
            <a:ext cx="9071640" cy="367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8F8B3E-B0D0-4513-8344-996C6B75263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2231B9-CA48-4846-AF93-3C85A698314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6B04CB-F4DF-4A2C-915D-A67F2DD892C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0BE1EEB-C693-4302-924F-1B18F89757E3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IN" sz="586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888"/>
        </a:spcBef>
        <a:spcAft>
          <a:spcPts val="0"/>
        </a:spcAft>
        <a:tabLst/>
        <a:defRPr lang="en-IN" sz="426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396A185-B941-4B4A-AD47-0F29A7E3C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7F496E-DDAD-4C53-9F56-8423995B2E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BB2B6C-2DE6-4673-A861-C5FA4CF6554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EE4766-7AC8-4E0E-A922-2C8512DFE6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960BCE-7A0F-4E9D-B83B-D5A4ABDABB1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9DC8AF5-6D15-41FA-BA14-26F55F3E6828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basics.org/install-pyq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basic-gui-pyqt-tutori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81ABD-7E91-4539-8186-E2CC059AD9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080000"/>
            <a:ext cx="9071640" cy="1728000"/>
          </a:xfrm>
        </p:spPr>
        <p:txBody>
          <a:bodyPr/>
          <a:lstStyle/>
          <a:p>
            <a:pPr lvl="0"/>
            <a:r>
              <a:rPr lang="en-IN"/>
              <a:t>MICRO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07C17E-2339-4AF2-A538-CA6268C518B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168000"/>
            <a:ext cx="9071640" cy="3671999"/>
          </a:xfrm>
        </p:spPr>
        <p:txBody>
          <a:bodyPr anchor="ctr"/>
          <a:lstStyle/>
          <a:p>
            <a:pPr algn="ctr"/>
            <a:endParaRPr lang="en-I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E068C4-C397-4006-8B36-282C3AF76288}"/>
              </a:ext>
            </a:extLst>
          </p:cNvPr>
          <p:cNvSpPr txBox="1"/>
          <p:nvPr/>
        </p:nvSpPr>
        <p:spPr>
          <a:xfrm>
            <a:off x="1127160" y="1224000"/>
            <a:ext cx="8088839" cy="4747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layout = QVBoxLayout(self)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layout.addWidget(label)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layout.addWidget(self.le)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layout.addWidget(self.te)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self.setLayout(layout)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5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5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self.connect(self.le,SIGNAL("returnPressed(void)"),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             self.run_command)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5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def run_command(self):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cmd = 'cat /proc/cmdline'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stdouterr = os.popen4(cmd)[1].read()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self.te.setText(stdouterr)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#def home(self):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# btn =QtGui.QPushButton("Quit", self)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#	btn.clicked.connect(self.close_application)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	#btn.resize(btn.minimumSizeHint())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	#btn.move(0,0)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	#self.show()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#def close_application(self): </a:t>
            </a:r>
            <a:r>
              <a:rPr lang="en-IN" sz="1500" b="0" i="1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#if QWidget install in PyQt4 exit button from elearn reference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#   print("thank you!!!")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A77F36-8999-4568-8AF4-15966FDDB922}"/>
              </a:ext>
            </a:extLst>
          </p:cNvPr>
          <p:cNvSpPr txBox="1"/>
          <p:nvPr/>
        </p:nvSpPr>
        <p:spPr>
          <a:xfrm>
            <a:off x="1584000" y="6194879"/>
            <a:ext cx="2646720" cy="1149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#  sys.exit()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if __name__ == "__main__":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main()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43F7F13-C320-4F0C-8CE1-93E64EE3E14A}"/>
              </a:ext>
            </a:extLst>
          </p:cNvPr>
          <p:cNvSpPr txBox="1"/>
          <p:nvPr/>
        </p:nvSpPr>
        <p:spPr>
          <a:xfrm>
            <a:off x="5328000" y="5832000"/>
            <a:ext cx="10267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Exit button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DCF3CD6-166E-44C3-94DC-C9443F8332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22359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B05DDD2-4F64-4E78-9CFB-5514A81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5026" t="15517" r="24513" b="11855"/>
          <a:stretch>
            <a:fillRect/>
          </a:stretch>
        </p:blipFill>
        <p:spPr>
          <a:xfrm rot="16800">
            <a:off x="190090" y="1562418"/>
            <a:ext cx="9889529" cy="448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29C5FF7-3835-469D-8CAF-F0D242DDA5EC}"/>
              </a:ext>
            </a:extLst>
          </p:cNvPr>
          <p:cNvSpPr txBox="1"/>
          <p:nvPr/>
        </p:nvSpPr>
        <p:spPr>
          <a:xfrm>
            <a:off x="3807728" y="216472"/>
            <a:ext cx="1903523" cy="79876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 cap="none" dirty="0">
                <a:ln>
                  <a:noFill/>
                </a:ln>
                <a:solidFill>
                  <a:srgbClr val="FFFF00"/>
                </a:solidFill>
                <a:latin typeface="Liberation Sans" pitchFamily="18"/>
                <a:ea typeface="DejaVu Sans" pitchFamily="2"/>
                <a:cs typeface="DejaVu Sans" pitchFamily="2"/>
              </a:rPr>
              <a:t>Output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D53B874-6DEA-4F03-A9F1-D29A975F7A53}"/>
              </a:ext>
            </a:extLst>
          </p:cNvPr>
          <p:cNvSpPr txBox="1"/>
          <p:nvPr/>
        </p:nvSpPr>
        <p:spPr>
          <a:xfrm>
            <a:off x="2808000" y="3744000"/>
            <a:ext cx="284004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F65C40-7F23-4AE6-BEAC-AC7440100A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275DE1-C5E5-4591-B421-E48A839CAD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>
            <a:normAutofit fontScale="70000" lnSpcReduction="20000"/>
          </a:bodyPr>
          <a:lstStyle/>
          <a:p>
            <a:pPr lvl="0"/>
            <a:endParaRPr lang="en-IN"/>
          </a:p>
          <a:p>
            <a:pPr lvl="0"/>
            <a:r>
              <a:rPr lang="en-IN" sz="4800"/>
              <a:t>INDEX</a:t>
            </a:r>
          </a:p>
          <a:p>
            <a:pPr lvl="0"/>
            <a:endParaRPr lang="en-IN"/>
          </a:p>
          <a:p>
            <a:pPr lvl="0"/>
            <a:r>
              <a:rPr lang="zh-CN" altLang="en-US" sz="2400"/>
              <a:t>● </a:t>
            </a:r>
            <a:r>
              <a:rPr lang="en-US" altLang="zh-CN" sz="2400"/>
              <a:t>Topic</a:t>
            </a:r>
          </a:p>
          <a:p>
            <a:pPr lvl="0"/>
            <a:r>
              <a:rPr lang="zh-CN" altLang="en-US" sz="2400"/>
              <a:t>● </a:t>
            </a:r>
            <a:r>
              <a:rPr lang="en-US" altLang="zh-CN" sz="2400"/>
              <a:t>Group Members</a:t>
            </a:r>
          </a:p>
          <a:p>
            <a:pPr lvl="0"/>
            <a:r>
              <a:rPr lang="zh-CN" altLang="en-US" sz="2400"/>
              <a:t>● </a:t>
            </a:r>
            <a:r>
              <a:rPr lang="en-IN"/>
              <a:t>DESCRIPTION</a:t>
            </a:r>
          </a:p>
          <a:p>
            <a:pPr lvl="0"/>
            <a:r>
              <a:rPr lang="zh-CN" altLang="en-US" sz="2400"/>
              <a:t>● </a:t>
            </a:r>
            <a:r>
              <a:rPr lang="en-US" altLang="zh-CN" sz="2400"/>
              <a:t>Design</a:t>
            </a:r>
          </a:p>
          <a:p>
            <a:pPr lvl="0"/>
            <a:r>
              <a:rPr lang="zh-CN" altLang="en-US" sz="2400"/>
              <a:t>● </a:t>
            </a:r>
            <a:r>
              <a:rPr lang="en-US" altLang="zh-CN" sz="2400"/>
              <a:t>Implementation</a:t>
            </a:r>
          </a:p>
          <a:p>
            <a:pPr lvl="0"/>
            <a:r>
              <a:rPr lang="en-IN"/>
              <a:t>      a)Source Code</a:t>
            </a:r>
          </a:p>
          <a:p>
            <a:pPr lvl="0"/>
            <a:r>
              <a:rPr lang="en-IN"/>
              <a:t>      b)Output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51DF45-8DE6-4D7C-9717-599C1763F97F}"/>
              </a:ext>
            </a:extLst>
          </p:cNvPr>
          <p:cNvSpPr txBox="1"/>
          <p:nvPr/>
        </p:nvSpPr>
        <p:spPr>
          <a:xfrm>
            <a:off x="3240000" y="1007999"/>
            <a:ext cx="156924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AD8E95-BF42-437B-9B90-533382EBB8CA}"/>
              </a:ext>
            </a:extLst>
          </p:cNvPr>
          <p:cNvSpPr txBox="1"/>
          <p:nvPr/>
        </p:nvSpPr>
        <p:spPr>
          <a:xfrm>
            <a:off x="1800000" y="2664000"/>
            <a:ext cx="56016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7EC06-8B8A-4BD0-8D99-6D26D6A925E2}"/>
              </a:ext>
            </a:extLst>
          </p:cNvPr>
          <p:cNvSpPr txBox="1"/>
          <p:nvPr/>
        </p:nvSpPr>
        <p:spPr>
          <a:xfrm>
            <a:off x="1512000" y="2592000"/>
            <a:ext cx="56016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D02BBB-6005-48B2-B5A1-BB228BD9F2CE}"/>
              </a:ext>
            </a:extLst>
          </p:cNvPr>
          <p:cNvSpPr txBox="1"/>
          <p:nvPr/>
        </p:nvSpPr>
        <p:spPr>
          <a:xfrm>
            <a:off x="1007999" y="2232000"/>
            <a:ext cx="8592907" cy="168343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Display </a:t>
            </a:r>
            <a:r>
              <a:rPr lang="en-IN" sz="3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the boot options passed to the </a:t>
            </a:r>
            <a:r>
              <a:rPr lang="en-IN" sz="36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kernal</a:t>
            </a:r>
            <a:r>
              <a:rPr lang="en-IN" sz="3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endParaRPr lang="en-IN" sz="3600" b="0" i="0" u="none" strike="noStrike" kern="1200" cap="none" dirty="0" smtClean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with </a:t>
            </a:r>
            <a:r>
              <a:rPr lang="en-IN" sz="3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short Description of each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A8BDED-B462-43E9-B5B0-FE5D3DC43A9F}"/>
              </a:ext>
            </a:extLst>
          </p:cNvPr>
          <p:cNvSpPr txBox="1"/>
          <p:nvPr/>
        </p:nvSpPr>
        <p:spPr>
          <a:xfrm>
            <a:off x="2443397" y="360000"/>
            <a:ext cx="5651292" cy="62173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1" i="0" u="sng" strike="noStrike" kern="1200" cap="none" dirty="0">
                <a:ln>
                  <a:noFill/>
                </a:ln>
                <a:solidFill>
                  <a:srgbClr val="FFC000"/>
                </a:solidFill>
                <a:latin typeface="Liberation Sans" pitchFamily="18"/>
                <a:ea typeface="DejaVu Sans" pitchFamily="2"/>
                <a:cs typeface="DejaVu Sans" pitchFamily="2"/>
              </a:rPr>
              <a:t>Group</a:t>
            </a:r>
            <a:r>
              <a:rPr lang="en-IN" sz="3600" b="1" i="0" u="none" strike="noStrike" kern="1200" cap="none" dirty="0">
                <a:ln>
                  <a:noFill/>
                </a:ln>
                <a:solidFill>
                  <a:srgbClr val="FFC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3600" b="1" i="0" u="sng" strike="noStrike" kern="1200" cap="none" dirty="0">
                <a:ln>
                  <a:noFill/>
                </a:ln>
                <a:solidFill>
                  <a:srgbClr val="FFC000"/>
                </a:solidFill>
                <a:latin typeface="Liberation Sans" pitchFamily="18"/>
                <a:ea typeface="DejaVu Sans" pitchFamily="2"/>
                <a:cs typeface="DejaVu Sans" pitchFamily="2"/>
              </a:rPr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C7C8563-AE87-404C-A26F-1DD2232E3352}"/>
              </a:ext>
            </a:extLst>
          </p:cNvPr>
          <p:cNvSpPr txBox="1"/>
          <p:nvPr/>
        </p:nvSpPr>
        <p:spPr>
          <a:xfrm>
            <a:off x="1264319" y="2752200"/>
            <a:ext cx="7654679" cy="2138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● AJIL VARGHESE - FIT18CS009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24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● </a:t>
            </a:r>
            <a:r>
              <a:rPr lang="zh-CN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AKHIL ANTHONY- </a:t>
            </a:r>
            <a:r>
              <a:rPr lang="zh-CN" sz="24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FIT18CS010</a:t>
            </a:r>
            <a:endParaRPr lang="en-US" altLang="zh-CN" sz="2400" b="0" i="0" u="none" strike="noStrike" kern="1200" cap="none" dirty="0" smtClean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hangingPunct="0"/>
            <a:r>
              <a:rPr lang="zh-CN" altLang="en-US" sz="2400" dirty="0">
                <a:latin typeface="Liberation Sans" pitchFamily="18"/>
                <a:ea typeface="DejaVu Sans" pitchFamily="2"/>
                <a:cs typeface="DejaVu Sans" pitchFamily="2"/>
              </a:rPr>
              <a:t>● </a:t>
            </a:r>
            <a:r>
              <a:rPr lang="en-US" altLang="zh-CN" sz="2400" dirty="0">
                <a:latin typeface="Liberation Sans" pitchFamily="18"/>
                <a:ea typeface="DejaVu Sans" pitchFamily="2"/>
                <a:cs typeface="DejaVu Sans" pitchFamily="2"/>
              </a:rPr>
              <a:t>ALBIN JOHNSON - FIT18CS011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24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● </a:t>
            </a:r>
            <a:r>
              <a:rPr lang="zh-CN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ALLEN K PRINCE - FIT18CS012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007269-8857-459F-91A0-B3240F553F54}"/>
              </a:ext>
            </a:extLst>
          </p:cNvPr>
          <p:cNvSpPr txBox="1"/>
          <p:nvPr/>
        </p:nvSpPr>
        <p:spPr>
          <a:xfrm>
            <a:off x="-37080" y="2376000"/>
            <a:ext cx="10117080" cy="3498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bootparam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- introduction to boot time parameters of the Linux kernel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The Linux kernel accepts certain 'command-line options' or 'boot time </a:t>
            </a: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parameters‘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at the moment it is started. In general, this is used to supply the kernel with </a:t>
            </a: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information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about hardware parameters that the kernel would not be able to determine on its own, </a:t>
            </a:r>
            <a:endParaRPr lang="en-IN" sz="2200" b="0" i="0" u="none" strike="noStrike" kern="1200" cap="none" dirty="0" smtClean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or 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to avoid/override the values that the kernel would otherwise detect.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When the kernel is booted directly by the BIOS, you have no opportunity to specify </a:t>
            </a:r>
            <a:endParaRPr lang="en-IN" sz="2200" b="0" i="0" u="none" strike="noStrike" kern="1200" cap="none" dirty="0" smtClean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any 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parameters. So, in order to take advantage of this possibility you have to </a:t>
            </a: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use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 boot loader that is able to pass parameters, such as GRUB.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endParaRPr lang="en-IN" sz="10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EAB945D-11FA-4566-9B41-AFDA0BAE3339}"/>
              </a:ext>
            </a:extLst>
          </p:cNvPr>
          <p:cNvSpPr txBox="1"/>
          <p:nvPr/>
        </p:nvSpPr>
        <p:spPr>
          <a:xfrm>
            <a:off x="3020040" y="650950"/>
            <a:ext cx="3849621" cy="73977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/>
            </a:pPr>
            <a:r>
              <a:rPr lang="en-IN" sz="4400" b="0" i="0" u="none" strike="noStrike" kern="1200" cap="none" dirty="0">
                <a:ln>
                  <a:noFill/>
                </a:ln>
                <a:solidFill>
                  <a:srgbClr val="FFFF00"/>
                </a:solidFill>
                <a:latin typeface="Liberation Sans" pitchFamily="18"/>
                <a:ea typeface="DejaVu Sans" pitchFamily="2"/>
                <a:cs typeface="DejaVu Sans" pitchFamily="2"/>
              </a:rPr>
              <a:t>DESCRIPTION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A75072-4126-4014-B989-80096B3C555E}"/>
              </a:ext>
            </a:extLst>
          </p:cNvPr>
          <p:cNvSpPr txBox="1"/>
          <p:nvPr/>
        </p:nvSpPr>
        <p:spPr>
          <a:xfrm>
            <a:off x="3636608" y="540353"/>
            <a:ext cx="2929084" cy="62173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cap="none" dirty="0">
                <a:ln>
                  <a:noFill/>
                </a:ln>
                <a:solidFill>
                  <a:srgbClr val="FFFF00"/>
                </a:solidFill>
                <a:latin typeface="Liberation Sans" pitchFamily="18"/>
                <a:ea typeface="DejaVu Sans" pitchFamily="2"/>
                <a:cs typeface="DejaVu Sans" pitchFamily="2"/>
              </a:rPr>
              <a:t>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117B825-E678-4242-B0D3-BA661D3BE55A}"/>
              </a:ext>
            </a:extLst>
          </p:cNvPr>
          <p:cNvSpPr txBox="1"/>
          <p:nvPr/>
        </p:nvSpPr>
        <p:spPr>
          <a:xfrm>
            <a:off x="-51840" y="3278519"/>
            <a:ext cx="9987840" cy="24094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Building GUI applications using PYQT designer tool is comparatively less time </a:t>
            </a:r>
            <a:r>
              <a:rPr lang="en-IN" sz="2200" b="0" i="0" u="none" strike="noStrike" kern="1200" cap="none" dirty="0" err="1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consu</a:t>
            </a:r>
            <a:endParaRPr lang="en-IN" sz="2200" b="0" i="0" u="none" strike="noStrike" kern="1200" cap="none" dirty="0" smtClean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 err="1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ming</a:t>
            </a: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than code the widgets. It is one of the fastest and easiest ways to create GUI’s.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The normal approach is to write the code even for the widgets and for the </a:t>
            </a: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functionalities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as well. But using </a:t>
            </a:r>
            <a:r>
              <a:rPr lang="en-IN" sz="22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Qt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-designer, one can simply drag and drop the widgets, </a:t>
            </a: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which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comes very useful while developing big-scale applications.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endParaRPr lang="en-IN" sz="10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441C82-04A1-490F-8A41-6F1A39C291C4}"/>
              </a:ext>
            </a:extLst>
          </p:cNvPr>
          <p:cNvSpPr txBox="1"/>
          <p:nvPr/>
        </p:nvSpPr>
        <p:spPr>
          <a:xfrm>
            <a:off x="144000" y="1944000"/>
            <a:ext cx="9308160" cy="189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The program is coded using python language</a:t>
            </a:r>
            <a:r>
              <a:rPr lang="en-IN" sz="22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. Graphical </a:t>
            </a: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User Interface(GUI) is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IN" sz="2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designed using </a:t>
            </a:r>
            <a:r>
              <a:rPr lang="en-IN" sz="22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PyQt</a:t>
            </a:r>
            <a:endParaRPr lang="en-IN" sz="22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8ED42A-4FEE-428D-AF14-7348EFBCC3A1}"/>
              </a:ext>
            </a:extLst>
          </p:cNvPr>
          <p:cNvSpPr txBox="1"/>
          <p:nvPr/>
        </p:nvSpPr>
        <p:spPr>
          <a:xfrm>
            <a:off x="1569960" y="360000"/>
            <a:ext cx="4550040" cy="5270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200" b="1"/>
            </a:pPr>
            <a:r>
              <a:rPr lang="en-IN" sz="1800" b="1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Prerequisites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To start with this tutorial you need these installed: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Python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PyQt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Qt Designer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You will need Python 3 or above, because the others are out dated.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If you don’t have PyQt, </a:t>
            </a: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  <a:hlinkClick r:id="rId3"/>
              </a:rPr>
              <a:t>install PyQt</a:t>
            </a: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You can install Designer (Ubuntu Linux) with: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IN" sz="1800" b="0" i="0" u="none" strike="noStrike" kern="1200" cap="none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sudo apt-get install qttools5-dev-tools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IN" sz="1800" b="0" i="0" u="none" strike="noStrike" kern="1200" cap="none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sudo apt-get install qttools5-dev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endParaRPr lang="en-IN" sz="1000" b="0" i="0" u="none" strike="noStrike" kern="1200" cap="none">
              <a:ln>
                <a:noFill/>
              </a:ln>
              <a:latin typeface="Liberation Mono" pitchFamily="49"/>
              <a:ea typeface="Liberation Mono" pitchFamily="49"/>
              <a:cs typeface="Liberation Mono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ECC022-8D1D-4599-8AD2-B4B62983A237}"/>
              </a:ext>
            </a:extLst>
          </p:cNvPr>
          <p:cNvSpPr txBox="1"/>
          <p:nvPr/>
        </p:nvSpPr>
        <p:spPr>
          <a:xfrm>
            <a:off x="1251900" y="1113120"/>
            <a:ext cx="6280415" cy="62173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Reference:PyQT_Tutorial-link</a:t>
            </a:r>
            <a:r>
              <a:rPr lang="en-IN" sz="3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36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D6F3E31-0071-4593-B017-A6F51BF46FC4}"/>
              </a:ext>
            </a:extLst>
          </p:cNvPr>
          <p:cNvSpPr txBox="1"/>
          <p:nvPr/>
        </p:nvSpPr>
        <p:spPr>
          <a:xfrm>
            <a:off x="864000" y="2362200"/>
            <a:ext cx="8456940" cy="2893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600" b="1"/>
            </a:pPr>
            <a:endParaRPr lang="en-IN" sz="2600" b="1" i="0" u="none" strike="noStrike" kern="1200" cap="none" dirty="0" smtClean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600" b="1"/>
            </a:pPr>
            <a:endParaRPr lang="en-IN" sz="2600" b="1" i="0" u="none" strike="noStrike" kern="1200" cap="none" dirty="0" smtClean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600" b="1"/>
            </a:pPr>
            <a:r>
              <a:rPr lang="en-IN" sz="2600" b="1" i="0" u="none" strike="noStrike" kern="1200" cap="none" dirty="0" err="1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PyQt</a:t>
            </a:r>
            <a:r>
              <a:rPr lang="en-IN" sz="2600" b="1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IN" sz="2600" b="1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- Tutorial - Link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Learn </a:t>
            </a:r>
            <a:r>
              <a:rPr lang="en-IN" sz="26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PyQt</a:t>
            </a:r>
            <a:r>
              <a:rPr lang="en-IN" sz="2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using the tutorials given </a:t>
            </a:r>
            <a:r>
              <a:rPr lang="en-IN" sz="26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6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Click </a:t>
            </a:r>
            <a:r>
              <a:rPr lang="en-IN" sz="2600" dirty="0">
                <a:latin typeface="Liberation Sans" pitchFamily="18"/>
                <a:ea typeface="DejaVu Sans" pitchFamily="2"/>
                <a:cs typeface="DejaVu Sans" pitchFamily="2"/>
              </a:rPr>
              <a:t>link to open resource </a:t>
            </a:r>
            <a:endParaRPr lang="en-IN" sz="2600" dirty="0" smtClean="0">
              <a:latin typeface="Liberation Sans" pitchFamily="18"/>
              <a:ea typeface="DejaVu Sans" pitchFamily="2"/>
              <a:cs typeface="DejaVu Sans" pitchFamily="2"/>
            </a:endParaRPr>
          </a:p>
          <a:p>
            <a:pPr lvl="0" hangingPunct="0">
              <a:spcBef>
                <a:spcPts val="1191"/>
              </a:spcBef>
              <a:spcAft>
                <a:spcPts val="992"/>
              </a:spcAft>
              <a:defRPr sz="1000"/>
            </a:pPr>
            <a:r>
              <a:rPr lang="en-IN" sz="26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  <a:hlinkClick r:id="rId3"/>
              </a:rPr>
              <a:t>https</a:t>
            </a:r>
            <a:r>
              <a:rPr lang="en-IN" sz="2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  <a:hlinkClick r:id="rId3"/>
              </a:rPr>
              <a:t>://pythonprogramming.net/basic-gui-pyqt-tutorial</a:t>
            </a:r>
            <a:r>
              <a:rPr lang="en-IN" sz="26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  <a:hlinkClick r:id="rId3"/>
              </a:rPr>
              <a:t>/</a:t>
            </a:r>
            <a:endParaRPr lang="en-IN" sz="2600" b="0" i="0" u="none" strike="noStrike" kern="1200" cap="none" dirty="0" smtClean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IN" sz="2600" b="0" i="0" u="none" strike="noStrike" kern="1200" cap="none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.</a:t>
            </a: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000" y="1900535"/>
            <a:ext cx="8535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PyQT</a:t>
            </a:r>
            <a:r>
              <a:rPr lang="en-US" sz="2800" dirty="0" smtClean="0"/>
              <a:t>  is a Python wrapper around the QT framework  for </a:t>
            </a:r>
          </a:p>
          <a:p>
            <a:r>
              <a:rPr lang="en-US" sz="2800" dirty="0" smtClean="0"/>
              <a:t>creating  graphical user interfaces</a:t>
            </a:r>
          </a:p>
          <a:p>
            <a:r>
              <a:rPr lang="en-US" sz="2800" dirty="0" smtClean="0"/>
              <a:t>GUI’s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24F75F-6542-49B3-ABDD-C769087269E2}"/>
              </a:ext>
            </a:extLst>
          </p:cNvPr>
          <p:cNvSpPr txBox="1"/>
          <p:nvPr/>
        </p:nvSpPr>
        <p:spPr>
          <a:xfrm>
            <a:off x="1223280" y="576000"/>
            <a:ext cx="5544720" cy="1452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/>
            </a:pPr>
            <a:r>
              <a:rPr lang="en-IN" sz="4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9BDC274-86BA-48B4-84E7-E97CC9855FB5}"/>
              </a:ext>
            </a:extLst>
          </p:cNvPr>
          <p:cNvSpPr txBox="1"/>
          <p:nvPr/>
        </p:nvSpPr>
        <p:spPr>
          <a:xfrm>
            <a:off x="1296000" y="1728000"/>
            <a:ext cx="2279160" cy="4867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Source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AECE38-A3A2-454F-BF47-7912D69BF168}"/>
              </a:ext>
            </a:extLst>
          </p:cNvPr>
          <p:cNvSpPr txBox="1"/>
          <p:nvPr/>
        </p:nvSpPr>
        <p:spPr>
          <a:xfrm>
            <a:off x="2232000" y="2232000"/>
            <a:ext cx="6120000" cy="495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import os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import sys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from PyQt4.QtCore import *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from PyQt4.QtGui import *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def main():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app = QApplication(sys.argv)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w = MyWindow()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w.show()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sys.exit(app.exec_())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class MyWindow(QWidget):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def __init__(self, *args):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QWidget.__init__(self, *args)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label = QLabel(self.tr("Enter the key to display boot options passed to the kernel with short description of each"))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self.le = QLineEdit()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     self.te = QTextEdit()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en-IN" sz="15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n-IN" sz="15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 Pl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589</Words>
  <Application>Microsoft Office PowerPoint</Application>
  <PresentationFormat>Custom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DejaVu Sans</vt:lpstr>
      <vt:lpstr>Liberation Mono</vt:lpstr>
      <vt:lpstr>Liberation Sans</vt:lpstr>
      <vt:lpstr>Liberation Serif</vt:lpstr>
      <vt:lpstr>Blueprint Plans</vt:lpstr>
      <vt:lpstr>Standard</vt:lpstr>
      <vt:lpstr>MICRO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cp:lastModifiedBy>admin</cp:lastModifiedBy>
  <cp:revision>14</cp:revision>
  <dcterms:created xsi:type="dcterms:W3CDTF">2020-03-30T16:18:25Z</dcterms:created>
  <dcterms:modified xsi:type="dcterms:W3CDTF">2020-03-30T15:33:40Z</dcterms:modified>
</cp:coreProperties>
</file>