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9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3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5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4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5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3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8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3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1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97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D7BB3-D8D9-447E-A251-FDFE4F66E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 less for more</a:t>
            </a:r>
            <a:endParaRPr lang="en-CH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C5C07A-5745-457B-8A9F-5B5B1706A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957521"/>
            <a:ext cx="7361086" cy="257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Straight Connector 72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Rectangle 74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545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B1A4-682F-4796-86AF-D13FCB92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Organization</a:t>
            </a:r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53863E-B826-4031-8ADB-8F7D7565FB4E}"/>
              </a:ext>
            </a:extLst>
          </p:cNvPr>
          <p:cNvSpPr/>
          <p:nvPr/>
        </p:nvSpPr>
        <p:spPr>
          <a:xfrm>
            <a:off x="1287355" y="3191153"/>
            <a:ext cx="2228202" cy="11677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AE679B-C0DB-42E0-B0BC-C75D5AF2B4B6}"/>
              </a:ext>
            </a:extLst>
          </p:cNvPr>
          <p:cNvSpPr/>
          <p:nvPr/>
        </p:nvSpPr>
        <p:spPr>
          <a:xfrm>
            <a:off x="7904178" y="3191153"/>
            <a:ext cx="2228202" cy="11677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5E696-3409-4277-A9D9-B1FA2E672125}"/>
              </a:ext>
            </a:extLst>
          </p:cNvPr>
          <p:cNvSpPr txBox="1"/>
          <p:nvPr/>
        </p:nvSpPr>
        <p:spPr>
          <a:xfrm>
            <a:off x="1764506" y="3510749"/>
            <a:ext cx="1273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Client</a:t>
            </a:r>
            <a:endParaRPr lang="en-CH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6D579-E5F0-45F4-91DA-C38AAA8E7DE0}"/>
              </a:ext>
            </a:extLst>
          </p:cNvPr>
          <p:cNvSpPr txBox="1"/>
          <p:nvPr/>
        </p:nvSpPr>
        <p:spPr>
          <a:xfrm>
            <a:off x="8347298" y="3510749"/>
            <a:ext cx="1341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Driver</a:t>
            </a:r>
            <a:endParaRPr lang="en-CH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72C27B-6A42-40DF-9E0E-7849A0B6B76F}"/>
              </a:ext>
            </a:extLst>
          </p:cNvPr>
          <p:cNvSpPr/>
          <p:nvPr/>
        </p:nvSpPr>
        <p:spPr>
          <a:xfrm>
            <a:off x="4387095" y="3046980"/>
            <a:ext cx="2645545" cy="145075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747402-EF36-4BF8-A25F-C58060F0DAC0}"/>
              </a:ext>
            </a:extLst>
          </p:cNvPr>
          <p:cNvSpPr txBox="1"/>
          <p:nvPr/>
        </p:nvSpPr>
        <p:spPr>
          <a:xfrm>
            <a:off x="4871667" y="3513434"/>
            <a:ext cx="1676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Backend</a:t>
            </a:r>
            <a:endParaRPr lang="en-CH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BA9CFD0-AF74-4FAA-8384-12C95D95C1E8}"/>
              </a:ext>
            </a:extLst>
          </p:cNvPr>
          <p:cNvGrpSpPr/>
          <p:nvPr/>
        </p:nvGrpSpPr>
        <p:grpSpPr>
          <a:xfrm>
            <a:off x="7204323" y="3559945"/>
            <a:ext cx="639192" cy="383218"/>
            <a:chOff x="7325558" y="3302493"/>
            <a:chExt cx="639192" cy="383218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B21E0A-B327-41EF-8EF1-9B68FF1562AB}"/>
                </a:ext>
              </a:extLst>
            </p:cNvPr>
            <p:cNvCxnSpPr/>
            <p:nvPr/>
          </p:nvCxnSpPr>
          <p:spPr>
            <a:xfrm>
              <a:off x="7325558" y="3302493"/>
              <a:ext cx="639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BC67DE-89B5-4FDD-AB43-A3B79E92BF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25558" y="3685711"/>
              <a:ext cx="639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C1090AD-FC39-4DCC-ABDD-BD1AF4280C40}"/>
              </a:ext>
            </a:extLst>
          </p:cNvPr>
          <p:cNvGrpSpPr/>
          <p:nvPr/>
        </p:nvGrpSpPr>
        <p:grpSpPr>
          <a:xfrm>
            <a:off x="3639081" y="3513434"/>
            <a:ext cx="639192" cy="383218"/>
            <a:chOff x="7325558" y="3302493"/>
            <a:chExt cx="639192" cy="383218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1483455-1EF7-4683-8364-E688E5E34BED}"/>
                </a:ext>
              </a:extLst>
            </p:cNvPr>
            <p:cNvCxnSpPr/>
            <p:nvPr/>
          </p:nvCxnSpPr>
          <p:spPr>
            <a:xfrm>
              <a:off x="7325558" y="3302493"/>
              <a:ext cx="639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C4435A3-0DAE-4F35-A6AE-0208A1D5A2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25558" y="3685711"/>
              <a:ext cx="639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173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9994-3D67-4D77-967C-7D156DF4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Client – Build a Website</a:t>
            </a:r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1708C2-74FA-427E-BC8C-6CEB9EEA6219}"/>
              </a:ext>
            </a:extLst>
          </p:cNvPr>
          <p:cNvSpPr txBox="1"/>
          <p:nvPr/>
        </p:nvSpPr>
        <p:spPr>
          <a:xfrm>
            <a:off x="1258478" y="2196854"/>
            <a:ext cx="65449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Log in new orders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See status of each order</a:t>
            </a:r>
          </a:p>
          <a:p>
            <a:endParaRPr lang="en-GB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38D6C-0EA8-40FA-B421-E6C4FA3ABEEC}"/>
              </a:ext>
            </a:extLst>
          </p:cNvPr>
          <p:cNvSpPr txBox="1"/>
          <p:nvPr/>
        </p:nvSpPr>
        <p:spPr>
          <a:xfrm>
            <a:off x="1258477" y="3520293"/>
            <a:ext cx="6544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What we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/>
              <a:t>NextJs</a:t>
            </a:r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8486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9994-3D67-4D77-967C-7D156DF4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Backend – Providing Services</a:t>
            </a:r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1708C2-74FA-427E-BC8C-6CEB9EEA6219}"/>
              </a:ext>
            </a:extLst>
          </p:cNvPr>
          <p:cNvSpPr txBox="1"/>
          <p:nvPr/>
        </p:nvSpPr>
        <p:spPr>
          <a:xfrm>
            <a:off x="1258477" y="2196854"/>
            <a:ext cx="95367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Manage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Calculate optimal distribution of orders among deliverers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38D6C-0EA8-40FA-B421-E6C4FA3ABEEC}"/>
              </a:ext>
            </a:extLst>
          </p:cNvPr>
          <p:cNvSpPr txBox="1"/>
          <p:nvPr/>
        </p:nvSpPr>
        <p:spPr>
          <a:xfrm>
            <a:off x="1258477" y="3520293"/>
            <a:ext cx="6544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What we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Firebase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957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9994-3D67-4D77-967C-7D156DF4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Driver – Build an App</a:t>
            </a:r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1708C2-74FA-427E-BC8C-6CEB9EEA6219}"/>
              </a:ext>
            </a:extLst>
          </p:cNvPr>
          <p:cNvSpPr txBox="1"/>
          <p:nvPr/>
        </p:nvSpPr>
        <p:spPr>
          <a:xfrm>
            <a:off x="1258477" y="2196854"/>
            <a:ext cx="95989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Accept/Reject orders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See optimal delivery route on 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Overview of stats e.g. Money earned, Kilometres driven, </a:t>
            </a:r>
            <a:r>
              <a:rPr lang="en-GB" sz="2000" dirty="0" err="1"/>
              <a:t>ect</a:t>
            </a:r>
            <a:r>
              <a:rPr lang="en-GB" sz="20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38D6C-0EA8-40FA-B421-E6C4FA3ABEEC}"/>
              </a:ext>
            </a:extLst>
          </p:cNvPr>
          <p:cNvSpPr txBox="1"/>
          <p:nvPr/>
        </p:nvSpPr>
        <p:spPr>
          <a:xfrm>
            <a:off x="1258477" y="3902033"/>
            <a:ext cx="6544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What we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Flutter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672720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Sagona Book</vt:lpstr>
      <vt:lpstr>Sagona ExtraLight</vt:lpstr>
      <vt:lpstr>RetrospectVTI</vt:lpstr>
      <vt:lpstr>PowerPoint Presentation</vt:lpstr>
      <vt:lpstr>Organization</vt:lpstr>
      <vt:lpstr>Client – Build a Website</vt:lpstr>
      <vt:lpstr>Backend – Providing Services</vt:lpstr>
      <vt:lpstr>Driver – Build an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Samira Buschor</dc:creator>
  <cp:lastModifiedBy>Samira Buschor</cp:lastModifiedBy>
  <cp:revision>5</cp:revision>
  <dcterms:created xsi:type="dcterms:W3CDTF">2022-03-24T15:59:03Z</dcterms:created>
  <dcterms:modified xsi:type="dcterms:W3CDTF">2022-03-24T16:47:39Z</dcterms:modified>
</cp:coreProperties>
</file>