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5B28-8A76-424D-BEF4-72F3DA9B5ED7}"/>
              </a:ext>
            </a:extLst>
          </p:cNvPr>
          <p:cNvSpPr txBox="1"/>
          <p:nvPr/>
        </p:nvSpPr>
        <p:spPr>
          <a:xfrm>
            <a:off x="1026258" y="3429000"/>
            <a:ext cx="10200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Build a delivery platform which connects package suppliers with delivery drivers and mainly focuses on the deliverers interests</a:t>
            </a:r>
          </a:p>
        </p:txBody>
      </p:sp>
    </p:spTree>
    <p:extLst>
      <p:ext uri="{BB962C8B-B14F-4D97-AF65-F5344CB8AC3E}">
        <p14:creationId xmlns:p14="http://schemas.microsoft.com/office/powerpoint/2010/main" val="3124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673487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8290310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2150638" y="3537382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733430" y="3537382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773227" y="3073613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5257799" y="3540067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590455" y="3586578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4025213" y="3540067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8" y="3298351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CFD3A-D5FB-469F-B47E-ABA5A2D4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14" y="2099199"/>
            <a:ext cx="2247800" cy="41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485470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121-95C3-4E4F-9F0A-2D9FC6C58150}"/>
              </a:ext>
            </a:extLst>
          </p:cNvPr>
          <p:cNvSpPr txBox="1"/>
          <p:nvPr/>
        </p:nvSpPr>
        <p:spPr>
          <a:xfrm>
            <a:off x="2081924" y="3223487"/>
            <a:ext cx="6544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he close to the orders pickup-address?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much money has the driver earned yet?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distance has he covered so far?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Does the new order fit into the current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56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into the Future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51641-F05A-42EA-8E3A-4FCA649D77DF}"/>
              </a:ext>
            </a:extLst>
          </p:cNvPr>
          <p:cNvSpPr txBox="1"/>
          <p:nvPr/>
        </p:nvSpPr>
        <p:spPr>
          <a:xfrm>
            <a:off x="1258477" y="2196854"/>
            <a:ext cx="9536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Premium subscription model for deliverers to have a better chance to get good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“Share your day”-Button to share covered distance, number of orders executed, etc. on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 rankings in different areas such as covered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330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Goal</vt:lpstr>
      <vt:lpstr>Organization</vt:lpstr>
      <vt:lpstr>Client – Build a Website</vt:lpstr>
      <vt:lpstr>Driver – Build an App</vt:lpstr>
      <vt:lpstr>Backend – Providing Services</vt:lpstr>
      <vt:lpstr>Demo </vt:lpstr>
      <vt:lpstr>Look into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18</cp:revision>
  <dcterms:created xsi:type="dcterms:W3CDTF">2022-03-24T15:59:03Z</dcterms:created>
  <dcterms:modified xsi:type="dcterms:W3CDTF">2022-03-25T08:41:28Z</dcterms:modified>
</cp:coreProperties>
</file>