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7BB3-D8D9-447E-A251-FDFE4F66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less for more</a:t>
            </a:r>
            <a:endParaRPr lang="en-C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5C07A-5745-457B-8A9F-5B5B1706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957521"/>
            <a:ext cx="7361086" cy="257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45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5B28-8A76-424D-BEF4-72F3DA9B5ED7}"/>
              </a:ext>
            </a:extLst>
          </p:cNvPr>
          <p:cNvSpPr txBox="1"/>
          <p:nvPr/>
        </p:nvSpPr>
        <p:spPr>
          <a:xfrm>
            <a:off x="1296140" y="3429000"/>
            <a:ext cx="10200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Build an application which mainly focuses on the deliverers interests</a:t>
            </a:r>
          </a:p>
        </p:txBody>
      </p:sp>
    </p:spTree>
    <p:extLst>
      <p:ext uri="{BB962C8B-B14F-4D97-AF65-F5344CB8AC3E}">
        <p14:creationId xmlns:p14="http://schemas.microsoft.com/office/powerpoint/2010/main" val="312493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</a:t>
            </a:r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3863E-B826-4031-8ADB-8F7D7565FB4E}"/>
              </a:ext>
            </a:extLst>
          </p:cNvPr>
          <p:cNvSpPr/>
          <p:nvPr/>
        </p:nvSpPr>
        <p:spPr>
          <a:xfrm>
            <a:off x="1673487" y="3217786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E679B-C0DB-42E0-B0BC-C75D5AF2B4B6}"/>
              </a:ext>
            </a:extLst>
          </p:cNvPr>
          <p:cNvSpPr/>
          <p:nvPr/>
        </p:nvSpPr>
        <p:spPr>
          <a:xfrm>
            <a:off x="8290310" y="3217786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5E696-3409-4277-A9D9-B1FA2E672125}"/>
              </a:ext>
            </a:extLst>
          </p:cNvPr>
          <p:cNvSpPr txBox="1"/>
          <p:nvPr/>
        </p:nvSpPr>
        <p:spPr>
          <a:xfrm>
            <a:off x="2150638" y="3537382"/>
            <a:ext cx="127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Client</a:t>
            </a:r>
            <a:endParaRPr lang="en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6D579-E5F0-45F4-91DA-C38AAA8E7DE0}"/>
              </a:ext>
            </a:extLst>
          </p:cNvPr>
          <p:cNvSpPr txBox="1"/>
          <p:nvPr/>
        </p:nvSpPr>
        <p:spPr>
          <a:xfrm>
            <a:off x="8733430" y="3537382"/>
            <a:ext cx="134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Driver</a:t>
            </a:r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2C27B-6A42-40DF-9E0E-7849A0B6B76F}"/>
              </a:ext>
            </a:extLst>
          </p:cNvPr>
          <p:cNvSpPr/>
          <p:nvPr/>
        </p:nvSpPr>
        <p:spPr>
          <a:xfrm>
            <a:off x="4773227" y="3073613"/>
            <a:ext cx="2645545" cy="14507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47402-EF36-4BF8-A25F-C58060F0DAC0}"/>
              </a:ext>
            </a:extLst>
          </p:cNvPr>
          <p:cNvSpPr txBox="1"/>
          <p:nvPr/>
        </p:nvSpPr>
        <p:spPr>
          <a:xfrm>
            <a:off x="5257799" y="3540067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Backend</a:t>
            </a:r>
            <a:endParaRPr lang="en-CH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A9CFD0-AF74-4FAA-8384-12C95D95C1E8}"/>
              </a:ext>
            </a:extLst>
          </p:cNvPr>
          <p:cNvGrpSpPr/>
          <p:nvPr/>
        </p:nvGrpSpPr>
        <p:grpSpPr>
          <a:xfrm>
            <a:off x="7590455" y="3586578"/>
            <a:ext cx="639192" cy="383218"/>
            <a:chOff x="7325558" y="3302493"/>
            <a:chExt cx="639192" cy="38321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B21E0A-B327-41EF-8EF1-9B68FF1562AB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BC67DE-89B5-4FDD-AB43-A3B79E92B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1090AD-FC39-4DCC-ABDD-BD1AF4280C40}"/>
              </a:ext>
            </a:extLst>
          </p:cNvPr>
          <p:cNvGrpSpPr/>
          <p:nvPr/>
        </p:nvGrpSpPr>
        <p:grpSpPr>
          <a:xfrm>
            <a:off x="4025213" y="3540067"/>
            <a:ext cx="639192" cy="383218"/>
            <a:chOff x="7325558" y="3302493"/>
            <a:chExt cx="639192" cy="38321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483455-1EF7-4683-8364-E688E5E34BED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4435A3-0DAE-4F35-A6AE-0208A1D5A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73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– Build a Website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8" y="2196854"/>
            <a:ext cx="654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Log in new orders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8" y="3298351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NextJs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486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– Build an App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9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Accept/Reject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See optimal delivery route on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Overview of stats e.g. Money earned, Kilometres driven,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390203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Flutter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727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 – Providing Services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367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Manage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Calculate optimal distribution of orders among deliverers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485470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Firebase</a:t>
            </a:r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34121-95C3-4E4F-9F0A-2D9FC6C58150}"/>
              </a:ext>
            </a:extLst>
          </p:cNvPr>
          <p:cNvSpPr txBox="1"/>
          <p:nvPr/>
        </p:nvSpPr>
        <p:spPr>
          <a:xfrm>
            <a:off x="2081924" y="3223487"/>
            <a:ext cx="6544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Is he close to the orders pickup-address?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much money has the driver earned yet?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What distance has he covered so far?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Does the new order fit into the current route?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957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562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into the Future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51641-F05A-42EA-8E3A-4FCA649D77DF}"/>
              </a:ext>
            </a:extLst>
          </p:cNvPr>
          <p:cNvSpPr txBox="1"/>
          <p:nvPr/>
        </p:nvSpPr>
        <p:spPr>
          <a:xfrm>
            <a:off x="1258477" y="2196854"/>
            <a:ext cx="9536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Offer Premium subscription model for deliverers to have a better chance to get good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Button to share covered distance, number of orders executed, etc. on social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Implement rankings in different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330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Sagona Book</vt:lpstr>
      <vt:lpstr>Sagona ExtraLight</vt:lpstr>
      <vt:lpstr>RetrospectVTI</vt:lpstr>
      <vt:lpstr>PowerPoint Presentation</vt:lpstr>
      <vt:lpstr>Goal</vt:lpstr>
      <vt:lpstr>Organization</vt:lpstr>
      <vt:lpstr>Client – Build a Website</vt:lpstr>
      <vt:lpstr>Driver – Build an App</vt:lpstr>
      <vt:lpstr>Backend – Providing Services</vt:lpstr>
      <vt:lpstr>Demo </vt:lpstr>
      <vt:lpstr>Look into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 Buschor</dc:creator>
  <cp:lastModifiedBy>Samira Buschor</cp:lastModifiedBy>
  <cp:revision>12</cp:revision>
  <dcterms:created xsi:type="dcterms:W3CDTF">2022-03-24T15:59:03Z</dcterms:created>
  <dcterms:modified xsi:type="dcterms:W3CDTF">2022-03-25T01:37:29Z</dcterms:modified>
</cp:coreProperties>
</file>