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7BB3-D8D9-447E-A251-FDFE4F66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less for more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5C07A-5745-457B-8A9F-5B5B1706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7521"/>
            <a:ext cx="7361086" cy="25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863E-B826-4031-8ADB-8F7D7565FB4E}"/>
              </a:ext>
            </a:extLst>
          </p:cNvPr>
          <p:cNvSpPr/>
          <p:nvPr/>
        </p:nvSpPr>
        <p:spPr>
          <a:xfrm>
            <a:off x="1287355" y="3191153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79B-C0DB-42E0-B0BC-C75D5AF2B4B6}"/>
              </a:ext>
            </a:extLst>
          </p:cNvPr>
          <p:cNvSpPr/>
          <p:nvPr/>
        </p:nvSpPr>
        <p:spPr>
          <a:xfrm>
            <a:off x="7904178" y="3191153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5E696-3409-4277-A9D9-B1FA2E672125}"/>
              </a:ext>
            </a:extLst>
          </p:cNvPr>
          <p:cNvSpPr txBox="1"/>
          <p:nvPr/>
        </p:nvSpPr>
        <p:spPr>
          <a:xfrm>
            <a:off x="1764506" y="3510749"/>
            <a:ext cx="127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Client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D579-E5F0-45F4-91DA-C38AAA8E7DE0}"/>
              </a:ext>
            </a:extLst>
          </p:cNvPr>
          <p:cNvSpPr txBox="1"/>
          <p:nvPr/>
        </p:nvSpPr>
        <p:spPr>
          <a:xfrm>
            <a:off x="8347298" y="3510749"/>
            <a:ext cx="134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Driver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2C27B-6A42-40DF-9E0E-7849A0B6B76F}"/>
              </a:ext>
            </a:extLst>
          </p:cNvPr>
          <p:cNvSpPr/>
          <p:nvPr/>
        </p:nvSpPr>
        <p:spPr>
          <a:xfrm>
            <a:off x="4387095" y="3046980"/>
            <a:ext cx="2645545" cy="14507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47402-EF36-4BF8-A25F-C58060F0DAC0}"/>
              </a:ext>
            </a:extLst>
          </p:cNvPr>
          <p:cNvSpPr txBox="1"/>
          <p:nvPr/>
        </p:nvSpPr>
        <p:spPr>
          <a:xfrm>
            <a:off x="4871667" y="3513434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Backend</a:t>
            </a:r>
            <a:endParaRPr lang="en-CH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9CFD0-AF74-4FAA-8384-12C95D95C1E8}"/>
              </a:ext>
            </a:extLst>
          </p:cNvPr>
          <p:cNvGrpSpPr/>
          <p:nvPr/>
        </p:nvGrpSpPr>
        <p:grpSpPr>
          <a:xfrm>
            <a:off x="7204323" y="3559945"/>
            <a:ext cx="639192" cy="383218"/>
            <a:chOff x="7325558" y="3302493"/>
            <a:chExt cx="639192" cy="3832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21E0A-B327-41EF-8EF1-9B68FF1562AB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BC67DE-89B5-4FDD-AB43-A3B79E92B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1090AD-FC39-4DCC-ABDD-BD1AF4280C40}"/>
              </a:ext>
            </a:extLst>
          </p:cNvPr>
          <p:cNvGrpSpPr/>
          <p:nvPr/>
        </p:nvGrpSpPr>
        <p:grpSpPr>
          <a:xfrm>
            <a:off x="3639081" y="3513434"/>
            <a:ext cx="639192" cy="383218"/>
            <a:chOff x="7325558" y="3302493"/>
            <a:chExt cx="639192" cy="3832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483455-1EF7-4683-8364-E688E5E34BED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4435A3-0DAE-4F35-A6AE-0208A1D5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7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– Build a Website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8" y="2196854"/>
            <a:ext cx="6544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Log in new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status of each order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52029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NextJs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8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– Providing Services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3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Manage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Calculate optimal distribution of orders among deliverers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52029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Firebase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57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9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Accept/Reject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optimal delivery route on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Overview of stats e.g. Money earned, Kilometres driven, </a:t>
            </a:r>
            <a:r>
              <a:rPr lang="en-GB" sz="2000" dirty="0" err="1"/>
              <a:t>ect</a:t>
            </a:r>
            <a:r>
              <a:rPr lang="en-GB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90203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Flutter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272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Sagona Book</vt:lpstr>
      <vt:lpstr>Sagona ExtraLight</vt:lpstr>
      <vt:lpstr>RetrospectVTI</vt:lpstr>
      <vt:lpstr>PowerPoint Presentation</vt:lpstr>
      <vt:lpstr>Organization</vt:lpstr>
      <vt:lpstr>Client – Build a Website</vt:lpstr>
      <vt:lpstr>Backend – Providing Services</vt:lpstr>
      <vt:lpstr>Driver – Build an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Buschor</dc:creator>
  <cp:lastModifiedBy>Samira Buschor</cp:lastModifiedBy>
  <cp:revision>5</cp:revision>
  <dcterms:created xsi:type="dcterms:W3CDTF">2022-03-24T15:59:03Z</dcterms:created>
  <dcterms:modified xsi:type="dcterms:W3CDTF">2022-03-24T16:51:18Z</dcterms:modified>
</cp:coreProperties>
</file>