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60" r:id="rId5"/>
  </p:sldMasterIdLst>
  <p:notesMasterIdLst>
    <p:notesMasterId r:id="rId9"/>
  </p:notesMasterIdLst>
  <p:sldIdLst>
    <p:sldId id="293" r:id="rId6"/>
    <p:sldId id="270" r:id="rId7"/>
    <p:sldId id="294" r:id="rId8"/>
  </p:sldIdLst>
  <p:sldSz cx="9144000" cy="5143500" type="screen16x9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0000"/>
    <a:srgbClr val="FFD4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 autoAdjust="0"/>
    <p:restoredTop sz="94573" autoAdjust="0"/>
  </p:normalViewPr>
  <p:slideViewPr>
    <p:cSldViewPr showGuides="1">
      <p:cViewPr>
        <p:scale>
          <a:sx n="125" d="100"/>
          <a:sy n="125" d="100"/>
        </p:scale>
        <p:origin x="-846" y="-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931D6-DA6D-4C2B-86FC-80D94B31A07C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63CAB-6EE8-40AF-AA7E-2D6B1DA7FF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974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D9F3-7D96-446B-A71D-27AF3FD81D1A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010400" y="4515966"/>
            <a:ext cx="2133600" cy="273844"/>
          </a:xfrm>
        </p:spPr>
        <p:txBody>
          <a:bodyPr/>
          <a:lstStyle/>
          <a:p>
            <a:fld id="{B3602CC6-AD4A-451E-8596-5161976283A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942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00DF-546B-467C-ADB3-6CDEAC320728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02CC6-AD4A-451E-8596-516197628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21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45BE-BE8F-4533-9CC8-5548CF20D2AE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02CC6-AD4A-451E-8596-516197628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996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BE31-CF10-43C4-95A3-2F7BE05444E4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A0E5-8F17-4909-872D-607A2B9D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115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F8E2-6CBC-4373-83C8-C4E1FD322BF9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A0E5-8F17-4909-872D-607A2B9D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350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9DD8F-8F77-476E-BF40-838847DC1310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A0E5-8F17-4909-872D-607A2B9D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053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5565-654F-4A91-9169-6A6CFA48BFC1}" type="datetime1">
              <a:rPr lang="ru-RU" smtClean="0"/>
              <a:t>13.03.2024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A0E5-8F17-4909-872D-607A2B9D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16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31FF-7894-4A70-9550-285FE0FA4CD0}" type="datetime1">
              <a:rPr lang="ru-RU" smtClean="0"/>
              <a:t>13.03.2024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A0E5-8F17-4909-872D-607A2B9D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233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3F18-FA67-4807-8F1E-8D329830CFD1}" type="datetime1">
              <a:rPr lang="ru-RU" smtClean="0"/>
              <a:t>13.03.2024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A0E5-8F17-4909-872D-607A2B9D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0707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1363-C63B-4E5B-9CBD-2DAD1ECFC1F4}" type="datetime1">
              <a:rPr lang="ru-RU" smtClean="0"/>
              <a:t>13.03.2024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A0E5-8F17-4909-872D-607A2B9D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7093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8F89-3C62-4812-AF8F-ADA5D4487657}" type="datetime1">
              <a:rPr lang="ru-RU" smtClean="0"/>
              <a:t>13.03.2024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A0E5-8F17-4909-872D-607A2B9D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81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AE77-6AC4-47CF-A2D9-8455E908E09F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02CC6-AD4A-451E-8596-516197628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6584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3F6-9B38-4040-86F3-8606353E8A1D}" type="datetime1">
              <a:rPr lang="ru-RU" smtClean="0"/>
              <a:t>13.03.2024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A0E5-8F17-4909-872D-607A2B9D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171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F2E2-4D59-4F87-AA7E-77BD6E0BC042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A0E5-8F17-4909-872D-607A2B9D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4203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55EF-65C9-4400-9E44-3FA1661C91A2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A0E5-8F17-4909-872D-607A2B9D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62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B751-9821-4D90-8B3E-4825EACED59D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02CC6-AD4A-451E-8596-516197628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53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DB777-B55E-4D3C-8899-F6EBCC6D735E}" type="datetime1">
              <a:rPr lang="ru-RU" smtClean="0"/>
              <a:t>13.03.2024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02CC6-AD4A-451E-8596-516197628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08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68E3-77B5-468B-B854-5DE94B6DCEAC}" type="datetime1">
              <a:rPr lang="ru-RU" smtClean="0"/>
              <a:t>13.03.2024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02CC6-AD4A-451E-8596-516197628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843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8878-6DC5-428F-8202-8B3C05D6637F}" type="datetime1">
              <a:rPr lang="ru-RU" smtClean="0"/>
              <a:t>13.03.2024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02CC6-AD4A-451E-8596-516197628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44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12B1-4A58-45ED-85E4-D0F6C123DBC9}" type="datetime1">
              <a:rPr lang="ru-RU" smtClean="0"/>
              <a:t>13.03.2024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02CC6-AD4A-451E-8596-516197628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364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7457-6173-4D7D-83D8-FFDB5BE5480A}" type="datetime1">
              <a:rPr lang="ru-RU" smtClean="0"/>
              <a:t>13.03.2024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02CC6-AD4A-451E-8596-516197628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286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0DC5-ECE0-4E2B-8CA2-AB235AE769B9}" type="datetime1">
              <a:rPr lang="ru-RU" smtClean="0"/>
              <a:t>13.03.2024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02CC6-AD4A-451E-8596-516197628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44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843558"/>
            <a:ext cx="2160240" cy="5368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69673"/>
            <a:ext cx="4114800" cy="2462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622B9-CC90-4B4C-AC55-2ED2060DDEC0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467544" y="0"/>
            <a:ext cx="7560840" cy="249492"/>
          </a:xfrm>
          <a:prstGeom prst="rect">
            <a:avLst/>
          </a:prstGeom>
          <a:solidFill>
            <a:srgbClr val="FFD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 userDrawn="1"/>
        </p:nvSpPr>
        <p:spPr>
          <a:xfrm>
            <a:off x="8740490" y="4515966"/>
            <a:ext cx="403510" cy="216024"/>
          </a:xfrm>
          <a:prstGeom prst="rect">
            <a:avLst/>
          </a:prstGeom>
          <a:solidFill>
            <a:srgbClr val="FFD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16700" y="448705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02CC6-AD4A-451E-8596-5161976283A5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7" r="26901" b="23528"/>
          <a:stretch/>
        </p:blipFill>
        <p:spPr>
          <a:xfrm>
            <a:off x="8737891" y="0"/>
            <a:ext cx="380047" cy="43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5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600" b="1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1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1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E068C-7458-4749-8EE6-83C73B024A3A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FA0E5-8F17-4909-872D-607A2B9D9B7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467544" y="0"/>
            <a:ext cx="7560840" cy="249492"/>
          </a:xfrm>
          <a:prstGeom prst="rect">
            <a:avLst/>
          </a:prstGeom>
          <a:solidFill>
            <a:srgbClr val="FFD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8740490" y="4515966"/>
            <a:ext cx="403510" cy="216024"/>
          </a:xfrm>
          <a:prstGeom prst="rect">
            <a:avLst/>
          </a:prstGeom>
          <a:solidFill>
            <a:srgbClr val="FFD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98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package" Target="../embeddings/_____Microsoft_Excel1.xls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lose up of a woman’s hand taking notes in a book with laptop on tab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5016"/>
          <a:stretch/>
        </p:blipFill>
        <p:spPr bwMode="auto">
          <a:xfrm>
            <a:off x="4903952" y="0"/>
            <a:ext cx="4240048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80432" y="2067694"/>
            <a:ext cx="508448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Задание </a:t>
            </a:r>
            <a:r>
              <a:rPr lang="ru-RU" sz="24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отборочного этапа </a:t>
            </a:r>
            <a:endParaRPr lang="en-US" sz="2400" b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4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для практикантов</a:t>
            </a:r>
          </a:p>
          <a:p>
            <a:pPr algn="ctr"/>
            <a:endParaRPr lang="ru-RU" sz="500" b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«Разработка </a:t>
            </a:r>
            <a:r>
              <a:rPr lang="en-US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WPF-</a:t>
            </a:r>
            <a:r>
              <a:rPr lang="ru-RU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приложения </a:t>
            </a:r>
            <a:r>
              <a:rPr lang="ru-RU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на C</a:t>
            </a:r>
            <a:r>
              <a:rPr lang="ru-RU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#»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873" y="411510"/>
            <a:ext cx="1301749" cy="86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3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352858"/>
            <a:ext cx="756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ЗАДАНИЕ </a:t>
            </a:r>
            <a:r>
              <a:rPr lang="ru-RU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– Разработка </a:t>
            </a:r>
            <a:r>
              <a:rPr lang="en-US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WPF-</a:t>
            </a:r>
            <a:r>
              <a:rPr lang="ru-RU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приложения на C#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5496" y="722190"/>
            <a:ext cx="892899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Реализовать приложение для расчета NPV с учетом заданного графика затрат и доходов по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годам,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с возможностью задания пользователем  последнего года расчета и ставки дисконтирования. 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К заданию приложен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Excel-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файл. Лист «пример» содержит формулу расчета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NPV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и пример расчета, Лист «справочник» содержит исходные данные для расчетов.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Требования в целом: 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Приложение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должно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быть разработано с учетом шаблона проектирования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MVVM</a:t>
            </a:r>
            <a:endParaRPr lang="ru-R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приложения должен быть на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WPF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Необходимо предоставить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скомпилированный исполняемый файл со всеми необходимыми для запуска библиотеками в виде архива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Необходимо предоставить исходные коды (проект)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Разработка на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VS 2022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с использованием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Net Framework 4.7.2</a:t>
            </a:r>
          </a:p>
          <a:p>
            <a:pPr marL="228600" indent="-228600" algn="just">
              <a:buFont typeface="+mj-lt"/>
              <a:buAutoNum type="arabicPeriod"/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Требования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к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UI: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Приложение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д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олжно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содержать  поля для  ввода  года и ставки дисконтирования (значения по умолчанию 2050 и 0,2 соответственно), кнопку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«Расчет», поле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вывода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результатов расчета и информационное поле. </a:t>
            </a:r>
            <a:endParaRPr lang="ru-R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После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нажатия на кнопку Расчет, в поле для выводов результата должно отобразиться рассчитанное значение NPV, соответствующее введенному пользователем ставки дисконтирования и году. Либо должна отобразиться  информация об ошибке, если такая возникла.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02CC6-AD4A-451E-8596-5161976283A5}" type="slidenum">
              <a:rPr lang="ru-RU" smtClean="0"/>
              <a:t>2</a:t>
            </a:fld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789146"/>
              </p:ext>
            </p:extLst>
          </p:nvPr>
        </p:nvGraphicFramePr>
        <p:xfrm>
          <a:off x="7740352" y="285978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Лист" showAsIcon="1" r:id="rId4" imgW="914400" imgH="771480" progId="Excel.Sheet.12">
                  <p:embed/>
                </p:oleObj>
              </mc:Choice>
              <mc:Fallback>
                <p:oleObj name="Лист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40352" y="285978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903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7143" y="2446810"/>
            <a:ext cx="311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Желаем успехов!</a:t>
            </a:r>
          </a:p>
        </p:txBody>
      </p:sp>
      <p:pic>
        <p:nvPicPr>
          <p:cNvPr id="6146" name="Picture 2" descr="Overhead view of business colleague sitting at table during corporate meet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71" b="1876"/>
          <a:stretch/>
        </p:blipFill>
        <p:spPr bwMode="auto">
          <a:xfrm>
            <a:off x="3464763" y="5476"/>
            <a:ext cx="5714862" cy="514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24" y="771550"/>
            <a:ext cx="1301749" cy="86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48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8D69665D4200DA408798F9B78B723025" ma:contentTypeVersion="2" ma:contentTypeDescription="Создание документа." ma:contentTypeScope="" ma:versionID="5359e2ef6a6b857bef9136da3cc2253b">
  <xsd:schema xmlns:xsd="http://www.w3.org/2001/XMLSchema" xmlns:xs="http://www.w3.org/2001/XMLSchema" xmlns:p="http://schemas.microsoft.com/office/2006/metadata/properties" xmlns:ns2="fbaa9822-780a-49df-b6ad-cfbf436d1b16" xmlns:ns3="7b6a0532-77ab-4744-b834-053048d14776" targetNamespace="http://schemas.microsoft.com/office/2006/metadata/properties" ma:root="true" ma:fieldsID="c965be45af67d0f6247725d0f847a3a4" ns2:_="" ns3:_="">
    <xsd:import namespace="fbaa9822-780a-49df-b6ad-cfbf436d1b16"/>
    <xsd:import namespace="7b6a0532-77ab-4744-b834-053048d14776"/>
    <xsd:element name="properties">
      <xsd:complexType>
        <xsd:sequence>
          <xsd:element name="documentManagement">
            <xsd:complexType>
              <xsd:all>
                <xsd:element ref="ns2:type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aa9822-780a-49df-b6ad-cfbf436d1b16" elementFormDefault="qualified">
    <xsd:import namespace="http://schemas.microsoft.com/office/2006/documentManagement/types"/>
    <xsd:import namespace="http://schemas.microsoft.com/office/infopath/2007/PartnerControls"/>
    <xsd:element name="type" ma:index="8" nillable="true" ma:displayName="Бланки" ma:default="(нет)" ma:format="Dropdown" ma:internalName="type">
      <xsd:simpleType>
        <xsd:restriction base="dms:Choice">
          <xsd:enumeration value="(нет)"/>
          <xsd:enumeration value="документы для оформления приема на работу"/>
          <xsd:enumeration value="документы для оформления загранпаспорта"/>
          <xsd:enumeration value="документы о переводе в ООО &quot;РН-УфаНИПИнефть&quot;"/>
          <xsd:enumeration value="должностные инструкции и положения о подразделениях"/>
          <xsd:enumeration value="доплаты, система премирования"/>
          <xsd:enumeration value="ДМС"/>
          <xsd:enumeration value="другие"/>
          <xsd:enumeration value="закупки"/>
          <xsd:enumeration value="заявки"/>
          <xsd:enumeration value="заявки в службу безопасности НК &quot;Роснефть&quot;"/>
          <xsd:enumeration value="кадровые перемещения"/>
          <xsd:enumeration value="командировки"/>
          <xsd:enumeration value="компенсация найма жилья"/>
          <xsd:enumeration value="медосмотры"/>
          <xsd:enumeration value="официальные"/>
          <xsd:enumeration value="оформление договоров ГПХ"/>
          <xsd:enumeration value="оформление отпуска, отгула"/>
          <xsd:enumeration value="оформление пропусков"/>
          <xsd:enumeration value="оформление работы в выходные дни"/>
          <xsd:enumeration value="пособия на детей"/>
          <xsd:enumeration value="СанКур"/>
          <xsd:enumeration value="служебные записки"/>
          <xsd:enumeration value="справка"/>
          <xsd:enumeration value="формы заявлений по кадровым вопросам"/>
          <xsd:enumeration value="шаблоны НИР"/>
          <xsd:enumeration value="заявки по информационной безопасности"/>
          <xsd:enumeration value="заявки на предоставление доступа к информационным системам и к ресурсам сети Интернет"/>
          <xsd:enumeration value="заявки по инфраструктуре"/>
          <xsd:enumeration value="социальные выплаты"/>
          <xsd:enumeration value="-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6a0532-77ab-4744-b834-053048d14776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Общий доступ с использованием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ype xmlns="fbaa9822-780a-49df-b6ad-cfbf436d1b16">(нет)</type>
  </documentManagement>
</p:properties>
</file>

<file path=customXml/itemProps1.xml><?xml version="1.0" encoding="utf-8"?>
<ds:datastoreItem xmlns:ds="http://schemas.openxmlformats.org/officeDocument/2006/customXml" ds:itemID="{5AD81B8B-47E0-4115-B977-3BD490445E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aa9822-780a-49df-b6ad-cfbf436d1b16"/>
    <ds:schemaRef ds:uri="7b6a0532-77ab-4744-b834-053048d147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867CA2-20AA-4BE3-9B69-D722BDADC0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F58002-D555-407C-A403-D35012FD8293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7b6a0532-77ab-4744-b834-053048d14776"/>
    <ds:schemaRef ds:uri="http://purl.org/dc/terms/"/>
    <ds:schemaRef ds:uri="http://schemas.microsoft.com/office/2006/metadata/properties"/>
    <ds:schemaRef ds:uri="http://purl.org/dc/dcmitype/"/>
    <ds:schemaRef ds:uri="fbaa9822-780a-49df-b6ad-cfbf436d1b16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201</Words>
  <Application>Microsoft Office PowerPoint</Application>
  <PresentationFormat>Экран (16:9)</PresentationFormat>
  <Paragraphs>20</Paragraphs>
  <Slides>3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6" baseType="lpstr">
      <vt:lpstr>Тема Office</vt:lpstr>
      <vt:lpstr>Специальное оформление</vt:lpstr>
      <vt:lpstr>Лист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Вандышева Наталья</dc:creator>
  <cp:lastModifiedBy>Курылёв Роман Александрович, тел. 86(717)5389</cp:lastModifiedBy>
  <cp:revision>135</cp:revision>
  <cp:lastPrinted>2021-04-05T08:52:53Z</cp:lastPrinted>
  <dcterms:created xsi:type="dcterms:W3CDTF">2019-04-16T08:06:32Z</dcterms:created>
  <dcterms:modified xsi:type="dcterms:W3CDTF">2024-03-13T06:28:19Z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0x0101008D69665D4200DA408798F9B78B723025</vt:lpwstr>
  </property>
</Properties>
</file>