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70" r:id="rId13"/>
    <p:sldId id="269" r:id="rId14"/>
    <p:sldId id="258" r:id="rId15"/>
    <p:sldId id="272" r:id="rId16"/>
    <p:sldId id="273" r:id="rId17"/>
    <p:sldId id="274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E9AB44F-0682-4919-B8EA-3EB5C8EFBB57}">
          <p14:sldIdLst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71"/>
            <p14:sldId id="270"/>
            <p14:sldId id="269"/>
            <p14:sldId id="258"/>
            <p14:sldId id="272"/>
            <p14:sldId id="273"/>
            <p14:sldId id="274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0D50D-7B29-4B98-AD29-7BA140C2554C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B37E0-5AB2-46D2-B260-5E35E7FF1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923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299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123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105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84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9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4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43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93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39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627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124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86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8FC2F-BF3B-43AD-9DE4-876839345C38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F728D-8D56-42D5-B7FF-BD1418DE1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724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projectlombok.org/" TargetMode="External"/><Relationship Id="rId3" Type="http://schemas.openxmlformats.org/officeDocument/2006/relationships/hyperlink" Target="https://spring.io/projects/spring-boot" TargetMode="External"/><Relationship Id="rId7" Type="http://schemas.openxmlformats.org/officeDocument/2006/relationships/hyperlink" Target="https://dev.mysql.com/doc/" TargetMode="External"/><Relationship Id="rId2" Type="http://schemas.openxmlformats.org/officeDocument/2006/relationships/hyperlink" Target="https://www.coingecko.com/en/api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eactjs.org/docs/getting-started.html" TargetMode="External"/><Relationship Id="rId5" Type="http://schemas.openxmlformats.org/officeDocument/2006/relationships/hyperlink" Target="https://www.chartjs.org/docs/latest/" TargetMode="External"/><Relationship Id="rId10" Type="http://schemas.openxmlformats.org/officeDocument/2006/relationships/hyperlink" Target="https://bitcoinmagazine.com/guides/security" TargetMode="External"/><Relationship Id="rId4" Type="http://schemas.openxmlformats.org/officeDocument/2006/relationships/hyperlink" Target="https://spring.io/projects/spring-security" TargetMode="External"/><Relationship Id="rId9" Type="http://schemas.openxmlformats.org/officeDocument/2006/relationships/hyperlink" Target="https://openai.com/chatgpt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subTitle" idx="1"/>
          </p:nvPr>
        </p:nvSpPr>
        <p:spPr>
          <a:xfrm>
            <a:off x="1601271" y="2536539"/>
            <a:ext cx="9144000" cy="81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CRYPTOCURRENCY TRADING PLATFORM</a:t>
            </a:r>
            <a:endParaRPr sz="2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647942" y="3628990"/>
            <a:ext cx="4016061" cy="41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 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3"/>
          <p:cNvSpPr txBox="1"/>
          <p:nvPr/>
        </p:nvSpPr>
        <p:spPr>
          <a:xfrm>
            <a:off x="3647942" y="4390495"/>
            <a:ext cx="4016061" cy="819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K.VINOD KUMAR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en-IN" sz="22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Professor, 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M.Tech</a:t>
            </a:r>
            <a:r>
              <a:rPr lang="en-IN" sz="2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IN" sz="22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Ph.D</a:t>
            </a:r>
            <a:endParaRPr sz="22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8052516" y="5336392"/>
            <a:ext cx="4016061" cy="90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400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.SHANTHI(R190664)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P.UDAYA SILPA(R190077)</a:t>
            </a:r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285" y="70856"/>
            <a:ext cx="11229975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2477572" y="1647792"/>
            <a:ext cx="7391399" cy="41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ENGINEERING</a:t>
            </a:r>
            <a:endParaRPr sz="2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0560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31261"/>
            <a:ext cx="10515600" cy="12621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469" y="1722513"/>
            <a:ext cx="4624251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user has a detailed profile containing personal information such as: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Name, Email, Date of Birth, Nationality, Address, City, Postcode, and Country.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and update their profile details securely.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profile ensures personalized user experience and identity verification.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data is securely stored and handled in compliance with privacy standards.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5" t="12681" r="19502" b="12363"/>
          <a:stretch/>
        </p:blipFill>
        <p:spPr>
          <a:xfrm>
            <a:off x="4998720" y="1497874"/>
            <a:ext cx="6955212" cy="471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248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14" t="18016" r="2571" b="7662"/>
          <a:stretch/>
        </p:blipFill>
        <p:spPr>
          <a:xfrm>
            <a:off x="5669281" y="1391247"/>
            <a:ext cx="5939245" cy="509451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 txBox="1">
            <a:spLocks/>
          </p:cNvSpPr>
          <p:nvPr/>
        </p:nvSpPr>
        <p:spPr>
          <a:xfrm>
            <a:off x="696686" y="129135"/>
            <a:ext cx="10515600" cy="126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Module-2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40091" y="1584124"/>
            <a:ext cx="496793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displays real-time data for each cryptocurrency (e.g., Bitcoin,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Tether) using interactive area charts.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Charts represent key metrics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market fluctuations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 time.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visually compare performance and analyze patterns for better trading decisions.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Charts update dynamically, ensuring users always see the latest market movements.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 design allows users to hover for exact values and time-based insights.</a:t>
            </a:r>
          </a:p>
        </p:txBody>
      </p:sp>
    </p:spTree>
    <p:extLst>
      <p:ext uri="{BB962C8B-B14F-4D97-AF65-F5344CB8AC3E}">
        <p14:creationId xmlns:p14="http://schemas.microsoft.com/office/powerpoint/2010/main" val="3780659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0" r="48929" b="7281"/>
          <a:stretch/>
        </p:blipFill>
        <p:spPr>
          <a:xfrm>
            <a:off x="5930537" y="1458912"/>
            <a:ext cx="5991497" cy="522056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 txBox="1">
            <a:spLocks/>
          </p:cNvSpPr>
          <p:nvPr/>
        </p:nvSpPr>
        <p:spPr>
          <a:xfrm>
            <a:off x="696686" y="148679"/>
            <a:ext cx="10515600" cy="126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Module-2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3758" y="1531320"/>
            <a:ext cx="5130357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homepage displays real-time data for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cryptocurrencies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including Bitcoin,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Tether, and more.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details shown include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name, symbol, current price, market cap, 24h volume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 change %.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is presented in a structured layout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cards or tables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quick readability.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search, filter, and 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cryptocurrencies based on various metrics.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homepage serves as a dashboard for quick insights and easy navigation to trading and analysis features.</a:t>
            </a:r>
          </a:p>
        </p:txBody>
      </p:sp>
    </p:spTree>
    <p:extLst>
      <p:ext uri="{BB962C8B-B14F-4D97-AF65-F5344CB8AC3E}">
        <p14:creationId xmlns:p14="http://schemas.microsoft.com/office/powerpoint/2010/main" val="2498500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1" r="59214" b="7281"/>
          <a:stretch/>
        </p:blipFill>
        <p:spPr>
          <a:xfrm>
            <a:off x="6723018" y="1056261"/>
            <a:ext cx="4972594" cy="54864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 txBox="1">
            <a:spLocks/>
          </p:cNvSpPr>
          <p:nvPr/>
        </p:nvSpPr>
        <p:spPr>
          <a:xfrm>
            <a:off x="696686" y="131261"/>
            <a:ext cx="10515600" cy="126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Module-2</a:t>
            </a:r>
          </a:p>
        </p:txBody>
      </p:sp>
      <p:sp>
        <p:nvSpPr>
          <p:cNvPr id="4" name="Rectangle 3"/>
          <p:cNvSpPr/>
          <p:nvPr/>
        </p:nvSpPr>
        <p:spPr>
          <a:xfrm>
            <a:off x="627018" y="1611197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 &amp; Navigation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fixed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allows smooth navigation across key sections of the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Sidebar includes:</a:t>
            </a:r>
            <a:b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Watchlist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Details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Withdrawal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section icon is clearly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intuitive access and user-friendly interaction.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layout ensures easy switching between features without losing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with responsiveness for seamless use on both desktop and mobile devices.</a:t>
            </a:r>
          </a:p>
        </p:txBody>
      </p:sp>
    </p:spTree>
    <p:extLst>
      <p:ext uri="{BB962C8B-B14F-4D97-AF65-F5344CB8AC3E}">
        <p14:creationId xmlns:p14="http://schemas.microsoft.com/office/powerpoint/2010/main" val="2782442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63" r="61081" b="11191"/>
          <a:stretch/>
        </p:blipFill>
        <p:spPr>
          <a:xfrm>
            <a:off x="6470468" y="1690688"/>
            <a:ext cx="4253733" cy="464230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 txBox="1">
            <a:spLocks/>
          </p:cNvSpPr>
          <p:nvPr/>
        </p:nvSpPr>
        <p:spPr>
          <a:xfrm>
            <a:off x="696686" y="131261"/>
            <a:ext cx="10515600" cy="126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Module-3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96686" y="1690688"/>
            <a:ext cx="4937760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Details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supports secure payment processing for buying and trading cryptocurrencies.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handle deposits and payments.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view their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history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including dates, amounts, and payment methods.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payment data is encrypted and processed in compliance with security standards.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payment modes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UPI, credit/debit cards, and net banking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616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 txBox="1">
            <a:spLocks/>
          </p:cNvSpPr>
          <p:nvPr/>
        </p:nvSpPr>
        <p:spPr>
          <a:xfrm>
            <a:off x="696686" y="131261"/>
            <a:ext cx="10515600" cy="126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9907" y="1553433"/>
            <a:ext cx="8910917" cy="3831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cryptocurrency trading platform successfully provides a secure and user-friendly environment for trading digital currencies.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market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buying and selling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intuitive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 effective market interaction.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is reinforced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2FA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JWT session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assistance.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of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CoinGecko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reliable data and secure trade execution.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demonstrates the potential of modern web technologies to create a comprehensive, secure trading solution.</a:t>
            </a:r>
          </a:p>
        </p:txBody>
      </p:sp>
    </p:spTree>
    <p:extLst>
      <p:ext uri="{BB962C8B-B14F-4D97-AF65-F5344CB8AC3E}">
        <p14:creationId xmlns:p14="http://schemas.microsoft.com/office/powerpoint/2010/main" val="65333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 txBox="1">
            <a:spLocks/>
          </p:cNvSpPr>
          <p:nvPr/>
        </p:nvSpPr>
        <p:spPr>
          <a:xfrm>
            <a:off x="696686" y="131261"/>
            <a:ext cx="10515600" cy="126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96686" y="1641518"/>
            <a:ext cx="1001613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price alerts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trading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features to personalize buying/selling based on market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NLP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handling more complex queries and offering personalized assistance.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multi-signature authentication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encryption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enhanced security.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improvements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caching mechanisms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 balancing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reliability during high traffic.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Expansion to support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cryptocurrencies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integrate with additional exchanges, and enable features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margin trading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enhancements will help scale the platform and ensure its competitiveness in the growing cryptocurrency market.</a:t>
            </a:r>
          </a:p>
        </p:txBody>
      </p:sp>
    </p:spTree>
    <p:extLst>
      <p:ext uri="{BB962C8B-B14F-4D97-AF65-F5344CB8AC3E}">
        <p14:creationId xmlns:p14="http://schemas.microsoft.com/office/powerpoint/2010/main" val="39615791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 txBox="1">
            <a:spLocks/>
          </p:cNvSpPr>
          <p:nvPr/>
        </p:nvSpPr>
        <p:spPr>
          <a:xfrm>
            <a:off x="696686" y="131261"/>
            <a:ext cx="10515600" cy="1262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1335742" y="1503472"/>
            <a:ext cx="8615082" cy="378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CoinGecko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API Documentation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https://www.coingecko.com/en/api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Documentation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https://spring.io/projects/spring-boot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Security Documentation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https://spring.io/projects/spring-security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.js Documentation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https://www.chartjs.org/docs/latest/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 Documentation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https://reactjs.org/docs/getting-started.html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Documentation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https://dev.mysql.com/doc/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Lombok Documentation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https://projectlombok.org/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(GPT) Model Overview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https://openai.com/chatgpt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Security Best Practices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10"/>
              </a:rPr>
              <a:t>https://bitcoinmagazine.com/guides/security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425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0F1D-D7AB-869C-3744-A5B6A623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2468" y="1846931"/>
            <a:ext cx="8787064" cy="3164138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1716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9931" y="1973521"/>
            <a:ext cx="10711543" cy="4191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Cryptocurrency Trading Platform is a comprehensive solution for secure and real-time cryptocurrency trading.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 (backend)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 (frontend)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seamless performance and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CoinGecko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provide accurate market data, price fluctuations, and trading volume.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Two-Factor Authentication (2FA)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OTP-based login for enhanced security.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dashboard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top 50 cryptocurrencies with dynamic visualizations.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secure wallet management, transaction history logging, and interactive trading.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user support, answering crypto-related queries instantly.</a:t>
            </a:r>
          </a:p>
        </p:txBody>
      </p:sp>
    </p:spTree>
    <p:extLst>
      <p:ext uri="{BB962C8B-B14F-4D97-AF65-F5344CB8AC3E}">
        <p14:creationId xmlns:p14="http://schemas.microsoft.com/office/powerpoint/2010/main" val="89844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29789" y="1492913"/>
            <a:ext cx="76226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Chat Bot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Responds to user queries using real-time crypto data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CoinGecko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Buy &amp; Sell Cryptocurrency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Intuitive UI for executing crypto transactions seamlessly.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Management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Track performance and monitor investment growth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Wallet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Wallet-to-wallet transfer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Withdrawals to bank accounts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Balance top-ups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Transaction History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View complete withdrawal and wallet transaction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 Coin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Instantly search and view cryptocurrency details for smart trading.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&amp; Security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Secure registration/login with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2FA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 recovery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via email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95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1930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28539" y="884988"/>
            <a:ext cx="1111932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trading platforms are facing major challenges in security, data accessibility, and user experience.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rising interest in digital assets, there's a growing demand for platforms that offer both security and simplicity.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existing systems lack robust authentication, leading to risks of unauthorized access and fraud.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platform introduces Two-Factor Authentication (2FA) using email-based OTPs to enhance account security.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for the top 50 cryptocurrencies is integrated to support informed trading decisions with visual insights.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is designed to simplify complex trading operations, making it easier for both beginners and experienced traders.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built-in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assists users with crypto-related queries, reducing the need for external help.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Spring Boot and React.js, the platform ensures performance, reliability, and a smooth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27175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6686" y="1491657"/>
            <a:ext cx="10563497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rising demand for digital assets has inspired the need for a secure and user-friendly trading environment.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deserve a platform where they feel confident managing their investments without technical barriers.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Past incidents of security breaches in crypto exchanges motivated the inclusion of strong authentication like 2FA.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lack of real-time, visual data insights pushed the idea of integrating detailed charts and live market feeds.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There's a clear need for a tool that makes crypto trading approachable for beginners while still powerful for experts.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vision to promote financial literacy, inclusion, and responsible trading drove the development of this platform.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is not just to build a tool, but to create trust, transparency, and empowerment in the crypto space.</a:t>
            </a:r>
          </a:p>
        </p:txBody>
      </p:sp>
    </p:spTree>
    <p:extLst>
      <p:ext uri="{BB962C8B-B14F-4D97-AF65-F5344CB8AC3E}">
        <p14:creationId xmlns:p14="http://schemas.microsoft.com/office/powerpoint/2010/main" val="2039063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8200" y="1680742"/>
            <a:ext cx="8681864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Java Full Stack architecture with React.js (frontend) and Spring Boot (backend).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RESTful APIs for frontend-backend communication.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MySQL database for managing user data and transactions.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2FA with email-based OTP for enhanced security.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crypto data integration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CoinGecko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AI-powered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user assistance.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stack: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React.js, Tailwind CSS,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React Router DOM,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Shadcn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stack: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Spring Boot, Spring Security, Java Mail Sender, Spring Data JPA.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using Chart.js.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Payment integrations: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Razorpay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64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66095"/>
            <a:ext cx="10515600" cy="12621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96686" y="1032615"/>
            <a:ext cx="10563497" cy="549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Issues: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Basic password authentication; lacks robust 2FA.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Limited real-time accuracy and no interactive graphs.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Experience: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Cluttered interfaces; complex navigation for beginners.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 &amp; Support: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 FAQs; no real-time, interactive assistance.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Wallet Management: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Tedious tracking and lack of seamless portfolio management.</a:t>
            </a:r>
          </a:p>
          <a:p>
            <a:pPr>
              <a:lnSpc>
                <a:spcPct val="150000"/>
              </a:lnSpc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Enhancements: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Email-based OTP for Two-Factor Authentication (2FA).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Dynamic graphs for top 50 cryptocurrencies with real-time metrics.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Simple, intuitive design for both novice and experienced traders.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assistance for crypto queries and platform issues.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Wallet Management: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Integrated wallet with easy portfolio and transaction tracking.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&amp; Performance: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with Spring Boot and React.js for high performance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1206608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66095"/>
            <a:ext cx="10515600" cy="12621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48642" y="1285277"/>
            <a:ext cx="4336868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User Registration</a:t>
            </a:r>
          </a:p>
          <a:p>
            <a:pPr>
              <a:lnSpc>
                <a:spcPct val="150000"/>
              </a:lnSpc>
            </a:pP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sign up by providing their name, email, and password.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is securely stored in the database.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registration process ensures only authorized users can access the platform.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reset their password through a secure email link if they forget it.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checks for duplicate accounts using email to prevent multiple registrations.</a:t>
            </a:r>
          </a:p>
          <a:p>
            <a:pPr>
              <a:lnSpc>
                <a:spcPct val="150000"/>
              </a:lnSpc>
            </a:pP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444" y="1428207"/>
            <a:ext cx="695325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888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094A9-8517-EC8C-DC7B-B6AB1C05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86" y="166095"/>
            <a:ext cx="10515600" cy="1262112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Module-1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74469" y="1907178"/>
            <a:ext cx="4624251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Factor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entering username and password, users receive a one-time code (OTP) via email.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OTP must be entered on the platform to complete the login process.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 an extra layer of security, ensuring unauthorized users cannot access accounts even with a password.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OTP expires after a set time to prevent misuse.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664" y="1795870"/>
            <a:ext cx="5000625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937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3538</TotalTime>
  <Words>1601</Words>
  <Application>Microsoft Office PowerPoint</Application>
  <PresentationFormat>Widescreen</PresentationFormat>
  <Paragraphs>154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Abstract</vt:lpstr>
      <vt:lpstr>Key Features</vt:lpstr>
      <vt:lpstr>Introduction</vt:lpstr>
      <vt:lpstr>Motivation</vt:lpstr>
      <vt:lpstr>Technologies Used</vt:lpstr>
      <vt:lpstr>Literature</vt:lpstr>
      <vt:lpstr>Modules</vt:lpstr>
      <vt:lpstr>Module-1</vt:lpstr>
      <vt:lpstr>Module-1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Shanti Baddela</dc:creator>
  <cp:lastModifiedBy>Sreenath</cp:lastModifiedBy>
  <cp:revision>25</cp:revision>
  <dcterms:created xsi:type="dcterms:W3CDTF">2025-04-18T13:40:42Z</dcterms:created>
  <dcterms:modified xsi:type="dcterms:W3CDTF">2025-04-30T03:40:49Z</dcterms:modified>
</cp:coreProperties>
</file>