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47" r:id="rId3"/>
    <p:sldId id="448" r:id="rId4"/>
    <p:sldId id="381" r:id="rId5"/>
    <p:sldId id="383" r:id="rId6"/>
    <p:sldId id="384" r:id="rId7"/>
    <p:sldId id="424" r:id="rId8"/>
    <p:sldId id="385" r:id="rId9"/>
    <p:sldId id="386" r:id="rId10"/>
    <p:sldId id="389" r:id="rId11"/>
    <p:sldId id="390" r:id="rId12"/>
    <p:sldId id="391" r:id="rId13"/>
    <p:sldId id="417" r:id="rId14"/>
    <p:sldId id="392" r:id="rId15"/>
    <p:sldId id="405" r:id="rId16"/>
    <p:sldId id="395" r:id="rId17"/>
    <p:sldId id="403" r:id="rId18"/>
    <p:sldId id="406" r:id="rId19"/>
    <p:sldId id="404" r:id="rId20"/>
    <p:sldId id="397" r:id="rId21"/>
    <p:sldId id="398" r:id="rId22"/>
    <p:sldId id="407" r:id="rId23"/>
    <p:sldId id="418" r:id="rId24"/>
    <p:sldId id="416" r:id="rId25"/>
    <p:sldId id="414" r:id="rId26"/>
    <p:sldId id="415" r:id="rId27"/>
    <p:sldId id="419" r:id="rId28"/>
    <p:sldId id="394" r:id="rId29"/>
    <p:sldId id="408" r:id="rId30"/>
    <p:sldId id="409" r:id="rId31"/>
    <p:sldId id="420" r:id="rId32"/>
    <p:sldId id="410" r:id="rId33"/>
    <p:sldId id="411" r:id="rId34"/>
    <p:sldId id="421" r:id="rId35"/>
    <p:sldId id="422" r:id="rId36"/>
    <p:sldId id="438" r:id="rId37"/>
    <p:sldId id="444" r:id="rId38"/>
    <p:sldId id="439" r:id="rId39"/>
    <p:sldId id="443" r:id="rId40"/>
    <p:sldId id="433" r:id="rId41"/>
    <p:sldId id="436" r:id="rId42"/>
    <p:sldId id="434" r:id="rId43"/>
    <p:sldId id="437" r:id="rId44"/>
    <p:sldId id="442" r:id="rId45"/>
    <p:sldId id="440" r:id="rId46"/>
    <p:sldId id="445" r:id="rId47"/>
    <p:sldId id="430" r:id="rId48"/>
    <p:sldId id="446" r:id="rId49"/>
    <p:sldId id="429" r:id="rId50"/>
    <p:sldId id="423" r:id="rId51"/>
    <p:sldId id="425" r:id="rId52"/>
    <p:sldId id="42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B752B8"/>
    <a:srgbClr val="C8835E"/>
    <a:srgbClr val="D08962"/>
    <a:srgbClr val="FFC3E2"/>
    <a:srgbClr val="ECA1BA"/>
    <a:srgbClr val="BA7F93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E61F7-4CDD-4BA9-89C9-75D60D411D69}" v="140" dt="2023-08-20T12:43:13.3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6484" autoAdjust="0"/>
  </p:normalViewPr>
  <p:slideViewPr>
    <p:cSldViewPr snapToGrid="0">
      <p:cViewPr varScale="1">
        <p:scale>
          <a:sx n="99" d="100"/>
          <a:sy n="99" d="100"/>
        </p:scale>
        <p:origin x="144" y="5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nosa Eugene Osawe" userId="ed2a50fb17d92812" providerId="LiveId" clId="{334D55DD-1DD4-439D-889B-E4D16EB688DA}"/>
    <pc:docChg chg="undo custSel addSld delSld modSld sldOrd">
      <pc:chgData name="Etinosa Eugene Osawe" userId="ed2a50fb17d92812" providerId="LiveId" clId="{334D55DD-1DD4-439D-889B-E4D16EB688DA}" dt="2023-07-21T04:48:03.961" v="5191" actId="20577"/>
      <pc:docMkLst>
        <pc:docMk/>
      </pc:docMkLst>
      <pc:sldChg chg="ord">
        <pc:chgData name="Etinosa Eugene Osawe" userId="ed2a50fb17d92812" providerId="LiveId" clId="{334D55DD-1DD4-439D-889B-E4D16EB688DA}" dt="2023-07-21T03:32:39.383" v="4270"/>
        <pc:sldMkLst>
          <pc:docMk/>
          <pc:sldMk cId="3046752076" sldId="320"/>
        </pc:sldMkLst>
      </pc:sldChg>
      <pc:sldChg chg="modSp mod">
        <pc:chgData name="Etinosa Eugene Osawe" userId="ed2a50fb17d92812" providerId="LiveId" clId="{334D55DD-1DD4-439D-889B-E4D16EB688DA}" dt="2023-07-21T03:33:02.508" v="4272" actId="12"/>
        <pc:sldMkLst>
          <pc:docMk/>
          <pc:sldMk cId="3773399687" sldId="321"/>
        </pc:sldMkLst>
        <pc:spChg chg="mod">
          <ac:chgData name="Etinosa Eugene Osawe" userId="ed2a50fb17d92812" providerId="LiveId" clId="{334D55DD-1DD4-439D-889B-E4D16EB688DA}" dt="2023-07-21T03:32:57.443" v="4271"/>
          <ac:spMkLst>
            <pc:docMk/>
            <pc:sldMk cId="3773399687" sldId="321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33:02.508" v="4272" actId="12"/>
          <ac:spMkLst>
            <pc:docMk/>
            <pc:sldMk cId="3773399687" sldId="321"/>
            <ac:spMk id="4" creationId="{20C5D7C4-4975-ED73-7E02-286361DAD40C}"/>
          </ac:spMkLst>
        </pc:spChg>
      </pc:sldChg>
      <pc:sldChg chg="modSp mod ord">
        <pc:chgData name="Etinosa Eugene Osawe" userId="ed2a50fb17d92812" providerId="LiveId" clId="{334D55DD-1DD4-439D-889B-E4D16EB688DA}" dt="2023-07-18T04:58:07.138" v="3147" actId="14100"/>
        <pc:sldMkLst>
          <pc:docMk/>
          <pc:sldMk cId="542082655" sldId="322"/>
        </pc:sldMkLst>
        <pc:picChg chg="mod">
          <ac:chgData name="Etinosa Eugene Osawe" userId="ed2a50fb17d92812" providerId="LiveId" clId="{334D55DD-1DD4-439D-889B-E4D16EB688DA}" dt="2023-07-18T04:58:07.138" v="3147" actId="14100"/>
          <ac:picMkLst>
            <pc:docMk/>
            <pc:sldMk cId="542082655" sldId="322"/>
            <ac:picMk id="4" creationId="{D37BBB37-AA1D-8A52-CAE3-CA4A81739461}"/>
          </ac:picMkLst>
        </pc:picChg>
      </pc:sldChg>
      <pc:sldChg chg="modSp mod">
        <pc:chgData name="Etinosa Eugene Osawe" userId="ed2a50fb17d92812" providerId="LiveId" clId="{334D55DD-1DD4-439D-889B-E4D16EB688DA}" dt="2023-07-21T03:02:00.255" v="4145" actId="12"/>
        <pc:sldMkLst>
          <pc:docMk/>
          <pc:sldMk cId="3957750068" sldId="323"/>
        </pc:sldMkLst>
        <pc:spChg chg="mod">
          <ac:chgData name="Etinosa Eugene Osawe" userId="ed2a50fb17d92812" providerId="LiveId" clId="{334D55DD-1DD4-439D-889B-E4D16EB688DA}" dt="2023-07-21T03:01:50.954" v="4144"/>
          <ac:spMkLst>
            <pc:docMk/>
            <pc:sldMk cId="3957750068" sldId="323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00.255" v="4145" actId="12"/>
          <ac:spMkLst>
            <pc:docMk/>
            <pc:sldMk cId="3957750068" sldId="323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3:02:38.796" v="4149"/>
        <pc:sldMkLst>
          <pc:docMk/>
          <pc:sldMk cId="1653491081" sldId="326"/>
        </pc:sldMkLst>
        <pc:spChg chg="mod">
          <ac:chgData name="Etinosa Eugene Osawe" userId="ed2a50fb17d92812" providerId="LiveId" clId="{334D55DD-1DD4-439D-889B-E4D16EB688DA}" dt="2023-07-21T03:02:38.796" v="4149"/>
          <ac:spMkLst>
            <pc:docMk/>
            <pc:sldMk cId="1653491081" sldId="32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28.960" v="4148" actId="12"/>
          <ac:spMkLst>
            <pc:docMk/>
            <pc:sldMk cId="1653491081" sldId="326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2:41:42.280" v="3485" actId="20577"/>
        <pc:sldMkLst>
          <pc:docMk/>
          <pc:sldMk cId="1893169013" sldId="327"/>
        </pc:sldMkLst>
        <pc:spChg chg="mod">
          <ac:chgData name="Etinosa Eugene Osawe" userId="ed2a50fb17d92812" providerId="LiveId" clId="{334D55DD-1DD4-439D-889B-E4D16EB688DA}" dt="2023-07-21T02:41:42.280" v="3485" actId="20577"/>
          <ac:spMkLst>
            <pc:docMk/>
            <pc:sldMk cId="1893169013" sldId="327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2:41:02.146" v="3437" actId="20577"/>
          <ac:spMkLst>
            <pc:docMk/>
            <pc:sldMk cId="1893169013" sldId="327"/>
            <ac:spMk id="6" creationId="{EF69C078-EA12-1448-F1C4-4E517CF81E94}"/>
          </ac:spMkLst>
        </pc:spChg>
      </pc:sldChg>
      <pc:sldChg chg="modSp mod">
        <pc:chgData name="Etinosa Eugene Osawe" userId="ed2a50fb17d92812" providerId="LiveId" clId="{334D55DD-1DD4-439D-889B-E4D16EB688DA}" dt="2023-07-21T03:04:14.039" v="4197" actId="20577"/>
        <pc:sldMkLst>
          <pc:docMk/>
          <pc:sldMk cId="3789465086" sldId="328"/>
        </pc:sldMkLst>
        <pc:spChg chg="mod">
          <ac:chgData name="Etinosa Eugene Osawe" userId="ed2a50fb17d92812" providerId="LiveId" clId="{334D55DD-1DD4-439D-889B-E4D16EB688DA}" dt="2023-07-21T03:04:14.039" v="4197" actId="20577"/>
          <ac:spMkLst>
            <pc:docMk/>
            <pc:sldMk cId="3789465086" sldId="328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1:10.107" v="4141" actId="12"/>
          <ac:spMkLst>
            <pc:docMk/>
            <pc:sldMk cId="3789465086" sldId="328"/>
            <ac:spMk id="3" creationId="{24FA142A-66AD-BD09-90F1-E3F4C6CFEF80}"/>
          </ac:spMkLst>
        </pc:spChg>
      </pc:sldChg>
      <pc:sldChg chg="modSp mod ord">
        <pc:chgData name="Etinosa Eugene Osawe" userId="ed2a50fb17d92812" providerId="LiveId" clId="{334D55DD-1DD4-439D-889B-E4D16EB688DA}" dt="2023-07-21T03:03:27.431" v="4152"/>
        <pc:sldMkLst>
          <pc:docMk/>
          <pc:sldMk cId="4141622478" sldId="329"/>
        </pc:sldMkLst>
        <pc:spChg chg="mod">
          <ac:chgData name="Etinosa Eugene Osawe" userId="ed2a50fb17d92812" providerId="LiveId" clId="{334D55DD-1DD4-439D-889B-E4D16EB688DA}" dt="2023-07-21T02:47:36.969" v="3656" actId="20577"/>
          <ac:spMkLst>
            <pc:docMk/>
            <pc:sldMk cId="4141622478" sldId="329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2:46:35.079" v="3625" actId="20577"/>
          <ac:spMkLst>
            <pc:docMk/>
            <pc:sldMk cId="4141622478" sldId="329"/>
            <ac:spMk id="5" creationId="{00000000-0000-0000-0000-000000000000}"/>
          </ac:spMkLst>
        </pc:spChg>
      </pc:sldChg>
      <pc:sldChg chg="addSp delSp modSp add del mod">
        <pc:chgData name="Etinosa Eugene Osawe" userId="ed2a50fb17d92812" providerId="LiveId" clId="{334D55DD-1DD4-439D-889B-E4D16EB688DA}" dt="2023-07-06T00:55:35.810" v="2390" actId="22"/>
        <pc:sldMkLst>
          <pc:docMk/>
          <pc:sldMk cId="343197648" sldId="338"/>
        </pc:sldMkLst>
        <pc:spChg chg="mod">
          <ac:chgData name="Etinosa Eugene Osawe" userId="ed2a50fb17d92812" providerId="LiveId" clId="{334D55DD-1DD4-439D-889B-E4D16EB688DA}" dt="2023-07-06T00:54:23.555" v="2387" actId="6549"/>
          <ac:spMkLst>
            <pc:docMk/>
            <pc:sldMk cId="343197648" sldId="338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06T00:54:27.674" v="2389" actId="20577"/>
          <ac:spMkLst>
            <pc:docMk/>
            <pc:sldMk cId="343197648" sldId="338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7-06T00:53:51.427" v="2325" actId="478"/>
          <ac:picMkLst>
            <pc:docMk/>
            <pc:sldMk cId="343197648" sldId="338"/>
            <ac:picMk id="5" creationId="{CEE3074F-9FF5-42A9-0821-94DA4E4DA9BF}"/>
          </ac:picMkLst>
        </pc:picChg>
        <pc:picChg chg="add">
          <ac:chgData name="Etinosa Eugene Osawe" userId="ed2a50fb17d92812" providerId="LiveId" clId="{334D55DD-1DD4-439D-889B-E4D16EB688DA}" dt="2023-07-06T00:55:35.810" v="2390" actId="22"/>
          <ac:picMkLst>
            <pc:docMk/>
            <pc:sldMk cId="343197648" sldId="338"/>
            <ac:picMk id="6" creationId="{01A28F55-896C-5D9B-4E14-5D07053D0FAC}"/>
          </ac:picMkLst>
        </pc:picChg>
      </pc:sldChg>
      <pc:sldChg chg="modSp mod">
        <pc:chgData name="Etinosa Eugene Osawe" userId="ed2a50fb17d92812" providerId="LiveId" clId="{334D55DD-1DD4-439D-889B-E4D16EB688DA}" dt="2023-07-21T03:30:16.157" v="4257" actId="20577"/>
        <pc:sldMkLst>
          <pc:docMk/>
          <pc:sldMk cId="4215357622" sldId="350"/>
        </pc:sldMkLst>
        <pc:spChg chg="mod">
          <ac:chgData name="Etinosa Eugene Osawe" userId="ed2a50fb17d92812" providerId="LiveId" clId="{334D55DD-1DD4-439D-889B-E4D16EB688DA}" dt="2023-07-21T03:30:16.157" v="4257" actId="20577"/>
          <ac:spMkLst>
            <pc:docMk/>
            <pc:sldMk cId="4215357622" sldId="350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3:31:27.348" v="4264" actId="1076"/>
        <pc:sldMkLst>
          <pc:docMk/>
          <pc:sldMk cId="2078858150" sldId="351"/>
        </pc:sldMkLst>
        <pc:spChg chg="mod">
          <ac:chgData name="Etinosa Eugene Osawe" userId="ed2a50fb17d92812" providerId="LiveId" clId="{334D55DD-1DD4-439D-889B-E4D16EB688DA}" dt="2023-07-21T03:31:27.348" v="4264" actId="1076"/>
          <ac:spMkLst>
            <pc:docMk/>
            <pc:sldMk cId="2078858150" sldId="351"/>
            <ac:spMk id="8" creationId="{A7CEC001-C736-18E4-63F4-141555A3668B}"/>
          </ac:spMkLst>
        </pc:spChg>
      </pc:sldChg>
      <pc:sldChg chg="modSp mod">
        <pc:chgData name="Etinosa Eugene Osawe" userId="ed2a50fb17d92812" providerId="LiveId" clId="{334D55DD-1DD4-439D-889B-E4D16EB688DA}" dt="2023-07-21T03:05:01.877" v="4201" actId="1076"/>
        <pc:sldMkLst>
          <pc:docMk/>
          <pc:sldMk cId="1914108884" sldId="356"/>
        </pc:sldMkLst>
        <pc:spChg chg="mod">
          <ac:chgData name="Etinosa Eugene Osawe" userId="ed2a50fb17d92812" providerId="LiveId" clId="{334D55DD-1DD4-439D-889B-E4D16EB688DA}" dt="2023-07-21T03:04:51.973" v="4199"/>
          <ac:spMkLst>
            <pc:docMk/>
            <pc:sldMk cId="1914108884" sldId="35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5:01.877" v="4201" actId="1076"/>
          <ac:spMkLst>
            <pc:docMk/>
            <pc:sldMk cId="1914108884" sldId="356"/>
            <ac:spMk id="3" creationId="{24FA142A-66AD-BD09-90F1-E3F4C6CFEF80}"/>
          </ac:spMkLst>
        </pc:spChg>
        <pc:picChg chg="mod">
          <ac:chgData name="Etinosa Eugene Osawe" userId="ed2a50fb17d92812" providerId="LiveId" clId="{334D55DD-1DD4-439D-889B-E4D16EB688DA}" dt="2023-07-21T03:04:57.388" v="4200" actId="1076"/>
          <ac:picMkLst>
            <pc:docMk/>
            <pc:sldMk cId="1914108884" sldId="356"/>
            <ac:picMk id="7" creationId="{5ED0C919-388B-68F7-3F5E-9BB8165D7959}"/>
          </ac:picMkLst>
        </pc:picChg>
      </pc:sldChg>
      <pc:sldChg chg="modSp">
        <pc:chgData name="Etinosa Eugene Osawe" userId="ed2a50fb17d92812" providerId="LiveId" clId="{334D55DD-1DD4-439D-889B-E4D16EB688DA}" dt="2023-07-21T03:29:12.407" v="4202"/>
        <pc:sldMkLst>
          <pc:docMk/>
          <pc:sldMk cId="2355332014" sldId="357"/>
        </pc:sldMkLst>
        <pc:spChg chg="mod">
          <ac:chgData name="Etinosa Eugene Osawe" userId="ed2a50fb17d92812" providerId="LiveId" clId="{334D55DD-1DD4-439D-889B-E4D16EB688DA}" dt="2023-07-21T03:29:12.407" v="4202"/>
          <ac:spMkLst>
            <pc:docMk/>
            <pc:sldMk cId="2355332014" sldId="357"/>
            <ac:spMk id="2" creationId="{00000000-0000-0000-0000-000000000000}"/>
          </ac:spMkLst>
        </pc:spChg>
      </pc:sldChg>
      <pc:sldChg chg="delSp modSp mod ord modNotesTx">
        <pc:chgData name="Etinosa Eugene Osawe" userId="ed2a50fb17d92812" providerId="LiveId" clId="{334D55DD-1DD4-439D-889B-E4D16EB688DA}" dt="2023-07-21T03:35:27.678" v="4275" actId="20577"/>
        <pc:sldMkLst>
          <pc:docMk/>
          <pc:sldMk cId="3903376869" sldId="358"/>
        </pc:sldMkLst>
        <pc:spChg chg="mod">
          <ac:chgData name="Etinosa Eugene Osawe" userId="ed2a50fb17d92812" providerId="LiveId" clId="{334D55DD-1DD4-439D-889B-E4D16EB688DA}" dt="2023-07-06T01:37:01.916" v="2476" actId="20577"/>
          <ac:spMkLst>
            <pc:docMk/>
            <pc:sldMk cId="3903376869" sldId="358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3:35:27.678" v="4275" actId="20577"/>
          <ac:spMkLst>
            <pc:docMk/>
            <pc:sldMk cId="3903376869" sldId="358"/>
            <ac:spMk id="3" creationId="{0A52F150-BCAC-6D32-5251-96A79F73138C}"/>
          </ac:spMkLst>
        </pc:spChg>
        <pc:picChg chg="del mod">
          <ac:chgData name="Etinosa Eugene Osawe" userId="ed2a50fb17d92812" providerId="LiveId" clId="{334D55DD-1DD4-439D-889B-E4D16EB688DA}" dt="2023-07-06T01:38:12.669" v="2544" actId="478"/>
          <ac:picMkLst>
            <pc:docMk/>
            <pc:sldMk cId="3903376869" sldId="358"/>
            <ac:picMk id="6" creationId="{CBD71E4D-518A-948C-5F28-18318B7DEC51}"/>
          </ac:picMkLst>
        </pc:picChg>
      </pc:sldChg>
      <pc:sldChg chg="del">
        <pc:chgData name="Etinosa Eugene Osawe" userId="ed2a50fb17d92812" providerId="LiveId" clId="{334D55DD-1DD4-439D-889B-E4D16EB688DA}" dt="2023-07-06T00:37:56.543" v="2237" actId="2696"/>
        <pc:sldMkLst>
          <pc:docMk/>
          <pc:sldMk cId="1898772231" sldId="359"/>
        </pc:sldMkLst>
      </pc:sldChg>
      <pc:sldChg chg="modSp mod">
        <pc:chgData name="Etinosa Eugene Osawe" userId="ed2a50fb17d92812" providerId="LiveId" clId="{334D55DD-1DD4-439D-889B-E4D16EB688DA}" dt="2023-07-06T00:56:23.045" v="2392" actId="20577"/>
        <pc:sldMkLst>
          <pc:docMk/>
          <pc:sldMk cId="1000252172" sldId="362"/>
        </pc:sldMkLst>
        <pc:spChg chg="mod">
          <ac:chgData name="Etinosa Eugene Osawe" userId="ed2a50fb17d92812" providerId="LiveId" clId="{334D55DD-1DD4-439D-889B-E4D16EB688DA}" dt="2023-06-29T15:43:48.103" v="82" actId="20577"/>
          <ac:spMkLst>
            <pc:docMk/>
            <pc:sldMk cId="1000252172" sldId="362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06T00:56:23.045" v="2392" actId="20577"/>
          <ac:spMkLst>
            <pc:docMk/>
            <pc:sldMk cId="1000252172" sldId="362"/>
            <ac:spMk id="3" creationId="{0A52F150-BCAC-6D32-5251-96A79F73138C}"/>
          </ac:spMkLst>
        </pc:spChg>
      </pc:sldChg>
      <pc:sldChg chg="addSp modSp mod">
        <pc:chgData name="Etinosa Eugene Osawe" userId="ed2a50fb17d92812" providerId="LiveId" clId="{334D55DD-1DD4-439D-889B-E4D16EB688DA}" dt="2023-07-21T02:56:13.786" v="4139" actId="20577"/>
        <pc:sldMkLst>
          <pc:docMk/>
          <pc:sldMk cId="730631578" sldId="364"/>
        </pc:sldMkLst>
        <pc:spChg chg="add mod">
          <ac:chgData name="Etinosa Eugene Osawe" userId="ed2a50fb17d92812" providerId="LiveId" clId="{334D55DD-1DD4-439D-889B-E4D16EB688DA}" dt="2023-07-21T02:56:13.786" v="4139" actId="20577"/>
          <ac:spMkLst>
            <pc:docMk/>
            <pc:sldMk cId="730631578" sldId="364"/>
            <ac:spMk id="6" creationId="{3B6E4379-C841-B59A-D260-2CA48E4743D7}"/>
          </ac:spMkLst>
        </pc:spChg>
      </pc:sldChg>
      <pc:sldChg chg="modSp mod">
        <pc:chgData name="Etinosa Eugene Osawe" userId="ed2a50fb17d92812" providerId="LiveId" clId="{334D55DD-1DD4-439D-889B-E4D16EB688DA}" dt="2023-07-21T03:02:46.755" v="4150" actId="20577"/>
        <pc:sldMkLst>
          <pc:docMk/>
          <pc:sldMk cId="4094815048" sldId="365"/>
        </pc:sldMkLst>
        <pc:spChg chg="mod">
          <ac:chgData name="Etinosa Eugene Osawe" userId="ed2a50fb17d92812" providerId="LiveId" clId="{334D55DD-1DD4-439D-889B-E4D16EB688DA}" dt="2023-07-21T03:02:46.755" v="4150" actId="20577"/>
          <ac:spMkLst>
            <pc:docMk/>
            <pc:sldMk cId="4094815048" sldId="365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12.051" v="4146" actId="12"/>
          <ac:spMkLst>
            <pc:docMk/>
            <pc:sldMk cId="4094815048" sldId="365"/>
            <ac:spMk id="4" creationId="{F2B51A36-0AAE-2174-2477-BAC738AABB63}"/>
          </ac:spMkLst>
        </pc:spChg>
        <pc:spChg chg="mod">
          <ac:chgData name="Etinosa Eugene Osawe" userId="ed2a50fb17d92812" providerId="LiveId" clId="{334D55DD-1DD4-439D-889B-E4D16EB688DA}" dt="2023-07-21T02:50:04.746" v="3713" actId="14100"/>
          <ac:spMkLst>
            <pc:docMk/>
            <pc:sldMk cId="4094815048" sldId="365"/>
            <ac:spMk id="8" creationId="{1D1C2A36-CAB3-CB69-A1E3-43485DA2EC77}"/>
          </ac:spMkLst>
        </pc:spChg>
        <pc:cxnChg chg="mod">
          <ac:chgData name="Etinosa Eugene Osawe" userId="ed2a50fb17d92812" providerId="LiveId" clId="{334D55DD-1DD4-439D-889B-E4D16EB688DA}" dt="2023-07-21T02:50:10.770" v="3714" actId="14100"/>
          <ac:cxnSpMkLst>
            <pc:docMk/>
            <pc:sldMk cId="4094815048" sldId="365"/>
            <ac:cxnSpMk id="6" creationId="{72C85B34-F990-B903-17B3-02A3716C8020}"/>
          </ac:cxnSpMkLst>
        </pc:cxnChg>
      </pc:sldChg>
      <pc:sldChg chg="addSp delSp modSp mod ord">
        <pc:chgData name="Etinosa Eugene Osawe" userId="ed2a50fb17d92812" providerId="LiveId" clId="{334D55DD-1DD4-439D-889B-E4D16EB688DA}" dt="2023-07-18T05:03:26.012" v="3253" actId="14100"/>
        <pc:sldMkLst>
          <pc:docMk/>
          <pc:sldMk cId="2990209675" sldId="366"/>
        </pc:sldMkLst>
        <pc:spChg chg="mod">
          <ac:chgData name="Etinosa Eugene Osawe" userId="ed2a50fb17d92812" providerId="LiveId" clId="{334D55DD-1DD4-439D-889B-E4D16EB688DA}" dt="2023-07-18T04:49:45.094" v="2614" actId="6549"/>
          <ac:spMkLst>
            <pc:docMk/>
            <pc:sldMk cId="2990209675" sldId="36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18T05:01:49.353" v="3241" actId="1076"/>
          <ac:spMkLst>
            <pc:docMk/>
            <pc:sldMk cId="2990209675" sldId="366"/>
            <ac:spMk id="4" creationId="{CC957B3B-6FD3-6831-0D72-077F7E555985}"/>
          </ac:spMkLst>
        </pc:spChg>
        <pc:spChg chg="mod">
          <ac:chgData name="Etinosa Eugene Osawe" userId="ed2a50fb17d92812" providerId="LiveId" clId="{334D55DD-1DD4-439D-889B-E4D16EB688DA}" dt="2023-07-18T04:59:41.876" v="3218" actId="404"/>
          <ac:spMkLst>
            <pc:docMk/>
            <pc:sldMk cId="2990209675" sldId="366"/>
            <ac:spMk id="16" creationId="{9FE77885-2445-0BD3-02DF-4722505A9534}"/>
          </ac:spMkLst>
        </pc:spChg>
        <pc:spChg chg="mod">
          <ac:chgData name="Etinosa Eugene Osawe" userId="ed2a50fb17d92812" providerId="LiveId" clId="{334D55DD-1DD4-439D-889B-E4D16EB688DA}" dt="2023-07-18T04:59:34.267" v="3216" actId="404"/>
          <ac:spMkLst>
            <pc:docMk/>
            <pc:sldMk cId="2990209675" sldId="366"/>
            <ac:spMk id="19" creationId="{3756161D-F479-1678-915D-449FCA1259CE}"/>
          </ac:spMkLst>
        </pc:spChg>
        <pc:picChg chg="add mod">
          <ac:chgData name="Etinosa Eugene Osawe" userId="ed2a50fb17d92812" providerId="LiveId" clId="{334D55DD-1DD4-439D-889B-E4D16EB688DA}" dt="2023-07-18T04:58:38.938" v="3157" actId="1076"/>
          <ac:picMkLst>
            <pc:docMk/>
            <pc:sldMk cId="2990209675" sldId="366"/>
            <ac:picMk id="5" creationId="{1ED35698-2CE3-EA9C-717E-24AE5FC27D6E}"/>
          </ac:picMkLst>
        </pc:picChg>
        <pc:picChg chg="add mod">
          <ac:chgData name="Etinosa Eugene Osawe" userId="ed2a50fb17d92812" providerId="LiveId" clId="{334D55DD-1DD4-439D-889B-E4D16EB688DA}" dt="2023-07-18T05:01:15.570" v="3222" actId="1076"/>
          <ac:picMkLst>
            <pc:docMk/>
            <pc:sldMk cId="2990209675" sldId="366"/>
            <ac:picMk id="7" creationId="{17D57E02-74BB-F361-B8B2-235149C0DD0A}"/>
          </ac:picMkLst>
        </pc:picChg>
        <pc:picChg chg="del">
          <ac:chgData name="Etinosa Eugene Osawe" userId="ed2a50fb17d92812" providerId="LiveId" clId="{334D55DD-1DD4-439D-889B-E4D16EB688DA}" dt="2023-07-18T05:02:16.955" v="3250" actId="478"/>
          <ac:picMkLst>
            <pc:docMk/>
            <pc:sldMk cId="2990209675" sldId="366"/>
            <ac:picMk id="8" creationId="{3620F9F3-BF68-D3A5-A356-E65D5C40A510}"/>
          </ac:picMkLst>
        </pc:picChg>
        <pc:picChg chg="del">
          <ac:chgData name="Etinosa Eugene Osawe" userId="ed2a50fb17d92812" providerId="LiveId" clId="{334D55DD-1DD4-439D-889B-E4D16EB688DA}" dt="2023-07-18T04:58:13.055" v="3148" actId="478"/>
          <ac:picMkLst>
            <pc:docMk/>
            <pc:sldMk cId="2990209675" sldId="366"/>
            <ac:picMk id="18" creationId="{3C31392A-54E5-4564-8A7B-885178B32E91}"/>
          </ac:picMkLst>
        </pc:picChg>
        <pc:picChg chg="add mod">
          <ac:chgData name="Etinosa Eugene Osawe" userId="ed2a50fb17d92812" providerId="LiveId" clId="{334D55DD-1DD4-439D-889B-E4D16EB688DA}" dt="2023-07-18T05:03:26.012" v="3253" actId="14100"/>
          <ac:picMkLst>
            <pc:docMk/>
            <pc:sldMk cId="2990209675" sldId="366"/>
            <ac:picMk id="20" creationId="{1346FE4D-0F26-4526-5525-AE8EAB080096}"/>
          </ac:picMkLst>
        </pc:picChg>
        <pc:picChg chg="del mod">
          <ac:chgData name="Etinosa Eugene Osawe" userId="ed2a50fb17d92812" providerId="LiveId" clId="{334D55DD-1DD4-439D-889B-E4D16EB688DA}" dt="2023-07-18T05:01:06.737" v="3219" actId="478"/>
          <ac:picMkLst>
            <pc:docMk/>
            <pc:sldMk cId="2990209675" sldId="366"/>
            <ac:picMk id="22" creationId="{6FC23B94-6817-C12C-90AB-137CFE1D5426}"/>
          </ac:picMkLst>
        </pc:picChg>
        <pc:cxnChg chg="add mod">
          <ac:chgData name="Etinosa Eugene Osawe" userId="ed2a50fb17d92812" providerId="LiveId" clId="{334D55DD-1DD4-439D-889B-E4D16EB688DA}" dt="2023-07-18T05:02:13.035" v="3249" actId="1076"/>
          <ac:cxnSpMkLst>
            <pc:docMk/>
            <pc:sldMk cId="2990209675" sldId="366"/>
            <ac:cxnSpMk id="9" creationId="{CD59A109-0832-3ABB-FB34-A029D7955153}"/>
          </ac:cxnSpMkLst>
        </pc:cxnChg>
        <pc:cxnChg chg="mod">
          <ac:chgData name="Etinosa Eugene Osawe" userId="ed2a50fb17d92812" providerId="LiveId" clId="{334D55DD-1DD4-439D-889B-E4D16EB688DA}" dt="2023-07-18T05:01:25.602" v="3224" actId="1076"/>
          <ac:cxnSpMkLst>
            <pc:docMk/>
            <pc:sldMk cId="2990209675" sldId="366"/>
            <ac:cxnSpMk id="14" creationId="{19E98637-8A0B-31B8-91E1-E24B10D64142}"/>
          </ac:cxnSpMkLst>
        </pc:cxnChg>
      </pc:sldChg>
      <pc:sldChg chg="modSp mod modNotesTx">
        <pc:chgData name="Etinosa Eugene Osawe" userId="ed2a50fb17d92812" providerId="LiveId" clId="{334D55DD-1DD4-439D-889B-E4D16EB688DA}" dt="2023-07-21T02:43:13.440" v="3496" actId="1076"/>
        <pc:sldMkLst>
          <pc:docMk/>
          <pc:sldMk cId="960489994" sldId="367"/>
        </pc:sldMkLst>
        <pc:spChg chg="mod">
          <ac:chgData name="Etinosa Eugene Osawe" userId="ed2a50fb17d92812" providerId="LiveId" clId="{334D55DD-1DD4-439D-889B-E4D16EB688DA}" dt="2023-07-21T02:43:13.440" v="3496" actId="1076"/>
          <ac:spMkLst>
            <pc:docMk/>
            <pc:sldMk cId="960489994" sldId="367"/>
            <ac:spMk id="6" creationId="{61CC322C-B71B-6ED4-A727-7E97A561DDBE}"/>
          </ac:spMkLst>
        </pc:spChg>
      </pc:sldChg>
      <pc:sldChg chg="modSp mod">
        <pc:chgData name="Etinosa Eugene Osawe" userId="ed2a50fb17d92812" providerId="LiveId" clId="{334D55DD-1DD4-439D-889B-E4D16EB688DA}" dt="2023-07-21T03:30:41.410" v="4261" actId="404"/>
        <pc:sldMkLst>
          <pc:docMk/>
          <pc:sldMk cId="1109502274" sldId="368"/>
        </pc:sldMkLst>
        <pc:spChg chg="mod">
          <ac:chgData name="Etinosa Eugene Osawe" userId="ed2a50fb17d92812" providerId="LiveId" clId="{334D55DD-1DD4-439D-889B-E4D16EB688DA}" dt="2023-07-21T03:30:41.410" v="4261" actId="404"/>
          <ac:spMkLst>
            <pc:docMk/>
            <pc:sldMk cId="1109502274" sldId="368"/>
            <ac:spMk id="5" creationId="{00000000-0000-0000-0000-000000000000}"/>
          </ac:spMkLst>
        </pc:spChg>
      </pc:sldChg>
      <pc:sldChg chg="modSp">
        <pc:chgData name="Etinosa Eugene Osawe" userId="ed2a50fb17d92812" providerId="LiveId" clId="{334D55DD-1DD4-439D-889B-E4D16EB688DA}" dt="2023-07-21T03:04:42.399" v="4198"/>
        <pc:sldMkLst>
          <pc:docMk/>
          <pc:sldMk cId="1556979138" sldId="369"/>
        </pc:sldMkLst>
        <pc:spChg chg="mod">
          <ac:chgData name="Etinosa Eugene Osawe" userId="ed2a50fb17d92812" providerId="LiveId" clId="{334D55DD-1DD4-439D-889B-E4D16EB688DA}" dt="2023-07-21T03:04:42.399" v="4198"/>
          <ac:spMkLst>
            <pc:docMk/>
            <pc:sldMk cId="1556979138" sldId="369"/>
            <ac:spMk id="2" creationId="{00000000-0000-0000-0000-000000000000}"/>
          </ac:spMkLst>
        </pc:spChg>
      </pc:sldChg>
      <pc:sldChg chg="modSp add del mod">
        <pc:chgData name="Etinosa Eugene Osawe" userId="ed2a50fb17d92812" providerId="LiveId" clId="{334D55DD-1DD4-439D-889B-E4D16EB688DA}" dt="2023-07-06T00:34:06.748" v="2177" actId="2696"/>
        <pc:sldMkLst>
          <pc:docMk/>
          <pc:sldMk cId="141560829" sldId="370"/>
        </pc:sldMkLst>
        <pc:spChg chg="mod">
          <ac:chgData name="Etinosa Eugene Osawe" userId="ed2a50fb17d92812" providerId="LiveId" clId="{334D55DD-1DD4-439D-889B-E4D16EB688DA}" dt="2023-06-29T15:42:33.878" v="39" actId="6549"/>
          <ac:spMkLst>
            <pc:docMk/>
            <pc:sldMk cId="141560829" sldId="370"/>
            <ac:spMk id="2" creationId="{F18F85AB-AD3F-44E3-FE3D-DA60AC8F9992}"/>
          </ac:spMkLst>
        </pc:spChg>
      </pc:sldChg>
      <pc:sldChg chg="delSp modSp add mod modNotesTx">
        <pc:chgData name="Etinosa Eugene Osawe" userId="ed2a50fb17d92812" providerId="LiveId" clId="{334D55DD-1DD4-439D-889B-E4D16EB688DA}" dt="2023-07-21T04:27:46.545" v="4832" actId="403"/>
        <pc:sldMkLst>
          <pc:docMk/>
          <pc:sldMk cId="1697979860" sldId="371"/>
        </pc:sldMkLst>
        <pc:spChg chg="mod">
          <ac:chgData name="Etinosa Eugene Osawe" userId="ed2a50fb17d92812" providerId="LiveId" clId="{334D55DD-1DD4-439D-889B-E4D16EB688DA}" dt="2023-07-06T00:37:18.996" v="2236" actId="6549"/>
          <ac:spMkLst>
            <pc:docMk/>
            <pc:sldMk cId="1697979860" sldId="371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4:27:46.545" v="4832" actId="403"/>
          <ac:spMkLst>
            <pc:docMk/>
            <pc:sldMk cId="1697979860" sldId="371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6-29T16:32:52.533" v="305" actId="478"/>
          <ac:picMkLst>
            <pc:docMk/>
            <pc:sldMk cId="1697979860" sldId="371"/>
            <ac:picMk id="6" creationId="{CBD71E4D-518A-948C-5F28-18318B7DEC51}"/>
          </ac:picMkLst>
        </pc:picChg>
      </pc:sldChg>
      <pc:sldChg chg="addSp delSp modSp add mod">
        <pc:chgData name="Etinosa Eugene Osawe" userId="ed2a50fb17d92812" providerId="LiveId" clId="{334D55DD-1DD4-439D-889B-E4D16EB688DA}" dt="2023-07-21T04:35:41.508" v="4847" actId="14100"/>
        <pc:sldMkLst>
          <pc:docMk/>
          <pc:sldMk cId="137290470" sldId="372"/>
        </pc:sldMkLst>
        <pc:spChg chg="mod">
          <ac:chgData name="Etinosa Eugene Osawe" userId="ed2a50fb17d92812" providerId="LiveId" clId="{334D55DD-1DD4-439D-889B-E4D16EB688DA}" dt="2023-06-29T17:46:12.313" v="1594" actId="6549"/>
          <ac:spMkLst>
            <pc:docMk/>
            <pc:sldMk cId="137290470" sldId="372"/>
            <ac:spMk id="2" creationId="{F18F85AB-AD3F-44E3-FE3D-DA60AC8F9992}"/>
          </ac:spMkLst>
        </pc:spChg>
        <pc:spChg chg="del">
          <ac:chgData name="Etinosa Eugene Osawe" userId="ed2a50fb17d92812" providerId="LiveId" clId="{334D55DD-1DD4-439D-889B-E4D16EB688DA}" dt="2023-06-29T16:50:44.170" v="1130" actId="478"/>
          <ac:spMkLst>
            <pc:docMk/>
            <pc:sldMk cId="137290470" sldId="372"/>
            <ac:spMk id="3" creationId="{0A52F150-BCAC-6D32-5251-96A79F73138C}"/>
          </ac:spMkLst>
        </pc:spChg>
        <pc:spChg chg="add del mod">
          <ac:chgData name="Etinosa Eugene Osawe" userId="ed2a50fb17d92812" providerId="LiveId" clId="{334D55DD-1DD4-439D-889B-E4D16EB688DA}" dt="2023-06-29T16:50:45.641" v="1131" actId="478"/>
          <ac:spMkLst>
            <pc:docMk/>
            <pc:sldMk cId="137290470" sldId="372"/>
            <ac:spMk id="5" creationId="{DAEB2303-0615-E457-BF6F-3B9307F115A4}"/>
          </ac:spMkLst>
        </pc:spChg>
        <pc:spChg chg="add mod">
          <ac:chgData name="Etinosa Eugene Osawe" userId="ed2a50fb17d92812" providerId="LiveId" clId="{334D55DD-1DD4-439D-889B-E4D16EB688DA}" dt="2023-07-21T03:50:34.137" v="4590" actId="14100"/>
          <ac:spMkLst>
            <pc:docMk/>
            <pc:sldMk cId="137290470" sldId="372"/>
            <ac:spMk id="16" creationId="{938B750B-AF0A-FEAC-9BA3-AC87567D6ECC}"/>
          </ac:spMkLst>
        </pc:spChg>
        <pc:spChg chg="add mod">
          <ac:chgData name="Etinosa Eugene Osawe" userId="ed2a50fb17d92812" providerId="LiveId" clId="{334D55DD-1DD4-439D-889B-E4D16EB688DA}" dt="2023-07-21T04:35:30.306" v="4845" actId="1076"/>
          <ac:spMkLst>
            <pc:docMk/>
            <pc:sldMk cId="137290470" sldId="372"/>
            <ac:spMk id="17" creationId="{C78E41EA-6816-9B81-54E3-7A352FE53DE4}"/>
          </ac:spMkLst>
        </pc:spChg>
        <pc:spChg chg="add mod">
          <ac:chgData name="Etinosa Eugene Osawe" userId="ed2a50fb17d92812" providerId="LiveId" clId="{334D55DD-1DD4-439D-889B-E4D16EB688DA}" dt="2023-07-21T03:50:03.353" v="4582" actId="14100"/>
          <ac:spMkLst>
            <pc:docMk/>
            <pc:sldMk cId="137290470" sldId="372"/>
            <ac:spMk id="18" creationId="{E4688C26-43C4-89A2-E000-54F84036A592}"/>
          </ac:spMkLst>
        </pc:spChg>
        <pc:spChg chg="add mod">
          <ac:chgData name="Etinosa Eugene Osawe" userId="ed2a50fb17d92812" providerId="LiveId" clId="{334D55DD-1DD4-439D-889B-E4D16EB688DA}" dt="2023-07-21T04:35:14.452" v="4841" actId="1076"/>
          <ac:spMkLst>
            <pc:docMk/>
            <pc:sldMk cId="137290470" sldId="372"/>
            <ac:spMk id="19" creationId="{61339C21-17E0-B2E0-68CD-9820F4FEAE04}"/>
          </ac:spMkLst>
        </pc:spChg>
        <pc:spChg chg="add mod">
          <ac:chgData name="Etinosa Eugene Osawe" userId="ed2a50fb17d92812" providerId="LiveId" clId="{334D55DD-1DD4-439D-889B-E4D16EB688DA}" dt="2023-06-29T17:30:07.219" v="1396" actId="1076"/>
          <ac:spMkLst>
            <pc:docMk/>
            <pc:sldMk cId="137290470" sldId="372"/>
            <ac:spMk id="35" creationId="{AA8A2C68-C26D-482D-5EFC-CFB3210438A4}"/>
          </ac:spMkLst>
        </pc:spChg>
        <pc:picChg chg="add mod">
          <ac:chgData name="Etinosa Eugene Osawe" userId="ed2a50fb17d92812" providerId="LiveId" clId="{334D55DD-1DD4-439D-889B-E4D16EB688DA}" dt="2023-07-21T04:35:00.329" v="4837" actId="1076"/>
          <ac:picMkLst>
            <pc:docMk/>
            <pc:sldMk cId="137290470" sldId="372"/>
            <ac:picMk id="4" creationId="{7D7D2F1D-A34A-85C2-2175-5BC4EDDB800B}"/>
          </ac:picMkLst>
        </pc:picChg>
        <pc:picChg chg="add del mod">
          <ac:chgData name="Etinosa Eugene Osawe" userId="ed2a50fb17d92812" providerId="LiveId" clId="{334D55DD-1DD4-439D-889B-E4D16EB688DA}" dt="2023-07-21T04:34:51.592" v="4833" actId="478"/>
          <ac:picMkLst>
            <pc:docMk/>
            <pc:sldMk cId="137290470" sldId="372"/>
            <ac:picMk id="7" creationId="{A2B42120-B114-B03C-8B09-81FF24025A8D}"/>
          </ac:picMkLst>
        </pc:picChg>
        <pc:picChg chg="add mod">
          <ac:chgData name="Etinosa Eugene Osawe" userId="ed2a50fb17d92812" providerId="LiveId" clId="{334D55DD-1DD4-439D-889B-E4D16EB688DA}" dt="2023-07-21T03:50:11.891" v="4584" actId="1076"/>
          <ac:picMkLst>
            <pc:docMk/>
            <pc:sldMk cId="137290470" sldId="372"/>
            <ac:picMk id="9" creationId="{E3814867-7F13-59CA-8359-E7683F09559D}"/>
          </ac:picMkLst>
        </pc:picChg>
        <pc:picChg chg="add mod">
          <ac:chgData name="Etinosa Eugene Osawe" userId="ed2a50fb17d92812" providerId="LiveId" clId="{334D55DD-1DD4-439D-889B-E4D16EB688DA}" dt="2023-06-29T17:13:42.732" v="1174" actId="14100"/>
          <ac:picMkLst>
            <pc:docMk/>
            <pc:sldMk cId="137290470" sldId="372"/>
            <ac:picMk id="11" creationId="{47FC1E9C-8A42-3318-B837-4979943D5A1B}"/>
          </ac:picMkLst>
        </pc:picChg>
        <pc:picChg chg="add del mod">
          <ac:chgData name="Etinosa Eugene Osawe" userId="ed2a50fb17d92812" providerId="LiveId" clId="{334D55DD-1DD4-439D-889B-E4D16EB688DA}" dt="2023-06-29T17:30:52.707" v="1402" actId="478"/>
          <ac:picMkLst>
            <pc:docMk/>
            <pc:sldMk cId="137290470" sldId="372"/>
            <ac:picMk id="13" creationId="{3B91FD4D-80D5-1445-5F14-6C2B34033511}"/>
          </ac:picMkLst>
        </pc:picChg>
        <pc:picChg chg="add del mod">
          <ac:chgData name="Etinosa Eugene Osawe" userId="ed2a50fb17d92812" providerId="LiveId" clId="{334D55DD-1DD4-439D-889B-E4D16EB688DA}" dt="2023-06-29T17:30:40.100" v="1397" actId="478"/>
          <ac:picMkLst>
            <pc:docMk/>
            <pc:sldMk cId="137290470" sldId="372"/>
            <ac:picMk id="15" creationId="{F3511447-80FF-C241-4CD3-54B80E8881F3}"/>
          </ac:picMkLst>
        </pc:picChg>
        <pc:picChg chg="add mod">
          <ac:chgData name="Etinosa Eugene Osawe" userId="ed2a50fb17d92812" providerId="LiveId" clId="{334D55DD-1DD4-439D-889B-E4D16EB688DA}" dt="2023-06-29T17:30:47.284" v="1401" actId="1076"/>
          <ac:picMkLst>
            <pc:docMk/>
            <pc:sldMk cId="137290470" sldId="372"/>
            <ac:picMk id="37" creationId="{6708C35F-0C47-7F20-D67F-FC0F94E96300}"/>
          </ac:picMkLst>
        </pc:picChg>
        <pc:picChg chg="add mod">
          <ac:chgData name="Etinosa Eugene Osawe" userId="ed2a50fb17d92812" providerId="LiveId" clId="{334D55DD-1DD4-439D-889B-E4D16EB688DA}" dt="2023-06-29T17:31:21.716" v="1404" actId="1076"/>
          <ac:picMkLst>
            <pc:docMk/>
            <pc:sldMk cId="137290470" sldId="372"/>
            <ac:picMk id="39" creationId="{12287311-7B50-9659-CE0E-C2E90A29A4DC}"/>
          </ac:picMkLst>
        </pc:picChg>
        <pc:cxnChg chg="add mod">
          <ac:chgData name="Etinosa Eugene Osawe" userId="ed2a50fb17d92812" providerId="LiveId" clId="{334D55DD-1DD4-439D-889B-E4D16EB688DA}" dt="2023-07-21T04:35:36.379" v="4846" actId="14100"/>
          <ac:cxnSpMkLst>
            <pc:docMk/>
            <pc:sldMk cId="137290470" sldId="372"/>
            <ac:cxnSpMk id="20" creationId="{C49F7F82-3B03-9C5B-DB98-E5468A4EC3D9}"/>
          </ac:cxnSpMkLst>
        </pc:cxnChg>
        <pc:cxnChg chg="add mod">
          <ac:chgData name="Etinosa Eugene Osawe" userId="ed2a50fb17d92812" providerId="LiveId" clId="{334D55DD-1DD4-439D-889B-E4D16EB688DA}" dt="2023-07-21T04:35:41.508" v="4847" actId="14100"/>
          <ac:cxnSpMkLst>
            <pc:docMk/>
            <pc:sldMk cId="137290470" sldId="372"/>
            <ac:cxnSpMk id="24" creationId="{D61D133C-54E5-74C1-BF87-F8DD288ED43A}"/>
          </ac:cxnSpMkLst>
        </pc:cxnChg>
        <pc:cxnChg chg="add del mod">
          <ac:chgData name="Etinosa Eugene Osawe" userId="ed2a50fb17d92812" providerId="LiveId" clId="{334D55DD-1DD4-439D-889B-E4D16EB688DA}" dt="2023-06-29T17:29:02.521" v="1338" actId="478"/>
          <ac:cxnSpMkLst>
            <pc:docMk/>
            <pc:sldMk cId="137290470" sldId="372"/>
            <ac:cxnSpMk id="26" creationId="{726F0FE1-BCC2-B102-CBCA-5FC3A2EDE737}"/>
          </ac:cxnSpMkLst>
        </pc:cxnChg>
        <pc:cxnChg chg="add mod">
          <ac:chgData name="Etinosa Eugene Osawe" userId="ed2a50fb17d92812" providerId="LiveId" clId="{334D55DD-1DD4-439D-889B-E4D16EB688DA}" dt="2023-06-29T17:29:20.124" v="1343" actId="1076"/>
          <ac:cxnSpMkLst>
            <pc:docMk/>
            <pc:sldMk cId="137290470" sldId="372"/>
            <ac:cxnSpMk id="28" creationId="{1FE5FBD7-7A4B-6839-F2BA-1E4FC5DF0E44}"/>
          </ac:cxnSpMkLst>
        </pc:cxnChg>
        <pc:cxnChg chg="add mod">
          <ac:chgData name="Etinosa Eugene Osawe" userId="ed2a50fb17d92812" providerId="LiveId" clId="{334D55DD-1DD4-439D-889B-E4D16EB688DA}" dt="2023-06-29T17:29:23.177" v="1344" actId="1076"/>
          <ac:cxnSpMkLst>
            <pc:docMk/>
            <pc:sldMk cId="137290470" sldId="372"/>
            <ac:cxnSpMk id="32" creationId="{5D4C12FC-9F7B-F467-EBDB-B4B2F54F5F65}"/>
          </ac:cxnSpMkLst>
        </pc:cxnChg>
      </pc:sldChg>
      <pc:sldChg chg="addSp delSp modSp add mod">
        <pc:chgData name="Etinosa Eugene Osawe" userId="ed2a50fb17d92812" providerId="LiveId" clId="{334D55DD-1DD4-439D-889B-E4D16EB688DA}" dt="2023-06-29T17:38:55.081" v="1517" actId="6549"/>
        <pc:sldMkLst>
          <pc:docMk/>
          <pc:sldMk cId="2729874992" sldId="373"/>
        </pc:sldMkLst>
        <pc:spChg chg="del">
          <ac:chgData name="Etinosa Eugene Osawe" userId="ed2a50fb17d92812" providerId="LiveId" clId="{334D55DD-1DD4-439D-889B-E4D16EB688DA}" dt="2023-06-29T17:31:57.927" v="1407" actId="478"/>
          <ac:spMkLst>
            <pc:docMk/>
            <pc:sldMk cId="2729874992" sldId="373"/>
            <ac:spMk id="16" creationId="{938B750B-AF0A-FEAC-9BA3-AC87567D6ECC}"/>
          </ac:spMkLst>
        </pc:spChg>
        <pc:spChg chg="mod">
          <ac:chgData name="Etinosa Eugene Osawe" userId="ed2a50fb17d92812" providerId="LiveId" clId="{334D55DD-1DD4-439D-889B-E4D16EB688DA}" dt="2023-06-29T17:33:05.297" v="1425" actId="14100"/>
          <ac:spMkLst>
            <pc:docMk/>
            <pc:sldMk cId="2729874992" sldId="373"/>
            <ac:spMk id="17" creationId="{C78E41EA-6816-9B81-54E3-7A352FE53DE4}"/>
          </ac:spMkLst>
        </pc:spChg>
        <pc:spChg chg="del">
          <ac:chgData name="Etinosa Eugene Osawe" userId="ed2a50fb17d92812" providerId="LiveId" clId="{334D55DD-1DD4-439D-889B-E4D16EB688DA}" dt="2023-06-29T17:32:00.906" v="1409" actId="478"/>
          <ac:spMkLst>
            <pc:docMk/>
            <pc:sldMk cId="2729874992" sldId="373"/>
            <ac:spMk id="18" creationId="{E4688C26-43C4-89A2-E000-54F84036A592}"/>
          </ac:spMkLst>
        </pc:spChg>
        <pc:spChg chg="mod">
          <ac:chgData name="Etinosa Eugene Osawe" userId="ed2a50fb17d92812" providerId="LiveId" clId="{334D55DD-1DD4-439D-889B-E4D16EB688DA}" dt="2023-06-29T17:37:49.234" v="1482" actId="404"/>
          <ac:spMkLst>
            <pc:docMk/>
            <pc:sldMk cId="2729874992" sldId="373"/>
            <ac:spMk id="19" creationId="{61339C21-17E0-B2E0-68CD-9820F4FEAE04}"/>
          </ac:spMkLst>
        </pc:spChg>
        <pc:spChg chg="add mod">
          <ac:chgData name="Etinosa Eugene Osawe" userId="ed2a50fb17d92812" providerId="LiveId" clId="{334D55DD-1DD4-439D-889B-E4D16EB688DA}" dt="2023-06-29T17:38:55.081" v="1517" actId="6549"/>
          <ac:spMkLst>
            <pc:docMk/>
            <pc:sldMk cId="2729874992" sldId="373"/>
            <ac:spMk id="21" creationId="{8F7C35B7-7F3A-A2B2-4023-33D742AA1765}"/>
          </ac:spMkLst>
        </pc:spChg>
        <pc:spChg chg="mod">
          <ac:chgData name="Etinosa Eugene Osawe" userId="ed2a50fb17d92812" providerId="LiveId" clId="{334D55DD-1DD4-439D-889B-E4D16EB688DA}" dt="2023-06-29T17:38:38.550" v="1490" actId="14100"/>
          <ac:spMkLst>
            <pc:docMk/>
            <pc:sldMk cId="2729874992" sldId="373"/>
            <ac:spMk id="35" creationId="{AA8A2C68-C26D-482D-5EFC-CFB3210438A4}"/>
          </ac:spMkLst>
        </pc:spChg>
        <pc:picChg chg="add mod">
          <ac:chgData name="Etinosa Eugene Osawe" userId="ed2a50fb17d92812" providerId="LiveId" clId="{334D55DD-1DD4-439D-889B-E4D16EB688DA}" dt="2023-06-29T17:38:44.206" v="1493" actId="1076"/>
          <ac:picMkLst>
            <pc:docMk/>
            <pc:sldMk cId="2729874992" sldId="373"/>
            <ac:picMk id="6" creationId="{4A53C65F-5E09-3A99-338A-77ED554AE3C0}"/>
          </ac:picMkLst>
        </pc:picChg>
        <pc:picChg chg="del mod">
          <ac:chgData name="Etinosa Eugene Osawe" userId="ed2a50fb17d92812" providerId="LiveId" clId="{334D55DD-1DD4-439D-889B-E4D16EB688DA}" dt="2023-06-29T17:33:07.373" v="1426" actId="478"/>
          <ac:picMkLst>
            <pc:docMk/>
            <pc:sldMk cId="2729874992" sldId="373"/>
            <ac:picMk id="7" creationId="{A2B42120-B114-B03C-8B09-81FF24025A8D}"/>
          </ac:picMkLst>
        </pc:picChg>
        <pc:picChg chg="del">
          <ac:chgData name="Etinosa Eugene Osawe" userId="ed2a50fb17d92812" providerId="LiveId" clId="{334D55DD-1DD4-439D-889B-E4D16EB688DA}" dt="2023-06-29T17:31:56.017" v="1406" actId="478"/>
          <ac:picMkLst>
            <pc:docMk/>
            <pc:sldMk cId="2729874992" sldId="373"/>
            <ac:picMk id="9" creationId="{E3814867-7F13-59CA-8359-E7683F09559D}"/>
          </ac:picMkLst>
        </pc:picChg>
        <pc:picChg chg="del">
          <ac:chgData name="Etinosa Eugene Osawe" userId="ed2a50fb17d92812" providerId="LiveId" clId="{334D55DD-1DD4-439D-889B-E4D16EB688DA}" dt="2023-06-29T17:31:58.853" v="1408" actId="478"/>
          <ac:picMkLst>
            <pc:docMk/>
            <pc:sldMk cId="2729874992" sldId="373"/>
            <ac:picMk id="11" creationId="{47FC1E9C-8A42-3318-B837-4979943D5A1B}"/>
          </ac:picMkLst>
        </pc:picChg>
        <pc:picChg chg="add mod">
          <ac:chgData name="Etinosa Eugene Osawe" userId="ed2a50fb17d92812" providerId="LiveId" clId="{334D55DD-1DD4-439D-889B-E4D16EB688DA}" dt="2023-06-29T17:38:29.407" v="1488" actId="1076"/>
          <ac:picMkLst>
            <pc:docMk/>
            <pc:sldMk cId="2729874992" sldId="373"/>
            <ac:picMk id="15" creationId="{73ECD9B8-98D1-340D-3E23-15F1C2A83BF8}"/>
          </ac:picMkLst>
        </pc:picChg>
        <pc:picChg chg="mod">
          <ac:chgData name="Etinosa Eugene Osawe" userId="ed2a50fb17d92812" providerId="LiveId" clId="{334D55DD-1DD4-439D-889B-E4D16EB688DA}" dt="2023-06-29T17:32:39.681" v="1419" actId="1076"/>
          <ac:picMkLst>
            <pc:docMk/>
            <pc:sldMk cId="2729874992" sldId="373"/>
            <ac:picMk id="37" creationId="{6708C35F-0C47-7F20-D67F-FC0F94E96300}"/>
          </ac:picMkLst>
        </pc:picChg>
        <pc:picChg chg="mod">
          <ac:chgData name="Etinosa Eugene Osawe" userId="ed2a50fb17d92812" providerId="LiveId" clId="{334D55DD-1DD4-439D-889B-E4D16EB688DA}" dt="2023-06-29T17:32:41.320" v="1420" actId="1076"/>
          <ac:picMkLst>
            <pc:docMk/>
            <pc:sldMk cId="2729874992" sldId="373"/>
            <ac:picMk id="39" creationId="{12287311-7B50-9659-CE0E-C2E90A29A4DC}"/>
          </ac:picMkLst>
        </pc:picChg>
        <pc:cxnChg chg="mod">
          <ac:chgData name="Etinosa Eugene Osawe" userId="ed2a50fb17d92812" providerId="LiveId" clId="{334D55DD-1DD4-439D-889B-E4D16EB688DA}" dt="2023-06-29T17:33:17.318" v="1428" actId="1076"/>
          <ac:cxnSpMkLst>
            <pc:docMk/>
            <pc:sldMk cId="2729874992" sldId="373"/>
            <ac:cxnSpMk id="20" creationId="{C49F7F82-3B03-9C5B-DB98-E5468A4EC3D9}"/>
          </ac:cxnSpMkLst>
        </pc:cxnChg>
        <pc:cxnChg chg="mod">
          <ac:chgData name="Etinosa Eugene Osawe" userId="ed2a50fb17d92812" providerId="LiveId" clId="{334D55DD-1DD4-439D-889B-E4D16EB688DA}" dt="2023-06-29T17:36:33.468" v="1437" actId="14100"/>
          <ac:cxnSpMkLst>
            <pc:docMk/>
            <pc:sldMk cId="2729874992" sldId="373"/>
            <ac:cxnSpMk id="24" creationId="{D61D133C-54E5-74C1-BF87-F8DD288ED43A}"/>
          </ac:cxnSpMkLst>
        </pc:cxnChg>
        <pc:cxnChg chg="add del mod">
          <ac:chgData name="Etinosa Eugene Osawe" userId="ed2a50fb17d92812" providerId="LiveId" clId="{334D55DD-1DD4-439D-889B-E4D16EB688DA}" dt="2023-06-29T17:38:05.674" v="1486" actId="14100"/>
          <ac:cxnSpMkLst>
            <pc:docMk/>
            <pc:sldMk cId="2729874992" sldId="373"/>
            <ac:cxnSpMk id="28" creationId="{1FE5FBD7-7A4B-6839-F2BA-1E4FC5DF0E44}"/>
          </ac:cxnSpMkLst>
        </pc:cxnChg>
        <pc:cxnChg chg="del">
          <ac:chgData name="Etinosa Eugene Osawe" userId="ed2a50fb17d92812" providerId="LiveId" clId="{334D55DD-1DD4-439D-889B-E4D16EB688DA}" dt="2023-06-29T17:36:19.020" v="1432" actId="478"/>
          <ac:cxnSpMkLst>
            <pc:docMk/>
            <pc:sldMk cId="2729874992" sldId="373"/>
            <ac:cxnSpMk id="32" creationId="{5D4C12FC-9F7B-F467-EBDB-B4B2F54F5F65}"/>
          </ac:cxnSpMkLst>
        </pc:cxnChg>
      </pc:sldChg>
      <pc:sldChg chg="modSp add mod ord">
        <pc:chgData name="Etinosa Eugene Osawe" userId="ed2a50fb17d92812" providerId="LiveId" clId="{334D55DD-1DD4-439D-889B-E4D16EB688DA}" dt="2023-07-21T04:37:10.330" v="4860" actId="20577"/>
        <pc:sldMkLst>
          <pc:docMk/>
          <pc:sldMk cId="3524779837" sldId="374"/>
        </pc:sldMkLst>
        <pc:spChg chg="mod">
          <ac:chgData name="Etinosa Eugene Osawe" userId="ed2a50fb17d92812" providerId="LiveId" clId="{334D55DD-1DD4-439D-889B-E4D16EB688DA}" dt="2023-06-29T17:46:36.429" v="1661" actId="6549"/>
          <ac:spMkLst>
            <pc:docMk/>
            <pc:sldMk cId="3524779837" sldId="374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4:37:10.330" v="4860" actId="20577"/>
          <ac:spMkLst>
            <pc:docMk/>
            <pc:sldMk cId="3524779837" sldId="374"/>
            <ac:spMk id="3" creationId="{0A52F150-BCAC-6D32-5251-96A79F73138C}"/>
          </ac:spMkLst>
        </pc:spChg>
      </pc:sldChg>
      <pc:sldChg chg="addSp delSp modSp add del mod">
        <pc:chgData name="Etinosa Eugene Osawe" userId="ed2a50fb17d92812" providerId="LiveId" clId="{334D55DD-1DD4-439D-889B-E4D16EB688DA}" dt="2023-07-21T04:48:03.961" v="5191" actId="20577"/>
        <pc:sldMkLst>
          <pc:docMk/>
          <pc:sldMk cId="2095064362" sldId="375"/>
        </pc:sldMkLst>
        <pc:spChg chg="mod">
          <ac:chgData name="Etinosa Eugene Osawe" userId="ed2a50fb17d92812" providerId="LiveId" clId="{334D55DD-1DD4-439D-889B-E4D16EB688DA}" dt="2023-07-21T04:48:03.961" v="5191" actId="20577"/>
          <ac:spMkLst>
            <pc:docMk/>
            <pc:sldMk cId="2095064362" sldId="375"/>
            <ac:spMk id="3" creationId="{0A52F150-BCAC-6D32-5251-96A79F73138C}"/>
          </ac:spMkLst>
        </pc:spChg>
        <pc:picChg chg="add mod">
          <ac:chgData name="Etinosa Eugene Osawe" userId="ed2a50fb17d92812" providerId="LiveId" clId="{334D55DD-1DD4-439D-889B-E4D16EB688DA}" dt="2023-07-21T04:39:13.543" v="4876" actId="1076"/>
          <ac:picMkLst>
            <pc:docMk/>
            <pc:sldMk cId="2095064362" sldId="375"/>
            <ac:picMk id="4" creationId="{2B34B638-62E3-881B-23DE-56882A667CCF}"/>
          </ac:picMkLst>
        </pc:picChg>
        <pc:picChg chg="del">
          <ac:chgData name="Etinosa Eugene Osawe" userId="ed2a50fb17d92812" providerId="LiveId" clId="{334D55DD-1DD4-439D-889B-E4D16EB688DA}" dt="2023-07-21T04:38:59.603" v="4871" actId="478"/>
          <ac:picMkLst>
            <pc:docMk/>
            <pc:sldMk cId="2095064362" sldId="375"/>
            <ac:picMk id="5" creationId="{CEE3074F-9FF5-42A9-0821-94DA4E4DA9BF}"/>
          </ac:picMkLst>
        </pc:picChg>
      </pc:sldChg>
      <pc:sldChg chg="add">
        <pc:chgData name="Etinosa Eugene Osawe" userId="ed2a50fb17d92812" providerId="LiveId" clId="{334D55DD-1DD4-439D-889B-E4D16EB688DA}" dt="2023-07-06T01:36:30.428" v="2438" actId="2890"/>
        <pc:sldMkLst>
          <pc:docMk/>
          <pc:sldMk cId="3902607097" sldId="376"/>
        </pc:sldMkLst>
      </pc:sldChg>
      <pc:sldChg chg="addSp delSp modSp add mod">
        <pc:chgData name="Etinosa Eugene Osawe" userId="ed2a50fb17d92812" providerId="LiveId" clId="{334D55DD-1DD4-439D-889B-E4D16EB688DA}" dt="2023-07-18T14:15:10.731" v="3300" actId="14100"/>
        <pc:sldMkLst>
          <pc:docMk/>
          <pc:sldMk cId="1408653444" sldId="377"/>
        </pc:sldMkLst>
        <pc:spChg chg="mod">
          <ac:chgData name="Etinosa Eugene Osawe" userId="ed2a50fb17d92812" providerId="LiveId" clId="{334D55DD-1DD4-439D-889B-E4D16EB688DA}" dt="2023-07-18T14:15:05.165" v="3299" actId="403"/>
          <ac:spMkLst>
            <pc:docMk/>
            <pc:sldMk cId="1408653444" sldId="377"/>
            <ac:spMk id="4" creationId="{CC957B3B-6FD3-6831-0D72-077F7E555985}"/>
          </ac:spMkLst>
        </pc:spChg>
        <pc:spChg chg="mod">
          <ac:chgData name="Etinosa Eugene Osawe" userId="ed2a50fb17d92812" providerId="LiveId" clId="{334D55DD-1DD4-439D-889B-E4D16EB688DA}" dt="2023-07-18T05:04:09.417" v="3289" actId="403"/>
          <ac:spMkLst>
            <pc:docMk/>
            <pc:sldMk cId="1408653444" sldId="377"/>
            <ac:spMk id="16" creationId="{9FE77885-2445-0BD3-02DF-4722505A9534}"/>
          </ac:spMkLst>
        </pc:spChg>
        <pc:spChg chg="mod">
          <ac:chgData name="Etinosa Eugene Osawe" userId="ed2a50fb17d92812" providerId="LiveId" clId="{334D55DD-1DD4-439D-889B-E4D16EB688DA}" dt="2023-07-18T05:04:23.140" v="3291" actId="404"/>
          <ac:spMkLst>
            <pc:docMk/>
            <pc:sldMk cId="1408653444" sldId="377"/>
            <ac:spMk id="19" creationId="{3756161D-F479-1678-915D-449FCA1259CE}"/>
          </ac:spMkLst>
        </pc:spChg>
        <pc:picChg chg="add mod">
          <ac:chgData name="Etinosa Eugene Osawe" userId="ed2a50fb17d92812" providerId="LiveId" clId="{334D55DD-1DD4-439D-889B-E4D16EB688DA}" dt="2023-07-18T14:14:54.194" v="3295" actId="1076"/>
          <ac:picMkLst>
            <pc:docMk/>
            <pc:sldMk cId="1408653444" sldId="377"/>
            <ac:picMk id="5" creationId="{C6CA8C5D-EA6D-F12C-4311-A6C61CE60D4B}"/>
          </ac:picMkLst>
        </pc:picChg>
        <pc:picChg chg="del">
          <ac:chgData name="Etinosa Eugene Osawe" userId="ed2a50fb17d92812" providerId="LiveId" clId="{334D55DD-1DD4-439D-889B-E4D16EB688DA}" dt="2023-07-18T14:14:47.885" v="3292" actId="478"/>
          <ac:picMkLst>
            <pc:docMk/>
            <pc:sldMk cId="1408653444" sldId="377"/>
            <ac:picMk id="22" creationId="{6FC23B94-6817-C12C-90AB-137CFE1D5426}"/>
          </ac:picMkLst>
        </pc:picChg>
        <pc:cxnChg chg="mod">
          <ac:chgData name="Etinosa Eugene Osawe" userId="ed2a50fb17d92812" providerId="LiveId" clId="{334D55DD-1DD4-439D-889B-E4D16EB688DA}" dt="2023-07-18T14:15:10.731" v="3300" actId="14100"/>
          <ac:cxnSpMkLst>
            <pc:docMk/>
            <pc:sldMk cId="1408653444" sldId="377"/>
            <ac:cxnSpMk id="13" creationId="{917EC768-5D21-EB8C-68B6-1093AB96D593}"/>
          </ac:cxnSpMkLst>
        </pc:cxnChg>
      </pc:sldChg>
      <pc:sldChg chg="delSp modSp add mod">
        <pc:chgData name="Etinosa Eugene Osawe" userId="ed2a50fb17d92812" providerId="LiveId" clId="{334D55DD-1DD4-439D-889B-E4D16EB688DA}" dt="2023-07-21T02:39:00.568" v="3353" actId="20577"/>
        <pc:sldMkLst>
          <pc:docMk/>
          <pc:sldMk cId="1713045511" sldId="378"/>
        </pc:sldMkLst>
        <pc:spChg chg="mod">
          <ac:chgData name="Etinosa Eugene Osawe" userId="ed2a50fb17d92812" providerId="LiveId" clId="{334D55DD-1DD4-439D-889B-E4D16EB688DA}" dt="2023-07-21T02:32:19.933" v="3325" actId="20577"/>
          <ac:spMkLst>
            <pc:docMk/>
            <pc:sldMk cId="1713045511" sldId="378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2:39:00.568" v="3353" actId="20577"/>
          <ac:spMkLst>
            <pc:docMk/>
            <pc:sldMk cId="1713045511" sldId="378"/>
            <ac:spMk id="5" creationId="{00000000-0000-0000-0000-000000000000}"/>
          </ac:spMkLst>
        </pc:spChg>
        <pc:picChg chg="del">
          <ac:chgData name="Etinosa Eugene Osawe" userId="ed2a50fb17d92812" providerId="LiveId" clId="{334D55DD-1DD4-439D-889B-E4D16EB688DA}" dt="2023-07-18T04:52:51.105" v="3000" actId="478"/>
          <ac:picMkLst>
            <pc:docMk/>
            <pc:sldMk cId="1713045511" sldId="378"/>
            <ac:picMk id="4" creationId="{D37BBB37-AA1D-8A52-CAE3-CA4A81739461}"/>
          </ac:picMkLst>
        </pc:picChg>
      </pc:sldChg>
      <pc:sldChg chg="new add del">
        <pc:chgData name="Etinosa Eugene Osawe" userId="ed2a50fb17d92812" providerId="LiveId" clId="{334D55DD-1DD4-439D-889B-E4D16EB688DA}" dt="2023-07-21T04:38:48.180" v="4869" actId="47"/>
        <pc:sldMkLst>
          <pc:docMk/>
          <pc:sldMk cId="3602900056" sldId="379"/>
        </pc:sldMkLst>
      </pc:sldChg>
      <pc:sldChg chg="addSp delSp modSp add mod">
        <pc:chgData name="Etinosa Eugene Osawe" userId="ed2a50fb17d92812" providerId="LiveId" clId="{334D55DD-1DD4-439D-889B-E4D16EB688DA}" dt="2023-07-21T04:38:47.662" v="4868" actId="1076"/>
        <pc:sldMkLst>
          <pc:docMk/>
          <pc:sldMk cId="2450430706" sldId="380"/>
        </pc:sldMkLst>
        <pc:spChg chg="del mod">
          <ac:chgData name="Etinosa Eugene Osawe" userId="ed2a50fb17d92812" providerId="LiveId" clId="{334D55DD-1DD4-439D-889B-E4D16EB688DA}" dt="2023-07-18T14:54:01.369" v="3309" actId="22"/>
          <ac:spMkLst>
            <pc:docMk/>
            <pc:sldMk cId="2450430706" sldId="380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7-18T14:53:52.420" v="3306" actId="478"/>
          <ac:picMkLst>
            <pc:docMk/>
            <pc:sldMk cId="2450430706" sldId="380"/>
            <ac:picMk id="5" creationId="{CEE3074F-9FF5-42A9-0821-94DA4E4DA9BF}"/>
          </ac:picMkLst>
        </pc:picChg>
        <pc:picChg chg="add del">
          <ac:chgData name="Etinosa Eugene Osawe" userId="ed2a50fb17d92812" providerId="LiveId" clId="{334D55DD-1DD4-439D-889B-E4D16EB688DA}" dt="2023-07-18T14:53:47.636" v="3304" actId="22"/>
          <ac:picMkLst>
            <pc:docMk/>
            <pc:sldMk cId="2450430706" sldId="380"/>
            <ac:picMk id="6" creationId="{A0CB80FD-F46B-3B65-E6FF-121C4BAC5C11}"/>
          </ac:picMkLst>
        </pc:picChg>
        <pc:picChg chg="add mod ord">
          <ac:chgData name="Etinosa Eugene Osawe" userId="ed2a50fb17d92812" providerId="LiveId" clId="{334D55DD-1DD4-439D-889B-E4D16EB688DA}" dt="2023-07-21T04:38:47.662" v="4868" actId="1076"/>
          <ac:picMkLst>
            <pc:docMk/>
            <pc:sldMk cId="2450430706" sldId="380"/>
            <ac:picMk id="8" creationId="{432FCF5B-C385-428A-6E30-22D21AE7957C}"/>
          </ac:picMkLst>
        </pc:picChg>
      </pc:sldChg>
    </pc:docChg>
  </pc:docChgLst>
  <pc:docChgLst>
    <pc:chgData name="Weifeng Xu" userId="e7aed605-a3dd-4d5a-a692-a87037af107b" providerId="ADAL" clId="{3EBE61F7-4CDD-4BA9-89C9-75D60D411D69}"/>
    <pc:docChg chg="undo custSel addSld delSld modSld sldOrd">
      <pc:chgData name="Weifeng Xu" userId="e7aed605-a3dd-4d5a-a692-a87037af107b" providerId="ADAL" clId="{3EBE61F7-4CDD-4BA9-89C9-75D60D411D69}" dt="2023-08-20T12:43:16.541" v="6149" actId="14100"/>
      <pc:docMkLst>
        <pc:docMk/>
      </pc:docMkLst>
      <pc:sldChg chg="modSp mod">
        <pc:chgData name="Weifeng Xu" userId="e7aed605-a3dd-4d5a-a692-a87037af107b" providerId="ADAL" clId="{3EBE61F7-4CDD-4BA9-89C9-75D60D411D69}" dt="2023-08-15T19:46:06.932" v="1192" actId="404"/>
        <pc:sldMkLst>
          <pc:docMk/>
          <pc:sldMk cId="162022530" sldId="256"/>
        </pc:sldMkLst>
        <pc:spChg chg="mod">
          <ac:chgData name="Weifeng Xu" userId="e7aed605-a3dd-4d5a-a692-a87037af107b" providerId="ADAL" clId="{3EBE61F7-4CDD-4BA9-89C9-75D60D411D69}" dt="2023-08-14T20:50:00.680" v="1036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EBE61F7-4CDD-4BA9-89C9-75D60D411D69}" dt="2023-08-15T19:46:06.932" v="1192" actId="404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3EBE61F7-4CDD-4BA9-89C9-75D60D411D69}" dt="2023-08-15T19:09:49.678" v="1119" actId="47"/>
        <pc:sldMkLst>
          <pc:docMk/>
          <pc:sldMk cId="3012256057" sldId="311"/>
        </pc:sldMkLst>
      </pc:sldChg>
      <pc:sldChg chg="del">
        <pc:chgData name="Weifeng Xu" userId="e7aed605-a3dd-4d5a-a692-a87037af107b" providerId="ADAL" clId="{3EBE61F7-4CDD-4BA9-89C9-75D60D411D69}" dt="2023-08-15T19:09:50.370" v="1127" actId="47"/>
        <pc:sldMkLst>
          <pc:docMk/>
          <pc:sldMk cId="1951342122" sldId="316"/>
        </pc:sldMkLst>
      </pc:sldChg>
      <pc:sldChg chg="del">
        <pc:chgData name="Weifeng Xu" userId="e7aed605-a3dd-4d5a-a692-a87037af107b" providerId="ADAL" clId="{3EBE61F7-4CDD-4BA9-89C9-75D60D411D69}" dt="2023-08-15T19:09:49.834" v="1123" actId="47"/>
        <pc:sldMkLst>
          <pc:docMk/>
          <pc:sldMk cId="3650551" sldId="317"/>
        </pc:sldMkLst>
      </pc:sldChg>
      <pc:sldChg chg="del">
        <pc:chgData name="Weifeng Xu" userId="e7aed605-a3dd-4d5a-a692-a87037af107b" providerId="ADAL" clId="{3EBE61F7-4CDD-4BA9-89C9-75D60D411D69}" dt="2023-08-15T19:09:52.261" v="1145" actId="47"/>
        <pc:sldMkLst>
          <pc:docMk/>
          <pc:sldMk cId="3046752076" sldId="320"/>
        </pc:sldMkLst>
      </pc:sldChg>
      <pc:sldChg chg="del">
        <pc:chgData name="Weifeng Xu" userId="e7aed605-a3dd-4d5a-a692-a87037af107b" providerId="ADAL" clId="{3EBE61F7-4CDD-4BA9-89C9-75D60D411D69}" dt="2023-08-15T19:09:53.253" v="1152" actId="47"/>
        <pc:sldMkLst>
          <pc:docMk/>
          <pc:sldMk cId="3773399687" sldId="321"/>
        </pc:sldMkLst>
      </pc:sldChg>
      <pc:sldChg chg="del">
        <pc:chgData name="Weifeng Xu" userId="e7aed605-a3dd-4d5a-a692-a87037af107b" providerId="ADAL" clId="{3EBE61F7-4CDD-4BA9-89C9-75D60D411D69}" dt="2023-08-15T19:09:50.978" v="1131" actId="47"/>
        <pc:sldMkLst>
          <pc:docMk/>
          <pc:sldMk cId="542082655" sldId="322"/>
        </pc:sldMkLst>
      </pc:sldChg>
      <pc:sldChg chg="del">
        <pc:chgData name="Weifeng Xu" userId="e7aed605-a3dd-4d5a-a692-a87037af107b" providerId="ADAL" clId="{3EBE61F7-4CDD-4BA9-89C9-75D60D411D69}" dt="2023-08-15T19:09:51.217" v="1138" actId="47"/>
        <pc:sldMkLst>
          <pc:docMk/>
          <pc:sldMk cId="3957750068" sldId="323"/>
        </pc:sldMkLst>
      </pc:sldChg>
      <pc:sldChg chg="del">
        <pc:chgData name="Weifeng Xu" userId="e7aed605-a3dd-4d5a-a692-a87037af107b" providerId="ADAL" clId="{3EBE61F7-4CDD-4BA9-89C9-75D60D411D69}" dt="2023-08-15T19:09:51.079" v="1134" actId="47"/>
        <pc:sldMkLst>
          <pc:docMk/>
          <pc:sldMk cId="104989558" sldId="325"/>
        </pc:sldMkLst>
      </pc:sldChg>
      <pc:sldChg chg="del">
        <pc:chgData name="Weifeng Xu" userId="e7aed605-a3dd-4d5a-a692-a87037af107b" providerId="ADAL" clId="{3EBE61F7-4CDD-4BA9-89C9-75D60D411D69}" dt="2023-08-15T19:09:51.592" v="1139" actId="47"/>
        <pc:sldMkLst>
          <pc:docMk/>
          <pc:sldMk cId="1653491081" sldId="326"/>
        </pc:sldMkLst>
      </pc:sldChg>
      <pc:sldChg chg="del">
        <pc:chgData name="Weifeng Xu" userId="e7aed605-a3dd-4d5a-a692-a87037af107b" providerId="ADAL" clId="{3EBE61F7-4CDD-4BA9-89C9-75D60D411D69}" dt="2023-08-15T19:09:51.145" v="1136" actId="47"/>
        <pc:sldMkLst>
          <pc:docMk/>
          <pc:sldMk cId="1893169013" sldId="327"/>
        </pc:sldMkLst>
      </pc:sldChg>
      <pc:sldChg chg="del">
        <pc:chgData name="Weifeng Xu" userId="e7aed605-a3dd-4d5a-a692-a87037af107b" providerId="ADAL" clId="{3EBE61F7-4CDD-4BA9-89C9-75D60D411D69}" dt="2023-08-15T19:09:52.167" v="1142" actId="47"/>
        <pc:sldMkLst>
          <pc:docMk/>
          <pc:sldMk cId="3789465086" sldId="328"/>
        </pc:sldMkLst>
      </pc:sldChg>
      <pc:sldChg chg="del">
        <pc:chgData name="Weifeng Xu" userId="e7aed605-a3dd-4d5a-a692-a87037af107b" providerId="ADAL" clId="{3EBE61F7-4CDD-4BA9-89C9-75D60D411D69}" dt="2023-08-15T19:09:52.198" v="1143" actId="47"/>
        <pc:sldMkLst>
          <pc:docMk/>
          <pc:sldMk cId="4141622478" sldId="329"/>
        </pc:sldMkLst>
      </pc:sldChg>
      <pc:sldChg chg="del">
        <pc:chgData name="Weifeng Xu" userId="e7aed605-a3dd-4d5a-a692-a87037af107b" providerId="ADAL" clId="{3EBE61F7-4CDD-4BA9-89C9-75D60D411D69}" dt="2023-08-15T19:09:49.869" v="1124" actId="47"/>
        <pc:sldMkLst>
          <pc:docMk/>
          <pc:sldMk cId="656887406" sldId="330"/>
        </pc:sldMkLst>
      </pc:sldChg>
      <pc:sldChg chg="del">
        <pc:chgData name="Weifeng Xu" userId="e7aed605-a3dd-4d5a-a692-a87037af107b" providerId="ADAL" clId="{3EBE61F7-4CDD-4BA9-89C9-75D60D411D69}" dt="2023-08-15T19:09:49.935" v="1126" actId="47"/>
        <pc:sldMkLst>
          <pc:docMk/>
          <pc:sldMk cId="2961798655" sldId="332"/>
        </pc:sldMkLst>
      </pc:sldChg>
      <pc:sldChg chg="del">
        <pc:chgData name="Weifeng Xu" userId="e7aed605-a3dd-4d5a-a692-a87037af107b" providerId="ADAL" clId="{3EBE61F7-4CDD-4BA9-89C9-75D60D411D69}" dt="2023-08-15T19:09:49.902" v="1125" actId="47"/>
        <pc:sldMkLst>
          <pc:docMk/>
          <pc:sldMk cId="3164040831" sldId="333"/>
        </pc:sldMkLst>
      </pc:sldChg>
      <pc:sldChg chg="del">
        <pc:chgData name="Weifeng Xu" userId="e7aed605-a3dd-4d5a-a692-a87037af107b" providerId="ADAL" clId="{3EBE61F7-4CDD-4BA9-89C9-75D60D411D69}" dt="2023-08-15T19:09:50.944" v="1130" actId="47"/>
        <pc:sldMkLst>
          <pc:docMk/>
          <pc:sldMk cId="3999187356" sldId="334"/>
        </pc:sldMkLst>
      </pc:sldChg>
      <pc:sldChg chg="del">
        <pc:chgData name="Weifeng Xu" userId="e7aed605-a3dd-4d5a-a692-a87037af107b" providerId="ADAL" clId="{3EBE61F7-4CDD-4BA9-89C9-75D60D411D69}" dt="2023-08-15T19:09:50.868" v="1128" actId="47"/>
        <pc:sldMkLst>
          <pc:docMk/>
          <pc:sldMk cId="3153502286" sldId="335"/>
        </pc:sldMkLst>
      </pc:sldChg>
      <pc:sldChg chg="del">
        <pc:chgData name="Weifeng Xu" userId="e7aed605-a3dd-4d5a-a692-a87037af107b" providerId="ADAL" clId="{3EBE61F7-4CDD-4BA9-89C9-75D60D411D69}" dt="2023-08-15T19:09:50.913" v="1129" actId="47"/>
        <pc:sldMkLst>
          <pc:docMk/>
          <pc:sldMk cId="3846209353" sldId="337"/>
        </pc:sldMkLst>
      </pc:sldChg>
      <pc:sldChg chg="del">
        <pc:chgData name="Weifeng Xu" userId="e7aed605-a3dd-4d5a-a692-a87037af107b" providerId="ADAL" clId="{3EBE61F7-4CDD-4BA9-89C9-75D60D411D69}" dt="2023-08-15T19:09:54.947" v="1169" actId="47"/>
        <pc:sldMkLst>
          <pc:docMk/>
          <pc:sldMk cId="343197648" sldId="338"/>
        </pc:sldMkLst>
      </pc:sldChg>
      <pc:sldChg chg="del">
        <pc:chgData name="Weifeng Xu" userId="e7aed605-a3dd-4d5a-a692-a87037af107b" providerId="ADAL" clId="{3EBE61F7-4CDD-4BA9-89C9-75D60D411D69}" dt="2023-08-15T19:09:52.228" v="1144" actId="47"/>
        <pc:sldMkLst>
          <pc:docMk/>
          <pc:sldMk cId="2827860148" sldId="339"/>
        </pc:sldMkLst>
      </pc:sldChg>
      <pc:sldChg chg="del">
        <pc:chgData name="Weifeng Xu" userId="e7aed605-a3dd-4d5a-a692-a87037af107b" providerId="ADAL" clId="{3EBE61F7-4CDD-4BA9-89C9-75D60D411D69}" dt="2023-08-15T19:09:49.798" v="1122" actId="47"/>
        <pc:sldMkLst>
          <pc:docMk/>
          <pc:sldMk cId="492559847" sldId="340"/>
        </pc:sldMkLst>
      </pc:sldChg>
      <pc:sldChg chg="del">
        <pc:chgData name="Weifeng Xu" userId="e7aed605-a3dd-4d5a-a692-a87037af107b" providerId="ADAL" clId="{3EBE61F7-4CDD-4BA9-89C9-75D60D411D69}" dt="2023-08-15T19:09:49.716" v="1120" actId="47"/>
        <pc:sldMkLst>
          <pc:docMk/>
          <pc:sldMk cId="2793284331" sldId="341"/>
        </pc:sldMkLst>
      </pc:sldChg>
      <pc:sldChg chg="del">
        <pc:chgData name="Weifeng Xu" userId="e7aed605-a3dd-4d5a-a692-a87037af107b" providerId="ADAL" clId="{3EBE61F7-4CDD-4BA9-89C9-75D60D411D69}" dt="2023-08-15T19:09:49.757" v="1121" actId="47"/>
        <pc:sldMkLst>
          <pc:docMk/>
          <pc:sldMk cId="841791732" sldId="342"/>
        </pc:sldMkLst>
      </pc:sldChg>
      <pc:sldChg chg="del">
        <pc:chgData name="Weifeng Xu" userId="e7aed605-a3dd-4d5a-a692-a87037af107b" providerId="ADAL" clId="{3EBE61F7-4CDD-4BA9-89C9-75D60D411D69}" dt="2023-08-15T19:09:53.314" v="1154" actId="47"/>
        <pc:sldMkLst>
          <pc:docMk/>
          <pc:sldMk cId="1612027936" sldId="345"/>
        </pc:sldMkLst>
      </pc:sldChg>
      <pc:sldChg chg="del">
        <pc:chgData name="Weifeng Xu" userId="e7aed605-a3dd-4d5a-a692-a87037af107b" providerId="ADAL" clId="{3EBE61F7-4CDD-4BA9-89C9-75D60D411D69}" dt="2023-08-15T19:09:53.378" v="1156" actId="47"/>
        <pc:sldMkLst>
          <pc:docMk/>
          <pc:sldMk cId="2618472218" sldId="347"/>
        </pc:sldMkLst>
      </pc:sldChg>
      <pc:sldChg chg="del">
        <pc:chgData name="Weifeng Xu" userId="e7aed605-a3dd-4d5a-a692-a87037af107b" providerId="ADAL" clId="{3EBE61F7-4CDD-4BA9-89C9-75D60D411D69}" dt="2023-08-15T19:09:54.360" v="1160" actId="47"/>
        <pc:sldMkLst>
          <pc:docMk/>
          <pc:sldMk cId="3403361272" sldId="348"/>
        </pc:sldMkLst>
      </pc:sldChg>
      <pc:sldChg chg="del">
        <pc:chgData name="Weifeng Xu" userId="e7aed605-a3dd-4d5a-a692-a87037af107b" providerId="ADAL" clId="{3EBE61F7-4CDD-4BA9-89C9-75D60D411D69}" dt="2023-08-15T19:09:52.401" v="1149" actId="47"/>
        <pc:sldMkLst>
          <pc:docMk/>
          <pc:sldMk cId="4215357622" sldId="350"/>
        </pc:sldMkLst>
      </pc:sldChg>
      <pc:sldChg chg="del">
        <pc:chgData name="Weifeng Xu" userId="e7aed605-a3dd-4d5a-a692-a87037af107b" providerId="ADAL" clId="{3EBE61F7-4CDD-4BA9-89C9-75D60D411D69}" dt="2023-08-15T19:09:52.740" v="1151" actId="47"/>
        <pc:sldMkLst>
          <pc:docMk/>
          <pc:sldMk cId="2078858150" sldId="351"/>
        </pc:sldMkLst>
      </pc:sldChg>
      <pc:sldChg chg="del">
        <pc:chgData name="Weifeng Xu" userId="e7aed605-a3dd-4d5a-a692-a87037af107b" providerId="ADAL" clId="{3EBE61F7-4CDD-4BA9-89C9-75D60D411D69}" dt="2023-08-15T19:09:53.351" v="1155" actId="47"/>
        <pc:sldMkLst>
          <pc:docMk/>
          <pc:sldMk cId="1157303838" sldId="352"/>
        </pc:sldMkLst>
      </pc:sldChg>
      <pc:sldChg chg="del">
        <pc:chgData name="Weifeng Xu" userId="e7aed605-a3dd-4d5a-a692-a87037af107b" providerId="ADAL" clId="{3EBE61F7-4CDD-4BA9-89C9-75D60D411D69}" dt="2023-08-15T19:09:53.409" v="1157" actId="47"/>
        <pc:sldMkLst>
          <pc:docMk/>
          <pc:sldMk cId="4019244878" sldId="353"/>
        </pc:sldMkLst>
      </pc:sldChg>
      <pc:sldChg chg="del">
        <pc:chgData name="Weifeng Xu" userId="e7aed605-a3dd-4d5a-a692-a87037af107b" providerId="ADAL" clId="{3EBE61F7-4CDD-4BA9-89C9-75D60D411D69}" dt="2023-08-15T19:09:53.450" v="1158" actId="47"/>
        <pc:sldMkLst>
          <pc:docMk/>
          <pc:sldMk cId="750567841" sldId="354"/>
        </pc:sldMkLst>
      </pc:sldChg>
      <pc:sldChg chg="del">
        <pc:chgData name="Weifeng Xu" userId="e7aed605-a3dd-4d5a-a692-a87037af107b" providerId="ADAL" clId="{3EBE61F7-4CDD-4BA9-89C9-75D60D411D69}" dt="2023-08-15T19:09:53.861" v="1159" actId="47"/>
        <pc:sldMkLst>
          <pc:docMk/>
          <pc:sldMk cId="3307844652" sldId="355"/>
        </pc:sldMkLst>
      </pc:sldChg>
      <pc:sldChg chg="del">
        <pc:chgData name="Weifeng Xu" userId="e7aed605-a3dd-4d5a-a692-a87037af107b" providerId="ADAL" clId="{3EBE61F7-4CDD-4BA9-89C9-75D60D411D69}" dt="2023-08-15T19:09:52.324" v="1147" actId="47"/>
        <pc:sldMkLst>
          <pc:docMk/>
          <pc:sldMk cId="1914108884" sldId="356"/>
        </pc:sldMkLst>
      </pc:sldChg>
      <pc:sldChg chg="del">
        <pc:chgData name="Weifeng Xu" userId="e7aed605-a3dd-4d5a-a692-a87037af107b" providerId="ADAL" clId="{3EBE61F7-4CDD-4BA9-89C9-75D60D411D69}" dt="2023-08-15T19:09:52.353" v="1148" actId="47"/>
        <pc:sldMkLst>
          <pc:docMk/>
          <pc:sldMk cId="2355332014" sldId="357"/>
        </pc:sldMkLst>
      </pc:sldChg>
      <pc:sldChg chg="del">
        <pc:chgData name="Weifeng Xu" userId="e7aed605-a3dd-4d5a-a692-a87037af107b" providerId="ADAL" clId="{3EBE61F7-4CDD-4BA9-89C9-75D60D411D69}" dt="2023-08-15T19:09:54.510" v="1164" actId="47"/>
        <pc:sldMkLst>
          <pc:docMk/>
          <pc:sldMk cId="3903376869" sldId="358"/>
        </pc:sldMkLst>
      </pc:sldChg>
      <pc:sldChg chg="del">
        <pc:chgData name="Weifeng Xu" userId="e7aed605-a3dd-4d5a-a692-a87037af107b" providerId="ADAL" clId="{3EBE61F7-4CDD-4BA9-89C9-75D60D411D69}" dt="2023-08-15T19:09:53.284" v="1153" actId="47"/>
        <pc:sldMkLst>
          <pc:docMk/>
          <pc:sldMk cId="3997395345" sldId="360"/>
        </pc:sldMkLst>
      </pc:sldChg>
      <pc:sldChg chg="del">
        <pc:chgData name="Weifeng Xu" userId="e7aed605-a3dd-4d5a-a692-a87037af107b" providerId="ADAL" clId="{3EBE61F7-4CDD-4BA9-89C9-75D60D411D69}" dt="2023-08-15T19:09:54.444" v="1162" actId="47"/>
        <pc:sldMkLst>
          <pc:docMk/>
          <pc:sldMk cId="1000252172" sldId="362"/>
        </pc:sldMkLst>
      </pc:sldChg>
      <pc:sldChg chg="del">
        <pc:chgData name="Weifeng Xu" userId="e7aed605-a3dd-4d5a-a692-a87037af107b" providerId="ADAL" clId="{3EBE61F7-4CDD-4BA9-89C9-75D60D411D69}" dt="2023-08-15T19:09:54.408" v="1161" actId="47"/>
        <pc:sldMkLst>
          <pc:docMk/>
          <pc:sldMk cId="1290706577" sldId="363"/>
        </pc:sldMkLst>
      </pc:sldChg>
      <pc:sldChg chg="del">
        <pc:chgData name="Weifeng Xu" userId="e7aed605-a3dd-4d5a-a692-a87037af107b" providerId="ADAL" clId="{3EBE61F7-4CDD-4BA9-89C9-75D60D411D69}" dt="2023-08-15T19:09:52.135" v="1141" actId="47"/>
        <pc:sldMkLst>
          <pc:docMk/>
          <pc:sldMk cId="730631578" sldId="364"/>
        </pc:sldMkLst>
      </pc:sldChg>
      <pc:sldChg chg="del">
        <pc:chgData name="Weifeng Xu" userId="e7aed605-a3dd-4d5a-a692-a87037af107b" providerId="ADAL" clId="{3EBE61F7-4CDD-4BA9-89C9-75D60D411D69}" dt="2023-08-15T19:09:52.104" v="1140" actId="47"/>
        <pc:sldMkLst>
          <pc:docMk/>
          <pc:sldMk cId="4094815048" sldId="365"/>
        </pc:sldMkLst>
      </pc:sldChg>
      <pc:sldChg chg="del">
        <pc:chgData name="Weifeng Xu" userId="e7aed605-a3dd-4d5a-a692-a87037af107b" providerId="ADAL" clId="{3EBE61F7-4CDD-4BA9-89C9-75D60D411D69}" dt="2023-08-15T19:09:51.045" v="1133" actId="47"/>
        <pc:sldMkLst>
          <pc:docMk/>
          <pc:sldMk cId="2990209675" sldId="366"/>
        </pc:sldMkLst>
      </pc:sldChg>
      <pc:sldChg chg="del">
        <pc:chgData name="Weifeng Xu" userId="e7aed605-a3dd-4d5a-a692-a87037af107b" providerId="ADAL" clId="{3EBE61F7-4CDD-4BA9-89C9-75D60D411D69}" dt="2023-08-15T19:09:51.178" v="1137" actId="47"/>
        <pc:sldMkLst>
          <pc:docMk/>
          <pc:sldMk cId="960489994" sldId="367"/>
        </pc:sldMkLst>
      </pc:sldChg>
      <pc:sldChg chg="del">
        <pc:chgData name="Weifeng Xu" userId="e7aed605-a3dd-4d5a-a692-a87037af107b" providerId="ADAL" clId="{3EBE61F7-4CDD-4BA9-89C9-75D60D411D69}" dt="2023-08-15T19:09:52.438" v="1150" actId="47"/>
        <pc:sldMkLst>
          <pc:docMk/>
          <pc:sldMk cId="1109502274" sldId="368"/>
        </pc:sldMkLst>
      </pc:sldChg>
      <pc:sldChg chg="del">
        <pc:chgData name="Weifeng Xu" userId="e7aed605-a3dd-4d5a-a692-a87037af107b" providerId="ADAL" clId="{3EBE61F7-4CDD-4BA9-89C9-75D60D411D69}" dt="2023-08-15T19:09:52.291" v="1146" actId="47"/>
        <pc:sldMkLst>
          <pc:docMk/>
          <pc:sldMk cId="1556979138" sldId="369"/>
        </pc:sldMkLst>
      </pc:sldChg>
      <pc:sldChg chg="del">
        <pc:chgData name="Weifeng Xu" userId="e7aed605-a3dd-4d5a-a692-a87037af107b" providerId="ADAL" clId="{3EBE61F7-4CDD-4BA9-89C9-75D60D411D69}" dt="2023-08-15T19:09:54.539" v="1165" actId="47"/>
        <pc:sldMkLst>
          <pc:docMk/>
          <pc:sldMk cId="1697979860" sldId="371"/>
        </pc:sldMkLst>
      </pc:sldChg>
      <pc:sldChg chg="del">
        <pc:chgData name="Weifeng Xu" userId="e7aed605-a3dd-4d5a-a692-a87037af107b" providerId="ADAL" clId="{3EBE61F7-4CDD-4BA9-89C9-75D60D411D69}" dt="2023-08-15T19:09:54.567" v="1166" actId="47"/>
        <pc:sldMkLst>
          <pc:docMk/>
          <pc:sldMk cId="137290470" sldId="372"/>
        </pc:sldMkLst>
      </pc:sldChg>
      <pc:sldChg chg="del">
        <pc:chgData name="Weifeng Xu" userId="e7aed605-a3dd-4d5a-a692-a87037af107b" providerId="ADAL" clId="{3EBE61F7-4CDD-4BA9-89C9-75D60D411D69}" dt="2023-08-15T19:09:54.627" v="1168" actId="47"/>
        <pc:sldMkLst>
          <pc:docMk/>
          <pc:sldMk cId="2729874992" sldId="373"/>
        </pc:sldMkLst>
      </pc:sldChg>
      <pc:sldChg chg="del">
        <pc:chgData name="Weifeng Xu" userId="e7aed605-a3dd-4d5a-a692-a87037af107b" providerId="ADAL" clId="{3EBE61F7-4CDD-4BA9-89C9-75D60D411D69}" dt="2023-08-15T19:09:54.595" v="1167" actId="47"/>
        <pc:sldMkLst>
          <pc:docMk/>
          <pc:sldMk cId="3524779837" sldId="374"/>
        </pc:sldMkLst>
      </pc:sldChg>
      <pc:sldChg chg="del">
        <pc:chgData name="Weifeng Xu" userId="e7aed605-a3dd-4d5a-a692-a87037af107b" providerId="ADAL" clId="{3EBE61F7-4CDD-4BA9-89C9-75D60D411D69}" dt="2023-08-15T19:09:55.455" v="1170" actId="47"/>
        <pc:sldMkLst>
          <pc:docMk/>
          <pc:sldMk cId="2095064362" sldId="375"/>
        </pc:sldMkLst>
      </pc:sldChg>
      <pc:sldChg chg="del">
        <pc:chgData name="Weifeng Xu" userId="e7aed605-a3dd-4d5a-a692-a87037af107b" providerId="ADAL" clId="{3EBE61F7-4CDD-4BA9-89C9-75D60D411D69}" dt="2023-08-15T19:09:54.471" v="1163" actId="47"/>
        <pc:sldMkLst>
          <pc:docMk/>
          <pc:sldMk cId="3902607097" sldId="376"/>
        </pc:sldMkLst>
      </pc:sldChg>
      <pc:sldChg chg="del">
        <pc:chgData name="Weifeng Xu" userId="e7aed605-a3dd-4d5a-a692-a87037af107b" providerId="ADAL" clId="{3EBE61F7-4CDD-4BA9-89C9-75D60D411D69}" dt="2023-08-15T19:09:51.115" v="1135" actId="47"/>
        <pc:sldMkLst>
          <pc:docMk/>
          <pc:sldMk cId="1408653444" sldId="377"/>
        </pc:sldMkLst>
      </pc:sldChg>
      <pc:sldChg chg="del">
        <pc:chgData name="Weifeng Xu" userId="e7aed605-a3dd-4d5a-a692-a87037af107b" providerId="ADAL" clId="{3EBE61F7-4CDD-4BA9-89C9-75D60D411D69}" dt="2023-08-15T19:09:51.012" v="1132" actId="47"/>
        <pc:sldMkLst>
          <pc:docMk/>
          <pc:sldMk cId="1713045511" sldId="378"/>
        </pc:sldMkLst>
      </pc:sldChg>
      <pc:sldChg chg="del">
        <pc:chgData name="Weifeng Xu" userId="e7aed605-a3dd-4d5a-a692-a87037af107b" providerId="ADAL" clId="{3EBE61F7-4CDD-4BA9-89C9-75D60D411D69}" dt="2023-08-15T19:09:55.521" v="1172" actId="47"/>
        <pc:sldMkLst>
          <pc:docMk/>
          <pc:sldMk cId="3602900056" sldId="379"/>
        </pc:sldMkLst>
      </pc:sldChg>
      <pc:sldChg chg="del">
        <pc:chgData name="Weifeng Xu" userId="e7aed605-a3dd-4d5a-a692-a87037af107b" providerId="ADAL" clId="{3EBE61F7-4CDD-4BA9-89C9-75D60D411D69}" dt="2023-08-15T19:09:55.487" v="1171" actId="47"/>
        <pc:sldMkLst>
          <pc:docMk/>
          <pc:sldMk cId="2450430706" sldId="380"/>
        </pc:sldMkLst>
      </pc:sldChg>
      <pc:sldChg chg="modSp mod">
        <pc:chgData name="Weifeng Xu" userId="e7aed605-a3dd-4d5a-a692-a87037af107b" providerId="ADAL" clId="{3EBE61F7-4CDD-4BA9-89C9-75D60D411D69}" dt="2023-08-20T12:32:14.393" v="6106" actId="21"/>
        <pc:sldMkLst>
          <pc:docMk/>
          <pc:sldMk cId="992618489" sldId="381"/>
        </pc:sldMkLst>
        <pc:spChg chg="mod">
          <ac:chgData name="Weifeng Xu" userId="e7aed605-a3dd-4d5a-a692-a87037af107b" providerId="ADAL" clId="{3EBE61F7-4CDD-4BA9-89C9-75D60D411D69}" dt="2023-08-20T12:32:14.393" v="6106" actId="21"/>
          <ac:spMkLst>
            <pc:docMk/>
            <pc:sldMk cId="992618489" sldId="381"/>
            <ac:spMk id="2" creationId="{0C1BAFC7-21C0-E0B9-227A-20064624C159}"/>
          </ac:spMkLst>
        </pc:spChg>
        <pc:spChg chg="mod">
          <ac:chgData name="Weifeng Xu" userId="e7aed605-a3dd-4d5a-a692-a87037af107b" providerId="ADAL" clId="{3EBE61F7-4CDD-4BA9-89C9-75D60D411D69}" dt="2023-08-15T20:01:47.166" v="1202" actId="20577"/>
          <ac:spMkLst>
            <pc:docMk/>
            <pc:sldMk cId="992618489" sldId="381"/>
            <ac:spMk id="3" creationId="{76B94872-370E-FED9-6B21-30D9BEEA4BD4}"/>
          </ac:spMkLst>
        </pc:spChg>
      </pc:sldChg>
      <pc:sldChg chg="del">
        <pc:chgData name="Weifeng Xu" userId="e7aed605-a3dd-4d5a-a692-a87037af107b" providerId="ADAL" clId="{3EBE61F7-4CDD-4BA9-89C9-75D60D411D69}" dt="2023-08-20T12:28:34.744" v="5869" actId="47"/>
        <pc:sldMkLst>
          <pc:docMk/>
          <pc:sldMk cId="1484403934" sldId="382"/>
        </pc:sldMkLst>
      </pc:sldChg>
      <pc:sldChg chg="modSp mod">
        <pc:chgData name="Weifeng Xu" userId="e7aed605-a3dd-4d5a-a692-a87037af107b" providerId="ADAL" clId="{3EBE61F7-4CDD-4BA9-89C9-75D60D411D69}" dt="2023-08-15T20:02:35.763" v="1203" actId="6549"/>
        <pc:sldMkLst>
          <pc:docMk/>
          <pc:sldMk cId="3002368377" sldId="384"/>
        </pc:sldMkLst>
        <pc:spChg chg="mod">
          <ac:chgData name="Weifeng Xu" userId="e7aed605-a3dd-4d5a-a692-a87037af107b" providerId="ADAL" clId="{3EBE61F7-4CDD-4BA9-89C9-75D60D411D69}" dt="2023-08-15T20:02:35.763" v="1203" actId="6549"/>
          <ac:spMkLst>
            <pc:docMk/>
            <pc:sldMk cId="3002368377" sldId="384"/>
            <ac:spMk id="3" creationId="{AE670F21-B4E0-8476-3242-D687CADEDFCC}"/>
          </ac:spMkLst>
        </pc:spChg>
      </pc:sldChg>
      <pc:sldChg chg="modSp mod">
        <pc:chgData name="Weifeng Xu" userId="e7aed605-a3dd-4d5a-a692-a87037af107b" providerId="ADAL" clId="{3EBE61F7-4CDD-4BA9-89C9-75D60D411D69}" dt="2023-08-20T12:28:21.244" v="5868" actId="6549"/>
        <pc:sldMkLst>
          <pc:docMk/>
          <pc:sldMk cId="310557088" sldId="385"/>
        </pc:sldMkLst>
        <pc:spChg chg="mod">
          <ac:chgData name="Weifeng Xu" userId="e7aed605-a3dd-4d5a-a692-a87037af107b" providerId="ADAL" clId="{3EBE61F7-4CDD-4BA9-89C9-75D60D411D69}" dt="2023-08-20T12:28:21.244" v="5868" actId="6549"/>
          <ac:spMkLst>
            <pc:docMk/>
            <pc:sldMk cId="310557088" sldId="385"/>
            <ac:spMk id="4" creationId="{BB278E8C-3364-0AA7-783D-36C63411B357}"/>
          </ac:spMkLst>
        </pc:spChg>
      </pc:sldChg>
      <pc:sldChg chg="modSp mod">
        <pc:chgData name="Weifeng Xu" userId="e7aed605-a3dd-4d5a-a692-a87037af107b" providerId="ADAL" clId="{3EBE61F7-4CDD-4BA9-89C9-75D60D411D69}" dt="2023-08-20T12:26:12.449" v="5766" actId="20577"/>
        <pc:sldMkLst>
          <pc:docMk/>
          <pc:sldMk cId="226333268" sldId="386"/>
        </pc:sldMkLst>
        <pc:spChg chg="mod">
          <ac:chgData name="Weifeng Xu" userId="e7aed605-a3dd-4d5a-a692-a87037af107b" providerId="ADAL" clId="{3EBE61F7-4CDD-4BA9-89C9-75D60D411D69}" dt="2023-08-20T12:26:12.449" v="5766" actId="20577"/>
          <ac:spMkLst>
            <pc:docMk/>
            <pc:sldMk cId="226333268" sldId="386"/>
            <ac:spMk id="2" creationId="{6A6D2298-39DC-1510-A434-4FED1C9DCC20}"/>
          </ac:spMkLst>
        </pc:spChg>
      </pc:sldChg>
      <pc:sldChg chg="addSp modSp mod modClrScheme chgLayout">
        <pc:chgData name="Weifeng Xu" userId="e7aed605-a3dd-4d5a-a692-a87037af107b" providerId="ADAL" clId="{3EBE61F7-4CDD-4BA9-89C9-75D60D411D69}" dt="2023-08-20T12:27:56.645" v="5867" actId="20577"/>
        <pc:sldMkLst>
          <pc:docMk/>
          <pc:sldMk cId="1193242166" sldId="389"/>
        </pc:sldMkLst>
        <pc:spChg chg="add 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2" creationId="{C57FBDC8-972A-70BF-728A-C169D206369C}"/>
          </ac:spMkLst>
        </pc:spChg>
        <pc:spChg chg="add mod ord">
          <ac:chgData name="Weifeng Xu" userId="e7aed605-a3dd-4d5a-a692-a87037af107b" providerId="ADAL" clId="{3EBE61F7-4CDD-4BA9-89C9-75D60D411D69}" dt="2023-08-20T12:27:56.645" v="5867" actId="20577"/>
          <ac:spMkLst>
            <pc:docMk/>
            <pc:sldMk cId="1193242166" sldId="389"/>
            <ac:spMk id="3" creationId="{6887F6FD-F3B2-7155-8931-66381BB54754}"/>
          </ac:spMkLst>
        </pc:spChg>
        <pc:spChg chg="mod">
          <ac:chgData name="Weifeng Xu" userId="e7aed605-a3dd-4d5a-a692-a87037af107b" providerId="ADAL" clId="{3EBE61F7-4CDD-4BA9-89C9-75D60D411D69}" dt="2023-08-20T12:27:26.228" v="5828" actId="1076"/>
          <ac:spMkLst>
            <pc:docMk/>
            <pc:sldMk cId="1193242166" sldId="389"/>
            <ac:spMk id="5" creationId="{6E6F5207-6909-B1AB-8EA6-EAE841294FAD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7" creationId="{4C10BA09-B50A-CD65-21E2-FF7D8BDBA967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8" creationId="{4C17572C-AE08-7C86-EA62-09D473ED9C8F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9" creationId="{13AD763F-4AFD-051E-A642-3AAE2E6266B2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0" creationId="{96B947DD-0D8F-8482-6FB7-A4045100E4B5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1" creationId="{D7433F1F-90EF-93F4-218F-AA992B510135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2" creationId="{28F64284-C3D2-15A1-03A3-03EF43162086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4" creationId="{F7E2FCF3-9EB7-132D-7D76-BCD023DF9461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7" creationId="{B9F3D2EF-FA8A-202F-E121-0E6E381F3B83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8" creationId="{0A5FB6A2-9346-FBDC-5CB9-71254A123100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19" creationId="{CF200851-FA62-2386-9BC8-CCBF0E61173B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20" creationId="{C48CA2CB-D316-4E8E-6BC7-7F164199F982}"/>
          </ac:spMkLst>
        </pc:spChg>
        <pc:spChg chg="mod">
          <ac:chgData name="Weifeng Xu" userId="e7aed605-a3dd-4d5a-a692-a87037af107b" providerId="ADAL" clId="{3EBE61F7-4CDD-4BA9-89C9-75D60D411D69}" dt="2023-08-20T12:27:20.796" v="5827" actId="1076"/>
          <ac:spMkLst>
            <pc:docMk/>
            <pc:sldMk cId="1193242166" sldId="389"/>
            <ac:spMk id="24" creationId="{D096840D-BDB4-5655-6C98-8B59112090A7}"/>
          </ac:spMkLst>
        </pc:spChg>
        <pc:picChg chg="mod">
          <ac:chgData name="Weifeng Xu" userId="e7aed605-a3dd-4d5a-a692-a87037af107b" providerId="ADAL" clId="{3EBE61F7-4CDD-4BA9-89C9-75D60D411D69}" dt="2023-08-20T12:27:26.228" v="5828" actId="1076"/>
          <ac:picMkLst>
            <pc:docMk/>
            <pc:sldMk cId="1193242166" sldId="389"/>
            <ac:picMk id="4" creationId="{A16E4E07-D5FC-F082-258F-DAD18E11A9C4}"/>
          </ac:picMkLst>
        </pc:picChg>
        <pc:picChg chg="mod">
          <ac:chgData name="Weifeng Xu" userId="e7aed605-a3dd-4d5a-a692-a87037af107b" providerId="ADAL" clId="{3EBE61F7-4CDD-4BA9-89C9-75D60D411D69}" dt="2023-08-20T12:27:20.796" v="5827" actId="1076"/>
          <ac:picMkLst>
            <pc:docMk/>
            <pc:sldMk cId="1193242166" sldId="389"/>
            <ac:picMk id="23" creationId="{54E06418-06A0-19BE-0276-A55F4D255583}"/>
          </ac:picMkLst>
        </pc:picChg>
        <pc:picChg chg="mod">
          <ac:chgData name="Weifeng Xu" userId="e7aed605-a3dd-4d5a-a692-a87037af107b" providerId="ADAL" clId="{3EBE61F7-4CDD-4BA9-89C9-75D60D411D69}" dt="2023-08-20T12:27:20.796" v="5827" actId="1076"/>
          <ac:picMkLst>
            <pc:docMk/>
            <pc:sldMk cId="1193242166" sldId="389"/>
            <ac:picMk id="2050" creationId="{FECE48E3-F193-A8BF-F0C6-256F5E4A443C}"/>
          </ac:picMkLst>
        </pc:picChg>
        <pc:picChg chg="mod">
          <ac:chgData name="Weifeng Xu" userId="e7aed605-a3dd-4d5a-a692-a87037af107b" providerId="ADAL" clId="{3EBE61F7-4CDD-4BA9-89C9-75D60D411D69}" dt="2023-08-20T12:27:20.796" v="5827" actId="1076"/>
          <ac:picMkLst>
            <pc:docMk/>
            <pc:sldMk cId="1193242166" sldId="389"/>
            <ac:picMk id="2054" creationId="{7B107884-C604-A435-8B4D-22A8003AB89F}"/>
          </ac:picMkLst>
        </pc:picChg>
        <pc:picChg chg="mod">
          <ac:chgData name="Weifeng Xu" userId="e7aed605-a3dd-4d5a-a692-a87037af107b" providerId="ADAL" clId="{3EBE61F7-4CDD-4BA9-89C9-75D60D411D69}" dt="2023-08-20T12:27:20.796" v="5827" actId="1076"/>
          <ac:picMkLst>
            <pc:docMk/>
            <pc:sldMk cId="1193242166" sldId="389"/>
            <ac:picMk id="2056" creationId="{15C75ACE-DBD9-20F9-E6B2-F3E33BF9C56C}"/>
          </ac:picMkLst>
        </pc:picChg>
        <pc:picChg chg="mod">
          <ac:chgData name="Weifeng Xu" userId="e7aed605-a3dd-4d5a-a692-a87037af107b" providerId="ADAL" clId="{3EBE61F7-4CDD-4BA9-89C9-75D60D411D69}" dt="2023-08-20T12:27:20.796" v="5827" actId="1076"/>
          <ac:picMkLst>
            <pc:docMk/>
            <pc:sldMk cId="1193242166" sldId="389"/>
            <ac:picMk id="2058" creationId="{358D6532-4AE5-F308-2CBC-59FF9C198F7A}"/>
          </ac:picMkLst>
        </pc:picChg>
        <pc:cxnChg chg="mod">
          <ac:chgData name="Weifeng Xu" userId="e7aed605-a3dd-4d5a-a692-a87037af107b" providerId="ADAL" clId="{3EBE61F7-4CDD-4BA9-89C9-75D60D411D69}" dt="2023-08-20T12:27:20.796" v="5827" actId="1076"/>
          <ac:cxnSpMkLst>
            <pc:docMk/>
            <pc:sldMk cId="1193242166" sldId="389"/>
            <ac:cxnSpMk id="13" creationId="{18336917-AD28-D1CC-2F41-FE3506DC4B2E}"/>
          </ac:cxnSpMkLst>
        </pc:cxnChg>
        <pc:cxnChg chg="mod">
          <ac:chgData name="Weifeng Xu" userId="e7aed605-a3dd-4d5a-a692-a87037af107b" providerId="ADAL" clId="{3EBE61F7-4CDD-4BA9-89C9-75D60D411D69}" dt="2023-08-20T12:27:20.796" v="5827" actId="1076"/>
          <ac:cxnSpMkLst>
            <pc:docMk/>
            <pc:sldMk cId="1193242166" sldId="389"/>
            <ac:cxnSpMk id="15" creationId="{6F154AC2-E16C-AE96-3007-9128A96DCC0B}"/>
          </ac:cxnSpMkLst>
        </pc:cxnChg>
      </pc:sldChg>
      <pc:sldChg chg="modSp mod">
        <pc:chgData name="Weifeng Xu" userId="e7aed605-a3dd-4d5a-a692-a87037af107b" providerId="ADAL" clId="{3EBE61F7-4CDD-4BA9-89C9-75D60D411D69}" dt="2023-08-15T20:26:54.451" v="1902" actId="20577"/>
        <pc:sldMkLst>
          <pc:docMk/>
          <pc:sldMk cId="2025027606" sldId="390"/>
        </pc:sldMkLst>
        <pc:spChg chg="mod">
          <ac:chgData name="Weifeng Xu" userId="e7aed605-a3dd-4d5a-a692-a87037af107b" providerId="ADAL" clId="{3EBE61F7-4CDD-4BA9-89C9-75D60D411D69}" dt="2023-08-15T20:26:54.451" v="1902" actId="20577"/>
          <ac:spMkLst>
            <pc:docMk/>
            <pc:sldMk cId="2025027606" sldId="390"/>
            <ac:spMk id="4" creationId="{C06CD11F-60A9-CDB1-D7EC-831B3F1EC294}"/>
          </ac:spMkLst>
        </pc:spChg>
      </pc:sldChg>
      <pc:sldChg chg="modSp mod">
        <pc:chgData name="Weifeng Xu" userId="e7aed605-a3dd-4d5a-a692-a87037af107b" providerId="ADAL" clId="{3EBE61F7-4CDD-4BA9-89C9-75D60D411D69}" dt="2023-08-20T12:34:56.650" v="6124" actId="11"/>
        <pc:sldMkLst>
          <pc:docMk/>
          <pc:sldMk cId="2448760375" sldId="391"/>
        </pc:sldMkLst>
        <pc:spChg chg="mod">
          <ac:chgData name="Weifeng Xu" userId="e7aed605-a3dd-4d5a-a692-a87037af107b" providerId="ADAL" clId="{3EBE61F7-4CDD-4BA9-89C9-75D60D411D69}" dt="2023-08-20T12:34:56.650" v="6124" actId="11"/>
          <ac:spMkLst>
            <pc:docMk/>
            <pc:sldMk cId="2448760375" sldId="391"/>
            <ac:spMk id="3" creationId="{8F58B8E7-FF67-8ACE-9425-8C6614535D01}"/>
          </ac:spMkLst>
        </pc:spChg>
      </pc:sldChg>
      <pc:sldChg chg="addSp delSp modSp mod modClrScheme chgLayout">
        <pc:chgData name="Weifeng Xu" userId="e7aed605-a3dd-4d5a-a692-a87037af107b" providerId="ADAL" clId="{3EBE61F7-4CDD-4BA9-89C9-75D60D411D69}" dt="2023-08-16T10:49:15.635" v="2031" actId="1076"/>
        <pc:sldMkLst>
          <pc:docMk/>
          <pc:sldMk cId="427336848" sldId="392"/>
        </pc:sldMkLst>
        <pc:spChg chg="del mod">
          <ac:chgData name="Weifeng Xu" userId="e7aed605-a3dd-4d5a-a692-a87037af107b" providerId="ADAL" clId="{3EBE61F7-4CDD-4BA9-89C9-75D60D411D69}" dt="2023-08-16T10:45:41.886" v="1926" actId="700"/>
          <ac:spMkLst>
            <pc:docMk/>
            <pc:sldMk cId="427336848" sldId="392"/>
            <ac:spMk id="2" creationId="{8986F05B-01CC-97DC-FB9C-E555AA2C026A}"/>
          </ac:spMkLst>
        </pc:spChg>
        <pc:spChg chg="add mod">
          <ac:chgData name="Weifeng Xu" userId="e7aed605-a3dd-4d5a-a692-a87037af107b" providerId="ADAL" clId="{3EBE61F7-4CDD-4BA9-89C9-75D60D411D69}" dt="2023-08-16T10:46:19.087" v="1955" actId="20577"/>
          <ac:spMkLst>
            <pc:docMk/>
            <pc:sldMk cId="427336848" sldId="392"/>
            <ac:spMk id="4" creationId="{53711355-A612-55FE-ED15-1694F8370647}"/>
          </ac:spMkLst>
        </pc:spChg>
        <pc:spChg chg="mod">
          <ac:chgData name="Weifeng Xu" userId="e7aed605-a3dd-4d5a-a692-a87037af107b" providerId="ADAL" clId="{3EBE61F7-4CDD-4BA9-89C9-75D60D411D69}" dt="2023-08-16T10:45:46.112" v="1927" actId="1076"/>
          <ac:spMkLst>
            <pc:docMk/>
            <pc:sldMk cId="427336848" sldId="392"/>
            <ac:spMk id="8" creationId="{4CFDCE43-FDCC-3864-8D65-8D87EAF9228C}"/>
          </ac:spMkLst>
        </pc:spChg>
        <pc:spChg chg="add mod">
          <ac:chgData name="Weifeng Xu" userId="e7aed605-a3dd-4d5a-a692-a87037af107b" providerId="ADAL" clId="{3EBE61F7-4CDD-4BA9-89C9-75D60D411D69}" dt="2023-08-16T10:49:15.635" v="2031" actId="1076"/>
          <ac:spMkLst>
            <pc:docMk/>
            <pc:sldMk cId="427336848" sldId="392"/>
            <ac:spMk id="9" creationId="{F1B25F15-71BE-4F56-27C5-A912B5BEBDBE}"/>
          </ac:spMkLst>
        </pc:spChg>
        <pc:spChg chg="mod">
          <ac:chgData name="Weifeng Xu" userId="e7aed605-a3dd-4d5a-a692-a87037af107b" providerId="ADAL" clId="{3EBE61F7-4CDD-4BA9-89C9-75D60D411D69}" dt="2023-08-16T10:45:46.112" v="1927" actId="1076"/>
          <ac:spMkLst>
            <pc:docMk/>
            <pc:sldMk cId="427336848" sldId="392"/>
            <ac:spMk id="10" creationId="{FC437B7F-2E2D-4E54-DC04-38093061A890}"/>
          </ac:spMkLst>
        </pc:spChg>
        <pc:spChg chg="mod">
          <ac:chgData name="Weifeng Xu" userId="e7aed605-a3dd-4d5a-a692-a87037af107b" providerId="ADAL" clId="{3EBE61F7-4CDD-4BA9-89C9-75D60D411D69}" dt="2023-08-16T10:46:41.587" v="1961" actId="20577"/>
          <ac:spMkLst>
            <pc:docMk/>
            <pc:sldMk cId="427336848" sldId="392"/>
            <ac:spMk id="11" creationId="{ACC5B912-F402-D289-724A-EC5F6C43F43E}"/>
          </ac:spMkLst>
        </pc:spChg>
        <pc:spChg chg="mod">
          <ac:chgData name="Weifeng Xu" userId="e7aed605-a3dd-4d5a-a692-a87037af107b" providerId="ADAL" clId="{3EBE61F7-4CDD-4BA9-89C9-75D60D411D69}" dt="2023-08-16T10:46:51.009" v="1967" actId="20577"/>
          <ac:spMkLst>
            <pc:docMk/>
            <pc:sldMk cId="427336848" sldId="392"/>
            <ac:spMk id="12" creationId="{3AA7BE21-F40F-3149-D427-E16ED0E24DE0}"/>
          </ac:spMkLst>
        </pc:spChg>
        <pc:picChg chg="mod">
          <ac:chgData name="Weifeng Xu" userId="e7aed605-a3dd-4d5a-a692-a87037af107b" providerId="ADAL" clId="{3EBE61F7-4CDD-4BA9-89C9-75D60D411D69}" dt="2023-08-16T10:45:46.112" v="1927" actId="1076"/>
          <ac:picMkLst>
            <pc:docMk/>
            <pc:sldMk cId="427336848" sldId="392"/>
            <ac:picMk id="6" creationId="{8BAE5775-EE26-DCB8-0233-6AE64FED1878}"/>
          </ac:picMkLst>
        </pc:picChg>
        <pc:picChg chg="mod">
          <ac:chgData name="Weifeng Xu" userId="e7aed605-a3dd-4d5a-a692-a87037af107b" providerId="ADAL" clId="{3EBE61F7-4CDD-4BA9-89C9-75D60D411D69}" dt="2023-08-16T10:45:46.112" v="1927" actId="1076"/>
          <ac:picMkLst>
            <pc:docMk/>
            <pc:sldMk cId="427336848" sldId="392"/>
            <ac:picMk id="7" creationId="{8A0BA9CC-6F15-181C-078A-8B3C8B912A97}"/>
          </ac:picMkLst>
        </pc:picChg>
        <pc:picChg chg="mod">
          <ac:chgData name="Weifeng Xu" userId="e7aed605-a3dd-4d5a-a692-a87037af107b" providerId="ADAL" clId="{3EBE61F7-4CDD-4BA9-89C9-75D60D411D69}" dt="2023-08-16T10:45:46.112" v="1927" actId="1076"/>
          <ac:picMkLst>
            <pc:docMk/>
            <pc:sldMk cId="427336848" sldId="392"/>
            <ac:picMk id="1028" creationId="{81C5C099-A09F-4A6C-414B-401B5E5766C0}"/>
          </ac:picMkLst>
        </pc:picChg>
      </pc:sldChg>
      <pc:sldChg chg="del">
        <pc:chgData name="Weifeng Xu" userId="e7aed605-a3dd-4d5a-a692-a87037af107b" providerId="ADAL" clId="{3EBE61F7-4CDD-4BA9-89C9-75D60D411D69}" dt="2023-08-15T19:09:49.454" v="1113" actId="47"/>
        <pc:sldMkLst>
          <pc:docMk/>
          <pc:sldMk cId="90510351" sldId="393"/>
        </pc:sldMkLst>
      </pc:sldChg>
      <pc:sldChg chg="addSp delSp modSp mod modClrScheme chgLayout modNotesTx">
        <pc:chgData name="Weifeng Xu" userId="e7aed605-a3dd-4d5a-a692-a87037af107b" providerId="ADAL" clId="{3EBE61F7-4CDD-4BA9-89C9-75D60D411D69}" dt="2023-08-16T15:42:39.349" v="3249" actId="14100"/>
        <pc:sldMkLst>
          <pc:docMk/>
          <pc:sldMk cId="3495312200" sldId="394"/>
        </pc:sldMkLst>
        <pc:spChg chg="add del mod ord">
          <ac:chgData name="Weifeng Xu" userId="e7aed605-a3dd-4d5a-a692-a87037af107b" providerId="ADAL" clId="{3EBE61F7-4CDD-4BA9-89C9-75D60D411D69}" dt="2023-08-14T13:02:25.168" v="291" actId="700"/>
          <ac:spMkLst>
            <pc:docMk/>
            <pc:sldMk cId="3495312200" sldId="394"/>
            <ac:spMk id="2" creationId="{1C9CEA94-24AE-E16C-7E4B-0A715AC6DD3D}"/>
          </ac:spMkLst>
        </pc:spChg>
        <pc:spChg chg="mod ord">
          <ac:chgData name="Weifeng Xu" userId="e7aed605-a3dd-4d5a-a692-a87037af107b" providerId="ADAL" clId="{3EBE61F7-4CDD-4BA9-89C9-75D60D411D69}" dt="2023-08-16T15:41:14.401" v="3184" actId="404"/>
          <ac:spMkLst>
            <pc:docMk/>
            <pc:sldMk cId="3495312200" sldId="394"/>
            <ac:spMk id="4" creationId="{760FF6C9-C267-083E-57AF-EE821B401A28}"/>
          </ac:spMkLst>
        </pc:spChg>
        <pc:spChg chg="del mod ord">
          <ac:chgData name="Weifeng Xu" userId="e7aed605-a3dd-4d5a-a692-a87037af107b" providerId="ADAL" clId="{3EBE61F7-4CDD-4BA9-89C9-75D60D411D69}" dt="2023-08-14T13:01:29.718" v="239" actId="700"/>
          <ac:spMkLst>
            <pc:docMk/>
            <pc:sldMk cId="3495312200" sldId="394"/>
            <ac:spMk id="5" creationId="{B273913A-47E4-4BE0-749D-6C9DD5F9EB2D}"/>
          </ac:spMkLst>
        </pc:spChg>
        <pc:spChg chg="add mod">
          <ac:chgData name="Weifeng Xu" userId="e7aed605-a3dd-4d5a-a692-a87037af107b" providerId="ADAL" clId="{3EBE61F7-4CDD-4BA9-89C9-75D60D411D69}" dt="2023-08-16T15:22:40.500" v="2767" actId="6549"/>
          <ac:spMkLst>
            <pc:docMk/>
            <pc:sldMk cId="3495312200" sldId="394"/>
            <ac:spMk id="5" creationId="{B4A23806-CB94-63C5-2B50-AA662A5D7C94}"/>
          </ac:spMkLst>
        </pc:spChg>
        <pc:spChg chg="add mod">
          <ac:chgData name="Weifeng Xu" userId="e7aed605-a3dd-4d5a-a692-a87037af107b" providerId="ADAL" clId="{3EBE61F7-4CDD-4BA9-89C9-75D60D411D69}" dt="2023-08-16T15:42:39.349" v="3249" actId="14100"/>
          <ac:spMkLst>
            <pc:docMk/>
            <pc:sldMk cId="3495312200" sldId="394"/>
            <ac:spMk id="7" creationId="{01077FB2-5240-A4FC-EE7B-E8F1303CB2E9}"/>
          </ac:spMkLst>
        </pc:spChg>
        <pc:spChg chg="add mod">
          <ac:chgData name="Weifeng Xu" userId="e7aed605-a3dd-4d5a-a692-a87037af107b" providerId="ADAL" clId="{3EBE61F7-4CDD-4BA9-89C9-75D60D411D69}" dt="2023-08-16T15:32:28.840" v="3014" actId="207"/>
          <ac:spMkLst>
            <pc:docMk/>
            <pc:sldMk cId="3495312200" sldId="394"/>
            <ac:spMk id="9" creationId="{D615B38C-A500-26F0-1031-EF282AD33217}"/>
          </ac:spMkLst>
        </pc:spChg>
        <pc:spChg chg="add mod">
          <ac:chgData name="Weifeng Xu" userId="e7aed605-a3dd-4d5a-a692-a87037af107b" providerId="ADAL" clId="{3EBE61F7-4CDD-4BA9-89C9-75D60D411D69}" dt="2023-08-16T15:36:15.668" v="3071" actId="20577"/>
          <ac:spMkLst>
            <pc:docMk/>
            <pc:sldMk cId="3495312200" sldId="394"/>
            <ac:spMk id="12" creationId="{DD015360-2CE6-0ECA-2F83-93EDB4E8443E}"/>
          </ac:spMkLst>
        </pc:spChg>
        <pc:spChg chg="add mod">
          <ac:chgData name="Weifeng Xu" userId="e7aed605-a3dd-4d5a-a692-a87037af107b" providerId="ADAL" clId="{3EBE61F7-4CDD-4BA9-89C9-75D60D411D69}" dt="2023-08-16T15:38:30.658" v="3092" actId="14100"/>
          <ac:spMkLst>
            <pc:docMk/>
            <pc:sldMk cId="3495312200" sldId="394"/>
            <ac:spMk id="14" creationId="{DB8C7BFF-D7E4-B5B5-C0B6-D98747C71794}"/>
          </ac:spMkLst>
        </pc:spChg>
        <pc:spChg chg="add mod">
          <ac:chgData name="Weifeng Xu" userId="e7aed605-a3dd-4d5a-a692-a87037af107b" providerId="ADAL" clId="{3EBE61F7-4CDD-4BA9-89C9-75D60D411D69}" dt="2023-08-16T15:39:37.620" v="3144" actId="20577"/>
          <ac:spMkLst>
            <pc:docMk/>
            <pc:sldMk cId="3495312200" sldId="394"/>
            <ac:spMk id="17" creationId="{35C180C0-9FA2-FD84-A0F3-9EA16F7DED0C}"/>
          </ac:spMkLst>
        </pc:spChg>
        <pc:spChg chg="add mod">
          <ac:chgData name="Weifeng Xu" userId="e7aed605-a3dd-4d5a-a692-a87037af107b" providerId="ADAL" clId="{3EBE61F7-4CDD-4BA9-89C9-75D60D411D69}" dt="2023-08-16T15:39:44.154" v="3145" actId="6549"/>
          <ac:spMkLst>
            <pc:docMk/>
            <pc:sldMk cId="3495312200" sldId="394"/>
            <ac:spMk id="19" creationId="{93157853-5646-4232-4A64-10C4317D88B0}"/>
          </ac:spMkLst>
        </pc:spChg>
        <pc:picChg chg="add mod">
          <ac:chgData name="Weifeng Xu" userId="e7aed605-a3dd-4d5a-a692-a87037af107b" providerId="ADAL" clId="{3EBE61F7-4CDD-4BA9-89C9-75D60D411D69}" dt="2023-08-16T15:22:27.791" v="2747" actId="1076"/>
          <ac:picMkLst>
            <pc:docMk/>
            <pc:sldMk cId="3495312200" sldId="394"/>
            <ac:picMk id="2" creationId="{1EC17226-8DD8-54C4-A979-A0C5910C3944}"/>
          </ac:picMkLst>
        </pc:picChg>
        <pc:picChg chg="add mod">
          <ac:chgData name="Weifeng Xu" userId="e7aed605-a3dd-4d5a-a692-a87037af107b" providerId="ADAL" clId="{3EBE61F7-4CDD-4BA9-89C9-75D60D411D69}" dt="2023-08-16T15:39:02.910" v="3101" actId="1076"/>
          <ac:picMkLst>
            <pc:docMk/>
            <pc:sldMk cId="3495312200" sldId="394"/>
            <ac:picMk id="6" creationId="{DDEA78D6-369E-A543-A346-D8C13B37EA2A}"/>
          </ac:picMkLst>
        </pc:picChg>
        <pc:cxnChg chg="add mod">
          <ac:chgData name="Weifeng Xu" userId="e7aed605-a3dd-4d5a-a692-a87037af107b" providerId="ADAL" clId="{3EBE61F7-4CDD-4BA9-89C9-75D60D411D69}" dt="2023-08-16T15:28:45.055" v="2956" actId="14100"/>
          <ac:cxnSpMkLst>
            <pc:docMk/>
            <pc:sldMk cId="3495312200" sldId="394"/>
            <ac:cxnSpMk id="8" creationId="{D4C57AAB-9D99-3B38-E00B-6083AF400A07}"/>
          </ac:cxnSpMkLst>
        </pc:cxnChg>
        <pc:cxnChg chg="add mod">
          <ac:chgData name="Weifeng Xu" userId="e7aed605-a3dd-4d5a-a692-a87037af107b" providerId="ADAL" clId="{3EBE61F7-4CDD-4BA9-89C9-75D60D411D69}" dt="2023-08-16T15:31:22.350" v="2996" actId="1076"/>
          <ac:cxnSpMkLst>
            <pc:docMk/>
            <pc:sldMk cId="3495312200" sldId="394"/>
            <ac:cxnSpMk id="11" creationId="{F9E3C5C7-40E1-6FAA-829B-197A1A87D165}"/>
          </ac:cxnSpMkLst>
        </pc:cxnChg>
        <pc:cxnChg chg="add mod">
          <ac:chgData name="Weifeng Xu" userId="e7aed605-a3dd-4d5a-a692-a87037af107b" providerId="ADAL" clId="{3EBE61F7-4CDD-4BA9-89C9-75D60D411D69}" dt="2023-08-16T15:35:41.454" v="3055" actId="14100"/>
          <ac:cxnSpMkLst>
            <pc:docMk/>
            <pc:sldMk cId="3495312200" sldId="394"/>
            <ac:cxnSpMk id="13" creationId="{9CCD4BCF-2404-A885-FAA7-A56C4A5FB411}"/>
          </ac:cxnSpMkLst>
        </pc:cxnChg>
        <pc:cxnChg chg="add mod">
          <ac:chgData name="Weifeng Xu" userId="e7aed605-a3dd-4d5a-a692-a87037af107b" providerId="ADAL" clId="{3EBE61F7-4CDD-4BA9-89C9-75D60D411D69}" dt="2023-08-16T15:39:09.420" v="3103" actId="14100"/>
          <ac:cxnSpMkLst>
            <pc:docMk/>
            <pc:sldMk cId="3495312200" sldId="394"/>
            <ac:cxnSpMk id="16" creationId="{EE62287F-CE25-17EC-6CF0-2EBDE80065D3}"/>
          </ac:cxnSpMkLst>
        </pc:cxnChg>
        <pc:cxnChg chg="add mod">
          <ac:chgData name="Weifeng Xu" userId="e7aed605-a3dd-4d5a-a692-a87037af107b" providerId="ADAL" clId="{3EBE61F7-4CDD-4BA9-89C9-75D60D411D69}" dt="2023-08-16T15:38:51.080" v="3097" actId="1076"/>
          <ac:cxnSpMkLst>
            <pc:docMk/>
            <pc:sldMk cId="3495312200" sldId="394"/>
            <ac:cxnSpMk id="18" creationId="{FD0BDEFF-56F8-8326-E508-530B1C80FD5D}"/>
          </ac:cxnSpMkLst>
        </pc:cxnChg>
      </pc:sldChg>
      <pc:sldChg chg="addSp modSp mod">
        <pc:chgData name="Weifeng Xu" userId="e7aed605-a3dd-4d5a-a692-a87037af107b" providerId="ADAL" clId="{3EBE61F7-4CDD-4BA9-89C9-75D60D411D69}" dt="2023-08-16T10:52:31.852" v="2131" actId="20577"/>
        <pc:sldMkLst>
          <pc:docMk/>
          <pc:sldMk cId="1653520262" sldId="395"/>
        </pc:sldMkLst>
        <pc:spChg chg="add mod">
          <ac:chgData name="Weifeng Xu" userId="e7aed605-a3dd-4d5a-a692-a87037af107b" providerId="ADAL" clId="{3EBE61F7-4CDD-4BA9-89C9-75D60D411D69}" dt="2023-08-16T10:52:31.852" v="2131" actId="20577"/>
          <ac:spMkLst>
            <pc:docMk/>
            <pc:sldMk cId="1653520262" sldId="395"/>
            <ac:spMk id="3" creationId="{9EBCAEDD-DD59-1520-4397-F8ACFB168F9B}"/>
          </ac:spMkLst>
        </pc:spChg>
        <pc:spChg chg="mod">
          <ac:chgData name="Weifeng Xu" userId="e7aed605-a3dd-4d5a-a692-a87037af107b" providerId="ADAL" clId="{3EBE61F7-4CDD-4BA9-89C9-75D60D411D69}" dt="2023-08-16T10:50:34.522" v="2035" actId="1076"/>
          <ac:spMkLst>
            <pc:docMk/>
            <pc:sldMk cId="1653520262" sldId="395"/>
            <ac:spMk id="7" creationId="{759E43AB-9C9E-BAE4-85D5-20265C8FEB0D}"/>
          </ac:spMkLst>
        </pc:spChg>
        <pc:spChg chg="mod">
          <ac:chgData name="Weifeng Xu" userId="e7aed605-a3dd-4d5a-a692-a87037af107b" providerId="ADAL" clId="{3EBE61F7-4CDD-4BA9-89C9-75D60D411D69}" dt="2023-08-16T10:50:34.522" v="2035" actId="1076"/>
          <ac:spMkLst>
            <pc:docMk/>
            <pc:sldMk cId="1653520262" sldId="395"/>
            <ac:spMk id="9" creationId="{DE311378-2A01-6440-90B4-5A44C5CF3255}"/>
          </ac:spMkLst>
        </pc:spChg>
        <pc:graphicFrameChg chg="mod">
          <ac:chgData name="Weifeng Xu" userId="e7aed605-a3dd-4d5a-a692-a87037af107b" providerId="ADAL" clId="{3EBE61F7-4CDD-4BA9-89C9-75D60D411D69}" dt="2023-08-16T10:50:34.522" v="2035" actId="1076"/>
          <ac:graphicFrameMkLst>
            <pc:docMk/>
            <pc:sldMk cId="1653520262" sldId="395"/>
            <ac:graphicFrameMk id="8" creationId="{1D9891B6-BD6B-7F5D-1BB4-D493EC418A16}"/>
          </ac:graphicFrameMkLst>
        </pc:graphicFrameChg>
        <pc:cxnChg chg="add mod">
          <ac:chgData name="Weifeng Xu" userId="e7aed605-a3dd-4d5a-a692-a87037af107b" providerId="ADAL" clId="{3EBE61F7-4CDD-4BA9-89C9-75D60D411D69}" dt="2023-08-16T10:50:43.937" v="2038" actId="14100"/>
          <ac:cxnSpMkLst>
            <pc:docMk/>
            <pc:sldMk cId="1653520262" sldId="395"/>
            <ac:cxnSpMk id="4" creationId="{DDFFB93F-CF45-7352-39DF-3783C0060FE7}"/>
          </ac:cxnSpMkLst>
        </pc:cxnChg>
        <pc:cxnChg chg="mod">
          <ac:chgData name="Weifeng Xu" userId="e7aed605-a3dd-4d5a-a692-a87037af107b" providerId="ADAL" clId="{3EBE61F7-4CDD-4BA9-89C9-75D60D411D69}" dt="2023-08-16T10:50:34.522" v="2035" actId="1076"/>
          <ac:cxnSpMkLst>
            <pc:docMk/>
            <pc:sldMk cId="1653520262" sldId="395"/>
            <ac:cxnSpMk id="11" creationId="{CE6CD333-3EB2-37A1-D469-C5B4C2458CCD}"/>
          </ac:cxnSpMkLst>
        </pc:cxnChg>
      </pc:sldChg>
      <pc:sldChg chg="del">
        <pc:chgData name="Weifeng Xu" userId="e7aed605-a3dd-4d5a-a692-a87037af107b" providerId="ADAL" clId="{3EBE61F7-4CDD-4BA9-89C9-75D60D411D69}" dt="2023-08-15T19:09:49.638" v="1118" actId="47"/>
        <pc:sldMkLst>
          <pc:docMk/>
          <pc:sldMk cId="1289466484" sldId="396"/>
        </pc:sldMkLst>
      </pc:sldChg>
      <pc:sldChg chg="addSp modSp mod">
        <pc:chgData name="Weifeng Xu" userId="e7aed605-a3dd-4d5a-a692-a87037af107b" providerId="ADAL" clId="{3EBE61F7-4CDD-4BA9-89C9-75D60D411D69}" dt="2023-08-16T11:10:24.728" v="2261" actId="1076"/>
        <pc:sldMkLst>
          <pc:docMk/>
          <pc:sldMk cId="2679764425" sldId="397"/>
        </pc:sldMkLst>
        <pc:spChg chg="add mod">
          <ac:chgData name="Weifeng Xu" userId="e7aed605-a3dd-4d5a-a692-a87037af107b" providerId="ADAL" clId="{3EBE61F7-4CDD-4BA9-89C9-75D60D411D69}" dt="2023-08-16T11:10:24.728" v="2261" actId="1076"/>
          <ac:spMkLst>
            <pc:docMk/>
            <pc:sldMk cId="2679764425" sldId="397"/>
            <ac:spMk id="8" creationId="{EDDF54CD-3366-220E-28E9-5791823722DB}"/>
          </ac:spMkLst>
        </pc:spChg>
        <pc:cxnChg chg="add mod">
          <ac:chgData name="Weifeng Xu" userId="e7aed605-a3dd-4d5a-a692-a87037af107b" providerId="ADAL" clId="{3EBE61F7-4CDD-4BA9-89C9-75D60D411D69}" dt="2023-08-16T11:07:41.418" v="2218" actId="14100"/>
          <ac:cxnSpMkLst>
            <pc:docMk/>
            <pc:sldMk cId="2679764425" sldId="397"/>
            <ac:cxnSpMk id="4" creationId="{8809E1EC-BB35-1680-20B1-EDC69447A6CE}"/>
          </ac:cxnSpMkLst>
        </pc:cxnChg>
        <pc:cxnChg chg="add mod">
          <ac:chgData name="Weifeng Xu" userId="e7aed605-a3dd-4d5a-a692-a87037af107b" providerId="ADAL" clId="{3EBE61F7-4CDD-4BA9-89C9-75D60D411D69}" dt="2023-08-16T11:07:49.318" v="2220" actId="1076"/>
          <ac:cxnSpMkLst>
            <pc:docMk/>
            <pc:sldMk cId="2679764425" sldId="397"/>
            <ac:cxnSpMk id="6" creationId="{1FA0C6D7-DF08-C2DF-33CF-4CBE0685B93A}"/>
          </ac:cxnSpMkLst>
        </pc:cxnChg>
        <pc:cxnChg chg="add mod">
          <ac:chgData name="Weifeng Xu" userId="e7aed605-a3dd-4d5a-a692-a87037af107b" providerId="ADAL" clId="{3EBE61F7-4CDD-4BA9-89C9-75D60D411D69}" dt="2023-08-16T11:08:03.374" v="2223" actId="1076"/>
          <ac:cxnSpMkLst>
            <pc:docMk/>
            <pc:sldMk cId="2679764425" sldId="397"/>
            <ac:cxnSpMk id="7" creationId="{2B6E2368-AF13-72DD-95D3-E44A6EF326B7}"/>
          </ac:cxnSpMkLst>
        </pc:cxnChg>
      </pc:sldChg>
      <pc:sldChg chg="del">
        <pc:chgData name="Weifeng Xu" userId="e7aed605-a3dd-4d5a-a692-a87037af107b" providerId="ADAL" clId="{3EBE61F7-4CDD-4BA9-89C9-75D60D411D69}" dt="2023-08-15T19:09:49.488" v="1114" actId="47"/>
        <pc:sldMkLst>
          <pc:docMk/>
          <pc:sldMk cId="1292049008" sldId="399"/>
        </pc:sldMkLst>
      </pc:sldChg>
      <pc:sldChg chg="del">
        <pc:chgData name="Weifeng Xu" userId="e7aed605-a3dd-4d5a-a692-a87037af107b" providerId="ADAL" clId="{3EBE61F7-4CDD-4BA9-89C9-75D60D411D69}" dt="2023-08-15T19:09:49.561" v="1116" actId="47"/>
        <pc:sldMkLst>
          <pc:docMk/>
          <pc:sldMk cId="1144685011" sldId="400"/>
        </pc:sldMkLst>
      </pc:sldChg>
      <pc:sldChg chg="del">
        <pc:chgData name="Weifeng Xu" userId="e7aed605-a3dd-4d5a-a692-a87037af107b" providerId="ADAL" clId="{3EBE61F7-4CDD-4BA9-89C9-75D60D411D69}" dt="2023-08-15T19:09:49.602" v="1117" actId="47"/>
        <pc:sldMkLst>
          <pc:docMk/>
          <pc:sldMk cId="2537228402" sldId="401"/>
        </pc:sldMkLst>
      </pc:sldChg>
      <pc:sldChg chg="del">
        <pc:chgData name="Weifeng Xu" userId="e7aed605-a3dd-4d5a-a692-a87037af107b" providerId="ADAL" clId="{3EBE61F7-4CDD-4BA9-89C9-75D60D411D69}" dt="2023-08-15T19:09:49.525" v="1115" actId="47"/>
        <pc:sldMkLst>
          <pc:docMk/>
          <pc:sldMk cId="1299058794" sldId="402"/>
        </pc:sldMkLst>
      </pc:sldChg>
      <pc:sldChg chg="modSp mod">
        <pc:chgData name="Weifeng Xu" userId="e7aed605-a3dd-4d5a-a692-a87037af107b" providerId="ADAL" clId="{3EBE61F7-4CDD-4BA9-89C9-75D60D411D69}" dt="2023-08-16T10:52:55.077" v="2133" actId="313"/>
        <pc:sldMkLst>
          <pc:docMk/>
          <pc:sldMk cId="679643065" sldId="403"/>
        </pc:sldMkLst>
        <pc:spChg chg="mod">
          <ac:chgData name="Weifeng Xu" userId="e7aed605-a3dd-4d5a-a692-a87037af107b" providerId="ADAL" clId="{3EBE61F7-4CDD-4BA9-89C9-75D60D411D69}" dt="2023-08-16T10:52:55.077" v="2133" actId="313"/>
          <ac:spMkLst>
            <pc:docMk/>
            <pc:sldMk cId="679643065" sldId="403"/>
            <ac:spMk id="20" creationId="{DB583DAA-971C-F964-C0BA-B2B7B73A5F91}"/>
          </ac:spMkLst>
        </pc:spChg>
      </pc:sldChg>
      <pc:sldChg chg="modSp mod">
        <pc:chgData name="Weifeng Xu" userId="e7aed605-a3dd-4d5a-a692-a87037af107b" providerId="ADAL" clId="{3EBE61F7-4CDD-4BA9-89C9-75D60D411D69}" dt="2023-08-16T11:06:47.414" v="2213" actId="14100"/>
        <pc:sldMkLst>
          <pc:docMk/>
          <pc:sldMk cId="3815877921" sldId="404"/>
        </pc:sldMkLst>
        <pc:spChg chg="mod">
          <ac:chgData name="Weifeng Xu" userId="e7aed605-a3dd-4d5a-a692-a87037af107b" providerId="ADAL" clId="{3EBE61F7-4CDD-4BA9-89C9-75D60D411D69}" dt="2023-08-16T11:06:28.841" v="2210" actId="403"/>
          <ac:spMkLst>
            <pc:docMk/>
            <pc:sldMk cId="3815877921" sldId="404"/>
            <ac:spMk id="6" creationId="{A47D5BB2-764B-4B24-71E6-5435E6A5AEE1}"/>
          </ac:spMkLst>
        </pc:spChg>
        <pc:cxnChg chg="mod">
          <ac:chgData name="Weifeng Xu" userId="e7aed605-a3dd-4d5a-a692-a87037af107b" providerId="ADAL" clId="{3EBE61F7-4CDD-4BA9-89C9-75D60D411D69}" dt="2023-08-16T11:06:37.793" v="2211" actId="14100"/>
          <ac:cxnSpMkLst>
            <pc:docMk/>
            <pc:sldMk cId="3815877921" sldId="404"/>
            <ac:cxnSpMk id="11" creationId="{C745AA61-590A-32D3-4F94-0C3374458147}"/>
          </ac:cxnSpMkLst>
        </pc:cxnChg>
        <pc:cxnChg chg="mod">
          <ac:chgData name="Weifeng Xu" userId="e7aed605-a3dd-4d5a-a692-a87037af107b" providerId="ADAL" clId="{3EBE61F7-4CDD-4BA9-89C9-75D60D411D69}" dt="2023-08-16T11:06:47.414" v="2213" actId="14100"/>
          <ac:cxnSpMkLst>
            <pc:docMk/>
            <pc:sldMk cId="3815877921" sldId="404"/>
            <ac:cxnSpMk id="25" creationId="{058875C3-5EAF-AB68-9378-9B1A9534DCD1}"/>
          </ac:cxnSpMkLst>
        </pc:cxnChg>
        <pc:cxnChg chg="mod">
          <ac:chgData name="Weifeng Xu" userId="e7aed605-a3dd-4d5a-a692-a87037af107b" providerId="ADAL" clId="{3EBE61F7-4CDD-4BA9-89C9-75D60D411D69}" dt="2023-08-16T11:06:43.720" v="2212" actId="14100"/>
          <ac:cxnSpMkLst>
            <pc:docMk/>
            <pc:sldMk cId="3815877921" sldId="404"/>
            <ac:cxnSpMk id="29" creationId="{E04F477A-1320-27A4-B1BD-6AC37CD40D6C}"/>
          </ac:cxnSpMkLst>
        </pc:cxnChg>
      </pc:sldChg>
      <pc:sldChg chg="modSp mod">
        <pc:chgData name="Weifeng Xu" userId="e7aed605-a3dd-4d5a-a692-a87037af107b" providerId="ADAL" clId="{3EBE61F7-4CDD-4BA9-89C9-75D60D411D69}" dt="2023-08-14T12:04:06.645" v="68" actId="20577"/>
        <pc:sldMkLst>
          <pc:docMk/>
          <pc:sldMk cId="3750575232" sldId="405"/>
        </pc:sldMkLst>
        <pc:spChg chg="mod">
          <ac:chgData name="Weifeng Xu" userId="e7aed605-a3dd-4d5a-a692-a87037af107b" providerId="ADAL" clId="{3EBE61F7-4CDD-4BA9-89C9-75D60D411D69}" dt="2023-08-14T12:04:06.645" v="68" actId="20577"/>
          <ac:spMkLst>
            <pc:docMk/>
            <pc:sldMk cId="3750575232" sldId="405"/>
            <ac:spMk id="2" creationId="{8986F05B-01CC-97DC-FB9C-E555AA2C026A}"/>
          </ac:spMkLst>
        </pc:spChg>
      </pc:sldChg>
      <pc:sldChg chg="addSp modSp mod">
        <pc:chgData name="Weifeng Xu" userId="e7aed605-a3dd-4d5a-a692-a87037af107b" providerId="ADAL" clId="{3EBE61F7-4CDD-4BA9-89C9-75D60D411D69}" dt="2023-08-16T11:03:30.823" v="2192" actId="14100"/>
        <pc:sldMkLst>
          <pc:docMk/>
          <pc:sldMk cId="958514079" sldId="406"/>
        </pc:sldMkLst>
        <pc:spChg chg="mod">
          <ac:chgData name="Weifeng Xu" userId="e7aed605-a3dd-4d5a-a692-a87037af107b" providerId="ADAL" clId="{3EBE61F7-4CDD-4BA9-89C9-75D60D411D69}" dt="2023-08-16T11:03:26.916" v="2191" actId="207"/>
          <ac:spMkLst>
            <pc:docMk/>
            <pc:sldMk cId="958514079" sldId="406"/>
            <ac:spMk id="3" creationId="{29DB361A-4A49-ACF9-09F9-1E7EBD79FCDB}"/>
          </ac:spMkLst>
        </pc:spChg>
        <pc:spChg chg="add mod">
          <ac:chgData name="Weifeng Xu" userId="e7aed605-a3dd-4d5a-a692-a87037af107b" providerId="ADAL" clId="{3EBE61F7-4CDD-4BA9-89C9-75D60D411D69}" dt="2023-08-16T11:03:06.907" v="2189" actId="108"/>
          <ac:spMkLst>
            <pc:docMk/>
            <pc:sldMk cId="958514079" sldId="406"/>
            <ac:spMk id="4" creationId="{E90E799B-2214-C28F-96B9-7D246F6681F2}"/>
          </ac:spMkLst>
        </pc:spChg>
        <pc:cxnChg chg="add">
          <ac:chgData name="Weifeng Xu" userId="e7aed605-a3dd-4d5a-a692-a87037af107b" providerId="ADAL" clId="{3EBE61F7-4CDD-4BA9-89C9-75D60D411D69}" dt="2023-08-16T10:55:11.087" v="2161" actId="11529"/>
          <ac:cxnSpMkLst>
            <pc:docMk/>
            <pc:sldMk cId="958514079" sldId="406"/>
            <ac:cxnSpMk id="6" creationId="{16B1EF67-356F-455E-7817-051303C2B342}"/>
          </ac:cxnSpMkLst>
        </pc:cxnChg>
        <pc:cxnChg chg="add">
          <ac:chgData name="Weifeng Xu" userId="e7aed605-a3dd-4d5a-a692-a87037af107b" providerId="ADAL" clId="{3EBE61F7-4CDD-4BA9-89C9-75D60D411D69}" dt="2023-08-16T11:01:47.022" v="2174" actId="11529"/>
          <ac:cxnSpMkLst>
            <pc:docMk/>
            <pc:sldMk cId="958514079" sldId="406"/>
            <ac:cxnSpMk id="8" creationId="{78354E64-DBCA-B4FF-C02F-81181C93F66E}"/>
          </ac:cxnSpMkLst>
        </pc:cxnChg>
        <pc:cxnChg chg="add mod">
          <ac:chgData name="Weifeng Xu" userId="e7aed605-a3dd-4d5a-a692-a87037af107b" providerId="ADAL" clId="{3EBE61F7-4CDD-4BA9-89C9-75D60D411D69}" dt="2023-08-16T11:03:30.823" v="2192" actId="14100"/>
          <ac:cxnSpMkLst>
            <pc:docMk/>
            <pc:sldMk cId="958514079" sldId="406"/>
            <ac:cxnSpMk id="10" creationId="{B913B0A1-14BA-D398-6542-F3220AE006D2}"/>
          </ac:cxnSpMkLst>
        </pc:cxnChg>
      </pc:sldChg>
      <pc:sldChg chg="addSp delSp modSp mod">
        <pc:chgData name="Weifeng Xu" userId="e7aed605-a3dd-4d5a-a692-a87037af107b" providerId="ADAL" clId="{3EBE61F7-4CDD-4BA9-89C9-75D60D411D69}" dt="2023-08-16T11:18:30.237" v="2294" actId="404"/>
        <pc:sldMkLst>
          <pc:docMk/>
          <pc:sldMk cId="480921056" sldId="407"/>
        </pc:sldMkLst>
        <pc:spChg chg="mod">
          <ac:chgData name="Weifeng Xu" userId="e7aed605-a3dd-4d5a-a692-a87037af107b" providerId="ADAL" clId="{3EBE61F7-4CDD-4BA9-89C9-75D60D411D69}" dt="2023-08-16T11:18:30.237" v="2294" actId="404"/>
          <ac:spMkLst>
            <pc:docMk/>
            <pc:sldMk cId="480921056" sldId="407"/>
            <ac:spMk id="6" creationId="{E2BC865F-C044-8D3C-6418-A7A84798424F}"/>
          </ac:spMkLst>
        </pc:spChg>
        <pc:spChg chg="del">
          <ac:chgData name="Weifeng Xu" userId="e7aed605-a3dd-4d5a-a692-a87037af107b" providerId="ADAL" clId="{3EBE61F7-4CDD-4BA9-89C9-75D60D411D69}" dt="2023-08-16T11:16:17.122" v="2268" actId="478"/>
          <ac:spMkLst>
            <pc:docMk/>
            <pc:sldMk cId="480921056" sldId="407"/>
            <ac:spMk id="7" creationId="{2A2DD9EF-4C88-B575-78A1-B2DAB0740F0F}"/>
          </ac:spMkLst>
        </pc:spChg>
        <pc:spChg chg="mod">
          <ac:chgData name="Weifeng Xu" userId="e7aed605-a3dd-4d5a-a692-a87037af107b" providerId="ADAL" clId="{3EBE61F7-4CDD-4BA9-89C9-75D60D411D69}" dt="2023-08-16T11:16:06.442" v="2265" actId="1076"/>
          <ac:spMkLst>
            <pc:docMk/>
            <pc:sldMk cId="480921056" sldId="407"/>
            <ac:spMk id="8" creationId="{2B2D16A9-9A2F-9F81-FB19-B6CA1D74265A}"/>
          </ac:spMkLst>
        </pc:spChg>
        <pc:spChg chg="mod">
          <ac:chgData name="Weifeng Xu" userId="e7aed605-a3dd-4d5a-a692-a87037af107b" providerId="ADAL" clId="{3EBE61F7-4CDD-4BA9-89C9-75D60D411D69}" dt="2023-08-16T11:17:27.879" v="2281" actId="1076"/>
          <ac:spMkLst>
            <pc:docMk/>
            <pc:sldMk cId="480921056" sldId="407"/>
            <ac:spMk id="11" creationId="{2CB88912-007F-204A-0226-5972F6CFFB5F}"/>
          </ac:spMkLst>
        </pc:spChg>
        <pc:spChg chg="mod">
          <ac:chgData name="Weifeng Xu" userId="e7aed605-a3dd-4d5a-a692-a87037af107b" providerId="ADAL" clId="{3EBE61F7-4CDD-4BA9-89C9-75D60D411D69}" dt="2023-08-16T11:16:57.663" v="2273" actId="1076"/>
          <ac:spMkLst>
            <pc:docMk/>
            <pc:sldMk cId="480921056" sldId="407"/>
            <ac:spMk id="14" creationId="{AA964262-8CBE-43DB-DF16-F60E028B1628}"/>
          </ac:spMkLst>
        </pc:spChg>
        <pc:spChg chg="mod">
          <ac:chgData name="Weifeng Xu" userId="e7aed605-a3dd-4d5a-a692-a87037af107b" providerId="ADAL" clId="{3EBE61F7-4CDD-4BA9-89C9-75D60D411D69}" dt="2023-08-16T11:17:08.671" v="2275" actId="14100"/>
          <ac:spMkLst>
            <pc:docMk/>
            <pc:sldMk cId="480921056" sldId="407"/>
            <ac:spMk id="17" creationId="{64244CFF-87E4-FB63-C65A-3AEF00A0EF28}"/>
          </ac:spMkLst>
        </pc:spChg>
        <pc:spChg chg="del">
          <ac:chgData name="Weifeng Xu" userId="e7aed605-a3dd-4d5a-a692-a87037af107b" providerId="ADAL" clId="{3EBE61F7-4CDD-4BA9-89C9-75D60D411D69}" dt="2023-08-16T11:16:49.323" v="2272" actId="478"/>
          <ac:spMkLst>
            <pc:docMk/>
            <pc:sldMk cId="480921056" sldId="407"/>
            <ac:spMk id="18" creationId="{CF03D4EC-9422-EB9E-C67A-4B489F000E95}"/>
          </ac:spMkLst>
        </pc:spChg>
        <pc:picChg chg="add mod ord">
          <ac:chgData name="Weifeng Xu" userId="e7aed605-a3dd-4d5a-a692-a87037af107b" providerId="ADAL" clId="{3EBE61F7-4CDD-4BA9-89C9-75D60D411D69}" dt="2023-08-16T11:16:37.648" v="2271" actId="1076"/>
          <ac:picMkLst>
            <pc:docMk/>
            <pc:sldMk cId="480921056" sldId="407"/>
            <ac:picMk id="3" creationId="{7EDB10A7-7E04-5DC8-6CB4-EB903C7E47EE}"/>
          </ac:picMkLst>
        </pc:picChg>
        <pc:picChg chg="del">
          <ac:chgData name="Weifeng Xu" userId="e7aed605-a3dd-4d5a-a692-a87037af107b" providerId="ADAL" clId="{3EBE61F7-4CDD-4BA9-89C9-75D60D411D69}" dt="2023-08-16T11:15:40.468" v="2262" actId="478"/>
          <ac:picMkLst>
            <pc:docMk/>
            <pc:sldMk cId="480921056" sldId="407"/>
            <ac:picMk id="4" creationId="{C5C24BB6-B771-A9F5-D661-6DBAF2D23E35}"/>
          </ac:picMkLst>
        </pc:picChg>
        <pc:cxnChg chg="mod">
          <ac:chgData name="Weifeng Xu" userId="e7aed605-a3dd-4d5a-a692-a87037af107b" providerId="ADAL" clId="{3EBE61F7-4CDD-4BA9-89C9-75D60D411D69}" dt="2023-08-16T11:17:21.133" v="2279" actId="14100"/>
          <ac:cxnSpMkLst>
            <pc:docMk/>
            <pc:sldMk cId="480921056" sldId="407"/>
            <ac:cxnSpMk id="10" creationId="{37BA7F08-CF92-37C6-582D-49D5A301C506}"/>
          </ac:cxnSpMkLst>
        </pc:cxnChg>
        <pc:cxnChg chg="mod">
          <ac:chgData name="Weifeng Xu" userId="e7aed605-a3dd-4d5a-a692-a87037af107b" providerId="ADAL" clId="{3EBE61F7-4CDD-4BA9-89C9-75D60D411D69}" dt="2023-08-16T11:17:31.786" v="2283" actId="14100"/>
          <ac:cxnSpMkLst>
            <pc:docMk/>
            <pc:sldMk cId="480921056" sldId="407"/>
            <ac:cxnSpMk id="13" creationId="{F4FB1EB7-AC4F-769D-83F9-AB7CDF528F94}"/>
          </ac:cxnSpMkLst>
        </pc:cxnChg>
        <pc:cxnChg chg="mod">
          <ac:chgData name="Weifeng Xu" userId="e7aed605-a3dd-4d5a-a692-a87037af107b" providerId="ADAL" clId="{3EBE61F7-4CDD-4BA9-89C9-75D60D411D69}" dt="2023-08-16T11:17:23.780" v="2280" actId="14100"/>
          <ac:cxnSpMkLst>
            <pc:docMk/>
            <pc:sldMk cId="480921056" sldId="407"/>
            <ac:cxnSpMk id="15" creationId="{21CAE8EC-D4B4-4498-1644-7E79DFA872D6}"/>
          </ac:cxnSpMkLst>
        </pc:cxnChg>
      </pc:sldChg>
      <pc:sldChg chg="addSp delSp modSp add del mod modClrScheme chgLayout modNotesTx">
        <pc:chgData name="Weifeng Xu" userId="e7aed605-a3dd-4d5a-a692-a87037af107b" providerId="ADAL" clId="{3EBE61F7-4CDD-4BA9-89C9-75D60D411D69}" dt="2023-08-16T15:24:02.342" v="2787" actId="2711"/>
        <pc:sldMkLst>
          <pc:docMk/>
          <pc:sldMk cId="2999526110" sldId="408"/>
        </pc:sldMkLst>
        <pc:spChg chg="del">
          <ac:chgData name="Weifeng Xu" userId="e7aed605-a3dd-4d5a-a692-a87037af107b" providerId="ADAL" clId="{3EBE61F7-4CDD-4BA9-89C9-75D60D411D69}" dt="2023-08-14T13:05:52.625" v="428" actId="700"/>
          <ac:spMkLst>
            <pc:docMk/>
            <pc:sldMk cId="2999526110" sldId="408"/>
            <ac:spMk id="4" creationId="{BAE67117-EAAA-DD6C-3912-8906B78BCC3E}"/>
          </ac:spMkLst>
        </pc:spChg>
        <pc:spChg chg="del">
          <ac:chgData name="Weifeng Xu" userId="e7aed605-a3dd-4d5a-a692-a87037af107b" providerId="ADAL" clId="{3EBE61F7-4CDD-4BA9-89C9-75D60D411D69}" dt="2023-08-14T13:05:52.625" v="428" actId="700"/>
          <ac:spMkLst>
            <pc:docMk/>
            <pc:sldMk cId="2999526110" sldId="408"/>
            <ac:spMk id="5" creationId="{2EDFFA5E-A229-6A83-E4CD-8E4F7E8A37B8}"/>
          </ac:spMkLst>
        </pc:spChg>
        <pc:spChg chg="add mod">
          <ac:chgData name="Weifeng Xu" userId="e7aed605-a3dd-4d5a-a692-a87037af107b" providerId="ADAL" clId="{3EBE61F7-4CDD-4BA9-89C9-75D60D411D69}" dt="2023-08-14T19:36:55.529" v="874" actId="20577"/>
          <ac:spMkLst>
            <pc:docMk/>
            <pc:sldMk cId="2999526110" sldId="408"/>
            <ac:spMk id="6" creationId="{9028B42F-DD09-269D-EA02-DF5AF751FD9A}"/>
          </ac:spMkLst>
        </pc:spChg>
        <pc:spChg chg="add mod">
          <ac:chgData name="Weifeng Xu" userId="e7aed605-a3dd-4d5a-a692-a87037af107b" providerId="ADAL" clId="{3EBE61F7-4CDD-4BA9-89C9-75D60D411D69}" dt="2023-08-14T19:04:13.239" v="505" actId="1076"/>
          <ac:spMkLst>
            <pc:docMk/>
            <pc:sldMk cId="2999526110" sldId="408"/>
            <ac:spMk id="7" creationId="{8581BE85-49ED-DA8F-3EA2-7DC6C6080D04}"/>
          </ac:spMkLst>
        </pc:spChg>
        <pc:spChg chg="add mod">
          <ac:chgData name="Weifeng Xu" userId="e7aed605-a3dd-4d5a-a692-a87037af107b" providerId="ADAL" clId="{3EBE61F7-4CDD-4BA9-89C9-75D60D411D69}" dt="2023-08-16T15:24:02.342" v="2787" actId="2711"/>
          <ac:spMkLst>
            <pc:docMk/>
            <pc:sldMk cId="2999526110" sldId="408"/>
            <ac:spMk id="8" creationId="{5A16B842-6154-2099-1324-BAAE5A635546}"/>
          </ac:spMkLst>
        </pc:spChg>
        <pc:spChg chg="add del mod">
          <ac:chgData name="Weifeng Xu" userId="e7aed605-a3dd-4d5a-a692-a87037af107b" providerId="ADAL" clId="{3EBE61F7-4CDD-4BA9-89C9-75D60D411D69}" dt="2023-08-14T19:38:10.178" v="882" actId="14100"/>
          <ac:spMkLst>
            <pc:docMk/>
            <pc:sldMk cId="2999526110" sldId="408"/>
            <ac:spMk id="11" creationId="{A2D320EE-25E5-15CB-11F8-C2A6E4954E56}"/>
          </ac:spMkLst>
        </pc:spChg>
        <pc:spChg chg="add mod">
          <ac:chgData name="Weifeng Xu" userId="e7aed605-a3dd-4d5a-a692-a87037af107b" providerId="ADAL" clId="{3EBE61F7-4CDD-4BA9-89C9-75D60D411D69}" dt="2023-08-14T19:37:54.073" v="878" actId="1076"/>
          <ac:spMkLst>
            <pc:docMk/>
            <pc:sldMk cId="2999526110" sldId="408"/>
            <ac:spMk id="13" creationId="{8AB6FF1C-222F-3764-969B-9BD622C3992F}"/>
          </ac:spMkLst>
        </pc:spChg>
        <pc:picChg chg="add mod">
          <ac:chgData name="Weifeng Xu" userId="e7aed605-a3dd-4d5a-a692-a87037af107b" providerId="ADAL" clId="{3EBE61F7-4CDD-4BA9-89C9-75D60D411D69}" dt="2023-08-14T19:38:04.634" v="881" actId="1076"/>
          <ac:picMkLst>
            <pc:docMk/>
            <pc:sldMk cId="2999526110" sldId="408"/>
            <ac:picMk id="3" creationId="{EFA19AFA-12D7-CBFA-9B1B-3D6C7F420256}"/>
          </ac:picMkLst>
        </pc:picChg>
        <pc:cxnChg chg="add mod">
          <ac:chgData name="Weifeng Xu" userId="e7aed605-a3dd-4d5a-a692-a87037af107b" providerId="ADAL" clId="{3EBE61F7-4CDD-4BA9-89C9-75D60D411D69}" dt="2023-08-14T19:07:13.218" v="654" actId="14100"/>
          <ac:cxnSpMkLst>
            <pc:docMk/>
            <pc:sldMk cId="2999526110" sldId="408"/>
            <ac:cxnSpMk id="10" creationId="{74F130C4-8399-0972-36F1-EEA6AC952D8E}"/>
          </ac:cxnSpMkLst>
        </pc:cxnChg>
        <pc:cxnChg chg="add mod">
          <ac:chgData name="Weifeng Xu" userId="e7aed605-a3dd-4d5a-a692-a87037af107b" providerId="ADAL" clId="{3EBE61F7-4CDD-4BA9-89C9-75D60D411D69}" dt="2023-08-14T19:37:56.959" v="879" actId="1076"/>
          <ac:cxnSpMkLst>
            <pc:docMk/>
            <pc:sldMk cId="2999526110" sldId="408"/>
            <ac:cxnSpMk id="15" creationId="{8033A649-7FB7-D682-141F-4D99798769CB}"/>
          </ac:cxnSpMkLst>
        </pc:cxnChg>
      </pc:sldChg>
      <pc:sldChg chg="addSp delSp modSp add del mod modClrScheme chgLayout">
        <pc:chgData name="Weifeng Xu" userId="e7aed605-a3dd-4d5a-a692-a87037af107b" providerId="ADAL" clId="{3EBE61F7-4CDD-4BA9-89C9-75D60D411D69}" dt="2023-08-16T18:52:41.062" v="3294" actId="1076"/>
        <pc:sldMkLst>
          <pc:docMk/>
          <pc:sldMk cId="3104956180" sldId="409"/>
        </pc:sldMkLst>
        <pc:spChg chg="mod ord">
          <ac:chgData name="Weifeng Xu" userId="e7aed605-a3dd-4d5a-a692-a87037af107b" providerId="ADAL" clId="{3EBE61F7-4CDD-4BA9-89C9-75D60D411D69}" dt="2023-08-16T15:33:23.426" v="3027"/>
          <ac:spMkLst>
            <pc:docMk/>
            <pc:sldMk cId="3104956180" sldId="409"/>
            <ac:spMk id="2" creationId="{954C5611-9E1D-2BD1-0B2A-3C513D1C2DC6}"/>
          </ac:spMkLst>
        </pc:spChg>
        <pc:spChg chg="del">
          <ac:chgData name="Weifeng Xu" userId="e7aed605-a3dd-4d5a-a692-a87037af107b" providerId="ADAL" clId="{3EBE61F7-4CDD-4BA9-89C9-75D60D411D69}" dt="2023-08-14T19:18:12.031" v="712" actId="700"/>
          <ac:spMkLst>
            <pc:docMk/>
            <pc:sldMk cId="3104956180" sldId="409"/>
            <ac:spMk id="3" creationId="{69BE6594-3313-250A-3B0C-3F20BC1CD9C0}"/>
          </ac:spMkLst>
        </pc:spChg>
        <pc:spChg chg="add mod">
          <ac:chgData name="Weifeng Xu" userId="e7aed605-a3dd-4d5a-a692-a87037af107b" providerId="ADAL" clId="{3EBE61F7-4CDD-4BA9-89C9-75D60D411D69}" dt="2023-08-14T19:20:34.147" v="775" actId="20577"/>
          <ac:spMkLst>
            <pc:docMk/>
            <pc:sldMk cId="3104956180" sldId="409"/>
            <ac:spMk id="6" creationId="{6BC821FC-7A77-13C5-4B7E-294B6AB778D5}"/>
          </ac:spMkLst>
        </pc:spChg>
        <pc:spChg chg="add mod">
          <ac:chgData name="Weifeng Xu" userId="e7aed605-a3dd-4d5a-a692-a87037af107b" providerId="ADAL" clId="{3EBE61F7-4CDD-4BA9-89C9-75D60D411D69}" dt="2023-08-16T15:33:07.119" v="3026" actId="207"/>
          <ac:spMkLst>
            <pc:docMk/>
            <pc:sldMk cId="3104956180" sldId="409"/>
            <ac:spMk id="7" creationId="{FE478273-8E06-606C-FBF6-CFB895623AF3}"/>
          </ac:spMkLst>
        </pc:spChg>
        <pc:spChg chg="add mod">
          <ac:chgData name="Weifeng Xu" userId="e7aed605-a3dd-4d5a-a692-a87037af107b" providerId="ADAL" clId="{3EBE61F7-4CDD-4BA9-89C9-75D60D411D69}" dt="2023-08-16T18:52:38.356" v="3293" actId="14100"/>
          <ac:spMkLst>
            <pc:docMk/>
            <pc:sldMk cId="3104956180" sldId="409"/>
            <ac:spMk id="10" creationId="{FFD208CF-4223-9E02-7F5C-E858B4097648}"/>
          </ac:spMkLst>
        </pc:spChg>
        <pc:picChg chg="add mod">
          <ac:chgData name="Weifeng Xu" userId="e7aed605-a3dd-4d5a-a692-a87037af107b" providerId="ADAL" clId="{3EBE61F7-4CDD-4BA9-89C9-75D60D411D69}" dt="2023-08-14T19:20:09.494" v="718" actId="1076"/>
          <ac:picMkLst>
            <pc:docMk/>
            <pc:sldMk cId="3104956180" sldId="409"/>
            <ac:picMk id="5" creationId="{9E7AA0E6-3691-6397-C6CA-672B097BB3CC}"/>
          </ac:picMkLst>
        </pc:picChg>
        <pc:picChg chg="add mod">
          <ac:chgData name="Weifeng Xu" userId="e7aed605-a3dd-4d5a-a692-a87037af107b" providerId="ADAL" clId="{3EBE61F7-4CDD-4BA9-89C9-75D60D411D69}" dt="2023-08-16T18:52:41.062" v="3294" actId="1076"/>
          <ac:picMkLst>
            <pc:docMk/>
            <pc:sldMk cId="3104956180" sldId="409"/>
            <ac:picMk id="8" creationId="{DFF6A83F-73A0-641D-DF5A-B9400B3C0556}"/>
          </ac:picMkLst>
        </pc:picChg>
        <pc:cxnChg chg="add mod">
          <ac:chgData name="Weifeng Xu" userId="e7aed605-a3dd-4d5a-a692-a87037af107b" providerId="ADAL" clId="{3EBE61F7-4CDD-4BA9-89C9-75D60D411D69}" dt="2023-08-16T15:25:48.852" v="2875" actId="13822"/>
          <ac:cxnSpMkLst>
            <pc:docMk/>
            <pc:sldMk cId="3104956180" sldId="409"/>
            <ac:cxnSpMk id="4" creationId="{3B70270E-D13F-7DD9-A6A2-9A692EED0AC2}"/>
          </ac:cxnSpMkLst>
        </pc:cxnChg>
      </pc:sldChg>
      <pc:sldChg chg="addSp delSp modSp add del mod modClrScheme chgLayout">
        <pc:chgData name="Weifeng Xu" userId="e7aed605-a3dd-4d5a-a692-a87037af107b" providerId="ADAL" clId="{3EBE61F7-4CDD-4BA9-89C9-75D60D411D69}" dt="2023-08-20T12:37:25.049" v="6133" actId="20577"/>
        <pc:sldMkLst>
          <pc:docMk/>
          <pc:sldMk cId="559335101" sldId="410"/>
        </pc:sldMkLst>
        <pc:spChg chg="del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2" creationId="{DD0EEB6C-EE39-B73B-BA3A-3A9D3677EFA0}"/>
          </ac:spMkLst>
        </pc:spChg>
        <pc:spChg chg="del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3" creationId="{BABBABDE-1341-075C-E9B4-452B5AAC2158}"/>
          </ac:spMkLst>
        </pc:spChg>
        <pc:spChg chg="add mod ord">
          <ac:chgData name="Weifeng Xu" userId="e7aed605-a3dd-4d5a-a692-a87037af107b" providerId="ADAL" clId="{3EBE61F7-4CDD-4BA9-89C9-75D60D411D69}" dt="2023-08-20T12:37:25.049" v="6133" actId="20577"/>
          <ac:spMkLst>
            <pc:docMk/>
            <pc:sldMk cId="559335101" sldId="410"/>
            <ac:spMk id="4" creationId="{05D10120-B247-769F-80BA-03724D499E41}"/>
          </ac:spMkLst>
        </pc:spChg>
        <pc:spChg chg="add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5" creationId="{757187C8-8907-1D38-3E85-5BA05F40C51C}"/>
          </ac:spMkLst>
        </pc:spChg>
      </pc:sldChg>
      <pc:sldChg chg="addSp delSp modSp add del mod modClrScheme chgLayout">
        <pc:chgData name="Weifeng Xu" userId="e7aed605-a3dd-4d5a-a692-a87037af107b" providerId="ADAL" clId="{3EBE61F7-4CDD-4BA9-89C9-75D60D411D69}" dt="2023-08-16T18:54:16.180" v="3305" actId="1076"/>
        <pc:sldMkLst>
          <pc:docMk/>
          <pc:sldMk cId="2528835729" sldId="411"/>
        </pc:sldMkLst>
        <pc:spChg chg="mod ord">
          <ac:chgData name="Weifeng Xu" userId="e7aed605-a3dd-4d5a-a692-a87037af107b" providerId="ADAL" clId="{3EBE61F7-4CDD-4BA9-89C9-75D60D411D69}" dt="2023-08-14T20:56:39.467" v="1053" actId="20577"/>
          <ac:spMkLst>
            <pc:docMk/>
            <pc:sldMk cId="2528835729" sldId="411"/>
            <ac:spMk id="2" creationId="{A5FCF5FC-3FB2-DC51-168C-8A77312BAA3F}"/>
          </ac:spMkLst>
        </pc:spChg>
        <pc:spChg chg="del">
          <ac:chgData name="Weifeng Xu" userId="e7aed605-a3dd-4d5a-a692-a87037af107b" providerId="ADAL" clId="{3EBE61F7-4CDD-4BA9-89C9-75D60D411D69}" dt="2023-08-14T20:43:52.897" v="957" actId="700"/>
          <ac:spMkLst>
            <pc:docMk/>
            <pc:sldMk cId="2528835729" sldId="411"/>
            <ac:spMk id="3" creationId="{E6774D6D-0E78-F3A0-31F2-D698C229D5DE}"/>
          </ac:spMkLst>
        </pc:spChg>
        <pc:spChg chg="add mod">
          <ac:chgData name="Weifeng Xu" userId="e7aed605-a3dd-4d5a-a692-a87037af107b" providerId="ADAL" clId="{3EBE61F7-4CDD-4BA9-89C9-75D60D411D69}" dt="2023-08-16T15:44:03.787" v="3283" actId="14100"/>
          <ac:spMkLst>
            <pc:docMk/>
            <pc:sldMk cId="2528835729" sldId="411"/>
            <ac:spMk id="4" creationId="{43C6CB99-D4C8-3540-CF74-1D9854A378AB}"/>
          </ac:spMkLst>
        </pc:spChg>
        <pc:spChg chg="add mod">
          <ac:chgData name="Weifeng Xu" userId="e7aed605-a3dd-4d5a-a692-a87037af107b" providerId="ADAL" clId="{3EBE61F7-4CDD-4BA9-89C9-75D60D411D69}" dt="2023-08-14T20:47:06.726" v="1013" actId="14100"/>
          <ac:spMkLst>
            <pc:docMk/>
            <pc:sldMk cId="2528835729" sldId="411"/>
            <ac:spMk id="6" creationId="{EBE653A3-E289-B722-428A-021FE039640E}"/>
          </ac:spMkLst>
        </pc:spChg>
        <pc:spChg chg="add mod">
          <ac:chgData name="Weifeng Xu" userId="e7aed605-a3dd-4d5a-a692-a87037af107b" providerId="ADAL" clId="{3EBE61F7-4CDD-4BA9-89C9-75D60D411D69}" dt="2023-08-16T15:43:41.521" v="3254" actId="208"/>
          <ac:spMkLst>
            <pc:docMk/>
            <pc:sldMk cId="2528835729" sldId="411"/>
            <ac:spMk id="7" creationId="{0AF0317F-0980-DF1E-854D-1732506447AF}"/>
          </ac:spMkLst>
        </pc:spChg>
        <pc:spChg chg="add mod">
          <ac:chgData name="Weifeng Xu" userId="e7aed605-a3dd-4d5a-a692-a87037af107b" providerId="ADAL" clId="{3EBE61F7-4CDD-4BA9-89C9-75D60D411D69}" dt="2023-08-16T18:54:04.520" v="3303" actId="14100"/>
          <ac:spMkLst>
            <pc:docMk/>
            <pc:sldMk cId="2528835729" sldId="411"/>
            <ac:spMk id="9" creationId="{347E0243-EB5D-4DA5-421C-17D05F048F9E}"/>
          </ac:spMkLst>
        </pc:spChg>
        <pc:picChg chg="add mod">
          <ac:chgData name="Weifeng Xu" userId="e7aed605-a3dd-4d5a-a692-a87037af107b" providerId="ADAL" clId="{3EBE61F7-4CDD-4BA9-89C9-75D60D411D69}" dt="2023-08-14T20:46:33.933" v="959" actId="1076"/>
          <ac:picMkLst>
            <pc:docMk/>
            <pc:sldMk cId="2528835729" sldId="411"/>
            <ac:picMk id="5" creationId="{677475B5-24BA-593B-A92A-3335FE514E58}"/>
          </ac:picMkLst>
        </pc:picChg>
        <pc:picChg chg="add mod">
          <ac:chgData name="Weifeng Xu" userId="e7aed605-a3dd-4d5a-a692-a87037af107b" providerId="ADAL" clId="{3EBE61F7-4CDD-4BA9-89C9-75D60D411D69}" dt="2023-08-16T18:54:16.180" v="3305" actId="1076"/>
          <ac:picMkLst>
            <pc:docMk/>
            <pc:sldMk cId="2528835729" sldId="411"/>
            <ac:picMk id="10" creationId="{5DCEC75D-AFC6-8A82-5DF7-C7453A50E7EA}"/>
          </ac:picMkLst>
        </pc:picChg>
        <pc:cxnChg chg="add mod">
          <ac:chgData name="Weifeng Xu" userId="e7aed605-a3dd-4d5a-a692-a87037af107b" providerId="ADAL" clId="{3EBE61F7-4CDD-4BA9-89C9-75D60D411D69}" dt="2023-08-16T15:43:16.391" v="3251" actId="1076"/>
          <ac:cxnSpMkLst>
            <pc:docMk/>
            <pc:sldMk cId="2528835729" sldId="411"/>
            <ac:cxnSpMk id="3" creationId="{21BEE41C-778D-2165-CB91-8A7510AD4CD4}"/>
          </ac:cxnSpMkLst>
        </pc:cxnChg>
      </pc:sldChg>
      <pc:sldChg chg="del">
        <pc:chgData name="Weifeng Xu" userId="e7aed605-a3dd-4d5a-a692-a87037af107b" providerId="ADAL" clId="{3EBE61F7-4CDD-4BA9-89C9-75D60D411D69}" dt="2023-08-15T19:09:49.417" v="1112" actId="47"/>
        <pc:sldMkLst>
          <pc:docMk/>
          <pc:sldMk cId="1961688311" sldId="412"/>
        </pc:sldMkLst>
      </pc:sldChg>
      <pc:sldChg chg="del">
        <pc:chgData name="Weifeng Xu" userId="e7aed605-a3dd-4d5a-a692-a87037af107b" providerId="ADAL" clId="{3EBE61F7-4CDD-4BA9-89C9-75D60D411D69}" dt="2023-08-14T12:05:31.465" v="90" actId="47"/>
        <pc:sldMkLst>
          <pc:docMk/>
          <pc:sldMk cId="3779798923" sldId="413"/>
        </pc:sldMkLst>
      </pc:sldChg>
      <pc:sldChg chg="addSp delSp modSp mod modClrScheme chgLayout modNotesTx">
        <pc:chgData name="Weifeng Xu" userId="e7aed605-a3dd-4d5a-a692-a87037af107b" providerId="ADAL" clId="{3EBE61F7-4CDD-4BA9-89C9-75D60D411D69}" dt="2023-08-16T15:15:22.196" v="2705" actId="20577"/>
        <pc:sldMkLst>
          <pc:docMk/>
          <pc:sldMk cId="2092365741" sldId="414"/>
        </pc:sldMkLst>
        <pc:spChg chg="add del mod ord">
          <ac:chgData name="Weifeng Xu" userId="e7aed605-a3dd-4d5a-a692-a87037af107b" providerId="ADAL" clId="{3EBE61F7-4CDD-4BA9-89C9-75D60D411D69}" dt="2023-08-14T12:06:17.685" v="93" actId="700"/>
          <ac:spMkLst>
            <pc:docMk/>
            <pc:sldMk cId="2092365741" sldId="414"/>
            <ac:spMk id="2" creationId="{F4E2C5BC-9C94-E805-11AC-37BFB4CA5C3F}"/>
          </ac:spMkLst>
        </pc:spChg>
        <pc:spChg chg="add mod ord">
          <ac:chgData name="Weifeng Xu" userId="e7aed605-a3dd-4d5a-a692-a87037af107b" providerId="ADAL" clId="{3EBE61F7-4CDD-4BA9-89C9-75D60D411D69}" dt="2023-08-14T12:06:59.786" v="103" actId="20577"/>
          <ac:spMkLst>
            <pc:docMk/>
            <pc:sldMk cId="2092365741" sldId="414"/>
            <ac:spMk id="3" creationId="{FA02CFFC-CED4-6E32-A460-5CA5308E9149}"/>
          </ac:spMkLst>
        </pc:spChg>
        <pc:spChg chg="add mod">
          <ac:chgData name="Weifeng Xu" userId="e7aed605-a3dd-4d5a-a692-a87037af107b" providerId="ADAL" clId="{3EBE61F7-4CDD-4BA9-89C9-75D60D411D69}" dt="2023-08-16T11:46:42.248" v="2309" actId="404"/>
          <ac:spMkLst>
            <pc:docMk/>
            <pc:sldMk cId="2092365741" sldId="414"/>
            <ac:spMk id="4" creationId="{23D6CB46-DEF1-6AF2-14E1-69BF23DED93D}"/>
          </ac:spMkLst>
        </pc:spChg>
        <pc:spChg chg="add mod">
          <ac:chgData name="Weifeng Xu" userId="e7aed605-a3dd-4d5a-a692-a87037af107b" providerId="ADAL" clId="{3EBE61F7-4CDD-4BA9-89C9-75D60D411D69}" dt="2023-08-16T11:48:42.625" v="2315" actId="207"/>
          <ac:spMkLst>
            <pc:docMk/>
            <pc:sldMk cId="2092365741" sldId="414"/>
            <ac:spMk id="7" creationId="{A3B6C4C5-C981-EB16-342B-00E9127FC145}"/>
          </ac:spMkLst>
        </pc:spChg>
        <pc:spChg chg="del mod">
          <ac:chgData name="Weifeng Xu" userId="e7aed605-a3dd-4d5a-a692-a87037af107b" providerId="ADAL" clId="{3EBE61F7-4CDD-4BA9-89C9-75D60D411D69}" dt="2023-08-14T12:06:23.804" v="95" actId="478"/>
          <ac:spMkLst>
            <pc:docMk/>
            <pc:sldMk cId="2092365741" sldId="414"/>
            <ac:spMk id="12" creationId="{512A25DA-D0F3-B5C4-D22B-2A7E1CA4A8C1}"/>
          </ac:spMkLst>
        </pc:spChg>
        <pc:spChg chg="add mod">
          <ac:chgData name="Weifeng Xu" userId="e7aed605-a3dd-4d5a-a692-a87037af107b" providerId="ADAL" clId="{3EBE61F7-4CDD-4BA9-89C9-75D60D411D69}" dt="2023-08-16T15:15:22.196" v="2705" actId="20577"/>
          <ac:spMkLst>
            <pc:docMk/>
            <pc:sldMk cId="2092365741" sldId="414"/>
            <ac:spMk id="12" creationId="{C1C8203F-4222-2D81-2823-A483AD64A540}"/>
          </ac:spMkLst>
        </pc:spChg>
        <pc:spChg chg="mod">
          <ac:chgData name="Weifeng Xu" userId="e7aed605-a3dd-4d5a-a692-a87037af107b" providerId="ADAL" clId="{3EBE61F7-4CDD-4BA9-89C9-75D60D411D69}" dt="2023-08-14T12:06:41.769" v="100" actId="1076"/>
          <ac:spMkLst>
            <pc:docMk/>
            <pc:sldMk cId="2092365741" sldId="414"/>
            <ac:spMk id="13" creationId="{ABBFF683-2910-D151-BC78-EF0CF24ADC78}"/>
          </ac:spMkLst>
        </pc:spChg>
        <pc:spChg chg="add del mod">
          <ac:chgData name="Weifeng Xu" userId="e7aed605-a3dd-4d5a-a692-a87037af107b" providerId="ADAL" clId="{3EBE61F7-4CDD-4BA9-89C9-75D60D411D69}" dt="2023-08-16T15:15:07.794" v="2688"/>
          <ac:spMkLst>
            <pc:docMk/>
            <pc:sldMk cId="2092365741" sldId="414"/>
            <ac:spMk id="15" creationId="{C1E7F0C0-780B-7294-1902-A16E7EAC368B}"/>
          </ac:spMkLst>
        </pc:spChg>
        <pc:picChg chg="add mod">
          <ac:chgData name="Weifeng Xu" userId="e7aed605-a3dd-4d5a-a692-a87037af107b" providerId="ADAL" clId="{3EBE61F7-4CDD-4BA9-89C9-75D60D411D69}" dt="2023-08-16T11:46:34.554" v="2307" actId="1076"/>
          <ac:picMkLst>
            <pc:docMk/>
            <pc:sldMk cId="2092365741" sldId="414"/>
            <ac:picMk id="5" creationId="{8A0EBDAF-B1E6-7C24-EE98-61DAD8B29957}"/>
          </ac:picMkLst>
        </pc:picChg>
        <pc:picChg chg="mod">
          <ac:chgData name="Weifeng Xu" userId="e7aed605-a3dd-4d5a-a692-a87037af107b" providerId="ADAL" clId="{3EBE61F7-4CDD-4BA9-89C9-75D60D411D69}" dt="2023-08-14T12:06:35.944" v="98" actId="14100"/>
          <ac:picMkLst>
            <pc:docMk/>
            <pc:sldMk cId="2092365741" sldId="414"/>
            <ac:picMk id="9" creationId="{5975E633-03F7-E9FA-5ED6-1270CE43C7AC}"/>
          </ac:picMkLst>
        </pc:picChg>
        <pc:picChg chg="mod">
          <ac:chgData name="Weifeng Xu" userId="e7aed605-a3dd-4d5a-a692-a87037af107b" providerId="ADAL" clId="{3EBE61F7-4CDD-4BA9-89C9-75D60D411D69}" dt="2023-08-14T12:06:39.739" v="99" actId="14100"/>
          <ac:picMkLst>
            <pc:docMk/>
            <pc:sldMk cId="2092365741" sldId="414"/>
            <ac:picMk id="11" creationId="{C23069BF-5C4B-1332-00B2-458024AC7688}"/>
          </ac:picMkLst>
        </pc:picChg>
        <pc:cxnChg chg="add">
          <ac:chgData name="Weifeng Xu" userId="e7aed605-a3dd-4d5a-a692-a87037af107b" providerId="ADAL" clId="{3EBE61F7-4CDD-4BA9-89C9-75D60D411D69}" dt="2023-08-16T11:48:58.577" v="2316" actId="11529"/>
          <ac:cxnSpMkLst>
            <pc:docMk/>
            <pc:sldMk cId="2092365741" sldId="414"/>
            <ac:cxnSpMk id="10" creationId="{0DE82E3A-742F-0228-1F85-2B4C25BB4AFA}"/>
          </ac:cxnSpMkLst>
        </pc:cxnChg>
        <pc:cxnChg chg="add mod">
          <ac:chgData name="Weifeng Xu" userId="e7aed605-a3dd-4d5a-a692-a87037af107b" providerId="ADAL" clId="{3EBE61F7-4CDD-4BA9-89C9-75D60D411D69}" dt="2023-08-16T15:15:22.196" v="2705" actId="20577"/>
          <ac:cxnSpMkLst>
            <pc:docMk/>
            <pc:sldMk cId="2092365741" sldId="414"/>
            <ac:cxnSpMk id="14" creationId="{D598CBA2-420F-F20A-57CA-C97FE76B7C93}"/>
          </ac:cxnSpMkLst>
        </pc:cxnChg>
        <pc:cxnChg chg="add del mod">
          <ac:chgData name="Weifeng Xu" userId="e7aed605-a3dd-4d5a-a692-a87037af107b" providerId="ADAL" clId="{3EBE61F7-4CDD-4BA9-89C9-75D60D411D69}" dt="2023-08-16T15:15:07.794" v="2688"/>
          <ac:cxnSpMkLst>
            <pc:docMk/>
            <pc:sldMk cId="2092365741" sldId="414"/>
            <ac:cxnSpMk id="16" creationId="{CF39DACD-2F55-9CA4-01DF-A0CF786F7458}"/>
          </ac:cxnSpMkLst>
        </pc:cxnChg>
      </pc:sldChg>
      <pc:sldChg chg="addSp delSp modSp new mod modClrScheme chgLayout">
        <pc:chgData name="Weifeng Xu" userId="e7aed605-a3dd-4d5a-a692-a87037af107b" providerId="ADAL" clId="{3EBE61F7-4CDD-4BA9-89C9-75D60D411D69}" dt="2023-08-16T15:30:49.722" v="2987" actId="20577"/>
        <pc:sldMkLst>
          <pc:docMk/>
          <pc:sldMk cId="224378225" sldId="415"/>
        </pc:sldMkLst>
        <pc:spChg chg="add mod ord">
          <ac:chgData name="Weifeng Xu" userId="e7aed605-a3dd-4d5a-a692-a87037af107b" providerId="ADAL" clId="{3EBE61F7-4CDD-4BA9-89C9-75D60D411D69}" dt="2023-08-14T12:24:50.064" v="213" actId="6549"/>
          <ac:spMkLst>
            <pc:docMk/>
            <pc:sldMk cId="224378225" sldId="415"/>
            <ac:spMk id="2" creationId="{DC8160F7-195B-34CC-CBC2-8ED68ACA9881}"/>
          </ac:spMkLst>
        </pc:spChg>
        <pc:spChg chg="add del mod">
          <ac:chgData name="Weifeng Xu" userId="e7aed605-a3dd-4d5a-a692-a87037af107b" providerId="ADAL" clId="{3EBE61F7-4CDD-4BA9-89C9-75D60D411D69}" dt="2023-08-14T12:18:16.452" v="115" actId="700"/>
          <ac:spMkLst>
            <pc:docMk/>
            <pc:sldMk cId="224378225" sldId="415"/>
            <ac:spMk id="3" creationId="{93EA1EE8-2E10-13EC-EC81-E2705F77B365}"/>
          </ac:spMkLst>
        </pc:spChg>
        <pc:spChg chg="add mod">
          <ac:chgData name="Weifeng Xu" userId="e7aed605-a3dd-4d5a-a692-a87037af107b" providerId="ADAL" clId="{3EBE61F7-4CDD-4BA9-89C9-75D60D411D69}" dt="2023-08-16T12:05:04.284" v="2348" actId="404"/>
          <ac:spMkLst>
            <pc:docMk/>
            <pc:sldMk cId="224378225" sldId="415"/>
            <ac:spMk id="4" creationId="{86334CB5-F780-C600-1A9A-E1379D070B41}"/>
          </ac:spMkLst>
        </pc:spChg>
        <pc:spChg chg="add mod">
          <ac:chgData name="Weifeng Xu" userId="e7aed605-a3dd-4d5a-a692-a87037af107b" providerId="ADAL" clId="{3EBE61F7-4CDD-4BA9-89C9-75D60D411D69}" dt="2023-08-14T12:18:43.150" v="121" actId="6549"/>
          <ac:spMkLst>
            <pc:docMk/>
            <pc:sldMk cId="224378225" sldId="415"/>
            <ac:spMk id="6" creationId="{BB146E23-F73F-9860-1E49-272EB32C9A15}"/>
          </ac:spMkLst>
        </pc:spChg>
        <pc:spChg chg="add mod">
          <ac:chgData name="Weifeng Xu" userId="e7aed605-a3dd-4d5a-a692-a87037af107b" providerId="ADAL" clId="{3EBE61F7-4CDD-4BA9-89C9-75D60D411D69}" dt="2023-08-16T15:30:49.722" v="2987" actId="20577"/>
          <ac:spMkLst>
            <pc:docMk/>
            <pc:sldMk cId="224378225" sldId="415"/>
            <ac:spMk id="7" creationId="{B3D5372F-8787-0144-C59F-1F4EA0785F97}"/>
          </ac:spMkLst>
        </pc:spChg>
        <pc:spChg chg="add mod">
          <ac:chgData name="Weifeng Xu" userId="e7aed605-a3dd-4d5a-a692-a87037af107b" providerId="ADAL" clId="{3EBE61F7-4CDD-4BA9-89C9-75D60D411D69}" dt="2023-08-16T15:30:36.610" v="2980" actId="207"/>
          <ac:spMkLst>
            <pc:docMk/>
            <pc:sldMk cId="224378225" sldId="415"/>
            <ac:spMk id="11" creationId="{CFE7855E-E9A3-7087-9BC1-7ACAA52DF693}"/>
          </ac:spMkLst>
        </pc:spChg>
        <pc:picChg chg="add mod">
          <ac:chgData name="Weifeng Xu" userId="e7aed605-a3dd-4d5a-a692-a87037af107b" providerId="ADAL" clId="{3EBE61F7-4CDD-4BA9-89C9-75D60D411D69}" dt="2023-08-14T12:18:39.234" v="120" actId="14100"/>
          <ac:picMkLst>
            <pc:docMk/>
            <pc:sldMk cId="224378225" sldId="415"/>
            <ac:picMk id="5" creationId="{2BEBA7BD-75F0-B468-2371-F1EE1A66DC5F}"/>
          </ac:picMkLst>
        </pc:picChg>
        <pc:picChg chg="add mod">
          <ac:chgData name="Weifeng Xu" userId="e7aed605-a3dd-4d5a-a692-a87037af107b" providerId="ADAL" clId="{3EBE61F7-4CDD-4BA9-89C9-75D60D411D69}" dt="2023-08-16T12:04:41.896" v="2327" actId="1076"/>
          <ac:picMkLst>
            <pc:docMk/>
            <pc:sldMk cId="224378225" sldId="415"/>
            <ac:picMk id="8" creationId="{3CB1A456-5D7F-28CF-243D-E268F7E80BBC}"/>
          </ac:picMkLst>
        </pc:picChg>
        <pc:cxnChg chg="add mod">
          <ac:chgData name="Weifeng Xu" userId="e7aed605-a3dd-4d5a-a692-a87037af107b" providerId="ADAL" clId="{3EBE61F7-4CDD-4BA9-89C9-75D60D411D69}" dt="2023-08-16T15:30:49.722" v="2987" actId="20577"/>
          <ac:cxnSpMkLst>
            <pc:docMk/>
            <pc:sldMk cId="224378225" sldId="415"/>
            <ac:cxnSpMk id="9" creationId="{62330331-7991-9B02-B16E-EB5BF9B95DF6}"/>
          </ac:cxnSpMkLst>
        </pc:cxnChg>
        <pc:cxnChg chg="add mod">
          <ac:chgData name="Weifeng Xu" userId="e7aed605-a3dd-4d5a-a692-a87037af107b" providerId="ADAL" clId="{3EBE61F7-4CDD-4BA9-89C9-75D60D411D69}" dt="2023-08-16T15:29:11.679" v="2958" actId="1076"/>
          <ac:cxnSpMkLst>
            <pc:docMk/>
            <pc:sldMk cId="224378225" sldId="415"/>
            <ac:cxnSpMk id="10" creationId="{25BBA64D-E131-FDBF-6FFE-AD1F363F89E6}"/>
          </ac:cxnSpMkLst>
        </pc:cxnChg>
      </pc:sldChg>
      <pc:sldChg chg="addSp delSp modSp new mod modClrScheme chgLayout">
        <pc:chgData name="Weifeng Xu" userId="e7aed605-a3dd-4d5a-a692-a87037af107b" providerId="ADAL" clId="{3EBE61F7-4CDD-4BA9-89C9-75D60D411D69}" dt="2023-08-16T15:36:58.763" v="3079" actId="20577"/>
        <pc:sldMkLst>
          <pc:docMk/>
          <pc:sldMk cId="1946198674" sldId="416"/>
        </pc:sldMkLst>
        <pc:spChg chg="add mod ord">
          <ac:chgData name="Weifeng Xu" userId="e7aed605-a3dd-4d5a-a692-a87037af107b" providerId="ADAL" clId="{3EBE61F7-4CDD-4BA9-89C9-75D60D411D69}" dt="2023-08-16T15:11:17.808" v="2649" actId="700"/>
          <ac:spMkLst>
            <pc:docMk/>
            <pc:sldMk cId="1946198674" sldId="416"/>
            <ac:spMk id="2" creationId="{0A933254-43D4-F595-3347-038DC9539A41}"/>
          </ac:spMkLst>
        </pc:spChg>
        <pc:spChg chg="add del mod">
          <ac:chgData name="Weifeng Xu" userId="e7aed605-a3dd-4d5a-a692-a87037af107b" providerId="ADAL" clId="{3EBE61F7-4CDD-4BA9-89C9-75D60D411D69}" dt="2023-08-16T15:11:17.808" v="2649" actId="700"/>
          <ac:spMkLst>
            <pc:docMk/>
            <pc:sldMk cId="1946198674" sldId="416"/>
            <ac:spMk id="3" creationId="{DC0909D0-945E-5549-FACD-087E3CF1AF2A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5" creationId="{773FBF7F-E82E-516E-B072-89E738C76B57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7" creationId="{A5194DB0-DB36-8E6A-1366-B416AA823748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8" creationId="{AA371AAF-D63F-635E-3A4F-0A0FF219E6A3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9" creationId="{082EFFDF-BB40-DBF6-698E-4362692A4154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0" creationId="{65BBDE20-9564-621B-FFF1-092911636E7D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1" creationId="{DFF094AB-A628-F6D5-4273-5A4B0DEB5ACF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2" creationId="{089F9291-CFCF-C426-2E8D-506B98A709E6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3" creationId="{E11CF01D-E764-377D-A963-58FE0C6B6393}"/>
          </ac:spMkLst>
        </pc:spChg>
        <pc:spChg chg="add mod">
          <ac:chgData name="Weifeng Xu" userId="e7aed605-a3dd-4d5a-a692-a87037af107b" providerId="ADAL" clId="{3EBE61F7-4CDD-4BA9-89C9-75D60D411D69}" dt="2023-08-16T15:36:58.763" v="3079" actId="20577"/>
          <ac:spMkLst>
            <pc:docMk/>
            <pc:sldMk cId="1946198674" sldId="416"/>
            <ac:spMk id="14" creationId="{CD0D3C45-EEC9-9FE1-3922-0D50BFB5B4FA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6" creationId="{AA56EB47-C108-CAE5-134A-503522F47FF1}"/>
          </ac:spMkLst>
        </pc:spChg>
        <pc:spChg chg="add del mod">
          <ac:chgData name="Weifeng Xu" userId="e7aed605-a3dd-4d5a-a692-a87037af107b" providerId="ADAL" clId="{3EBE61F7-4CDD-4BA9-89C9-75D60D411D69}" dt="2023-08-16T12:21:35.309" v="2530"/>
          <ac:spMkLst>
            <pc:docMk/>
            <pc:sldMk cId="1946198674" sldId="416"/>
            <ac:spMk id="17" creationId="{1E16A4EF-3A05-754E-AB97-A7B75B9E675A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8" creationId="{132477D3-DBDD-02C6-D7C7-9BC8C7B859E4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9" creationId="{CDCACD82-D628-D6B1-768A-BE8C0F8B3A11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20" creationId="{DE9EA1F1-7B17-8A3E-2925-F1E4C8B7C166}"/>
          </ac:spMkLst>
        </pc:spChg>
        <pc:spChg chg="add mod">
          <ac:chgData name="Weifeng Xu" userId="e7aed605-a3dd-4d5a-a692-a87037af107b" providerId="ADAL" clId="{3EBE61F7-4CDD-4BA9-89C9-75D60D411D69}" dt="2023-08-16T15:34:19.208" v="3052" actId="20577"/>
          <ac:spMkLst>
            <pc:docMk/>
            <pc:sldMk cId="1946198674" sldId="416"/>
            <ac:spMk id="21" creationId="{829C4072-6AB4-DD79-BAD0-90BF49A3645E}"/>
          </ac:spMkLst>
        </pc:sp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4" creationId="{1AD6919C-5E37-72E8-C7E8-CAEAEE925105}"/>
          </ac:picMkLst>
        </pc:pic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15" creationId="{A12C3E22-7210-EF72-2068-50B1049CF22F}"/>
          </ac:picMkLst>
        </pc:pic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1026" creationId="{C24FAD90-310C-BCA7-9659-9D11BAC902DD}"/>
          </ac:picMkLst>
        </pc:pic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1028" creationId="{119DA304-2E5A-1F70-8DE6-2DDAC4776E8E}"/>
          </ac:picMkLst>
        </pc:picChg>
      </pc:sldChg>
      <pc:sldChg chg="addSp delSp modSp new mod modClrScheme chgLayout">
        <pc:chgData name="Weifeng Xu" userId="e7aed605-a3dd-4d5a-a692-a87037af107b" providerId="ADAL" clId="{3EBE61F7-4CDD-4BA9-89C9-75D60D411D69}" dt="2023-08-20T12:35:04.212" v="6127" actId="20577"/>
        <pc:sldMkLst>
          <pc:docMk/>
          <pc:sldMk cId="4086834878" sldId="417"/>
        </pc:sldMkLst>
        <pc:spChg chg="del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2" creationId="{3329C6C7-F80C-340D-3222-6EAC26B56526}"/>
          </ac:spMkLst>
        </pc:spChg>
        <pc:spChg chg="del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3" creationId="{5ECFBDBB-5DBB-5BFE-C21A-D8110DCD5C30}"/>
          </ac:spMkLst>
        </pc:spChg>
        <pc:spChg chg="add mod ord">
          <ac:chgData name="Weifeng Xu" userId="e7aed605-a3dd-4d5a-a692-a87037af107b" providerId="ADAL" clId="{3EBE61F7-4CDD-4BA9-89C9-75D60D411D69}" dt="2023-08-20T12:35:04.212" v="6127" actId="20577"/>
          <ac:spMkLst>
            <pc:docMk/>
            <pc:sldMk cId="4086834878" sldId="417"/>
            <ac:spMk id="4" creationId="{1EF2F070-3F89-B274-9236-FB248820DF54}"/>
          </ac:spMkLst>
        </pc:spChg>
        <pc:spChg chg="add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5" creationId="{A2C646FE-5F2B-3A2D-16AF-15409C46BE82}"/>
          </ac:spMkLst>
        </pc:spChg>
      </pc:sldChg>
      <pc:sldChg chg="addSp modSp new mod modClrScheme chgLayout">
        <pc:chgData name="Weifeng Xu" userId="e7aed605-a3dd-4d5a-a692-a87037af107b" providerId="ADAL" clId="{3EBE61F7-4CDD-4BA9-89C9-75D60D411D69}" dt="2023-08-20T12:35:15.651" v="6130" actId="20577"/>
        <pc:sldMkLst>
          <pc:docMk/>
          <pc:sldMk cId="935698075" sldId="418"/>
        </pc:sldMkLst>
        <pc:spChg chg="add mod">
          <ac:chgData name="Weifeng Xu" userId="e7aed605-a3dd-4d5a-a692-a87037af107b" providerId="ADAL" clId="{3EBE61F7-4CDD-4BA9-89C9-75D60D411D69}" dt="2023-08-20T12:35:15.651" v="6130" actId="20577"/>
          <ac:spMkLst>
            <pc:docMk/>
            <pc:sldMk cId="935698075" sldId="418"/>
            <ac:spMk id="2" creationId="{612BBAE1-3DE2-A980-10A9-9FEA80161FA5}"/>
          </ac:spMkLst>
        </pc:spChg>
        <pc:spChg chg="add mod">
          <ac:chgData name="Weifeng Xu" userId="e7aed605-a3dd-4d5a-a692-a87037af107b" providerId="ADAL" clId="{3EBE61F7-4CDD-4BA9-89C9-75D60D411D69}" dt="2023-08-14T12:04:45.763" v="81" actId="700"/>
          <ac:spMkLst>
            <pc:docMk/>
            <pc:sldMk cId="935698075" sldId="418"/>
            <ac:spMk id="3" creationId="{82C58BB3-C2C4-EDB3-BFE3-147DE0939DD9}"/>
          </ac:spMkLst>
        </pc:spChg>
      </pc:sldChg>
      <pc:sldChg chg="addSp delSp modSp new mod modClrScheme chgLayout modNotesTx">
        <pc:chgData name="Weifeng Xu" userId="e7aed605-a3dd-4d5a-a692-a87037af107b" providerId="ADAL" clId="{3EBE61F7-4CDD-4BA9-89C9-75D60D411D69}" dt="2023-08-16T15:14:35.413" v="2677" actId="207"/>
        <pc:sldMkLst>
          <pc:docMk/>
          <pc:sldMk cId="2717356296" sldId="419"/>
        </pc:sldMkLst>
        <pc:spChg chg="add mod">
          <ac:chgData name="Weifeng Xu" userId="e7aed605-a3dd-4d5a-a692-a87037af107b" providerId="ADAL" clId="{3EBE61F7-4CDD-4BA9-89C9-75D60D411D69}" dt="2023-08-16T15:14:35.413" v="2677" actId="207"/>
          <ac:spMkLst>
            <pc:docMk/>
            <pc:sldMk cId="2717356296" sldId="419"/>
            <ac:spMk id="2" creationId="{5C7B9A7A-CCEC-A7CC-A0B6-A48D67F6887E}"/>
          </ac:spMkLst>
        </pc:spChg>
        <pc:spChg chg="del">
          <ac:chgData name="Weifeng Xu" userId="e7aed605-a3dd-4d5a-a692-a87037af107b" providerId="ADAL" clId="{3EBE61F7-4CDD-4BA9-89C9-75D60D411D69}" dt="2023-08-14T12:19:44.206" v="155" actId="700"/>
          <ac:spMkLst>
            <pc:docMk/>
            <pc:sldMk cId="2717356296" sldId="419"/>
            <ac:spMk id="2" creationId="{80F87E78-B82D-1587-A9C2-606218C810F6}"/>
          </ac:spMkLst>
        </pc:spChg>
        <pc:spChg chg="add mod">
          <ac:chgData name="Weifeng Xu" userId="e7aed605-a3dd-4d5a-a692-a87037af107b" providerId="ADAL" clId="{3EBE61F7-4CDD-4BA9-89C9-75D60D411D69}" dt="2023-08-14T13:25:10.965" v="442" actId="20577"/>
          <ac:spMkLst>
            <pc:docMk/>
            <pc:sldMk cId="2717356296" sldId="419"/>
            <ac:spMk id="5" creationId="{16BD7426-BC50-F088-9D97-B28479F4D442}"/>
          </ac:spMkLst>
        </pc:spChg>
        <pc:spChg chg="add mod">
          <ac:chgData name="Weifeng Xu" userId="e7aed605-a3dd-4d5a-a692-a87037af107b" providerId="ADAL" clId="{3EBE61F7-4CDD-4BA9-89C9-75D60D411D69}" dt="2023-08-14T12:44:06.082" v="226" actId="207"/>
          <ac:spMkLst>
            <pc:docMk/>
            <pc:sldMk cId="2717356296" sldId="419"/>
            <ac:spMk id="7" creationId="{FFECA9C6-2F16-6738-F884-28F2F4DBE7B3}"/>
          </ac:spMkLst>
        </pc:spChg>
        <pc:spChg chg="add mod">
          <ac:chgData name="Weifeng Xu" userId="e7aed605-a3dd-4d5a-a692-a87037af107b" providerId="ADAL" clId="{3EBE61F7-4CDD-4BA9-89C9-75D60D411D69}" dt="2023-08-14T12:44:28.411" v="230" actId="14100"/>
          <ac:spMkLst>
            <pc:docMk/>
            <pc:sldMk cId="2717356296" sldId="419"/>
            <ac:spMk id="8" creationId="{E01C2194-E5F1-5412-F621-3244EF59BE85}"/>
          </ac:spMkLst>
        </pc:spChg>
        <pc:spChg chg="add mod">
          <ac:chgData name="Weifeng Xu" userId="e7aed605-a3dd-4d5a-a692-a87037af107b" providerId="ADAL" clId="{3EBE61F7-4CDD-4BA9-89C9-75D60D411D69}" dt="2023-08-14T12:47:52.181" v="238" actId="208"/>
          <ac:spMkLst>
            <pc:docMk/>
            <pc:sldMk cId="2717356296" sldId="419"/>
            <ac:spMk id="9" creationId="{02A4C8A8-3953-4353-FB31-2AB59855EC4C}"/>
          </ac:spMkLst>
        </pc:spChg>
        <pc:picChg chg="add del mod">
          <ac:chgData name="Weifeng Xu" userId="e7aed605-a3dd-4d5a-a692-a87037af107b" providerId="ADAL" clId="{3EBE61F7-4CDD-4BA9-89C9-75D60D411D69}" dt="2023-08-14T12:47:29.865" v="235" actId="1076"/>
          <ac:picMkLst>
            <pc:docMk/>
            <pc:sldMk cId="2717356296" sldId="419"/>
            <ac:picMk id="4" creationId="{52B756C8-7586-ADDD-420B-08A3AF1ED86F}"/>
          </ac:picMkLst>
        </pc:picChg>
        <pc:cxnChg chg="add mod">
          <ac:chgData name="Weifeng Xu" userId="e7aed605-a3dd-4d5a-a692-a87037af107b" providerId="ADAL" clId="{3EBE61F7-4CDD-4BA9-89C9-75D60D411D69}" dt="2023-08-16T15:14:23.214" v="2676" actId="20577"/>
          <ac:cxnSpMkLst>
            <pc:docMk/>
            <pc:sldMk cId="2717356296" sldId="419"/>
            <ac:cxnSpMk id="6" creationId="{7B1C0544-D68A-DE2F-FB65-A3E3B660ED6E}"/>
          </ac:cxnSpMkLst>
        </pc:cxnChg>
      </pc:sldChg>
      <pc:sldChg chg="addSp delSp modSp new add del mod modClrScheme chgLayout">
        <pc:chgData name="Weifeng Xu" userId="e7aed605-a3dd-4d5a-a692-a87037af107b" providerId="ADAL" clId="{3EBE61F7-4CDD-4BA9-89C9-75D60D411D69}" dt="2023-08-15T19:10:00.752" v="1183" actId="47"/>
        <pc:sldMkLst>
          <pc:docMk/>
          <pc:sldMk cId="2889096724" sldId="420"/>
        </pc:sldMkLst>
        <pc:spChg chg="del">
          <ac:chgData name="Weifeng Xu" userId="e7aed605-a3dd-4d5a-a692-a87037af107b" providerId="ADAL" clId="{3EBE61F7-4CDD-4BA9-89C9-75D60D411D69}" dt="2023-08-14T19:20:42.776" v="777" actId="700"/>
          <ac:spMkLst>
            <pc:docMk/>
            <pc:sldMk cId="2889096724" sldId="420"/>
            <ac:spMk id="2" creationId="{858A50FE-79C6-F391-5F69-B6212DB29FA9}"/>
          </ac:spMkLst>
        </pc:spChg>
        <pc:spChg chg="add mod">
          <ac:chgData name="Weifeng Xu" userId="e7aed605-a3dd-4d5a-a692-a87037af107b" providerId="ADAL" clId="{3EBE61F7-4CDD-4BA9-89C9-75D60D411D69}" dt="2023-08-14T19:23:47.760" v="807" actId="14100"/>
          <ac:spMkLst>
            <pc:docMk/>
            <pc:sldMk cId="2889096724" sldId="420"/>
            <ac:spMk id="9" creationId="{FC1CC521-3B1B-7C27-9D82-5E1D5C6C2811}"/>
          </ac:spMkLst>
        </pc:spChg>
        <pc:spChg chg="add mod">
          <ac:chgData name="Weifeng Xu" userId="e7aed605-a3dd-4d5a-a692-a87037af107b" providerId="ADAL" clId="{3EBE61F7-4CDD-4BA9-89C9-75D60D411D69}" dt="2023-08-14T19:24:16.117" v="845" actId="20577"/>
          <ac:spMkLst>
            <pc:docMk/>
            <pc:sldMk cId="2889096724" sldId="420"/>
            <ac:spMk id="10" creationId="{FF1C7468-8A3C-DC50-D629-01C3C02BCBE1}"/>
          </ac:spMkLst>
        </pc:spChg>
        <pc:spChg chg="add mod">
          <ac:chgData name="Weifeng Xu" userId="e7aed605-a3dd-4d5a-a692-a87037af107b" providerId="ADAL" clId="{3EBE61F7-4CDD-4BA9-89C9-75D60D411D69}" dt="2023-08-14T19:42:16.532" v="925" actId="207"/>
          <ac:spMkLst>
            <pc:docMk/>
            <pc:sldMk cId="2889096724" sldId="420"/>
            <ac:spMk id="12" creationId="{196C1065-E59C-1F32-DE78-B15CAD6EBBE3}"/>
          </ac:spMkLst>
        </pc:spChg>
        <pc:spChg chg="add mod">
          <ac:chgData name="Weifeng Xu" userId="e7aed605-a3dd-4d5a-a692-a87037af107b" providerId="ADAL" clId="{3EBE61F7-4CDD-4BA9-89C9-75D60D411D69}" dt="2023-08-14T19:42:54.958" v="929" actId="208"/>
          <ac:spMkLst>
            <pc:docMk/>
            <pc:sldMk cId="2889096724" sldId="420"/>
            <ac:spMk id="16" creationId="{9C73B384-027C-6576-C3CB-C4AAD1EDE50F}"/>
          </ac:spMkLst>
        </pc:spChg>
        <pc:picChg chg="add mod">
          <ac:chgData name="Weifeng Xu" userId="e7aed605-a3dd-4d5a-a692-a87037af107b" providerId="ADAL" clId="{3EBE61F7-4CDD-4BA9-89C9-75D60D411D69}" dt="2023-08-14T19:23:29.209" v="788" actId="1076"/>
          <ac:picMkLst>
            <pc:docMk/>
            <pc:sldMk cId="2889096724" sldId="420"/>
            <ac:picMk id="4" creationId="{45798E47-9EF1-FBD0-8728-789F433668FE}"/>
          </ac:picMkLst>
        </pc:picChg>
        <pc:picChg chg="add del">
          <ac:chgData name="Weifeng Xu" userId="e7aed605-a3dd-4d5a-a692-a87037af107b" providerId="ADAL" clId="{3EBE61F7-4CDD-4BA9-89C9-75D60D411D69}" dt="2023-08-14T19:22:48.240" v="783" actId="478"/>
          <ac:picMkLst>
            <pc:docMk/>
            <pc:sldMk cId="2889096724" sldId="420"/>
            <ac:picMk id="6" creationId="{23A0FC8C-87A9-CE66-26D5-6939F7FCA609}"/>
          </ac:picMkLst>
        </pc:picChg>
        <pc:picChg chg="add mod">
          <ac:chgData name="Weifeng Xu" userId="e7aed605-a3dd-4d5a-a692-a87037af107b" providerId="ADAL" clId="{3EBE61F7-4CDD-4BA9-89C9-75D60D411D69}" dt="2023-08-14T19:23:25.085" v="787" actId="1076"/>
          <ac:picMkLst>
            <pc:docMk/>
            <pc:sldMk cId="2889096724" sldId="420"/>
            <ac:picMk id="8" creationId="{8AB8AA8F-AB92-609C-A3A7-105208239006}"/>
          </ac:picMkLst>
        </pc:picChg>
        <pc:cxnChg chg="add mod">
          <ac:chgData name="Weifeng Xu" userId="e7aed605-a3dd-4d5a-a692-a87037af107b" providerId="ADAL" clId="{3EBE61F7-4CDD-4BA9-89C9-75D60D411D69}" dt="2023-08-14T19:42:23.709" v="926" actId="14100"/>
          <ac:cxnSpMkLst>
            <pc:docMk/>
            <pc:sldMk cId="2889096724" sldId="420"/>
            <ac:cxnSpMk id="14" creationId="{4825C27B-8CA7-D6E8-459F-CE1AF29591CA}"/>
          </ac:cxnSpMkLst>
        </pc:cxnChg>
      </pc:sldChg>
      <pc:sldChg chg="addSp delSp modSp new add del mod modClrScheme chgLayout">
        <pc:chgData name="Weifeng Xu" userId="e7aed605-a3dd-4d5a-a692-a87037af107b" providerId="ADAL" clId="{3EBE61F7-4CDD-4BA9-89C9-75D60D411D69}" dt="2023-08-15T19:10:02.200" v="1186" actId="47"/>
        <pc:sldMkLst>
          <pc:docMk/>
          <pc:sldMk cId="1294050247" sldId="421"/>
        </pc:sldMkLst>
        <pc:spChg chg="del">
          <ac:chgData name="Weifeng Xu" userId="e7aed605-a3dd-4d5a-a692-a87037af107b" providerId="ADAL" clId="{3EBE61F7-4CDD-4BA9-89C9-75D60D411D69}" dt="2023-08-14T20:56:46.636" v="1054" actId="700"/>
          <ac:spMkLst>
            <pc:docMk/>
            <pc:sldMk cId="1294050247" sldId="421"/>
            <ac:spMk id="2" creationId="{B7319399-26BF-31BA-BEE0-D4C7111CF810}"/>
          </ac:spMkLst>
        </pc:spChg>
        <pc:spChg chg="add mod">
          <ac:chgData name="Weifeng Xu" userId="e7aed605-a3dd-4d5a-a692-a87037af107b" providerId="ADAL" clId="{3EBE61F7-4CDD-4BA9-89C9-75D60D411D69}" dt="2023-08-14T20:57:38.842" v="1087" actId="20577"/>
          <ac:spMkLst>
            <pc:docMk/>
            <pc:sldMk cId="1294050247" sldId="421"/>
            <ac:spMk id="5" creationId="{847D9892-C706-AC3D-A10A-A3F494FD7D7C}"/>
          </ac:spMkLst>
        </pc:spChg>
        <pc:picChg chg="add mod">
          <ac:chgData name="Weifeng Xu" userId="e7aed605-a3dd-4d5a-a692-a87037af107b" providerId="ADAL" clId="{3EBE61F7-4CDD-4BA9-89C9-75D60D411D69}" dt="2023-08-14T20:57:17.995" v="1058" actId="14100"/>
          <ac:picMkLst>
            <pc:docMk/>
            <pc:sldMk cId="1294050247" sldId="421"/>
            <ac:picMk id="4" creationId="{FDF26D09-A947-8C2E-26FF-AB3DC22657F7}"/>
          </ac:picMkLst>
        </pc:picChg>
      </pc:sldChg>
      <pc:sldChg chg="addSp delSp modSp new add del mod modClrScheme chgLayout">
        <pc:chgData name="Weifeng Xu" userId="e7aed605-a3dd-4d5a-a692-a87037af107b" providerId="ADAL" clId="{3EBE61F7-4CDD-4BA9-89C9-75D60D411D69}" dt="2023-08-20T12:37:38.992" v="6136" actId="20577"/>
        <pc:sldMkLst>
          <pc:docMk/>
          <pc:sldMk cId="1457878180" sldId="422"/>
        </pc:sldMkLst>
        <pc:spChg chg="del mod ord">
          <ac:chgData name="Weifeng Xu" userId="e7aed605-a3dd-4d5a-a692-a87037af107b" providerId="ADAL" clId="{3EBE61F7-4CDD-4BA9-89C9-75D60D411D69}" dt="2023-08-15T11:31:37.865" v="1093" actId="700"/>
          <ac:spMkLst>
            <pc:docMk/>
            <pc:sldMk cId="1457878180" sldId="422"/>
            <ac:spMk id="2" creationId="{DDAC75CB-FD84-402B-2537-5B4205A9C654}"/>
          </ac:spMkLst>
        </pc:spChg>
        <pc:spChg chg="add mod ord">
          <ac:chgData name="Weifeng Xu" userId="e7aed605-a3dd-4d5a-a692-a87037af107b" providerId="ADAL" clId="{3EBE61F7-4CDD-4BA9-89C9-75D60D411D69}" dt="2023-08-20T12:37:38.992" v="6136" actId="20577"/>
          <ac:spMkLst>
            <pc:docMk/>
            <pc:sldMk cId="1457878180" sldId="422"/>
            <ac:spMk id="3" creationId="{4D3BDFE8-6E5E-98CF-ADDD-82148426F788}"/>
          </ac:spMkLst>
        </pc:spChg>
        <pc:spChg chg="add mod ord">
          <ac:chgData name="Weifeng Xu" userId="e7aed605-a3dd-4d5a-a692-a87037af107b" providerId="ADAL" clId="{3EBE61F7-4CDD-4BA9-89C9-75D60D411D69}" dt="2023-08-15T11:31:37.865" v="1093" actId="700"/>
          <ac:spMkLst>
            <pc:docMk/>
            <pc:sldMk cId="1457878180" sldId="422"/>
            <ac:spMk id="4" creationId="{A9F3004C-C712-AB83-58BF-976EB5310510}"/>
          </ac:spMkLst>
        </pc:spChg>
      </pc:sldChg>
      <pc:sldChg chg="addSp delSp modSp new add del mod modNotesTx">
        <pc:chgData name="Weifeng Xu" userId="e7aed605-a3dd-4d5a-a692-a87037af107b" providerId="ADAL" clId="{3EBE61F7-4CDD-4BA9-89C9-75D60D411D69}" dt="2023-08-20T12:10:47.854" v="5551" actId="20577"/>
        <pc:sldMkLst>
          <pc:docMk/>
          <pc:sldMk cId="496761887" sldId="423"/>
        </pc:sldMkLst>
        <pc:spChg chg="mod">
          <ac:chgData name="Weifeng Xu" userId="e7aed605-a3dd-4d5a-a692-a87037af107b" providerId="ADAL" clId="{3EBE61F7-4CDD-4BA9-89C9-75D60D411D69}" dt="2023-08-20T12:10:47.854" v="5551" actId="20577"/>
          <ac:spMkLst>
            <pc:docMk/>
            <pc:sldMk cId="496761887" sldId="423"/>
            <ac:spMk id="2" creationId="{7D269E43-5984-26DD-6EC2-C5AE48479E90}"/>
          </ac:spMkLst>
        </pc:spChg>
        <pc:picChg chg="add mod">
          <ac:chgData name="Weifeng Xu" userId="e7aed605-a3dd-4d5a-a692-a87037af107b" providerId="ADAL" clId="{3EBE61F7-4CDD-4BA9-89C9-75D60D411D69}" dt="2023-08-17T14:20:22.846" v="3325" actId="14100"/>
          <ac:picMkLst>
            <pc:docMk/>
            <pc:sldMk cId="496761887" sldId="423"/>
            <ac:picMk id="4" creationId="{EEC24D39-6CA1-1FA6-CD31-1E819835322B}"/>
          </ac:picMkLst>
        </pc:picChg>
        <pc:picChg chg="add mod">
          <ac:chgData name="Weifeng Xu" userId="e7aed605-a3dd-4d5a-a692-a87037af107b" providerId="ADAL" clId="{3EBE61F7-4CDD-4BA9-89C9-75D60D411D69}" dt="2023-08-17T14:24:31.919" v="3335" actId="1076"/>
          <ac:picMkLst>
            <pc:docMk/>
            <pc:sldMk cId="496761887" sldId="423"/>
            <ac:picMk id="6" creationId="{AA896CA7-AAC9-AA49-BBAB-C3984F87061D}"/>
          </ac:picMkLst>
        </pc:picChg>
        <pc:picChg chg="add mod">
          <ac:chgData name="Weifeng Xu" userId="e7aed605-a3dd-4d5a-a692-a87037af107b" providerId="ADAL" clId="{3EBE61F7-4CDD-4BA9-89C9-75D60D411D69}" dt="2023-08-17T14:24:28.593" v="3334" actId="1076"/>
          <ac:picMkLst>
            <pc:docMk/>
            <pc:sldMk cId="496761887" sldId="423"/>
            <ac:picMk id="8" creationId="{322C6054-4668-7440-3CE0-2F21595423C2}"/>
          </ac:picMkLst>
        </pc:picChg>
        <pc:picChg chg="add del mod">
          <ac:chgData name="Weifeng Xu" userId="e7aed605-a3dd-4d5a-a692-a87037af107b" providerId="ADAL" clId="{3EBE61F7-4CDD-4BA9-89C9-75D60D411D69}" dt="2023-08-17T14:24:39.424" v="3336" actId="478"/>
          <ac:picMkLst>
            <pc:docMk/>
            <pc:sldMk cId="496761887" sldId="423"/>
            <ac:picMk id="10" creationId="{F1DE1D0D-DA0A-6FA0-6BCA-BB9EEEF2CD3D}"/>
          </ac:picMkLst>
        </pc:picChg>
        <pc:picChg chg="add mod">
          <ac:chgData name="Weifeng Xu" userId="e7aed605-a3dd-4d5a-a692-a87037af107b" providerId="ADAL" clId="{3EBE61F7-4CDD-4BA9-89C9-75D60D411D69}" dt="2023-08-17T14:25:33.106" v="3340" actId="14100"/>
          <ac:picMkLst>
            <pc:docMk/>
            <pc:sldMk cId="496761887" sldId="423"/>
            <ac:picMk id="12" creationId="{738CF6DE-E6C3-7480-2553-711C6EA228F5}"/>
          </ac:picMkLst>
        </pc:picChg>
      </pc:sldChg>
      <pc:sldChg chg="new del">
        <pc:chgData name="Weifeng Xu" userId="e7aed605-a3dd-4d5a-a692-a87037af107b" providerId="ADAL" clId="{3EBE61F7-4CDD-4BA9-89C9-75D60D411D69}" dt="2023-08-15T19:09:48.906" v="1111" actId="47"/>
        <pc:sldMkLst>
          <pc:docMk/>
          <pc:sldMk cId="178931739" sldId="424"/>
        </pc:sldMkLst>
      </pc:sldChg>
      <pc:sldChg chg="modSp new mod">
        <pc:chgData name="Weifeng Xu" userId="e7aed605-a3dd-4d5a-a692-a87037af107b" providerId="ADAL" clId="{3EBE61F7-4CDD-4BA9-89C9-75D60D411D69}" dt="2023-08-15T20:13:19.825" v="1888" actId="20577"/>
        <pc:sldMkLst>
          <pc:docMk/>
          <pc:sldMk cId="3098122246" sldId="424"/>
        </pc:sldMkLst>
        <pc:spChg chg="mod">
          <ac:chgData name="Weifeng Xu" userId="e7aed605-a3dd-4d5a-a692-a87037af107b" providerId="ADAL" clId="{3EBE61F7-4CDD-4BA9-89C9-75D60D411D69}" dt="2023-08-15T20:03:31.324" v="1212" actId="20577"/>
          <ac:spMkLst>
            <pc:docMk/>
            <pc:sldMk cId="3098122246" sldId="424"/>
            <ac:spMk id="2" creationId="{3F0120F8-83B6-0D3B-A718-6A38E7A609DA}"/>
          </ac:spMkLst>
        </pc:spChg>
        <pc:spChg chg="mod">
          <ac:chgData name="Weifeng Xu" userId="e7aed605-a3dd-4d5a-a692-a87037af107b" providerId="ADAL" clId="{3EBE61F7-4CDD-4BA9-89C9-75D60D411D69}" dt="2023-08-15T20:13:19.825" v="1888" actId="20577"/>
          <ac:spMkLst>
            <pc:docMk/>
            <pc:sldMk cId="3098122246" sldId="424"/>
            <ac:spMk id="3" creationId="{3411B9DD-0989-EA35-EC06-CA7117A56AFA}"/>
          </ac:spMkLst>
        </pc:spChg>
      </pc:sldChg>
      <pc:sldChg chg="addSp modSp new mod modNotesTx">
        <pc:chgData name="Weifeng Xu" userId="e7aed605-a3dd-4d5a-a692-a87037af107b" providerId="ADAL" clId="{3EBE61F7-4CDD-4BA9-89C9-75D60D411D69}" dt="2023-08-20T12:11:05.519" v="5573" actId="20577"/>
        <pc:sldMkLst>
          <pc:docMk/>
          <pc:sldMk cId="2877879549" sldId="425"/>
        </pc:sldMkLst>
        <pc:spChg chg="mod">
          <ac:chgData name="Weifeng Xu" userId="e7aed605-a3dd-4d5a-a692-a87037af107b" providerId="ADAL" clId="{3EBE61F7-4CDD-4BA9-89C9-75D60D411D69}" dt="2023-08-20T12:11:05.519" v="5573" actId="20577"/>
          <ac:spMkLst>
            <pc:docMk/>
            <pc:sldMk cId="2877879549" sldId="425"/>
            <ac:spMk id="2" creationId="{AAC068E7-3649-4372-C85D-D66E7A3D0754}"/>
          </ac:spMkLst>
        </pc:spChg>
        <pc:picChg chg="add mod">
          <ac:chgData name="Weifeng Xu" userId="e7aed605-a3dd-4d5a-a692-a87037af107b" providerId="ADAL" clId="{3EBE61F7-4CDD-4BA9-89C9-75D60D411D69}" dt="2023-08-17T14:35:33.124" v="3346" actId="1076"/>
          <ac:picMkLst>
            <pc:docMk/>
            <pc:sldMk cId="2877879549" sldId="425"/>
            <ac:picMk id="4" creationId="{D870D73E-C60D-7EC2-7BF0-8E72DAF96278}"/>
          </ac:picMkLst>
        </pc:picChg>
      </pc:sldChg>
      <pc:sldChg chg="addSp delSp modSp new mod modClrScheme chgLayout modNotesTx">
        <pc:chgData name="Weifeng Xu" userId="e7aed605-a3dd-4d5a-a692-a87037af107b" providerId="ADAL" clId="{3EBE61F7-4CDD-4BA9-89C9-75D60D411D69}" dt="2023-08-20T12:11:44.410" v="5600" actId="1076"/>
        <pc:sldMkLst>
          <pc:docMk/>
          <pc:sldMk cId="1239631994" sldId="426"/>
        </pc:sldMkLst>
        <pc:spChg chg="del">
          <ac:chgData name="Weifeng Xu" userId="e7aed605-a3dd-4d5a-a692-a87037af107b" providerId="ADAL" clId="{3EBE61F7-4CDD-4BA9-89C9-75D60D411D69}" dt="2023-08-17T15:00:08.689" v="3381" actId="700"/>
          <ac:spMkLst>
            <pc:docMk/>
            <pc:sldMk cId="1239631994" sldId="426"/>
            <ac:spMk id="2" creationId="{C5F72DF8-3CEF-F69A-55E0-CA8DC2AC5EF1}"/>
          </ac:spMkLst>
        </pc:spChg>
        <pc:spChg chg="add mod ord">
          <ac:chgData name="Weifeng Xu" userId="e7aed605-a3dd-4d5a-a692-a87037af107b" providerId="ADAL" clId="{3EBE61F7-4CDD-4BA9-89C9-75D60D411D69}" dt="2023-08-20T12:11:42.340" v="5599" actId="20577"/>
          <ac:spMkLst>
            <pc:docMk/>
            <pc:sldMk cId="1239631994" sldId="426"/>
            <ac:spMk id="5" creationId="{952E197F-E192-9F1E-CEFC-72D1C61084FD}"/>
          </ac:spMkLst>
        </pc:spChg>
        <pc:picChg chg="add mod">
          <ac:chgData name="Weifeng Xu" userId="e7aed605-a3dd-4d5a-a692-a87037af107b" providerId="ADAL" clId="{3EBE61F7-4CDD-4BA9-89C9-75D60D411D69}" dt="2023-08-20T12:11:44.410" v="5600" actId="1076"/>
          <ac:picMkLst>
            <pc:docMk/>
            <pc:sldMk cId="1239631994" sldId="426"/>
            <ac:picMk id="4" creationId="{18BC486D-39E6-E36F-B35D-190F1F59DA16}"/>
          </ac:picMkLst>
        </pc:picChg>
      </pc:sldChg>
      <pc:sldChg chg="addSp delSp modSp new del mod modClrScheme chgLayout">
        <pc:chgData name="Weifeng Xu" userId="e7aed605-a3dd-4d5a-a692-a87037af107b" providerId="ADAL" clId="{3EBE61F7-4CDD-4BA9-89C9-75D60D411D69}" dt="2023-08-18T14:54:04.981" v="3931" actId="47"/>
        <pc:sldMkLst>
          <pc:docMk/>
          <pc:sldMk cId="2985584183" sldId="427"/>
        </pc:sldMkLst>
        <pc:spChg chg="add del mod ord">
          <ac:chgData name="Weifeng Xu" userId="e7aed605-a3dd-4d5a-a692-a87037af107b" providerId="ADAL" clId="{3EBE61F7-4CDD-4BA9-89C9-75D60D411D69}" dt="2023-08-17T18:36:25.900" v="3404" actId="700"/>
          <ac:spMkLst>
            <pc:docMk/>
            <pc:sldMk cId="2985584183" sldId="427"/>
            <ac:spMk id="2" creationId="{7CDACB49-BBF3-08E6-9EEE-FCCA760C5050}"/>
          </ac:spMkLst>
        </pc:spChg>
        <pc:spChg chg="add del mod">
          <ac:chgData name="Weifeng Xu" userId="e7aed605-a3dd-4d5a-a692-a87037af107b" providerId="ADAL" clId="{3EBE61F7-4CDD-4BA9-89C9-75D60D411D69}" dt="2023-08-17T18:36:25.900" v="3404" actId="700"/>
          <ac:spMkLst>
            <pc:docMk/>
            <pc:sldMk cId="2985584183" sldId="427"/>
            <ac:spMk id="3" creationId="{DE9825BC-4C83-C78F-1CFC-30F01DDFD16D}"/>
          </ac:spMkLst>
        </pc:spChg>
        <pc:spChg chg="add del mod ord">
          <ac:chgData name="Weifeng Xu" userId="e7aed605-a3dd-4d5a-a692-a87037af107b" providerId="ADAL" clId="{3EBE61F7-4CDD-4BA9-89C9-75D60D411D69}" dt="2023-08-17T18:36:41.604" v="3407" actId="478"/>
          <ac:spMkLst>
            <pc:docMk/>
            <pc:sldMk cId="2985584183" sldId="427"/>
            <ac:spMk id="4" creationId="{A3F196B2-8CC4-41EF-1404-4A2DFB6E0386}"/>
          </ac:spMkLst>
        </pc:spChg>
        <pc:spChg chg="add mod">
          <ac:chgData name="Weifeng Xu" userId="e7aed605-a3dd-4d5a-a692-a87037af107b" providerId="ADAL" clId="{3EBE61F7-4CDD-4BA9-89C9-75D60D411D69}" dt="2023-08-17T18:39:42.448" v="3474" actId="20577"/>
          <ac:spMkLst>
            <pc:docMk/>
            <pc:sldMk cId="2985584183" sldId="427"/>
            <ac:spMk id="9" creationId="{34C310B7-FB08-F305-2404-52A49A8B6F32}"/>
          </ac:spMkLst>
        </pc:spChg>
        <pc:spChg chg="add mod">
          <ac:chgData name="Weifeng Xu" userId="e7aed605-a3dd-4d5a-a692-a87037af107b" providerId="ADAL" clId="{3EBE61F7-4CDD-4BA9-89C9-75D60D411D69}" dt="2023-08-17T18:39:08.646" v="3460" actId="207"/>
          <ac:spMkLst>
            <pc:docMk/>
            <pc:sldMk cId="2985584183" sldId="427"/>
            <ac:spMk id="10" creationId="{DF7483CA-0F67-E627-034A-F8EBD7CDE3A0}"/>
          </ac:spMkLst>
        </pc:spChg>
        <pc:spChg chg="add mod">
          <ac:chgData name="Weifeng Xu" userId="e7aed605-a3dd-4d5a-a692-a87037af107b" providerId="ADAL" clId="{3EBE61F7-4CDD-4BA9-89C9-75D60D411D69}" dt="2023-08-17T19:25:13.470" v="3555" actId="20577"/>
          <ac:spMkLst>
            <pc:docMk/>
            <pc:sldMk cId="2985584183" sldId="427"/>
            <ac:spMk id="14" creationId="{E8AA10F5-AC1A-E358-C697-6AC15D898844}"/>
          </ac:spMkLst>
        </pc:spChg>
        <pc:picChg chg="add mod">
          <ac:chgData name="Weifeng Xu" userId="e7aed605-a3dd-4d5a-a692-a87037af107b" providerId="ADAL" clId="{3EBE61F7-4CDD-4BA9-89C9-75D60D411D69}" dt="2023-08-17T18:37:34.688" v="3410" actId="1076"/>
          <ac:picMkLst>
            <pc:docMk/>
            <pc:sldMk cId="2985584183" sldId="427"/>
            <ac:picMk id="6" creationId="{9E3E914E-A45D-62E6-C5BE-3899B7D96ED9}"/>
          </ac:picMkLst>
        </pc:picChg>
        <pc:picChg chg="add mod">
          <ac:chgData name="Weifeng Xu" userId="e7aed605-a3dd-4d5a-a692-a87037af107b" providerId="ADAL" clId="{3EBE61F7-4CDD-4BA9-89C9-75D60D411D69}" dt="2023-08-17T18:38:10.414" v="3412" actId="1076"/>
          <ac:picMkLst>
            <pc:docMk/>
            <pc:sldMk cId="2985584183" sldId="427"/>
            <ac:picMk id="8" creationId="{C56CC338-9002-0425-B77A-17828E3D3C78}"/>
          </ac:picMkLst>
        </pc:picChg>
        <pc:cxnChg chg="add mod">
          <ac:chgData name="Weifeng Xu" userId="e7aed605-a3dd-4d5a-a692-a87037af107b" providerId="ADAL" clId="{3EBE61F7-4CDD-4BA9-89C9-75D60D411D69}" dt="2023-08-17T18:39:17.458" v="3463" actId="14100"/>
          <ac:cxnSpMkLst>
            <pc:docMk/>
            <pc:sldMk cId="2985584183" sldId="427"/>
            <ac:cxnSpMk id="12" creationId="{BC0DE160-5B57-146F-9E7F-39DA978A5340}"/>
          </ac:cxnSpMkLst>
        </pc:cxnChg>
        <pc:cxnChg chg="add mod">
          <ac:chgData name="Weifeng Xu" userId="e7aed605-a3dd-4d5a-a692-a87037af107b" providerId="ADAL" clId="{3EBE61F7-4CDD-4BA9-89C9-75D60D411D69}" dt="2023-08-17T19:24:44.398" v="3476" actId="1076"/>
          <ac:cxnSpMkLst>
            <pc:docMk/>
            <pc:sldMk cId="2985584183" sldId="427"/>
            <ac:cxnSpMk id="15" creationId="{EE34A829-0420-0E95-8922-6C30C6CD685E}"/>
          </ac:cxnSpMkLst>
        </pc:cxnChg>
      </pc:sldChg>
      <pc:sldChg chg="addSp delSp modSp new del mod ord modClrScheme chgLayout modNotesTx">
        <pc:chgData name="Weifeng Xu" userId="e7aed605-a3dd-4d5a-a692-a87037af107b" providerId="ADAL" clId="{3EBE61F7-4CDD-4BA9-89C9-75D60D411D69}" dt="2023-08-18T14:54:08.366" v="3932" actId="47"/>
        <pc:sldMkLst>
          <pc:docMk/>
          <pc:sldMk cId="3525899392" sldId="428"/>
        </pc:sldMkLst>
        <pc:spChg chg="del">
          <ac:chgData name="Weifeng Xu" userId="e7aed605-a3dd-4d5a-a692-a87037af107b" providerId="ADAL" clId="{3EBE61F7-4CDD-4BA9-89C9-75D60D411D69}" dt="2023-08-17T19:30:16.721" v="3559" actId="700"/>
          <ac:spMkLst>
            <pc:docMk/>
            <pc:sldMk cId="3525899392" sldId="428"/>
            <ac:spMk id="2" creationId="{FDC5B340-9307-5B3F-47EE-E87DCE3AFEF5}"/>
          </ac:spMkLst>
        </pc:spChg>
        <pc:spChg chg="del">
          <ac:chgData name="Weifeng Xu" userId="e7aed605-a3dd-4d5a-a692-a87037af107b" providerId="ADAL" clId="{3EBE61F7-4CDD-4BA9-89C9-75D60D411D69}" dt="2023-08-17T19:30:16.721" v="3559" actId="700"/>
          <ac:spMkLst>
            <pc:docMk/>
            <pc:sldMk cId="3525899392" sldId="428"/>
            <ac:spMk id="3" creationId="{6AF7FF90-B8FA-FB7E-30DD-9A54FE497677}"/>
          </ac:spMkLst>
        </pc:spChg>
        <pc:spChg chg="add mod">
          <ac:chgData name="Weifeng Xu" userId="e7aed605-a3dd-4d5a-a692-a87037af107b" providerId="ADAL" clId="{3EBE61F7-4CDD-4BA9-89C9-75D60D411D69}" dt="2023-08-17T19:33:56.179" v="3562"/>
          <ac:spMkLst>
            <pc:docMk/>
            <pc:sldMk cId="3525899392" sldId="428"/>
            <ac:spMk id="7" creationId="{91FEFF32-EC6D-6E51-BB51-9D23945B171B}"/>
          </ac:spMkLst>
        </pc:spChg>
        <pc:picChg chg="add mod">
          <ac:chgData name="Weifeng Xu" userId="e7aed605-a3dd-4d5a-a692-a87037af107b" providerId="ADAL" clId="{3EBE61F7-4CDD-4BA9-89C9-75D60D411D69}" dt="2023-08-17T19:34:01.058" v="3564" actId="14100"/>
          <ac:picMkLst>
            <pc:docMk/>
            <pc:sldMk cId="3525899392" sldId="428"/>
            <ac:picMk id="5" creationId="{330C031C-74BE-629A-DAE3-A9B96951FDEF}"/>
          </ac:picMkLst>
        </pc:picChg>
        <pc:picChg chg="add mod">
          <ac:chgData name="Weifeng Xu" userId="e7aed605-a3dd-4d5a-a692-a87037af107b" providerId="ADAL" clId="{3EBE61F7-4CDD-4BA9-89C9-75D60D411D69}" dt="2023-08-17T19:33:56.179" v="3562"/>
          <ac:picMkLst>
            <pc:docMk/>
            <pc:sldMk cId="3525899392" sldId="428"/>
            <ac:picMk id="6" creationId="{5782A071-1394-C77A-3D8E-5109B2C63436}"/>
          </ac:picMkLst>
        </pc:picChg>
      </pc:sldChg>
      <pc:sldChg chg="addSp delSp modSp new mod ord modClrScheme chgLayout modNotesTx">
        <pc:chgData name="Weifeng Xu" userId="e7aed605-a3dd-4d5a-a692-a87037af107b" providerId="ADAL" clId="{3EBE61F7-4CDD-4BA9-89C9-75D60D411D69}" dt="2023-08-20T12:10:19.751" v="5544" actId="20577"/>
        <pc:sldMkLst>
          <pc:docMk/>
          <pc:sldMk cId="3653650475" sldId="429"/>
        </pc:sldMkLst>
        <pc:spChg chg="del mod ord">
          <ac:chgData name="Weifeng Xu" userId="e7aed605-a3dd-4d5a-a692-a87037af107b" providerId="ADAL" clId="{3EBE61F7-4CDD-4BA9-89C9-75D60D411D69}" dt="2023-08-17T19:39:19.845" v="3568" actId="700"/>
          <ac:spMkLst>
            <pc:docMk/>
            <pc:sldMk cId="3653650475" sldId="429"/>
            <ac:spMk id="2" creationId="{504AB608-A103-D674-EB0A-9105EE83D9C9}"/>
          </ac:spMkLst>
        </pc:spChg>
        <pc:spChg chg="del mod ord">
          <ac:chgData name="Weifeng Xu" userId="e7aed605-a3dd-4d5a-a692-a87037af107b" providerId="ADAL" clId="{3EBE61F7-4CDD-4BA9-89C9-75D60D411D69}" dt="2023-08-17T19:39:19.845" v="3568" actId="700"/>
          <ac:spMkLst>
            <pc:docMk/>
            <pc:sldMk cId="3653650475" sldId="429"/>
            <ac:spMk id="3" creationId="{BCCC54F5-0B55-ED9A-D3D7-CE1FCC2FC273}"/>
          </ac:spMkLst>
        </pc:spChg>
        <pc:spChg chg="add del mod ord">
          <ac:chgData name="Weifeng Xu" userId="e7aed605-a3dd-4d5a-a692-a87037af107b" providerId="ADAL" clId="{3EBE61F7-4CDD-4BA9-89C9-75D60D411D69}" dt="2023-08-17T23:33:31.931" v="3650" actId="700"/>
          <ac:spMkLst>
            <pc:docMk/>
            <pc:sldMk cId="3653650475" sldId="429"/>
            <ac:spMk id="4" creationId="{07871216-E877-8EFD-7817-7D7DED8ED5CD}"/>
          </ac:spMkLst>
        </pc:spChg>
        <pc:spChg chg="add del mod ord">
          <ac:chgData name="Weifeng Xu" userId="e7aed605-a3dd-4d5a-a692-a87037af107b" providerId="ADAL" clId="{3EBE61F7-4CDD-4BA9-89C9-75D60D411D69}" dt="2023-08-17T23:33:31.931" v="3650" actId="700"/>
          <ac:spMkLst>
            <pc:docMk/>
            <pc:sldMk cId="3653650475" sldId="429"/>
            <ac:spMk id="5" creationId="{212CD15A-692C-4715-0874-C3793C36162B}"/>
          </ac:spMkLst>
        </pc:spChg>
        <pc:spChg chg="add mod ord">
          <ac:chgData name="Weifeng Xu" userId="e7aed605-a3dd-4d5a-a692-a87037af107b" providerId="ADAL" clId="{3EBE61F7-4CDD-4BA9-89C9-75D60D411D69}" dt="2023-08-20T12:10:19.751" v="5544" actId="20577"/>
          <ac:spMkLst>
            <pc:docMk/>
            <pc:sldMk cId="3653650475" sldId="429"/>
            <ac:spMk id="6" creationId="{94447F1A-23C4-A1CF-B3B2-641AF9758C1C}"/>
          </ac:spMkLst>
        </pc:spChg>
        <pc:picChg chg="add mod">
          <ac:chgData name="Weifeng Xu" userId="e7aed605-a3dd-4d5a-a692-a87037af107b" providerId="ADAL" clId="{3EBE61F7-4CDD-4BA9-89C9-75D60D411D69}" dt="2023-08-17T23:34:11.036" v="3653" actId="14100"/>
          <ac:picMkLst>
            <pc:docMk/>
            <pc:sldMk cId="3653650475" sldId="429"/>
            <ac:picMk id="8" creationId="{D91B9642-D4E4-9A47-AC69-B6E045428F5F}"/>
          </ac:picMkLst>
        </pc:picChg>
        <pc:picChg chg="add mod">
          <ac:chgData name="Weifeng Xu" userId="e7aed605-a3dd-4d5a-a692-a87037af107b" providerId="ADAL" clId="{3EBE61F7-4CDD-4BA9-89C9-75D60D411D69}" dt="2023-08-17T23:41:57.239" v="3664" actId="1076"/>
          <ac:picMkLst>
            <pc:docMk/>
            <pc:sldMk cId="3653650475" sldId="429"/>
            <ac:picMk id="10" creationId="{6150D144-0B27-03FE-B4FA-CB1BF54EB2C8}"/>
          </ac:picMkLst>
        </pc:picChg>
      </pc:sldChg>
      <pc:sldChg chg="modSp new mod">
        <pc:chgData name="Weifeng Xu" userId="e7aed605-a3dd-4d5a-a692-a87037af107b" providerId="ADAL" clId="{3EBE61F7-4CDD-4BA9-89C9-75D60D411D69}" dt="2023-08-20T12:09:28.051" v="5516" actId="313"/>
        <pc:sldMkLst>
          <pc:docMk/>
          <pc:sldMk cId="2010189068" sldId="430"/>
        </pc:sldMkLst>
        <pc:spChg chg="mod">
          <ac:chgData name="Weifeng Xu" userId="e7aed605-a3dd-4d5a-a692-a87037af107b" providerId="ADAL" clId="{3EBE61F7-4CDD-4BA9-89C9-75D60D411D69}" dt="2023-08-20T12:09:28.051" v="5516" actId="313"/>
          <ac:spMkLst>
            <pc:docMk/>
            <pc:sldMk cId="2010189068" sldId="430"/>
            <ac:spMk id="2" creationId="{1AC59764-8BFE-BA61-7B0D-B7C240AC471B}"/>
          </ac:spMkLst>
        </pc:spChg>
        <pc:spChg chg="mod">
          <ac:chgData name="Weifeng Xu" userId="e7aed605-a3dd-4d5a-a692-a87037af107b" providerId="ADAL" clId="{3EBE61F7-4CDD-4BA9-89C9-75D60D411D69}" dt="2023-08-20T12:08:31.665" v="5513" actId="20577"/>
          <ac:spMkLst>
            <pc:docMk/>
            <pc:sldMk cId="2010189068" sldId="430"/>
            <ac:spMk id="3" creationId="{D6CB78A2-6696-8569-7E9F-5CBD09834EC8}"/>
          </ac:spMkLst>
        </pc:spChg>
      </pc:sldChg>
      <pc:sldChg chg="new del">
        <pc:chgData name="Weifeng Xu" userId="e7aed605-a3dd-4d5a-a692-a87037af107b" providerId="ADAL" clId="{3EBE61F7-4CDD-4BA9-89C9-75D60D411D69}" dt="2023-08-20T12:10:24.607" v="5545" actId="47"/>
        <pc:sldMkLst>
          <pc:docMk/>
          <pc:sldMk cId="3806138285" sldId="431"/>
        </pc:sldMkLst>
      </pc:sldChg>
      <pc:sldChg chg="addSp delSp modSp new del mod modClrScheme chgLayout">
        <pc:chgData name="Weifeng Xu" userId="e7aed605-a3dd-4d5a-a692-a87037af107b" providerId="ADAL" clId="{3EBE61F7-4CDD-4BA9-89C9-75D60D411D69}" dt="2023-08-18T14:54:55.093" v="3937" actId="47"/>
        <pc:sldMkLst>
          <pc:docMk/>
          <pc:sldMk cId="593849822" sldId="432"/>
        </pc:sldMkLst>
        <pc:spChg chg="del mod ord">
          <ac:chgData name="Weifeng Xu" userId="e7aed605-a3dd-4d5a-a692-a87037af107b" providerId="ADAL" clId="{3EBE61F7-4CDD-4BA9-89C9-75D60D411D69}" dt="2023-08-18T00:20:43.641" v="3689" actId="700"/>
          <ac:spMkLst>
            <pc:docMk/>
            <pc:sldMk cId="593849822" sldId="432"/>
            <ac:spMk id="2" creationId="{E65B8E1C-4C2B-A361-59D6-8D69954ECFB0}"/>
          </ac:spMkLst>
        </pc:spChg>
        <pc:spChg chg="del">
          <ac:chgData name="Weifeng Xu" userId="e7aed605-a3dd-4d5a-a692-a87037af107b" providerId="ADAL" clId="{3EBE61F7-4CDD-4BA9-89C9-75D60D411D69}" dt="2023-08-18T00:20:43.641" v="3689" actId="700"/>
          <ac:spMkLst>
            <pc:docMk/>
            <pc:sldMk cId="593849822" sldId="432"/>
            <ac:spMk id="3" creationId="{E2986010-B649-1D7B-40DC-AB93EAB330B4}"/>
          </ac:spMkLst>
        </pc:spChg>
        <pc:spChg chg="add mod ord">
          <ac:chgData name="Weifeng Xu" userId="e7aed605-a3dd-4d5a-a692-a87037af107b" providerId="ADAL" clId="{3EBE61F7-4CDD-4BA9-89C9-75D60D411D69}" dt="2023-08-18T00:20:43.641" v="3689" actId="700"/>
          <ac:spMkLst>
            <pc:docMk/>
            <pc:sldMk cId="593849822" sldId="432"/>
            <ac:spMk id="4" creationId="{6A0EE419-8189-1A0A-DEED-D6A528DDE615}"/>
          </ac:spMkLst>
        </pc:spChg>
      </pc:sldChg>
      <pc:sldChg chg="addSp delSp modSp new mod modClrScheme chgLayout">
        <pc:chgData name="Weifeng Xu" userId="e7aed605-a3dd-4d5a-a692-a87037af107b" providerId="ADAL" clId="{3EBE61F7-4CDD-4BA9-89C9-75D60D411D69}" dt="2023-08-19T19:37:56.454" v="4868" actId="20577"/>
        <pc:sldMkLst>
          <pc:docMk/>
          <pc:sldMk cId="2877308830" sldId="433"/>
        </pc:sldMkLst>
        <pc:spChg chg="del mod ord">
          <ac:chgData name="Weifeng Xu" userId="e7aed605-a3dd-4d5a-a692-a87037af107b" providerId="ADAL" clId="{3EBE61F7-4CDD-4BA9-89C9-75D60D411D69}" dt="2023-08-18T00:22:08.395" v="3690" actId="700"/>
          <ac:spMkLst>
            <pc:docMk/>
            <pc:sldMk cId="2877308830" sldId="433"/>
            <ac:spMk id="2" creationId="{FAF83BA1-7B79-4BA8-7A1F-1DBB215F893E}"/>
          </ac:spMkLst>
        </pc:spChg>
        <pc:spChg chg="del">
          <ac:chgData name="Weifeng Xu" userId="e7aed605-a3dd-4d5a-a692-a87037af107b" providerId="ADAL" clId="{3EBE61F7-4CDD-4BA9-89C9-75D60D411D69}" dt="2023-08-18T00:22:08.395" v="3690" actId="700"/>
          <ac:spMkLst>
            <pc:docMk/>
            <pc:sldMk cId="2877308830" sldId="433"/>
            <ac:spMk id="3" creationId="{36DEAA49-BBB6-BA15-D39C-DB6133EE6DEB}"/>
          </ac:spMkLst>
        </pc:spChg>
        <pc:spChg chg="add del mod ord">
          <ac:chgData name="Weifeng Xu" userId="e7aed605-a3dd-4d5a-a692-a87037af107b" providerId="ADAL" clId="{3EBE61F7-4CDD-4BA9-89C9-75D60D411D69}" dt="2023-08-18T14:55:43.383" v="3938" actId="700"/>
          <ac:spMkLst>
            <pc:docMk/>
            <pc:sldMk cId="2877308830" sldId="433"/>
            <ac:spMk id="4" creationId="{9D7F04A4-7435-1677-6FCB-92ABE3DBE205}"/>
          </ac:spMkLst>
        </pc:spChg>
        <pc:spChg chg="add mod">
          <ac:chgData name="Weifeng Xu" userId="e7aed605-a3dd-4d5a-a692-a87037af107b" providerId="ADAL" clId="{3EBE61F7-4CDD-4BA9-89C9-75D60D411D69}" dt="2023-08-19T19:34:28.176" v="4794" actId="403"/>
          <ac:spMkLst>
            <pc:docMk/>
            <pc:sldMk cId="2877308830" sldId="433"/>
            <ac:spMk id="8" creationId="{77CA6CDB-3B83-F379-8205-2D35E81CF688}"/>
          </ac:spMkLst>
        </pc:spChg>
        <pc:spChg chg="add del mod">
          <ac:chgData name="Weifeng Xu" userId="e7aed605-a3dd-4d5a-a692-a87037af107b" providerId="ADAL" clId="{3EBE61F7-4CDD-4BA9-89C9-75D60D411D69}" dt="2023-08-19T19:09:40.085" v="4541" actId="478"/>
          <ac:spMkLst>
            <pc:docMk/>
            <pc:sldMk cId="2877308830" sldId="433"/>
            <ac:spMk id="9" creationId="{0D3562C4-C1B9-259E-2B03-D58B028FD02A}"/>
          </ac:spMkLst>
        </pc:spChg>
        <pc:spChg chg="add mod">
          <ac:chgData name="Weifeng Xu" userId="e7aed605-a3dd-4d5a-a692-a87037af107b" providerId="ADAL" clId="{3EBE61F7-4CDD-4BA9-89C9-75D60D411D69}" dt="2023-08-19T19:37:56.454" v="4868" actId="20577"/>
          <ac:spMkLst>
            <pc:docMk/>
            <pc:sldMk cId="2877308830" sldId="433"/>
            <ac:spMk id="10" creationId="{5E0E607A-4C7C-71FB-BB05-1C5E46C20A4A}"/>
          </ac:spMkLst>
        </pc:spChg>
        <pc:picChg chg="add mod">
          <ac:chgData name="Weifeng Xu" userId="e7aed605-a3dd-4d5a-a692-a87037af107b" providerId="ADAL" clId="{3EBE61F7-4CDD-4BA9-89C9-75D60D411D69}" dt="2023-08-19T19:09:44.091" v="4542" actId="1076"/>
          <ac:picMkLst>
            <pc:docMk/>
            <pc:sldMk cId="2877308830" sldId="433"/>
            <ac:picMk id="6" creationId="{1A0B9316-1E4C-311E-B811-447A8E375DA4}"/>
          </ac:picMkLst>
        </pc:picChg>
      </pc:sldChg>
      <pc:sldChg chg="addSp delSp modSp new mod modClrScheme chgLayout modNotesTx">
        <pc:chgData name="Weifeng Xu" userId="e7aed605-a3dd-4d5a-a692-a87037af107b" providerId="ADAL" clId="{3EBE61F7-4CDD-4BA9-89C9-75D60D411D69}" dt="2023-08-19T21:13:46.612" v="5326" actId="20577"/>
        <pc:sldMkLst>
          <pc:docMk/>
          <pc:sldMk cId="3813245517" sldId="434"/>
        </pc:sldMkLst>
        <pc:spChg chg="del">
          <ac:chgData name="Weifeng Xu" userId="e7aed605-a3dd-4d5a-a692-a87037af107b" providerId="ADAL" clId="{3EBE61F7-4CDD-4BA9-89C9-75D60D411D69}" dt="2023-08-18T13:42:02.401" v="3870" actId="700"/>
          <ac:spMkLst>
            <pc:docMk/>
            <pc:sldMk cId="3813245517" sldId="434"/>
            <ac:spMk id="2" creationId="{9CE07CA0-C7FB-8F3F-107C-4DE329E8CBA0}"/>
          </ac:spMkLst>
        </pc:spChg>
        <pc:spChg chg="del">
          <ac:chgData name="Weifeng Xu" userId="e7aed605-a3dd-4d5a-a692-a87037af107b" providerId="ADAL" clId="{3EBE61F7-4CDD-4BA9-89C9-75D60D411D69}" dt="2023-08-18T13:42:02.401" v="3870" actId="700"/>
          <ac:spMkLst>
            <pc:docMk/>
            <pc:sldMk cId="3813245517" sldId="434"/>
            <ac:spMk id="3" creationId="{94635DC2-E12D-56C8-CCEB-1BE88EDF8251}"/>
          </ac:spMkLst>
        </pc:spChg>
        <pc:spChg chg="add mod">
          <ac:chgData name="Weifeng Xu" userId="e7aed605-a3dd-4d5a-a692-a87037af107b" providerId="ADAL" clId="{3EBE61F7-4CDD-4BA9-89C9-75D60D411D69}" dt="2023-08-19T21:13:46.612" v="5326" actId="20577"/>
          <ac:spMkLst>
            <pc:docMk/>
            <pc:sldMk cId="3813245517" sldId="434"/>
            <ac:spMk id="10" creationId="{EA833CAE-D737-B7E8-7C35-D8BA061C295C}"/>
          </ac:spMkLst>
        </pc:spChg>
        <pc:picChg chg="add del mod">
          <ac:chgData name="Weifeng Xu" userId="e7aed605-a3dd-4d5a-a692-a87037af107b" providerId="ADAL" clId="{3EBE61F7-4CDD-4BA9-89C9-75D60D411D69}" dt="2023-08-18T13:59:44.922" v="3913" actId="478"/>
          <ac:picMkLst>
            <pc:docMk/>
            <pc:sldMk cId="3813245517" sldId="434"/>
            <ac:picMk id="5" creationId="{23F45E68-EFC1-166C-32F0-29DD4456F4F9}"/>
          </ac:picMkLst>
        </pc:picChg>
        <pc:picChg chg="add del mod">
          <ac:chgData name="Weifeng Xu" userId="e7aed605-a3dd-4d5a-a692-a87037af107b" providerId="ADAL" clId="{3EBE61F7-4CDD-4BA9-89C9-75D60D411D69}" dt="2023-08-18T14:02:09.719" v="3921" actId="478"/>
          <ac:picMkLst>
            <pc:docMk/>
            <pc:sldMk cId="3813245517" sldId="434"/>
            <ac:picMk id="7" creationId="{F94D430D-B65A-8982-CBA1-74AA287DDB21}"/>
          </ac:picMkLst>
        </pc:picChg>
        <pc:picChg chg="add mod">
          <ac:chgData name="Weifeng Xu" userId="e7aed605-a3dd-4d5a-a692-a87037af107b" providerId="ADAL" clId="{3EBE61F7-4CDD-4BA9-89C9-75D60D411D69}" dt="2023-08-18T14:02:17.074" v="3927" actId="1076"/>
          <ac:picMkLst>
            <pc:docMk/>
            <pc:sldMk cId="3813245517" sldId="434"/>
            <ac:picMk id="9" creationId="{7C5E1677-2A25-65A3-4636-C5D1BC2815D6}"/>
          </ac:picMkLst>
        </pc:picChg>
      </pc:sldChg>
      <pc:sldChg chg="addSp delSp modSp new add del mod modClrScheme chgLayout modNotesTx">
        <pc:chgData name="Weifeng Xu" userId="e7aed605-a3dd-4d5a-a692-a87037af107b" providerId="ADAL" clId="{3EBE61F7-4CDD-4BA9-89C9-75D60D411D69}" dt="2023-08-18T14:54:00.446" v="3930" actId="47"/>
        <pc:sldMkLst>
          <pc:docMk/>
          <pc:sldMk cId="2567505709" sldId="435"/>
        </pc:sldMkLst>
        <pc:spChg chg="del mod ord">
          <ac:chgData name="Weifeng Xu" userId="e7aed605-a3dd-4d5a-a692-a87037af107b" providerId="ADAL" clId="{3EBE61F7-4CDD-4BA9-89C9-75D60D411D69}" dt="2023-08-17T19:47:09.283" v="3574" actId="700"/>
          <ac:spMkLst>
            <pc:docMk/>
            <pc:sldMk cId="2567505709" sldId="435"/>
            <ac:spMk id="2" creationId="{074743B8-8633-6345-95AE-556C95C29843}"/>
          </ac:spMkLst>
        </pc:spChg>
        <pc:spChg chg="del">
          <ac:chgData name="Weifeng Xu" userId="e7aed605-a3dd-4d5a-a692-a87037af107b" providerId="ADAL" clId="{3EBE61F7-4CDD-4BA9-89C9-75D60D411D69}" dt="2023-08-17T19:47:09.283" v="3574" actId="700"/>
          <ac:spMkLst>
            <pc:docMk/>
            <pc:sldMk cId="2567505709" sldId="435"/>
            <ac:spMk id="3" creationId="{36038180-DD35-909A-4A7E-551D6477D5AC}"/>
          </ac:spMkLst>
        </pc:spChg>
        <pc:spChg chg="add mod ord">
          <ac:chgData name="Weifeng Xu" userId="e7aed605-a3dd-4d5a-a692-a87037af107b" providerId="ADAL" clId="{3EBE61F7-4CDD-4BA9-89C9-75D60D411D69}" dt="2023-08-17T19:48:10.652" v="3634" actId="20577"/>
          <ac:spMkLst>
            <pc:docMk/>
            <pc:sldMk cId="2567505709" sldId="435"/>
            <ac:spMk id="4" creationId="{411916FA-F7F1-3596-10D3-1D382863305B}"/>
          </ac:spMkLst>
        </pc:spChg>
        <pc:picChg chg="add del mod modCrop">
          <ac:chgData name="Weifeng Xu" userId="e7aed605-a3dd-4d5a-a692-a87037af107b" providerId="ADAL" clId="{3EBE61F7-4CDD-4BA9-89C9-75D60D411D69}" dt="2023-08-17T19:49:26.131" v="3640" actId="478"/>
          <ac:picMkLst>
            <pc:docMk/>
            <pc:sldMk cId="2567505709" sldId="435"/>
            <ac:picMk id="6" creationId="{C8044387-D9E4-D4DB-A826-967A0F0B5CF3}"/>
          </ac:picMkLst>
        </pc:picChg>
        <pc:picChg chg="add mod">
          <ac:chgData name="Weifeng Xu" userId="e7aed605-a3dd-4d5a-a692-a87037af107b" providerId="ADAL" clId="{3EBE61F7-4CDD-4BA9-89C9-75D60D411D69}" dt="2023-08-17T19:49:46.772" v="3643" actId="1076"/>
          <ac:picMkLst>
            <pc:docMk/>
            <pc:sldMk cId="2567505709" sldId="435"/>
            <ac:picMk id="8" creationId="{9CE082A3-82B8-4F37-BD99-AE86ACA6A495}"/>
          </ac:picMkLst>
        </pc:picChg>
        <pc:picChg chg="add mod">
          <ac:chgData name="Weifeng Xu" userId="e7aed605-a3dd-4d5a-a692-a87037af107b" providerId="ADAL" clId="{3EBE61F7-4CDD-4BA9-89C9-75D60D411D69}" dt="2023-08-17T19:49:44.572" v="3642" actId="1076"/>
          <ac:picMkLst>
            <pc:docMk/>
            <pc:sldMk cId="2567505709" sldId="435"/>
            <ac:picMk id="10" creationId="{7B894337-E5C2-EFF0-A253-E919E39A83EB}"/>
          </ac:picMkLst>
        </pc:picChg>
        <pc:picChg chg="add mod">
          <ac:chgData name="Weifeng Xu" userId="e7aed605-a3dd-4d5a-a692-a87037af107b" providerId="ADAL" clId="{3EBE61F7-4CDD-4BA9-89C9-75D60D411D69}" dt="2023-08-17T19:51:57.055" v="3646" actId="1076"/>
          <ac:picMkLst>
            <pc:docMk/>
            <pc:sldMk cId="2567505709" sldId="435"/>
            <ac:picMk id="12" creationId="{F156B174-164F-EA8C-A3C1-45BFE106903E}"/>
          </ac:picMkLst>
        </pc:picChg>
      </pc:sldChg>
      <pc:sldChg chg="addSp delSp modSp new mod modClrScheme chgLayout modNotesTx">
        <pc:chgData name="Weifeng Xu" userId="e7aed605-a3dd-4d5a-a692-a87037af107b" providerId="ADAL" clId="{3EBE61F7-4CDD-4BA9-89C9-75D60D411D69}" dt="2023-08-19T20:38:49.730" v="4970" actId="20577"/>
        <pc:sldMkLst>
          <pc:docMk/>
          <pc:sldMk cId="1317417374" sldId="436"/>
        </pc:sldMkLst>
        <pc:spChg chg="del">
          <ac:chgData name="Weifeng Xu" userId="e7aed605-a3dd-4d5a-a692-a87037af107b" providerId="ADAL" clId="{3EBE61F7-4CDD-4BA9-89C9-75D60D411D69}" dt="2023-08-18T00:25:41.396" v="3741" actId="700"/>
          <ac:spMkLst>
            <pc:docMk/>
            <pc:sldMk cId="1317417374" sldId="436"/>
            <ac:spMk id="2" creationId="{390B9CE9-43B1-3EE4-7C06-9AABCD26BCA9}"/>
          </ac:spMkLst>
        </pc:spChg>
        <pc:spChg chg="add mod">
          <ac:chgData name="Weifeng Xu" userId="e7aed605-a3dd-4d5a-a692-a87037af107b" providerId="ADAL" clId="{3EBE61F7-4CDD-4BA9-89C9-75D60D411D69}" dt="2023-08-18T00:28:52.700" v="3750" actId="1076"/>
          <ac:spMkLst>
            <pc:docMk/>
            <pc:sldMk cId="1317417374" sldId="436"/>
            <ac:spMk id="6" creationId="{DB92DE52-3508-4C1A-5D8A-F879C5182BC7}"/>
          </ac:spMkLst>
        </pc:spChg>
        <pc:spChg chg="add mod">
          <ac:chgData name="Weifeng Xu" userId="e7aed605-a3dd-4d5a-a692-a87037af107b" providerId="ADAL" clId="{3EBE61F7-4CDD-4BA9-89C9-75D60D411D69}" dt="2023-08-19T20:38:49.730" v="4970" actId="20577"/>
          <ac:spMkLst>
            <pc:docMk/>
            <pc:sldMk cId="1317417374" sldId="436"/>
            <ac:spMk id="7" creationId="{2D1A8C85-ECE3-03A9-4AA5-C49E924C1135}"/>
          </ac:spMkLst>
        </pc:spChg>
        <pc:spChg chg="add mod">
          <ac:chgData name="Weifeng Xu" userId="e7aed605-a3dd-4d5a-a692-a87037af107b" providerId="ADAL" clId="{3EBE61F7-4CDD-4BA9-89C9-75D60D411D69}" dt="2023-08-19T20:25:44.345" v="4946" actId="20577"/>
          <ac:spMkLst>
            <pc:docMk/>
            <pc:sldMk cId="1317417374" sldId="436"/>
            <ac:spMk id="8" creationId="{E99499AE-2ED6-4595-28EC-5E6C36E5A29A}"/>
          </ac:spMkLst>
        </pc:spChg>
        <pc:picChg chg="add mod">
          <ac:chgData name="Weifeng Xu" userId="e7aed605-a3dd-4d5a-a692-a87037af107b" providerId="ADAL" clId="{3EBE61F7-4CDD-4BA9-89C9-75D60D411D69}" dt="2023-08-18T00:28:34.847" v="3746" actId="14100"/>
          <ac:picMkLst>
            <pc:docMk/>
            <pc:sldMk cId="1317417374" sldId="436"/>
            <ac:picMk id="4" creationId="{274716A4-F3DF-7720-A5A4-C843A7DD0922}"/>
          </ac:picMkLst>
        </pc:picChg>
      </pc:sldChg>
      <pc:sldChg chg="new del">
        <pc:chgData name="Weifeng Xu" userId="e7aed605-a3dd-4d5a-a692-a87037af107b" providerId="ADAL" clId="{3EBE61F7-4CDD-4BA9-89C9-75D60D411D69}" dt="2023-08-18T14:54:54.050" v="3936" actId="47"/>
        <pc:sldMkLst>
          <pc:docMk/>
          <pc:sldMk cId="2165012068" sldId="437"/>
        </pc:sldMkLst>
      </pc:sldChg>
      <pc:sldChg chg="addSp delSp modSp new mod modNotesTx">
        <pc:chgData name="Weifeng Xu" userId="e7aed605-a3dd-4d5a-a692-a87037af107b" providerId="ADAL" clId="{3EBE61F7-4CDD-4BA9-89C9-75D60D411D69}" dt="2023-08-20T12:43:16.541" v="6149" actId="14100"/>
        <pc:sldMkLst>
          <pc:docMk/>
          <pc:sldMk cId="2654593794" sldId="437"/>
        </pc:sldMkLst>
        <pc:spChg chg="add mod">
          <ac:chgData name="Weifeng Xu" userId="e7aed605-a3dd-4d5a-a692-a87037af107b" providerId="ADAL" clId="{3EBE61F7-4CDD-4BA9-89C9-75D60D411D69}" dt="2023-08-20T12:38:48.467" v="6137" actId="1076"/>
          <ac:spMkLst>
            <pc:docMk/>
            <pc:sldMk cId="2654593794" sldId="437"/>
            <ac:spMk id="8" creationId="{B2F9378B-ACB6-73D6-1D28-D39EF9751F66}"/>
          </ac:spMkLst>
        </pc:spChg>
        <pc:spChg chg="add mod">
          <ac:chgData name="Weifeng Xu" userId="e7aed605-a3dd-4d5a-a692-a87037af107b" providerId="ADAL" clId="{3EBE61F7-4CDD-4BA9-89C9-75D60D411D69}" dt="2023-08-20T12:43:16.541" v="6149" actId="14100"/>
          <ac:spMkLst>
            <pc:docMk/>
            <pc:sldMk cId="2654593794" sldId="437"/>
            <ac:spMk id="9" creationId="{6227FBE2-A3EE-2FF7-92BD-583B9E9D519C}"/>
          </ac:spMkLst>
        </pc:spChg>
        <pc:picChg chg="add mod">
          <ac:chgData name="Weifeng Xu" userId="e7aed605-a3dd-4d5a-a692-a87037af107b" providerId="ADAL" clId="{3EBE61F7-4CDD-4BA9-89C9-75D60D411D69}" dt="2023-08-20T12:38:48.467" v="6137" actId="1076"/>
          <ac:picMkLst>
            <pc:docMk/>
            <pc:sldMk cId="2654593794" sldId="437"/>
            <ac:picMk id="3" creationId="{2061960D-177F-E29A-6D20-3928DF9918B1}"/>
          </ac:picMkLst>
        </pc:picChg>
        <pc:picChg chg="add del mod">
          <ac:chgData name="Weifeng Xu" userId="e7aed605-a3dd-4d5a-a692-a87037af107b" providerId="ADAL" clId="{3EBE61F7-4CDD-4BA9-89C9-75D60D411D69}" dt="2023-08-19T20:34:52.640" v="4955" actId="478"/>
          <ac:picMkLst>
            <pc:docMk/>
            <pc:sldMk cId="2654593794" sldId="437"/>
            <ac:picMk id="5" creationId="{D5BCEDF7-5169-C279-6903-EF5DA2EEFD9C}"/>
          </ac:picMkLst>
        </pc:picChg>
        <pc:picChg chg="add mod">
          <ac:chgData name="Weifeng Xu" userId="e7aed605-a3dd-4d5a-a692-a87037af107b" providerId="ADAL" clId="{3EBE61F7-4CDD-4BA9-89C9-75D60D411D69}" dt="2023-08-20T12:38:48.467" v="6137" actId="1076"/>
          <ac:picMkLst>
            <pc:docMk/>
            <pc:sldMk cId="2654593794" sldId="437"/>
            <ac:picMk id="7" creationId="{F14EA10B-2344-BCC0-695A-099A23438F91}"/>
          </ac:picMkLst>
        </pc:picChg>
        <pc:picChg chg="add mod">
          <ac:chgData name="Weifeng Xu" userId="e7aed605-a3dd-4d5a-a692-a87037af107b" providerId="ADAL" clId="{3EBE61F7-4CDD-4BA9-89C9-75D60D411D69}" dt="2023-08-20T12:43:13.350" v="6147" actId="1076"/>
          <ac:picMkLst>
            <pc:docMk/>
            <pc:sldMk cId="2654593794" sldId="437"/>
            <ac:picMk id="10" creationId="{E56FE6A0-37C4-E2F2-7F47-E7C07244ED9C}"/>
          </ac:picMkLst>
        </pc:picChg>
      </pc:sldChg>
      <pc:sldChg chg="addSp delSp modSp new mod modClrScheme chgLayout">
        <pc:chgData name="Weifeng Xu" userId="e7aed605-a3dd-4d5a-a692-a87037af107b" providerId="ADAL" clId="{3EBE61F7-4CDD-4BA9-89C9-75D60D411D69}" dt="2023-08-19T19:14:08.833" v="4583" actId="6549"/>
        <pc:sldMkLst>
          <pc:docMk/>
          <pc:sldMk cId="1601302988" sldId="438"/>
        </pc:sldMkLst>
        <pc:spChg chg="del mod ord">
          <ac:chgData name="Weifeng Xu" userId="e7aed605-a3dd-4d5a-a692-a87037af107b" providerId="ADAL" clId="{3EBE61F7-4CDD-4BA9-89C9-75D60D411D69}" dt="2023-08-18T14:58:58.395" v="3949" actId="700"/>
          <ac:spMkLst>
            <pc:docMk/>
            <pc:sldMk cId="1601302988" sldId="438"/>
            <ac:spMk id="2" creationId="{FD9E6A39-46C7-4148-4E5E-E216795168BF}"/>
          </ac:spMkLst>
        </pc:spChg>
        <pc:spChg chg="del mod ord">
          <ac:chgData name="Weifeng Xu" userId="e7aed605-a3dd-4d5a-a692-a87037af107b" providerId="ADAL" clId="{3EBE61F7-4CDD-4BA9-89C9-75D60D411D69}" dt="2023-08-18T14:58:58.395" v="3949" actId="700"/>
          <ac:spMkLst>
            <pc:docMk/>
            <pc:sldMk cId="1601302988" sldId="438"/>
            <ac:spMk id="3" creationId="{3EB5E914-C34D-6D1C-36B3-BC028B79D204}"/>
          </ac:spMkLst>
        </pc:spChg>
        <pc:spChg chg="add mod ord">
          <ac:chgData name="Weifeng Xu" userId="e7aed605-a3dd-4d5a-a692-a87037af107b" providerId="ADAL" clId="{3EBE61F7-4CDD-4BA9-89C9-75D60D411D69}" dt="2023-08-19T19:10:52.001" v="4557" actId="6549"/>
          <ac:spMkLst>
            <pc:docMk/>
            <pc:sldMk cId="1601302988" sldId="438"/>
            <ac:spMk id="4" creationId="{69A4309E-2F78-34C0-3F77-FB37FB01A75C}"/>
          </ac:spMkLst>
        </pc:spChg>
        <pc:spChg chg="add mod ord">
          <ac:chgData name="Weifeng Xu" userId="e7aed605-a3dd-4d5a-a692-a87037af107b" providerId="ADAL" clId="{3EBE61F7-4CDD-4BA9-89C9-75D60D411D69}" dt="2023-08-19T19:14:08.833" v="4583" actId="6549"/>
          <ac:spMkLst>
            <pc:docMk/>
            <pc:sldMk cId="1601302988" sldId="438"/>
            <ac:spMk id="5" creationId="{E0E818D1-398D-D504-F6E0-00A951374C0A}"/>
          </ac:spMkLst>
        </pc:spChg>
      </pc:sldChg>
      <pc:sldChg chg="addSp delSp modSp add mod ord modClrScheme chgLayout">
        <pc:chgData name="Weifeng Xu" userId="e7aed605-a3dd-4d5a-a692-a87037af107b" providerId="ADAL" clId="{3EBE61F7-4CDD-4BA9-89C9-75D60D411D69}" dt="2023-08-19T21:13:37.739" v="5323" actId="20577"/>
        <pc:sldMkLst>
          <pc:docMk/>
          <pc:sldMk cId="3101504622" sldId="439"/>
        </pc:sldMkLst>
        <pc:spChg chg="add del mod ord">
          <ac:chgData name="Weifeng Xu" userId="e7aed605-a3dd-4d5a-a692-a87037af107b" providerId="ADAL" clId="{3EBE61F7-4CDD-4BA9-89C9-75D60D411D69}" dt="2023-08-19T19:29:20.096" v="4641" actId="700"/>
          <ac:spMkLst>
            <pc:docMk/>
            <pc:sldMk cId="3101504622" sldId="439"/>
            <ac:spMk id="2" creationId="{5005A65E-A4A9-92AC-D5B4-E972E9223587}"/>
          </ac:spMkLst>
        </pc:spChg>
        <pc:spChg chg="add del mod">
          <ac:chgData name="Weifeng Xu" userId="e7aed605-a3dd-4d5a-a692-a87037af107b" providerId="ADAL" clId="{3EBE61F7-4CDD-4BA9-89C9-75D60D411D69}" dt="2023-08-19T19:20:24.329" v="4602" actId="478"/>
          <ac:spMkLst>
            <pc:docMk/>
            <pc:sldMk cId="3101504622" sldId="439"/>
            <ac:spMk id="4" creationId="{38EFBD85-E8CF-5AC7-F88A-B0FB06956BF9}"/>
          </ac:spMkLst>
        </pc:spChg>
        <pc:spChg chg="add del mod">
          <ac:chgData name="Weifeng Xu" userId="e7aed605-a3dd-4d5a-a692-a87037af107b" providerId="ADAL" clId="{3EBE61F7-4CDD-4BA9-89C9-75D60D411D69}" dt="2023-08-19T19:20:19.586" v="4601" actId="478"/>
          <ac:spMkLst>
            <pc:docMk/>
            <pc:sldMk cId="3101504622" sldId="439"/>
            <ac:spMk id="5" creationId="{629B62A6-1AC6-E11E-7264-6E021BA4B8B2}"/>
          </ac:spMkLst>
        </pc:spChg>
        <pc:spChg chg="del">
          <ac:chgData name="Weifeng Xu" userId="e7aed605-a3dd-4d5a-a692-a87037af107b" providerId="ADAL" clId="{3EBE61F7-4CDD-4BA9-89C9-75D60D411D69}" dt="2023-08-19T19:06:33.561" v="4452" actId="478"/>
          <ac:spMkLst>
            <pc:docMk/>
            <pc:sldMk cId="3101504622" sldId="439"/>
            <ac:spMk id="8" creationId="{77CA6CDB-3B83-F379-8205-2D35E81CF688}"/>
          </ac:spMkLst>
        </pc:spChg>
        <pc:spChg chg="mod">
          <ac:chgData name="Weifeng Xu" userId="e7aed605-a3dd-4d5a-a692-a87037af107b" providerId="ADAL" clId="{3EBE61F7-4CDD-4BA9-89C9-75D60D411D69}" dt="2023-08-19T21:13:37.739" v="5323" actId="20577"/>
          <ac:spMkLst>
            <pc:docMk/>
            <pc:sldMk cId="3101504622" sldId="439"/>
            <ac:spMk id="9" creationId="{0D3562C4-C1B9-259E-2B03-D58B028FD02A}"/>
          </ac:spMkLst>
        </pc:spChg>
        <pc:spChg chg="add mod">
          <ac:chgData name="Weifeng Xu" userId="e7aed605-a3dd-4d5a-a692-a87037af107b" providerId="ADAL" clId="{3EBE61F7-4CDD-4BA9-89C9-75D60D411D69}" dt="2023-08-19T19:43:33.222" v="4869" actId="207"/>
          <ac:spMkLst>
            <pc:docMk/>
            <pc:sldMk cId="3101504622" sldId="439"/>
            <ac:spMk id="14" creationId="{E99C94C9-3763-C5F7-DD55-6735A1F2D935}"/>
          </ac:spMkLst>
        </pc:spChg>
        <pc:spChg chg="add mod">
          <ac:chgData name="Weifeng Xu" userId="e7aed605-a3dd-4d5a-a692-a87037af107b" providerId="ADAL" clId="{3EBE61F7-4CDD-4BA9-89C9-75D60D411D69}" dt="2023-08-19T19:33:53.945" v="4790" actId="20577"/>
          <ac:spMkLst>
            <pc:docMk/>
            <pc:sldMk cId="3101504622" sldId="439"/>
            <ac:spMk id="19" creationId="{F3B6B917-C02F-E5D2-5F64-EF1B8951C8CE}"/>
          </ac:spMkLst>
        </pc:spChg>
        <pc:picChg chg="del mod">
          <ac:chgData name="Weifeng Xu" userId="e7aed605-a3dd-4d5a-a692-a87037af107b" providerId="ADAL" clId="{3EBE61F7-4CDD-4BA9-89C9-75D60D411D69}" dt="2023-08-19T19:18:22.420" v="4588" actId="478"/>
          <ac:picMkLst>
            <pc:docMk/>
            <pc:sldMk cId="3101504622" sldId="439"/>
            <ac:picMk id="6" creationId="{1A0B9316-1E4C-311E-B811-447A8E375DA4}"/>
          </ac:picMkLst>
        </pc:picChg>
        <pc:picChg chg="add del mod">
          <ac:chgData name="Weifeng Xu" userId="e7aed605-a3dd-4d5a-a692-a87037af107b" providerId="ADAL" clId="{3EBE61F7-4CDD-4BA9-89C9-75D60D411D69}" dt="2023-08-19T19:18:47.051" v="4592" actId="478"/>
          <ac:picMkLst>
            <pc:docMk/>
            <pc:sldMk cId="3101504622" sldId="439"/>
            <ac:picMk id="10" creationId="{34ED641A-803C-E959-E1EF-C59FFFA513EB}"/>
          </ac:picMkLst>
        </pc:picChg>
        <pc:picChg chg="add del mod">
          <ac:chgData name="Weifeng Xu" userId="e7aed605-a3dd-4d5a-a692-a87037af107b" providerId="ADAL" clId="{3EBE61F7-4CDD-4BA9-89C9-75D60D411D69}" dt="2023-08-19T19:27:50.033" v="4633" actId="478"/>
          <ac:picMkLst>
            <pc:docMk/>
            <pc:sldMk cId="3101504622" sldId="439"/>
            <ac:picMk id="12" creationId="{8899E31F-303A-F01D-59F9-A5FD13543630}"/>
          </ac:picMkLst>
        </pc:picChg>
        <pc:picChg chg="add del mod">
          <ac:chgData name="Weifeng Xu" userId="e7aed605-a3dd-4d5a-a692-a87037af107b" providerId="ADAL" clId="{3EBE61F7-4CDD-4BA9-89C9-75D60D411D69}" dt="2023-08-19T19:30:18.046" v="4643" actId="478"/>
          <ac:picMkLst>
            <pc:docMk/>
            <pc:sldMk cId="3101504622" sldId="439"/>
            <ac:picMk id="16" creationId="{15826FCF-66B2-8CE6-757F-AD162D41CFA2}"/>
          </ac:picMkLst>
        </pc:picChg>
        <pc:picChg chg="add mod">
          <ac:chgData name="Weifeng Xu" userId="e7aed605-a3dd-4d5a-a692-a87037af107b" providerId="ADAL" clId="{3EBE61F7-4CDD-4BA9-89C9-75D60D411D69}" dt="2023-08-19T19:31:44.665" v="4651" actId="1076"/>
          <ac:picMkLst>
            <pc:docMk/>
            <pc:sldMk cId="3101504622" sldId="439"/>
            <ac:picMk id="18" creationId="{CAB8BB0F-9BDE-C361-B8E1-A304E7DAF372}"/>
          </ac:picMkLst>
        </pc:picChg>
        <pc:cxnChg chg="add mod">
          <ac:chgData name="Weifeng Xu" userId="e7aed605-a3dd-4d5a-a692-a87037af107b" providerId="ADAL" clId="{3EBE61F7-4CDD-4BA9-89C9-75D60D411D69}" dt="2023-08-19T19:34:06.905" v="4793" actId="13822"/>
          <ac:cxnSpMkLst>
            <pc:docMk/>
            <pc:sldMk cId="3101504622" sldId="439"/>
            <ac:cxnSpMk id="21" creationId="{CD9CC094-E82F-0890-C6FA-44CD464974EB}"/>
          </ac:cxnSpMkLst>
        </pc:cxnChg>
      </pc:sldChg>
      <pc:sldChg chg="addSp modSp new mod modClrScheme chgLayout">
        <pc:chgData name="Weifeng Xu" userId="e7aed605-a3dd-4d5a-a692-a87037af107b" providerId="ADAL" clId="{3EBE61F7-4CDD-4BA9-89C9-75D60D411D69}" dt="2023-08-20T12:06:36.442" v="5449" actId="20577"/>
        <pc:sldMkLst>
          <pc:docMk/>
          <pc:sldMk cId="908249309" sldId="440"/>
        </pc:sldMkLst>
        <pc:spChg chg="add mod">
          <ac:chgData name="Weifeng Xu" userId="e7aed605-a3dd-4d5a-a692-a87037af107b" providerId="ADAL" clId="{3EBE61F7-4CDD-4BA9-89C9-75D60D411D69}" dt="2023-08-20T12:06:36.442" v="5449" actId="20577"/>
          <ac:spMkLst>
            <pc:docMk/>
            <pc:sldMk cId="908249309" sldId="440"/>
            <ac:spMk id="2" creationId="{E47DEA5E-BD73-0106-368A-228A8BB562B3}"/>
          </ac:spMkLst>
        </pc:spChg>
        <pc:spChg chg="add mod">
          <ac:chgData name="Weifeng Xu" userId="e7aed605-a3dd-4d5a-a692-a87037af107b" providerId="ADAL" clId="{3EBE61F7-4CDD-4BA9-89C9-75D60D411D69}" dt="2023-08-20T12:06:04.211" v="5447"/>
          <ac:spMkLst>
            <pc:docMk/>
            <pc:sldMk cId="908249309" sldId="440"/>
            <ac:spMk id="3" creationId="{2C606A64-2E71-E8C7-A253-40C81A499D99}"/>
          </ac:spMkLst>
        </pc:spChg>
      </pc:sldChg>
      <pc:sldChg chg="new del">
        <pc:chgData name="Weifeng Xu" userId="e7aed605-a3dd-4d5a-a692-a87037af107b" providerId="ADAL" clId="{3EBE61F7-4CDD-4BA9-89C9-75D60D411D69}" dt="2023-08-20T12:07:41.419" v="5475" actId="47"/>
        <pc:sldMkLst>
          <pc:docMk/>
          <pc:sldMk cId="1329075695" sldId="441"/>
        </pc:sldMkLst>
      </pc:sldChg>
      <pc:sldChg chg="addSp modSp new mod">
        <pc:chgData name="Weifeng Xu" userId="e7aed605-a3dd-4d5a-a692-a87037af107b" providerId="ADAL" clId="{3EBE61F7-4CDD-4BA9-89C9-75D60D411D69}" dt="2023-08-19T20:41:43.311" v="5068" actId="20577"/>
        <pc:sldMkLst>
          <pc:docMk/>
          <pc:sldMk cId="1315382144" sldId="442"/>
        </pc:sldMkLst>
        <pc:spChg chg="add mod">
          <ac:chgData name="Weifeng Xu" userId="e7aed605-a3dd-4d5a-a692-a87037af107b" providerId="ADAL" clId="{3EBE61F7-4CDD-4BA9-89C9-75D60D411D69}" dt="2023-08-19T20:41:43.311" v="5068" actId="20577"/>
          <ac:spMkLst>
            <pc:docMk/>
            <pc:sldMk cId="1315382144" sldId="442"/>
            <ac:spMk id="4" creationId="{A4BD4638-A22D-C5C1-748C-D4C6D1997384}"/>
          </ac:spMkLst>
        </pc:spChg>
        <pc:picChg chg="add mod">
          <ac:chgData name="Weifeng Xu" userId="e7aed605-a3dd-4d5a-a692-a87037af107b" providerId="ADAL" clId="{3EBE61F7-4CDD-4BA9-89C9-75D60D411D69}" dt="2023-08-19T20:41:19.094" v="5025" actId="1076"/>
          <ac:picMkLst>
            <pc:docMk/>
            <pc:sldMk cId="1315382144" sldId="442"/>
            <ac:picMk id="3" creationId="{039D793C-9C80-12A8-66F1-24519E70109B}"/>
          </ac:picMkLst>
        </pc:picChg>
      </pc:sldChg>
      <pc:sldChg chg="addSp delSp modSp new mod">
        <pc:chgData name="Weifeng Xu" userId="e7aed605-a3dd-4d5a-a692-a87037af107b" providerId="ADAL" clId="{3EBE61F7-4CDD-4BA9-89C9-75D60D411D69}" dt="2023-08-19T20:47:49.870" v="5081" actId="1076"/>
        <pc:sldMkLst>
          <pc:docMk/>
          <pc:sldMk cId="1000884993" sldId="443"/>
        </pc:sldMkLst>
        <pc:spChg chg="add mod">
          <ac:chgData name="Weifeng Xu" userId="e7aed605-a3dd-4d5a-a692-a87037af107b" providerId="ADAL" clId="{3EBE61F7-4CDD-4BA9-89C9-75D60D411D69}" dt="2023-08-19T20:47:46.330" v="5079" actId="1076"/>
          <ac:spMkLst>
            <pc:docMk/>
            <pc:sldMk cId="1000884993" sldId="443"/>
            <ac:spMk id="7" creationId="{2B6538E6-F0AF-1241-B143-5256CFD6F067}"/>
          </ac:spMkLst>
        </pc:spChg>
        <pc:picChg chg="add del">
          <ac:chgData name="Weifeng Xu" userId="e7aed605-a3dd-4d5a-a692-a87037af107b" providerId="ADAL" clId="{3EBE61F7-4CDD-4BA9-89C9-75D60D411D69}" dt="2023-08-19T20:46:43.206" v="5071" actId="22"/>
          <ac:picMkLst>
            <pc:docMk/>
            <pc:sldMk cId="1000884993" sldId="443"/>
            <ac:picMk id="3" creationId="{E41D4C4A-42E5-A531-E545-586D34AC1209}"/>
          </ac:picMkLst>
        </pc:picChg>
        <pc:picChg chg="add mod">
          <ac:chgData name="Weifeng Xu" userId="e7aed605-a3dd-4d5a-a692-a87037af107b" providerId="ADAL" clId="{3EBE61F7-4CDD-4BA9-89C9-75D60D411D69}" dt="2023-08-19T20:47:49.870" v="5081" actId="1076"/>
          <ac:picMkLst>
            <pc:docMk/>
            <pc:sldMk cId="1000884993" sldId="443"/>
            <ac:picMk id="5" creationId="{713206C0-3DAB-BC37-9A60-C1FB50AA775B}"/>
          </ac:picMkLst>
        </pc:picChg>
      </pc:sldChg>
      <pc:sldChg chg="addSp delSp modSp new mod modClrScheme chgLayout">
        <pc:chgData name="Weifeng Xu" userId="e7aed605-a3dd-4d5a-a692-a87037af107b" providerId="ADAL" clId="{3EBE61F7-4CDD-4BA9-89C9-75D60D411D69}" dt="2023-08-19T21:14:43.899" v="5345" actId="20577"/>
        <pc:sldMkLst>
          <pc:docMk/>
          <pc:sldMk cId="1381368965" sldId="444"/>
        </pc:sldMkLst>
        <pc:spChg chg="del mod">
          <ac:chgData name="Weifeng Xu" userId="e7aed605-a3dd-4d5a-a692-a87037af107b" providerId="ADAL" clId="{3EBE61F7-4CDD-4BA9-89C9-75D60D411D69}" dt="2023-08-19T20:55:38.895" v="5089" actId="700"/>
          <ac:spMkLst>
            <pc:docMk/>
            <pc:sldMk cId="1381368965" sldId="444"/>
            <ac:spMk id="2" creationId="{07A212D5-92AF-7881-E451-1653C23F00B3}"/>
          </ac:spMkLst>
        </pc:spChg>
        <pc:spChg chg="del">
          <ac:chgData name="Weifeng Xu" userId="e7aed605-a3dd-4d5a-a692-a87037af107b" providerId="ADAL" clId="{3EBE61F7-4CDD-4BA9-89C9-75D60D411D69}" dt="2023-08-19T20:55:38.895" v="5089" actId="700"/>
          <ac:spMkLst>
            <pc:docMk/>
            <pc:sldMk cId="1381368965" sldId="444"/>
            <ac:spMk id="3" creationId="{520235EF-4D89-ABF6-BDD9-21FD3E248E52}"/>
          </ac:spMkLst>
        </pc:spChg>
        <pc:spChg chg="add mod">
          <ac:chgData name="Weifeng Xu" userId="e7aed605-a3dd-4d5a-a692-a87037af107b" providerId="ADAL" clId="{3EBE61F7-4CDD-4BA9-89C9-75D60D411D69}" dt="2023-08-19T21:10:26.023" v="5246" actId="1076"/>
          <ac:spMkLst>
            <pc:docMk/>
            <pc:sldMk cId="1381368965" sldId="444"/>
            <ac:spMk id="12" creationId="{62078CA4-66E4-9A76-FF92-8E7F8B0932C3}"/>
          </ac:spMkLst>
        </pc:spChg>
        <pc:spChg chg="add mod">
          <ac:chgData name="Weifeng Xu" userId="e7aed605-a3dd-4d5a-a692-a87037af107b" providerId="ADAL" clId="{3EBE61F7-4CDD-4BA9-89C9-75D60D411D69}" dt="2023-08-19T21:10:26.023" v="5246" actId="1076"/>
          <ac:spMkLst>
            <pc:docMk/>
            <pc:sldMk cId="1381368965" sldId="444"/>
            <ac:spMk id="13" creationId="{F45FF081-567D-B624-0551-735BBC7750A2}"/>
          </ac:spMkLst>
        </pc:spChg>
        <pc:spChg chg="add mod">
          <ac:chgData name="Weifeng Xu" userId="e7aed605-a3dd-4d5a-a692-a87037af107b" providerId="ADAL" clId="{3EBE61F7-4CDD-4BA9-89C9-75D60D411D69}" dt="2023-08-19T21:10:26.023" v="5246" actId="1076"/>
          <ac:spMkLst>
            <pc:docMk/>
            <pc:sldMk cId="1381368965" sldId="444"/>
            <ac:spMk id="14" creationId="{6929CEAC-C605-7DE6-073E-0E7538DD869A}"/>
          </ac:spMkLst>
        </pc:spChg>
        <pc:spChg chg="add mod">
          <ac:chgData name="Weifeng Xu" userId="e7aed605-a3dd-4d5a-a692-a87037af107b" providerId="ADAL" clId="{3EBE61F7-4CDD-4BA9-89C9-75D60D411D69}" dt="2023-08-19T21:10:26.023" v="5246" actId="1076"/>
          <ac:spMkLst>
            <pc:docMk/>
            <pc:sldMk cId="1381368965" sldId="444"/>
            <ac:spMk id="15" creationId="{EF55C92C-8F5C-C493-6871-47B3EED88DC4}"/>
          </ac:spMkLst>
        </pc:spChg>
        <pc:spChg chg="add mod">
          <ac:chgData name="Weifeng Xu" userId="e7aed605-a3dd-4d5a-a692-a87037af107b" providerId="ADAL" clId="{3EBE61F7-4CDD-4BA9-89C9-75D60D411D69}" dt="2023-08-19T21:12:01.851" v="5275" actId="14100"/>
          <ac:spMkLst>
            <pc:docMk/>
            <pc:sldMk cId="1381368965" sldId="444"/>
            <ac:spMk id="16" creationId="{F4EC50B8-0E57-71E0-AF5B-18F4A4A2E04F}"/>
          </ac:spMkLst>
        </pc:spChg>
        <pc:spChg chg="add del mod">
          <ac:chgData name="Weifeng Xu" userId="e7aed605-a3dd-4d5a-a692-a87037af107b" providerId="ADAL" clId="{3EBE61F7-4CDD-4BA9-89C9-75D60D411D69}" dt="2023-08-19T21:12:05.968" v="5276" actId="478"/>
          <ac:spMkLst>
            <pc:docMk/>
            <pc:sldMk cId="1381368965" sldId="444"/>
            <ac:spMk id="17" creationId="{F226479A-1C0B-2C50-B234-9DC605CED1D9}"/>
          </ac:spMkLst>
        </pc:spChg>
        <pc:spChg chg="add mod">
          <ac:chgData name="Weifeng Xu" userId="e7aed605-a3dd-4d5a-a692-a87037af107b" providerId="ADAL" clId="{3EBE61F7-4CDD-4BA9-89C9-75D60D411D69}" dt="2023-08-19T21:12:39.813" v="5296" actId="20577"/>
          <ac:spMkLst>
            <pc:docMk/>
            <pc:sldMk cId="1381368965" sldId="444"/>
            <ac:spMk id="18" creationId="{A13D8114-3287-19DD-71D6-199AB141A070}"/>
          </ac:spMkLst>
        </pc:spChg>
        <pc:spChg chg="add del mod">
          <ac:chgData name="Weifeng Xu" userId="e7aed605-a3dd-4d5a-a692-a87037af107b" providerId="ADAL" clId="{3EBE61F7-4CDD-4BA9-89C9-75D60D411D69}" dt="2023-08-19T21:11:53.969" v="5273" actId="478"/>
          <ac:spMkLst>
            <pc:docMk/>
            <pc:sldMk cId="1381368965" sldId="444"/>
            <ac:spMk id="19" creationId="{839869A9-445A-E635-FA32-B5F43FEF9BDA}"/>
          </ac:spMkLst>
        </pc:spChg>
        <pc:spChg chg="add mod">
          <ac:chgData name="Weifeng Xu" userId="e7aed605-a3dd-4d5a-a692-a87037af107b" providerId="ADAL" clId="{3EBE61F7-4CDD-4BA9-89C9-75D60D411D69}" dt="2023-08-19T21:10:26.023" v="5246" actId="1076"/>
          <ac:spMkLst>
            <pc:docMk/>
            <pc:sldMk cId="1381368965" sldId="444"/>
            <ac:spMk id="20" creationId="{D2103B31-4AFE-4AD6-5957-2C094A4E0343}"/>
          </ac:spMkLst>
        </pc:spChg>
        <pc:spChg chg="add mod">
          <ac:chgData name="Weifeng Xu" userId="e7aed605-a3dd-4d5a-a692-a87037af107b" providerId="ADAL" clId="{3EBE61F7-4CDD-4BA9-89C9-75D60D411D69}" dt="2023-08-19T21:14:43.899" v="5345" actId="20577"/>
          <ac:spMkLst>
            <pc:docMk/>
            <pc:sldMk cId="1381368965" sldId="444"/>
            <ac:spMk id="21" creationId="{F7A17721-53F3-57F1-28F3-2B426E94C7DF}"/>
          </ac:spMkLst>
        </pc:spChg>
        <pc:spChg chg="add mod">
          <ac:chgData name="Weifeng Xu" userId="e7aed605-a3dd-4d5a-a692-a87037af107b" providerId="ADAL" clId="{3EBE61F7-4CDD-4BA9-89C9-75D60D411D69}" dt="2023-08-19T21:13:27.340" v="5320" actId="20577"/>
          <ac:spMkLst>
            <pc:docMk/>
            <pc:sldMk cId="1381368965" sldId="444"/>
            <ac:spMk id="22" creationId="{7BD2162D-5080-95F1-30E5-18EC888E5C24}"/>
          </ac:spMkLst>
        </pc:spChg>
        <pc:picChg chg="add del mod">
          <ac:chgData name="Weifeng Xu" userId="e7aed605-a3dd-4d5a-a692-a87037af107b" providerId="ADAL" clId="{3EBE61F7-4CDD-4BA9-89C9-75D60D411D69}" dt="2023-08-19T20:56:30.641" v="5092" actId="478"/>
          <ac:picMkLst>
            <pc:docMk/>
            <pc:sldMk cId="1381368965" sldId="444"/>
            <ac:picMk id="5" creationId="{11FB058D-FA31-3CC0-DDAD-9524E1568657}"/>
          </ac:picMkLst>
        </pc:picChg>
        <pc:picChg chg="add del mod">
          <ac:chgData name="Weifeng Xu" userId="e7aed605-a3dd-4d5a-a692-a87037af107b" providerId="ADAL" clId="{3EBE61F7-4CDD-4BA9-89C9-75D60D411D69}" dt="2023-08-19T20:57:02.448" v="5096" actId="478"/>
          <ac:picMkLst>
            <pc:docMk/>
            <pc:sldMk cId="1381368965" sldId="444"/>
            <ac:picMk id="7" creationId="{7E55FE29-77F3-9A90-8061-989C8ECA5526}"/>
          </ac:picMkLst>
        </pc:picChg>
        <pc:picChg chg="add mod">
          <ac:chgData name="Weifeng Xu" userId="e7aed605-a3dd-4d5a-a692-a87037af107b" providerId="ADAL" clId="{3EBE61F7-4CDD-4BA9-89C9-75D60D411D69}" dt="2023-08-19T21:10:26.023" v="5246" actId="1076"/>
          <ac:picMkLst>
            <pc:docMk/>
            <pc:sldMk cId="1381368965" sldId="444"/>
            <ac:picMk id="9" creationId="{F750D719-01BA-D33F-910A-40ABD6C9C28B}"/>
          </ac:picMkLst>
        </pc:picChg>
        <pc:picChg chg="add mod">
          <ac:chgData name="Weifeng Xu" userId="e7aed605-a3dd-4d5a-a692-a87037af107b" providerId="ADAL" clId="{3EBE61F7-4CDD-4BA9-89C9-75D60D411D69}" dt="2023-08-19T21:10:26.023" v="5246" actId="1076"/>
          <ac:picMkLst>
            <pc:docMk/>
            <pc:sldMk cId="1381368965" sldId="444"/>
            <ac:picMk id="10" creationId="{8920EABE-6EF9-9640-CA61-01B53E877AF0}"/>
          </ac:picMkLst>
        </pc:picChg>
        <pc:picChg chg="add mod">
          <ac:chgData name="Weifeng Xu" userId="e7aed605-a3dd-4d5a-a692-a87037af107b" providerId="ADAL" clId="{3EBE61F7-4CDD-4BA9-89C9-75D60D411D69}" dt="2023-08-19T21:10:26.023" v="5246" actId="1076"/>
          <ac:picMkLst>
            <pc:docMk/>
            <pc:sldMk cId="1381368965" sldId="444"/>
            <ac:picMk id="11" creationId="{E4B9EA41-1301-8450-A222-FE7FFE28F9F0}"/>
          </ac:picMkLst>
        </pc:picChg>
        <pc:picChg chg="add mod">
          <ac:chgData name="Weifeng Xu" userId="e7aed605-a3dd-4d5a-a692-a87037af107b" providerId="ADAL" clId="{3EBE61F7-4CDD-4BA9-89C9-75D60D411D69}" dt="2023-08-19T21:14:35.049" v="5331" actId="1076"/>
          <ac:picMkLst>
            <pc:docMk/>
            <pc:sldMk cId="1381368965" sldId="444"/>
            <ac:picMk id="1026" creationId="{5960AA60-3162-5971-0A68-1DA93A0D0326}"/>
          </ac:picMkLst>
        </pc:picChg>
        <pc:picChg chg="add del">
          <ac:chgData name="Weifeng Xu" userId="e7aed605-a3dd-4d5a-a692-a87037af107b" providerId="ADAL" clId="{3EBE61F7-4CDD-4BA9-89C9-75D60D411D69}" dt="2023-08-19T21:02:43.404" v="5130"/>
          <ac:picMkLst>
            <pc:docMk/>
            <pc:sldMk cId="1381368965" sldId="444"/>
            <ac:picMk id="1028" creationId="{C03B9F57-DE44-9C0E-9553-A9A840209A64}"/>
          </ac:picMkLst>
        </pc:picChg>
        <pc:picChg chg="add del">
          <ac:chgData name="Weifeng Xu" userId="e7aed605-a3dd-4d5a-a692-a87037af107b" providerId="ADAL" clId="{3EBE61F7-4CDD-4BA9-89C9-75D60D411D69}" dt="2023-08-19T21:02:53.388" v="5132"/>
          <ac:picMkLst>
            <pc:docMk/>
            <pc:sldMk cId="1381368965" sldId="444"/>
            <ac:picMk id="1030" creationId="{1CE0FC80-1CF7-16FB-D4E8-881D9A0115FC}"/>
          </ac:picMkLst>
        </pc:picChg>
        <pc:picChg chg="add mod">
          <ac:chgData name="Weifeng Xu" userId="e7aed605-a3dd-4d5a-a692-a87037af107b" providerId="ADAL" clId="{3EBE61F7-4CDD-4BA9-89C9-75D60D411D69}" dt="2023-08-19T21:10:26.023" v="5246" actId="1076"/>
          <ac:picMkLst>
            <pc:docMk/>
            <pc:sldMk cId="1381368965" sldId="444"/>
            <ac:picMk id="1032" creationId="{A98D206C-AF58-9B53-E853-AD5B85422EA5}"/>
          </ac:picMkLst>
        </pc:picChg>
        <pc:picChg chg="add mod">
          <ac:chgData name="Weifeng Xu" userId="e7aed605-a3dd-4d5a-a692-a87037af107b" providerId="ADAL" clId="{3EBE61F7-4CDD-4BA9-89C9-75D60D411D69}" dt="2023-08-19T21:11:57.423" v="5274" actId="14100"/>
          <ac:picMkLst>
            <pc:docMk/>
            <pc:sldMk cId="1381368965" sldId="444"/>
            <ac:picMk id="1034" creationId="{25331EAB-B03E-F97F-F8B3-04C445D6B848}"/>
          </ac:picMkLst>
        </pc:picChg>
      </pc:sldChg>
      <pc:sldChg chg="modSp new mod">
        <pc:chgData name="Weifeng Xu" userId="e7aed605-a3dd-4d5a-a692-a87037af107b" providerId="ADAL" clId="{3EBE61F7-4CDD-4BA9-89C9-75D60D411D69}" dt="2023-08-20T12:07:25.810" v="5474" actId="20577"/>
        <pc:sldMkLst>
          <pc:docMk/>
          <pc:sldMk cId="4115265473" sldId="445"/>
        </pc:sldMkLst>
        <pc:spChg chg="mod">
          <ac:chgData name="Weifeng Xu" userId="e7aed605-a3dd-4d5a-a692-a87037af107b" providerId="ADAL" clId="{3EBE61F7-4CDD-4BA9-89C9-75D60D411D69}" dt="2023-08-20T12:06:47.514" v="5453" actId="20577"/>
          <ac:spMkLst>
            <pc:docMk/>
            <pc:sldMk cId="4115265473" sldId="445"/>
            <ac:spMk id="2" creationId="{CAD12659-FA44-25C1-1271-81CACDA5F059}"/>
          </ac:spMkLst>
        </pc:spChg>
        <pc:spChg chg="mod">
          <ac:chgData name="Weifeng Xu" userId="e7aed605-a3dd-4d5a-a692-a87037af107b" providerId="ADAL" clId="{3EBE61F7-4CDD-4BA9-89C9-75D60D411D69}" dt="2023-08-20T12:07:25.810" v="5474" actId="20577"/>
          <ac:spMkLst>
            <pc:docMk/>
            <pc:sldMk cId="4115265473" sldId="445"/>
            <ac:spMk id="3" creationId="{8F871875-08A6-E6B4-49AD-62B2709AA411}"/>
          </ac:spMkLst>
        </pc:spChg>
      </pc:sldChg>
      <pc:sldChg chg="addSp modSp new mod ord">
        <pc:chgData name="Weifeng Xu" userId="e7aed605-a3dd-4d5a-a692-a87037af107b" providerId="ADAL" clId="{3EBE61F7-4CDD-4BA9-89C9-75D60D411D69}" dt="2023-08-20T12:15:07.686" v="5624"/>
        <pc:sldMkLst>
          <pc:docMk/>
          <pc:sldMk cId="1677958992" sldId="446"/>
        </pc:sldMkLst>
        <pc:spChg chg="mod">
          <ac:chgData name="Weifeng Xu" userId="e7aed605-a3dd-4d5a-a692-a87037af107b" providerId="ADAL" clId="{3EBE61F7-4CDD-4BA9-89C9-75D60D411D69}" dt="2023-08-20T12:12:48.869" v="5620" actId="20577"/>
          <ac:spMkLst>
            <pc:docMk/>
            <pc:sldMk cId="1677958992" sldId="446"/>
            <ac:spMk id="2" creationId="{0E50FCC5-9DD9-B9BC-E012-8BEFDDBD41B1}"/>
          </ac:spMkLst>
        </pc:spChg>
        <pc:picChg chg="add mod">
          <ac:chgData name="Weifeng Xu" userId="e7aed605-a3dd-4d5a-a692-a87037af107b" providerId="ADAL" clId="{3EBE61F7-4CDD-4BA9-89C9-75D60D411D69}" dt="2023-08-20T12:13:38.037" v="5622" actId="1076"/>
          <ac:picMkLst>
            <pc:docMk/>
            <pc:sldMk cId="1677958992" sldId="446"/>
            <ac:picMk id="4" creationId="{FAF2792C-1A1D-12B4-DBBA-72221874CF45}"/>
          </ac:picMkLst>
        </pc:picChg>
      </pc:sldChg>
      <pc:sldChg chg="modSp new mod">
        <pc:chgData name="Weifeng Xu" userId="e7aed605-a3dd-4d5a-a692-a87037af107b" providerId="ADAL" clId="{3EBE61F7-4CDD-4BA9-89C9-75D60D411D69}" dt="2023-08-20T12:33:25.785" v="6123" actId="20577"/>
        <pc:sldMkLst>
          <pc:docMk/>
          <pc:sldMk cId="3768110286" sldId="447"/>
        </pc:sldMkLst>
        <pc:spChg chg="mod">
          <ac:chgData name="Weifeng Xu" userId="e7aed605-a3dd-4d5a-a692-a87037af107b" providerId="ADAL" clId="{3EBE61F7-4CDD-4BA9-89C9-75D60D411D69}" dt="2023-08-20T12:22:12.714" v="5633" actId="20577"/>
          <ac:spMkLst>
            <pc:docMk/>
            <pc:sldMk cId="3768110286" sldId="447"/>
            <ac:spMk id="2" creationId="{5929533A-C53E-26D5-BF68-B9FBF5254C71}"/>
          </ac:spMkLst>
        </pc:spChg>
        <pc:spChg chg="mod">
          <ac:chgData name="Weifeng Xu" userId="e7aed605-a3dd-4d5a-a692-a87037af107b" providerId="ADAL" clId="{3EBE61F7-4CDD-4BA9-89C9-75D60D411D69}" dt="2023-08-20T12:33:25.785" v="6123" actId="20577"/>
          <ac:spMkLst>
            <pc:docMk/>
            <pc:sldMk cId="3768110286" sldId="447"/>
            <ac:spMk id="3" creationId="{601158DE-CAC9-BDB3-863A-6EECD9908BAF}"/>
          </ac:spMkLst>
        </pc:spChg>
      </pc:sldChg>
      <pc:sldChg chg="addSp delSp modSp new mod setBg modClrScheme chgLayout">
        <pc:chgData name="Weifeng Xu" userId="e7aed605-a3dd-4d5a-a692-a87037af107b" providerId="ADAL" clId="{3EBE61F7-4CDD-4BA9-89C9-75D60D411D69}" dt="2023-08-20T12:32:48.545" v="6112"/>
        <pc:sldMkLst>
          <pc:docMk/>
          <pc:sldMk cId="1587430161" sldId="448"/>
        </pc:sldMkLst>
        <pc:spChg chg="del mod ord">
          <ac:chgData name="Weifeng Xu" userId="e7aed605-a3dd-4d5a-a692-a87037af107b" providerId="ADAL" clId="{3EBE61F7-4CDD-4BA9-89C9-75D60D411D69}" dt="2023-08-20T12:32:01.769" v="6103" actId="700"/>
          <ac:spMkLst>
            <pc:docMk/>
            <pc:sldMk cId="1587430161" sldId="448"/>
            <ac:spMk id="2" creationId="{BC227B32-DD5A-7DDB-C946-9F033B0F2B16}"/>
          </ac:spMkLst>
        </pc:spChg>
        <pc:spChg chg="del mod ord">
          <ac:chgData name="Weifeng Xu" userId="e7aed605-a3dd-4d5a-a692-a87037af107b" providerId="ADAL" clId="{3EBE61F7-4CDD-4BA9-89C9-75D60D411D69}" dt="2023-08-20T12:32:01.769" v="6103" actId="700"/>
          <ac:spMkLst>
            <pc:docMk/>
            <pc:sldMk cId="1587430161" sldId="448"/>
            <ac:spMk id="3" creationId="{A9854765-4827-B1A1-F124-12FB1D7FED5B}"/>
          </ac:spMkLst>
        </pc:spChg>
        <pc:spChg chg="add mod ord">
          <ac:chgData name="Weifeng Xu" userId="e7aed605-a3dd-4d5a-a692-a87037af107b" providerId="ADAL" clId="{3EBE61F7-4CDD-4BA9-89C9-75D60D411D69}" dt="2023-08-20T12:32:48.545" v="6112"/>
          <ac:spMkLst>
            <pc:docMk/>
            <pc:sldMk cId="1587430161" sldId="448"/>
            <ac:spMk id="4" creationId="{401BD86E-0247-E0F1-F750-54C9AF79AF17}"/>
          </ac:spMkLst>
        </pc:spChg>
        <pc:spChg chg="add mod ord">
          <ac:chgData name="Weifeng Xu" userId="e7aed605-a3dd-4d5a-a692-a87037af107b" providerId="ADAL" clId="{3EBE61F7-4CDD-4BA9-89C9-75D60D411D69}" dt="2023-08-20T12:32:04.362" v="6105" actId="26606"/>
          <ac:spMkLst>
            <pc:docMk/>
            <pc:sldMk cId="1587430161" sldId="448"/>
            <ac:spMk id="5" creationId="{688847B2-D79B-4F21-BC57-FEECCE8F9BAD}"/>
          </ac:spMkLst>
        </pc:spChg>
        <pc:spChg chg="add del">
          <ac:chgData name="Weifeng Xu" userId="e7aed605-a3dd-4d5a-a692-a87037af107b" providerId="ADAL" clId="{3EBE61F7-4CDD-4BA9-89C9-75D60D411D69}" dt="2023-08-20T12:32:04.362" v="6105" actId="26606"/>
          <ac:spMkLst>
            <pc:docMk/>
            <pc:sldMk cId="1587430161" sldId="448"/>
            <ac:spMk id="11" creationId="{5A59F003-E00A-43F9-91DC-CC54E3B87466}"/>
          </ac:spMkLst>
        </pc:spChg>
        <pc:spChg chg="add del">
          <ac:chgData name="Weifeng Xu" userId="e7aed605-a3dd-4d5a-a692-a87037af107b" providerId="ADAL" clId="{3EBE61F7-4CDD-4BA9-89C9-75D60D411D69}" dt="2023-08-20T12:32:04.362" v="6105" actId="26606"/>
          <ac:spMkLst>
            <pc:docMk/>
            <pc:sldMk cId="1587430161" sldId="448"/>
            <ac:spMk id="13" creationId="{D74A4382-E3AD-430A-9A1F-DFA3E0E77A7D}"/>
          </ac:spMkLst>
        </pc:spChg>
        <pc:spChg chg="add del">
          <ac:chgData name="Weifeng Xu" userId="e7aed605-a3dd-4d5a-a692-a87037af107b" providerId="ADAL" clId="{3EBE61F7-4CDD-4BA9-89C9-75D60D411D69}" dt="2023-08-20T12:32:04.362" v="6105" actId="26606"/>
          <ac:spMkLst>
            <pc:docMk/>
            <pc:sldMk cId="1587430161" sldId="448"/>
            <ac:spMk id="15" creationId="{79F40191-0F44-4FD1-82CC-ACB507C14BE6}"/>
          </ac:spMkLst>
        </pc:spChg>
        <pc:picChg chg="add del">
          <ac:chgData name="Weifeng Xu" userId="e7aed605-a3dd-4d5a-a692-a87037af107b" providerId="ADAL" clId="{3EBE61F7-4CDD-4BA9-89C9-75D60D411D69}" dt="2023-08-20T12:32:04.362" v="6105" actId="26606"/>
          <ac:picMkLst>
            <pc:docMk/>
            <pc:sldMk cId="1587430161" sldId="448"/>
            <ac:picMk id="7" creationId="{091799A5-041C-6C5B-3693-2873D5390998}"/>
          </ac:picMkLst>
        </pc:picChg>
      </pc:sldChg>
    </pc:docChg>
  </pc:docChgLst>
  <pc:docChgLst>
    <pc:chgData name="Weifeng Xu" userId="e7aed605-a3dd-4d5a-a692-a87037af107b" providerId="ADAL" clId="{658C8C5A-3DB8-48E5-B983-D1EE30FE18F8}"/>
    <pc:docChg chg="undo custSel addSld delSld modSld sldOrd">
      <pc:chgData name="Weifeng Xu" userId="e7aed605-a3dd-4d5a-a692-a87037af107b" providerId="ADAL" clId="{658C8C5A-3DB8-48E5-B983-D1EE30FE18F8}" dt="2023-08-13T21:32:42.375" v="5056" actId="1076"/>
      <pc:docMkLst>
        <pc:docMk/>
      </pc:docMkLst>
      <pc:sldChg chg="modSp mod">
        <pc:chgData name="Weifeng Xu" userId="e7aed605-a3dd-4d5a-a692-a87037af107b" providerId="ADAL" clId="{658C8C5A-3DB8-48E5-B983-D1EE30FE18F8}" dt="2023-08-11T10:42:35.714" v="40" actId="20577"/>
        <pc:sldMkLst>
          <pc:docMk/>
          <pc:sldMk cId="162022530" sldId="256"/>
        </pc:sldMkLst>
        <pc:spChg chg="mod">
          <ac:chgData name="Weifeng Xu" userId="e7aed605-a3dd-4d5a-a692-a87037af107b" providerId="ADAL" clId="{658C8C5A-3DB8-48E5-B983-D1EE30FE18F8}" dt="2023-08-11T10:42:35.714" v="40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58C8C5A-3DB8-48E5-B983-D1EE30FE18F8}" dt="2023-08-11T10:41:35.264" v="2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delSp modSp new mod modNotesTx">
        <pc:chgData name="Weifeng Xu" userId="e7aed605-a3dd-4d5a-a692-a87037af107b" providerId="ADAL" clId="{658C8C5A-3DB8-48E5-B983-D1EE30FE18F8}" dt="2023-08-11T11:23:30.815" v="722" actId="13822"/>
        <pc:sldMkLst>
          <pc:docMk/>
          <pc:sldMk cId="992618489" sldId="381"/>
        </pc:sldMkLst>
        <pc:spChg chg="mod">
          <ac:chgData name="Weifeng Xu" userId="e7aed605-a3dd-4d5a-a692-a87037af107b" providerId="ADAL" clId="{658C8C5A-3DB8-48E5-B983-D1EE30FE18F8}" dt="2023-08-11T11:18:31.675" v="614" actId="20577"/>
          <ac:spMkLst>
            <pc:docMk/>
            <pc:sldMk cId="992618489" sldId="381"/>
            <ac:spMk id="2" creationId="{0C1BAFC7-21C0-E0B9-227A-20064624C159}"/>
          </ac:spMkLst>
        </pc:spChg>
        <pc:spChg chg="mod">
          <ac:chgData name="Weifeng Xu" userId="e7aed605-a3dd-4d5a-a692-a87037af107b" providerId="ADAL" clId="{658C8C5A-3DB8-48E5-B983-D1EE30FE18F8}" dt="2023-08-11T11:17:51.567" v="589" actId="313"/>
          <ac:spMkLst>
            <pc:docMk/>
            <pc:sldMk cId="992618489" sldId="381"/>
            <ac:spMk id="3" creationId="{76B94872-370E-FED9-6B21-30D9BEEA4BD4}"/>
          </ac:spMkLst>
        </pc:spChg>
        <pc:spChg chg="add del mod">
          <ac:chgData name="Weifeng Xu" userId="e7aed605-a3dd-4d5a-a692-a87037af107b" providerId="ADAL" clId="{658C8C5A-3DB8-48E5-B983-D1EE30FE18F8}" dt="2023-08-11T10:58:37.938" v="354" actId="478"/>
          <ac:spMkLst>
            <pc:docMk/>
            <pc:sldMk cId="992618489" sldId="381"/>
            <ac:spMk id="5" creationId="{328B1919-D8EF-0DC8-9565-341F498243A6}"/>
          </ac:spMkLst>
        </pc:spChg>
        <pc:spChg chg="add del mod">
          <ac:chgData name="Weifeng Xu" userId="e7aed605-a3dd-4d5a-a692-a87037af107b" providerId="ADAL" clId="{658C8C5A-3DB8-48E5-B983-D1EE30FE18F8}" dt="2023-08-11T10:58:49.428" v="358" actId="22"/>
          <ac:spMkLst>
            <pc:docMk/>
            <pc:sldMk cId="992618489" sldId="381"/>
            <ac:spMk id="7" creationId="{2AED5912-F820-41C5-C0E6-4E471D8D0B49}"/>
          </ac:spMkLst>
        </pc:spChg>
        <pc:spChg chg="add mod">
          <ac:chgData name="Weifeng Xu" userId="e7aed605-a3dd-4d5a-a692-a87037af107b" providerId="ADAL" clId="{658C8C5A-3DB8-48E5-B983-D1EE30FE18F8}" dt="2023-08-11T11:23:17.973" v="720" actId="1076"/>
          <ac:spMkLst>
            <pc:docMk/>
            <pc:sldMk cId="992618489" sldId="381"/>
            <ac:spMk id="14" creationId="{6228B8C0-0CA2-EA43-43C2-EA5B646AD9F3}"/>
          </ac:spMkLst>
        </pc:spChg>
        <pc:picChg chg="add del mod">
          <ac:chgData name="Weifeng Xu" userId="e7aed605-a3dd-4d5a-a692-a87037af107b" providerId="ADAL" clId="{658C8C5A-3DB8-48E5-B983-D1EE30FE18F8}" dt="2023-08-11T11:00:03.879" v="378" actId="478"/>
          <ac:picMkLst>
            <pc:docMk/>
            <pc:sldMk cId="992618489" sldId="381"/>
            <ac:picMk id="9" creationId="{36F0C244-2552-8802-AA98-F77E11C2ADB8}"/>
          </ac:picMkLst>
        </pc:picChg>
        <pc:picChg chg="add mod">
          <ac:chgData name="Weifeng Xu" userId="e7aed605-a3dd-4d5a-a692-a87037af107b" providerId="ADAL" clId="{658C8C5A-3DB8-48E5-B983-D1EE30FE18F8}" dt="2023-08-11T11:01:31.332" v="387" actId="1076"/>
          <ac:picMkLst>
            <pc:docMk/>
            <pc:sldMk cId="992618489" sldId="381"/>
            <ac:picMk id="11" creationId="{F8FDB0E5-D602-1860-F92C-0CC92C3DD22B}"/>
          </ac:picMkLst>
        </pc:picChg>
        <pc:cxnChg chg="add mod">
          <ac:chgData name="Weifeng Xu" userId="e7aed605-a3dd-4d5a-a692-a87037af107b" providerId="ADAL" clId="{658C8C5A-3DB8-48E5-B983-D1EE30FE18F8}" dt="2023-08-11T11:01:41.324" v="389" actId="13822"/>
          <ac:cxnSpMkLst>
            <pc:docMk/>
            <pc:sldMk cId="992618489" sldId="381"/>
            <ac:cxnSpMk id="13" creationId="{9EDB05BC-F6FF-10CA-3D8D-6365FAFDA75A}"/>
          </ac:cxnSpMkLst>
        </pc:cxnChg>
        <pc:cxnChg chg="add mod">
          <ac:chgData name="Weifeng Xu" userId="e7aed605-a3dd-4d5a-a692-a87037af107b" providerId="ADAL" clId="{658C8C5A-3DB8-48E5-B983-D1EE30FE18F8}" dt="2023-08-11T11:23:30.815" v="722" actId="13822"/>
          <ac:cxnSpMkLst>
            <pc:docMk/>
            <pc:sldMk cId="992618489" sldId="381"/>
            <ac:cxnSpMk id="16" creationId="{5B773BE1-0AD6-8DBA-F1B2-B2F8C9BBBAC1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1T12:16:00.572" v="1668" actId="20577"/>
        <pc:sldMkLst>
          <pc:docMk/>
          <pc:sldMk cId="1484403934" sldId="382"/>
        </pc:sldMkLst>
        <pc:spChg chg="del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2" creationId="{CB91919F-A27E-DB55-A121-28C4B16A19EF}"/>
          </ac:spMkLst>
        </pc:spChg>
        <pc:spChg chg="del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3" creationId="{9F5D6583-45AD-48DE-CFC6-4451D2FB0855}"/>
          </ac:spMkLst>
        </pc:spChg>
        <pc:spChg chg="add mod ord">
          <ac:chgData name="Weifeng Xu" userId="e7aed605-a3dd-4d5a-a692-a87037af107b" providerId="ADAL" clId="{658C8C5A-3DB8-48E5-B983-D1EE30FE18F8}" dt="2023-08-11T12:16:00.572" v="1668" actId="20577"/>
          <ac:spMkLst>
            <pc:docMk/>
            <pc:sldMk cId="1484403934" sldId="382"/>
            <ac:spMk id="4" creationId="{6D812308-577B-FF22-DE94-78810A5B4F94}"/>
          </ac:spMkLst>
        </pc:spChg>
        <pc:spChg chg="add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5" creationId="{7017EC1D-2C2A-B585-19A6-19E904FB6D9D}"/>
          </ac:spMkLst>
        </pc:spChg>
      </pc:sldChg>
      <pc:sldChg chg="addSp modSp new mod modNotesTx">
        <pc:chgData name="Weifeng Xu" userId="e7aed605-a3dd-4d5a-a692-a87037af107b" providerId="ADAL" clId="{658C8C5A-3DB8-48E5-B983-D1EE30FE18F8}" dt="2023-08-11T11:23:50.941" v="728" actId="20577"/>
        <pc:sldMkLst>
          <pc:docMk/>
          <pc:sldMk cId="4097760635" sldId="383"/>
        </pc:sldMkLst>
        <pc:spChg chg="mod">
          <ac:chgData name="Weifeng Xu" userId="e7aed605-a3dd-4d5a-a692-a87037af107b" providerId="ADAL" clId="{658C8C5A-3DB8-48E5-B983-D1EE30FE18F8}" dt="2023-08-11T11:14:45.382" v="471" actId="20577"/>
          <ac:spMkLst>
            <pc:docMk/>
            <pc:sldMk cId="4097760635" sldId="383"/>
            <ac:spMk id="2" creationId="{61BA545E-F06E-5E5E-F3B6-6ABB3B6D04E4}"/>
          </ac:spMkLst>
        </pc:spChg>
        <pc:spChg chg="mod">
          <ac:chgData name="Weifeng Xu" userId="e7aed605-a3dd-4d5a-a692-a87037af107b" providerId="ADAL" clId="{658C8C5A-3DB8-48E5-B983-D1EE30FE18F8}" dt="2023-08-11T11:23:50.941" v="728" actId="20577"/>
          <ac:spMkLst>
            <pc:docMk/>
            <pc:sldMk cId="4097760635" sldId="383"/>
            <ac:spMk id="3" creationId="{041B7D65-7553-8333-CC90-883453BA793E}"/>
          </ac:spMkLst>
        </pc:spChg>
        <pc:spChg chg="add mod">
          <ac:chgData name="Weifeng Xu" userId="e7aed605-a3dd-4d5a-a692-a87037af107b" providerId="ADAL" clId="{658C8C5A-3DB8-48E5-B983-D1EE30FE18F8}" dt="2023-08-11T11:21:08.448" v="706" actId="20577"/>
          <ac:spMkLst>
            <pc:docMk/>
            <pc:sldMk cId="4097760635" sldId="383"/>
            <ac:spMk id="6" creationId="{5F8D82FB-FE2C-0A5A-1B0B-2F51368B1DFC}"/>
          </ac:spMkLst>
        </pc:spChg>
        <pc:picChg chg="add mod">
          <ac:chgData name="Weifeng Xu" userId="e7aed605-a3dd-4d5a-a692-a87037af107b" providerId="ADAL" clId="{658C8C5A-3DB8-48E5-B983-D1EE30FE18F8}" dt="2023-08-11T11:16:46.056" v="572" actId="1076"/>
          <ac:picMkLst>
            <pc:docMk/>
            <pc:sldMk cId="4097760635" sldId="383"/>
            <ac:picMk id="5" creationId="{505162C2-3A26-2DAF-4045-163E3D54ECFD}"/>
          </ac:picMkLst>
        </pc:picChg>
        <pc:cxnChg chg="add mod">
          <ac:chgData name="Weifeng Xu" userId="e7aed605-a3dd-4d5a-a692-a87037af107b" providerId="ADAL" clId="{658C8C5A-3DB8-48E5-B983-D1EE30FE18F8}" dt="2023-08-11T11:19:39.434" v="636" actId="13822"/>
          <ac:cxnSpMkLst>
            <pc:docMk/>
            <pc:sldMk cId="4097760635" sldId="383"/>
            <ac:cxnSpMk id="8" creationId="{D1F9983B-1145-3FCC-669D-018B226EB455}"/>
          </ac:cxnSpMkLst>
        </pc:cxnChg>
      </pc:sldChg>
      <pc:sldChg chg="modSp new mod">
        <pc:chgData name="Weifeng Xu" userId="e7aed605-a3dd-4d5a-a692-a87037af107b" providerId="ADAL" clId="{658C8C5A-3DB8-48E5-B983-D1EE30FE18F8}" dt="2023-08-11T11:30:14.254" v="1157" actId="20577"/>
        <pc:sldMkLst>
          <pc:docMk/>
          <pc:sldMk cId="3002368377" sldId="384"/>
        </pc:sldMkLst>
        <pc:spChg chg="mod">
          <ac:chgData name="Weifeng Xu" userId="e7aed605-a3dd-4d5a-a692-a87037af107b" providerId="ADAL" clId="{658C8C5A-3DB8-48E5-B983-D1EE30FE18F8}" dt="2023-08-11T11:24:39.948" v="746" actId="20577"/>
          <ac:spMkLst>
            <pc:docMk/>
            <pc:sldMk cId="3002368377" sldId="384"/>
            <ac:spMk id="2" creationId="{19458875-D5B9-BC69-2A03-96D31D6F7EC2}"/>
          </ac:spMkLst>
        </pc:spChg>
        <pc:spChg chg="mod">
          <ac:chgData name="Weifeng Xu" userId="e7aed605-a3dd-4d5a-a692-a87037af107b" providerId="ADAL" clId="{658C8C5A-3DB8-48E5-B983-D1EE30FE18F8}" dt="2023-08-11T11:30:14.254" v="1157" actId="20577"/>
          <ac:spMkLst>
            <pc:docMk/>
            <pc:sldMk cId="3002368377" sldId="384"/>
            <ac:spMk id="3" creationId="{AE670F21-B4E0-8476-3242-D687CADEDFCC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1T12:09:50.075" v="1628" actId="20577"/>
        <pc:sldMkLst>
          <pc:docMk/>
          <pc:sldMk cId="310557088" sldId="385"/>
        </pc:sldMkLst>
        <pc:spChg chg="del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2" creationId="{B5339F09-4652-D52F-6C4A-B15B02F697E5}"/>
          </ac:spMkLst>
        </pc:spChg>
        <pc:spChg chg="del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3" creationId="{1D8B5A1B-291B-9238-1613-E2B0C0C1B2DD}"/>
          </ac:spMkLst>
        </pc:spChg>
        <pc:spChg chg="add mod ord">
          <ac:chgData name="Weifeng Xu" userId="e7aed605-a3dd-4d5a-a692-a87037af107b" providerId="ADAL" clId="{658C8C5A-3DB8-48E5-B983-D1EE30FE18F8}" dt="2023-08-11T12:09:50.075" v="1628" actId="20577"/>
          <ac:spMkLst>
            <pc:docMk/>
            <pc:sldMk cId="310557088" sldId="385"/>
            <ac:spMk id="4" creationId="{BB278E8C-3364-0AA7-783D-36C63411B357}"/>
          </ac:spMkLst>
        </pc:spChg>
        <pc:spChg chg="add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5" creationId="{F08E2653-EB8B-5CB4-7BFC-32D0A67C0D07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1T12:32:00.360" v="1960" actId="1076"/>
        <pc:sldMkLst>
          <pc:docMk/>
          <pc:sldMk cId="226333268" sldId="386"/>
        </pc:sldMkLst>
        <pc:spChg chg="mod ord">
          <ac:chgData name="Weifeng Xu" userId="e7aed605-a3dd-4d5a-a692-a87037af107b" providerId="ADAL" clId="{658C8C5A-3DB8-48E5-B983-D1EE30FE18F8}" dt="2023-08-11T12:08:58.018" v="1624" actId="20577"/>
          <ac:spMkLst>
            <pc:docMk/>
            <pc:sldMk cId="226333268" sldId="386"/>
            <ac:spMk id="2" creationId="{6A6D2298-39DC-1510-A434-4FED1C9DCC20}"/>
          </ac:spMkLst>
        </pc:spChg>
        <pc:spChg chg="del">
          <ac:chgData name="Weifeng Xu" userId="e7aed605-a3dd-4d5a-a692-a87037af107b" providerId="ADAL" clId="{658C8C5A-3DB8-48E5-B983-D1EE30FE18F8}" dt="2023-08-11T11:46:38.995" v="1215" actId="700"/>
          <ac:spMkLst>
            <pc:docMk/>
            <pc:sldMk cId="226333268" sldId="386"/>
            <ac:spMk id="3" creationId="{CB4F802B-EA2B-CB17-5B61-FDDA860DB438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5" creationId="{A24E7699-497E-9D61-DF85-DE36141036D2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6" creationId="{315D0B68-E2DC-8E19-B57C-33F81C175DCB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8" creationId="{3A4C6AB8-1439-3CC0-3CCC-B7D52D799665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5" creationId="{6DAF0508-EAEE-4B76-EB97-9D27E86292AA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7" creationId="{A1BD51E6-5250-A7D3-C9C4-75227B6D48B7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8" creationId="{15CA568F-93B6-AA93-ED5E-3734283F76E7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1" creationId="{82A9CA23-6075-5587-0F5F-86828992F601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2" creationId="{2E02CE67-6A70-0042-E101-5ECD445D65E9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3" creationId="{5BD9FBB7-34B6-3B73-F6FB-419BFA25DF5D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4" creationId="{089BC3BB-92FA-EDE3-6263-7C365C35DE16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9" creationId="{1186241D-7280-2C52-5F8D-DA83E83922E4}"/>
          </ac:spMkLst>
        </pc:spChg>
        <pc:spChg chg="add del mod">
          <ac:chgData name="Weifeng Xu" userId="e7aed605-a3dd-4d5a-a692-a87037af107b" providerId="ADAL" clId="{658C8C5A-3DB8-48E5-B983-D1EE30FE18F8}" dt="2023-08-11T12:31:24.188" v="1956" actId="478"/>
          <ac:spMkLst>
            <pc:docMk/>
            <pc:sldMk cId="226333268" sldId="386"/>
            <ac:spMk id="52" creationId="{9AE4E3C3-5DED-8385-0612-28CDEC905210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3" creationId="{40E81DC6-8DBA-C796-AA37-5F887D9D0930}"/>
          </ac:spMkLst>
        </pc:spChg>
        <pc:spChg chg="add del mod">
          <ac:chgData name="Weifeng Xu" userId="e7aed605-a3dd-4d5a-a692-a87037af107b" providerId="ADAL" clId="{658C8C5A-3DB8-48E5-B983-D1EE30FE18F8}" dt="2023-08-11T12:03:48.138" v="1552" actId="478"/>
          <ac:spMkLst>
            <pc:docMk/>
            <pc:sldMk cId="226333268" sldId="386"/>
            <ac:spMk id="54" creationId="{A87B915D-B611-744B-FB7E-3AD6CD5C58CC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5" creationId="{6B5E6525-E75F-3FC4-26F5-213940EE7A5B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6" creationId="{5FCB7D0B-E25E-7B1B-7B18-3C8F5C64C9E2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7" creationId="{1BDA2B94-6201-2C56-33E0-FA91266C5FC5}"/>
          </ac:spMkLst>
        </pc:spChg>
        <pc:spChg chg="add mod">
          <ac:chgData name="Weifeng Xu" userId="e7aed605-a3dd-4d5a-a692-a87037af107b" providerId="ADAL" clId="{658C8C5A-3DB8-48E5-B983-D1EE30FE18F8}" dt="2023-08-11T12:30:58.495" v="1951" actId="1076"/>
          <ac:spMkLst>
            <pc:docMk/>
            <pc:sldMk cId="226333268" sldId="386"/>
            <ac:spMk id="1024" creationId="{327F4ABE-09FA-4F9C-D3DA-40C1FBC4872C}"/>
          </ac:spMkLst>
        </pc:spChg>
        <pc:spChg chg="add mod">
          <ac:chgData name="Weifeng Xu" userId="e7aed605-a3dd-4d5a-a692-a87037af107b" providerId="ADAL" clId="{658C8C5A-3DB8-48E5-B983-D1EE30FE18F8}" dt="2023-08-11T12:31:15.712" v="1954" actId="1076"/>
          <ac:spMkLst>
            <pc:docMk/>
            <pc:sldMk cId="226333268" sldId="386"/>
            <ac:spMk id="1025" creationId="{C977D31A-46CC-1976-B92B-31BEC7ACD908}"/>
          </ac:spMkLst>
        </pc:spChg>
        <pc:spChg chg="add mod">
          <ac:chgData name="Weifeng Xu" userId="e7aed605-a3dd-4d5a-a692-a87037af107b" providerId="ADAL" clId="{658C8C5A-3DB8-48E5-B983-D1EE30FE18F8}" dt="2023-08-11T12:31:30.033" v="1958" actId="1076"/>
          <ac:spMkLst>
            <pc:docMk/>
            <pc:sldMk cId="226333268" sldId="386"/>
            <ac:spMk id="1029" creationId="{0DBC0D60-361B-A52F-871D-C7D6191F3AC4}"/>
          </ac:spMkLst>
        </pc:spChg>
        <pc:picChg chg="add del mod">
          <ac:chgData name="Weifeng Xu" userId="e7aed605-a3dd-4d5a-a692-a87037af107b" providerId="ADAL" clId="{658C8C5A-3DB8-48E5-B983-D1EE30FE18F8}" dt="2023-08-11T11:54:20.525" v="1356" actId="478"/>
          <ac:picMkLst>
            <pc:docMk/>
            <pc:sldMk cId="226333268" sldId="386"/>
            <ac:picMk id="5" creationId="{CDE8C93B-509E-4E6B-57B0-A20CBB0D226E}"/>
          </ac:picMkLst>
        </pc:picChg>
        <pc:picChg chg="add del">
          <ac:chgData name="Weifeng Xu" userId="e7aed605-a3dd-4d5a-a692-a87037af107b" providerId="ADAL" clId="{658C8C5A-3DB8-48E5-B983-D1EE30FE18F8}" dt="2023-08-11T11:47:58.629" v="1223" actId="22"/>
          <ac:picMkLst>
            <pc:docMk/>
            <pc:sldMk cId="226333268" sldId="386"/>
            <ac:picMk id="7" creationId="{EC4E56AA-1AC0-C22A-9398-02F6AC865B81}"/>
          </ac:picMkLst>
        </pc:picChg>
        <pc:picChg chg="add del mod">
          <ac:chgData name="Weifeng Xu" userId="e7aed605-a3dd-4d5a-a692-a87037af107b" providerId="ADAL" clId="{658C8C5A-3DB8-48E5-B983-D1EE30FE18F8}" dt="2023-08-11T11:48:08.051" v="1230" actId="478"/>
          <ac:picMkLst>
            <pc:docMk/>
            <pc:sldMk cId="226333268" sldId="386"/>
            <ac:picMk id="8" creationId="{5555AF06-1C9B-1344-6FD6-84CFF3C8897A}"/>
          </ac:picMkLst>
        </pc:picChg>
        <pc:picChg chg="add del mod">
          <ac:chgData name="Weifeng Xu" userId="e7aed605-a3dd-4d5a-a692-a87037af107b" providerId="ADAL" clId="{658C8C5A-3DB8-48E5-B983-D1EE30FE18F8}" dt="2023-08-11T11:48:50.689" v="1240" actId="478"/>
          <ac:picMkLst>
            <pc:docMk/>
            <pc:sldMk cId="226333268" sldId="386"/>
            <ac:picMk id="9" creationId="{E431BEDB-F79A-D90C-1315-953A4C8C7C58}"/>
          </ac:picMkLst>
        </pc:picChg>
        <pc:picChg chg="add del mod">
          <ac:chgData name="Weifeng Xu" userId="e7aed605-a3dd-4d5a-a692-a87037af107b" providerId="ADAL" clId="{658C8C5A-3DB8-48E5-B983-D1EE30FE18F8}" dt="2023-08-11T11:48:49.850" v="1239" actId="478"/>
          <ac:picMkLst>
            <pc:docMk/>
            <pc:sldMk cId="226333268" sldId="386"/>
            <ac:picMk id="10" creationId="{4AD9230E-7257-F384-8041-D84ABEBDC01B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1" creationId="{CF51C3EB-2C8A-5D96-497D-124A447C6741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2" creationId="{306AF9F8-B39C-BFF0-A42A-09B420109232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3" creationId="{717705AD-EF77-6C1E-1FD3-0A05C662B78E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4" creationId="{676B213E-64B5-9B80-395A-D6C233E65384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7" creationId="{EA509244-54DF-4595-F08A-7BF70330E28C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50" creationId="{5C363718-5186-4709-A419-9938B7981E83}"/>
          </ac:picMkLst>
        </pc:picChg>
        <pc:picChg chg="add del mod">
          <ac:chgData name="Weifeng Xu" userId="e7aed605-a3dd-4d5a-a692-a87037af107b" providerId="ADAL" clId="{658C8C5A-3DB8-48E5-B983-D1EE30FE18F8}" dt="2023-08-11T12:31:20.860" v="1955" actId="478"/>
          <ac:picMkLst>
            <pc:docMk/>
            <pc:sldMk cId="226333268" sldId="386"/>
            <ac:picMk id="51" creationId="{10943FC7-0DE7-3CEA-32DB-88D1DC8065A5}"/>
          </ac:picMkLst>
        </pc:picChg>
        <pc:picChg chg="add mod">
          <ac:chgData name="Weifeng Xu" userId="e7aed605-a3dd-4d5a-a692-a87037af107b" providerId="ADAL" clId="{658C8C5A-3DB8-48E5-B983-D1EE30FE18F8}" dt="2023-08-11T12:31:00.166" v="1952" actId="1076"/>
          <ac:picMkLst>
            <pc:docMk/>
            <pc:sldMk cId="226333268" sldId="386"/>
            <ac:picMk id="63" creationId="{FA735446-E5CE-9FD1-239A-DE61ACD29777}"/>
          </ac:picMkLst>
        </pc:picChg>
        <pc:picChg chg="add del">
          <ac:chgData name="Weifeng Xu" userId="e7aed605-a3dd-4d5a-a692-a87037af107b" providerId="ADAL" clId="{658C8C5A-3DB8-48E5-B983-D1EE30FE18F8}" dt="2023-08-11T11:47:32.360" v="1217"/>
          <ac:picMkLst>
            <pc:docMk/>
            <pc:sldMk cId="226333268" sldId="386"/>
            <ac:picMk id="1026" creationId="{4F3F0C1C-B2C3-F744-5A24-B2D22ADE48FB}"/>
          </ac:picMkLst>
        </pc:picChg>
        <pc:picChg chg="add mod">
          <ac:chgData name="Weifeng Xu" userId="e7aed605-a3dd-4d5a-a692-a87037af107b" providerId="ADAL" clId="{658C8C5A-3DB8-48E5-B983-D1EE30FE18F8}" dt="2023-08-11T12:31:30.033" v="1958" actId="1076"/>
          <ac:picMkLst>
            <pc:docMk/>
            <pc:sldMk cId="226333268" sldId="386"/>
            <ac:picMk id="1027" creationId="{E98CBD06-8AD2-06EF-25FB-6467EF987748}"/>
          </ac:picMkLst>
        </pc:picChg>
        <pc:picChg chg="add del mod">
          <ac:chgData name="Weifeng Xu" userId="e7aed605-a3dd-4d5a-a692-a87037af107b" providerId="ADAL" clId="{658C8C5A-3DB8-48E5-B983-D1EE30FE18F8}" dt="2023-08-11T11:54:02.644" v="1351" actId="478"/>
          <ac:picMkLst>
            <pc:docMk/>
            <pc:sldMk cId="226333268" sldId="386"/>
            <ac:picMk id="1028" creationId="{5BCE2F98-FDD7-31C6-7873-C3A080FE7A68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030" creationId="{D8280516-2C10-B917-89DC-ED816DFD0281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032" creationId="{0B17756E-A912-AF40-2811-24A7F2C80054}"/>
          </ac:picMkLst>
        </pc:picChg>
        <pc:picChg chg="add del mod">
          <ac:chgData name="Weifeng Xu" userId="e7aed605-a3dd-4d5a-a692-a87037af107b" providerId="ADAL" clId="{658C8C5A-3DB8-48E5-B983-D1EE30FE18F8}" dt="2023-08-11T12:05:22.543" v="1558" actId="478"/>
          <ac:picMkLst>
            <pc:docMk/>
            <pc:sldMk cId="226333268" sldId="386"/>
            <ac:picMk id="1034" creationId="{49305D42-5E97-7708-40C3-91211462CD07}"/>
          </ac:picMkLst>
        </pc:pic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0" creationId="{05A0C99A-F093-178A-42BD-58290CE1B799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1" creationId="{91B2583D-B1DE-0679-4695-B1BDD5B39F1B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4" creationId="{5A25BFA7-FFF0-9DED-CCCD-E1CFC6A53E0C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5" creationId="{42D2009B-F0E4-6F23-0B27-61D80409A2C0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6" creationId="{F6D4614B-5FAA-665D-6163-B914C23BB117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7" creationId="{23AF4F4B-3301-1C80-B1AC-E280C948F0C8}"/>
          </ac:cxnSpMkLst>
        </pc:cxnChg>
        <pc:cxnChg chg="add mod">
          <ac:chgData name="Weifeng Xu" userId="e7aed605-a3dd-4d5a-a692-a87037af107b" providerId="ADAL" clId="{658C8C5A-3DB8-48E5-B983-D1EE30FE18F8}" dt="2023-08-11T12:32:00.360" v="1960" actId="1076"/>
          <ac:cxnSpMkLst>
            <pc:docMk/>
            <pc:sldMk cId="226333268" sldId="386"/>
            <ac:cxnSpMk id="46" creationId="{F5D10B98-0417-9C20-B396-F4550AE6D25B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58" creationId="{F38DA609-11E0-A77C-B14F-F230CF0AC8E9}"/>
          </ac:cxnSpMkLst>
        </pc:cxnChg>
      </pc:sldChg>
      <pc:sldChg chg="addSp delSp modSp new del mod modClrScheme chgLayout">
        <pc:chgData name="Weifeng Xu" userId="e7aed605-a3dd-4d5a-a692-a87037af107b" providerId="ADAL" clId="{658C8C5A-3DB8-48E5-B983-D1EE30FE18F8}" dt="2023-08-12T19:52:33.288" v="4080" actId="47"/>
        <pc:sldMkLst>
          <pc:docMk/>
          <pc:sldMk cId="2389603273" sldId="387"/>
        </pc:sldMkLst>
        <pc:spChg chg="del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2" creationId="{03B68C54-9082-60FF-3B06-58807016EFFC}"/>
          </ac:spMkLst>
        </pc:spChg>
        <pc:spChg chg="del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3" creationId="{C2E503DE-863A-582F-6F6F-76BB8B19563A}"/>
          </ac:spMkLst>
        </pc:spChg>
        <pc:spChg chg="add mod ord">
          <ac:chgData name="Weifeng Xu" userId="e7aed605-a3dd-4d5a-a692-a87037af107b" providerId="ADAL" clId="{658C8C5A-3DB8-48E5-B983-D1EE30FE18F8}" dt="2023-08-11T12:11:54.272" v="1632" actId="20577"/>
          <ac:spMkLst>
            <pc:docMk/>
            <pc:sldMk cId="2389603273" sldId="387"/>
            <ac:spMk id="4" creationId="{55D2CBBE-C8CF-1CD1-453F-0A921841EC4E}"/>
          </ac:spMkLst>
        </pc:spChg>
        <pc:spChg chg="add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5" creationId="{D01F85A9-5030-62C3-AFBE-9EC17B025A24}"/>
          </ac:spMkLst>
        </pc:spChg>
      </pc:sldChg>
      <pc:sldChg chg="modSp new del mod">
        <pc:chgData name="Weifeng Xu" userId="e7aed605-a3dd-4d5a-a692-a87037af107b" providerId="ADAL" clId="{658C8C5A-3DB8-48E5-B983-D1EE30FE18F8}" dt="2023-08-12T19:52:41.447" v="4081" actId="47"/>
        <pc:sldMkLst>
          <pc:docMk/>
          <pc:sldMk cId="2095177490" sldId="388"/>
        </pc:sldMkLst>
        <pc:spChg chg="mod">
          <ac:chgData name="Weifeng Xu" userId="e7aed605-a3dd-4d5a-a692-a87037af107b" providerId="ADAL" clId="{658C8C5A-3DB8-48E5-B983-D1EE30FE18F8}" dt="2023-08-11T12:12:05.102" v="1636" actId="20577"/>
          <ac:spMkLst>
            <pc:docMk/>
            <pc:sldMk cId="2095177490" sldId="388"/>
            <ac:spMk id="2" creationId="{6B4D0228-D580-8957-40C6-61B4DDED9DCF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2T20:14:54.894" v="4236" actId="1076"/>
        <pc:sldMkLst>
          <pc:docMk/>
          <pc:sldMk cId="1193242166" sldId="389"/>
        </pc:sldMkLst>
        <pc:spChg chg="del mod ord">
          <ac:chgData name="Weifeng Xu" userId="e7aed605-a3dd-4d5a-a692-a87037af107b" providerId="ADAL" clId="{658C8C5A-3DB8-48E5-B983-D1EE30FE18F8}" dt="2023-08-12T20:01:58.373" v="4083" actId="478"/>
          <ac:spMkLst>
            <pc:docMk/>
            <pc:sldMk cId="1193242166" sldId="389"/>
            <ac:spMk id="2" creationId="{E40122AE-4005-06C7-6A28-4CD9EFFC925B}"/>
          </ac:spMkLst>
        </pc:spChg>
        <pc:spChg chg="del">
          <ac:chgData name="Weifeng Xu" userId="e7aed605-a3dd-4d5a-a692-a87037af107b" providerId="ADAL" clId="{658C8C5A-3DB8-48E5-B983-D1EE30FE18F8}" dt="2023-08-12T20:01:55.231" v="4082" actId="700"/>
          <ac:spMkLst>
            <pc:docMk/>
            <pc:sldMk cId="1193242166" sldId="389"/>
            <ac:spMk id="3" creationId="{1C78905A-4346-7B80-7A5E-E58A7F477D01}"/>
          </ac:spMkLst>
        </pc:spChg>
        <pc:spChg chg="add mod">
          <ac:chgData name="Weifeng Xu" userId="e7aed605-a3dd-4d5a-a692-a87037af107b" providerId="ADAL" clId="{658C8C5A-3DB8-48E5-B983-D1EE30FE18F8}" dt="2023-08-12T20:14:32.494" v="4234" actId="20577"/>
          <ac:spMkLst>
            <pc:docMk/>
            <pc:sldMk cId="1193242166" sldId="389"/>
            <ac:spMk id="5" creationId="{6E6F5207-6909-B1AB-8EA6-EAE841294FAD}"/>
          </ac:spMkLst>
        </pc:spChg>
        <pc:spChg chg="add del">
          <ac:chgData name="Weifeng Xu" userId="e7aed605-a3dd-4d5a-a692-a87037af107b" providerId="ADAL" clId="{658C8C5A-3DB8-48E5-B983-D1EE30FE18F8}" dt="2023-08-12T20:04:54.225" v="4094" actId="478"/>
          <ac:spMkLst>
            <pc:docMk/>
            <pc:sldMk cId="1193242166" sldId="389"/>
            <ac:spMk id="6" creationId="{0A82017C-AF86-2ECD-DFD1-356D894C9403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7" creationId="{4C10BA09-B50A-CD65-21E2-FF7D8BDBA967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8" creationId="{4C17572C-AE08-7C86-EA62-09D473ED9C8F}"/>
          </ac:spMkLst>
        </pc:spChg>
        <pc:spChg chg="add mod">
          <ac:chgData name="Weifeng Xu" userId="e7aed605-a3dd-4d5a-a692-a87037af107b" providerId="ADAL" clId="{658C8C5A-3DB8-48E5-B983-D1EE30FE18F8}" dt="2023-08-12T20:14:10.045" v="4232" actId="20577"/>
          <ac:spMkLst>
            <pc:docMk/>
            <pc:sldMk cId="1193242166" sldId="389"/>
            <ac:spMk id="9" creationId="{13AD763F-4AFD-051E-A642-3AAE2E6266B2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10" creationId="{96B947DD-0D8F-8482-6FB7-A4045100E4B5}"/>
          </ac:spMkLst>
        </pc:spChg>
        <pc:spChg chg="add mod">
          <ac:chgData name="Weifeng Xu" userId="e7aed605-a3dd-4d5a-a692-a87037af107b" providerId="ADAL" clId="{658C8C5A-3DB8-48E5-B983-D1EE30FE18F8}" dt="2023-08-12T20:14:54.894" v="4236" actId="1076"/>
          <ac:spMkLst>
            <pc:docMk/>
            <pc:sldMk cId="1193242166" sldId="389"/>
            <ac:spMk id="11" creationId="{D7433F1F-90EF-93F4-218F-AA992B510135}"/>
          </ac:spMkLst>
        </pc:spChg>
        <pc:spChg chg="add mod">
          <ac:chgData name="Weifeng Xu" userId="e7aed605-a3dd-4d5a-a692-a87037af107b" providerId="ADAL" clId="{658C8C5A-3DB8-48E5-B983-D1EE30FE18F8}" dt="2023-08-12T20:12:49.431" v="4209" actId="20577"/>
          <ac:spMkLst>
            <pc:docMk/>
            <pc:sldMk cId="1193242166" sldId="389"/>
            <ac:spMk id="12" creationId="{28F64284-C3D2-15A1-03A3-03EF43162086}"/>
          </ac:spMkLst>
        </pc:spChg>
        <pc:spChg chg="add mod">
          <ac:chgData name="Weifeng Xu" userId="e7aed605-a3dd-4d5a-a692-a87037af107b" providerId="ADAL" clId="{658C8C5A-3DB8-48E5-B983-D1EE30FE18F8}" dt="2023-08-12T20:11:01.905" v="4177" actId="1076"/>
          <ac:spMkLst>
            <pc:docMk/>
            <pc:sldMk cId="1193242166" sldId="389"/>
            <ac:spMk id="14" creationId="{F7E2FCF3-9EB7-132D-7D76-BCD023DF9461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7" creationId="{B9F3D2EF-FA8A-202F-E121-0E6E381F3B83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8" creationId="{0A5FB6A2-9346-FBDC-5CB9-71254A123100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9" creationId="{CF200851-FA62-2386-9BC8-CCBF0E61173B}"/>
          </ac:spMkLst>
        </pc:spChg>
        <pc:spChg chg="add mod">
          <ac:chgData name="Weifeng Xu" userId="e7aed605-a3dd-4d5a-a692-a87037af107b" providerId="ADAL" clId="{658C8C5A-3DB8-48E5-B983-D1EE30FE18F8}" dt="2023-08-12T20:11:46.744" v="4191" actId="20577"/>
          <ac:spMkLst>
            <pc:docMk/>
            <pc:sldMk cId="1193242166" sldId="389"/>
            <ac:spMk id="20" creationId="{C48CA2CB-D316-4E8E-6BC7-7F164199F982}"/>
          </ac:spMkLst>
        </pc:spChg>
        <pc:spChg chg="add del mod">
          <ac:chgData name="Weifeng Xu" userId="e7aed605-a3dd-4d5a-a692-a87037af107b" providerId="ADAL" clId="{658C8C5A-3DB8-48E5-B983-D1EE30FE18F8}" dt="2023-08-12T20:12:30.824" v="4196" actId="478"/>
          <ac:spMkLst>
            <pc:docMk/>
            <pc:sldMk cId="1193242166" sldId="389"/>
            <ac:spMk id="22" creationId="{B65282FA-29E4-C32E-1231-BDEE3E61518C}"/>
          </ac:spMkLst>
        </pc:spChg>
        <pc:spChg chg="add mod">
          <ac:chgData name="Weifeng Xu" userId="e7aed605-a3dd-4d5a-a692-a87037af107b" providerId="ADAL" clId="{658C8C5A-3DB8-48E5-B983-D1EE30FE18F8}" dt="2023-08-12T20:12:36.008" v="4198" actId="1076"/>
          <ac:spMkLst>
            <pc:docMk/>
            <pc:sldMk cId="1193242166" sldId="389"/>
            <ac:spMk id="24" creationId="{D096840D-BDB4-5655-6C98-8B59112090A7}"/>
          </ac:spMkLst>
        </pc:sp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4" creationId="{A16E4E07-D5FC-F082-258F-DAD18E11A9C4}"/>
          </ac:picMkLst>
        </pc:picChg>
        <pc:picChg chg="add del mod">
          <ac:chgData name="Weifeng Xu" userId="e7aed605-a3dd-4d5a-a692-a87037af107b" providerId="ADAL" clId="{658C8C5A-3DB8-48E5-B983-D1EE30FE18F8}" dt="2023-08-12T20:12:17.216" v="4192" actId="478"/>
          <ac:picMkLst>
            <pc:docMk/>
            <pc:sldMk cId="1193242166" sldId="389"/>
            <ac:picMk id="16" creationId="{4254D9F9-E99F-B344-6294-13EBFFA7A31C}"/>
          </ac:picMkLst>
        </pc:picChg>
        <pc:picChg chg="add del mod">
          <ac:chgData name="Weifeng Xu" userId="e7aed605-a3dd-4d5a-a692-a87037af107b" providerId="ADAL" clId="{658C8C5A-3DB8-48E5-B983-D1EE30FE18F8}" dt="2023-08-12T20:11:21.890" v="4179" actId="478"/>
          <ac:picMkLst>
            <pc:docMk/>
            <pc:sldMk cId="1193242166" sldId="389"/>
            <ac:picMk id="21" creationId="{525B23EC-AC38-47F6-214E-8618201E0965}"/>
          </ac:picMkLst>
        </pc:picChg>
        <pc:picChg chg="add mod">
          <ac:chgData name="Weifeng Xu" userId="e7aed605-a3dd-4d5a-a692-a87037af107b" providerId="ADAL" clId="{658C8C5A-3DB8-48E5-B983-D1EE30FE18F8}" dt="2023-08-12T20:11:27.007" v="4183" actId="1076"/>
          <ac:picMkLst>
            <pc:docMk/>
            <pc:sldMk cId="1193242166" sldId="389"/>
            <ac:picMk id="23" creationId="{54E06418-06A0-19BE-0276-A55F4D255583}"/>
          </ac:picMkLst>
        </pc:pic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2050" creationId="{FECE48E3-F193-A8BF-F0C6-256F5E4A443C}"/>
          </ac:picMkLst>
        </pc:picChg>
        <pc:picChg chg="add del mod">
          <ac:chgData name="Weifeng Xu" userId="e7aed605-a3dd-4d5a-a692-a87037af107b" providerId="ADAL" clId="{658C8C5A-3DB8-48E5-B983-D1EE30FE18F8}" dt="2023-08-12T20:06:31.151" v="4106" actId="478"/>
          <ac:picMkLst>
            <pc:docMk/>
            <pc:sldMk cId="1193242166" sldId="389"/>
            <ac:picMk id="2052" creationId="{2B8A78CB-52AA-48A7-D5FA-C07151E135F4}"/>
          </ac:picMkLst>
        </pc:pic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2054" creationId="{7B107884-C604-A435-8B4D-22A8003AB89F}"/>
          </ac:picMkLst>
        </pc:picChg>
        <pc:picChg chg="add mod">
          <ac:chgData name="Weifeng Xu" userId="e7aed605-a3dd-4d5a-a692-a87037af107b" providerId="ADAL" clId="{658C8C5A-3DB8-48E5-B983-D1EE30FE18F8}" dt="2023-08-12T20:14:52.708" v="4235" actId="1076"/>
          <ac:picMkLst>
            <pc:docMk/>
            <pc:sldMk cId="1193242166" sldId="389"/>
            <ac:picMk id="2056" creationId="{15C75ACE-DBD9-20F9-E6B2-F3E33BF9C56C}"/>
          </ac:picMkLst>
        </pc:picChg>
        <pc:picChg chg="add mod">
          <ac:chgData name="Weifeng Xu" userId="e7aed605-a3dd-4d5a-a692-a87037af107b" providerId="ADAL" clId="{658C8C5A-3DB8-48E5-B983-D1EE30FE18F8}" dt="2023-08-12T20:12:24.065" v="4195" actId="1076"/>
          <ac:picMkLst>
            <pc:docMk/>
            <pc:sldMk cId="1193242166" sldId="389"/>
            <ac:picMk id="2058" creationId="{358D6532-4AE5-F308-2CBC-59FF9C198F7A}"/>
          </ac:picMkLst>
        </pc:picChg>
        <pc:cxnChg chg="add mod">
          <ac:chgData name="Weifeng Xu" userId="e7aed605-a3dd-4d5a-a692-a87037af107b" providerId="ADAL" clId="{658C8C5A-3DB8-48E5-B983-D1EE30FE18F8}" dt="2023-08-12T20:11:01.905" v="4177" actId="1076"/>
          <ac:cxnSpMkLst>
            <pc:docMk/>
            <pc:sldMk cId="1193242166" sldId="389"/>
            <ac:cxnSpMk id="13" creationId="{18336917-AD28-D1CC-2F41-FE3506DC4B2E}"/>
          </ac:cxnSpMkLst>
        </pc:cxnChg>
        <pc:cxnChg chg="add mod">
          <ac:chgData name="Weifeng Xu" userId="e7aed605-a3dd-4d5a-a692-a87037af107b" providerId="ADAL" clId="{658C8C5A-3DB8-48E5-B983-D1EE30FE18F8}" dt="2023-08-12T20:11:01.905" v="4177" actId="1076"/>
          <ac:cxnSpMkLst>
            <pc:docMk/>
            <pc:sldMk cId="1193242166" sldId="389"/>
            <ac:cxnSpMk id="15" creationId="{6F154AC2-E16C-AE96-3007-9128A96DCC0B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1T12:18:14.169" v="1734" actId="20577"/>
        <pc:sldMkLst>
          <pc:docMk/>
          <pc:sldMk cId="2025027606" sldId="390"/>
        </pc:sldMkLst>
        <pc:spChg chg="del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2" creationId="{0815C255-D139-1B8C-A880-C4E17C88DF87}"/>
          </ac:spMkLst>
        </pc:spChg>
        <pc:spChg chg="del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3" creationId="{B4E9C398-B59E-BE77-E148-49B651639D26}"/>
          </ac:spMkLst>
        </pc:spChg>
        <pc:spChg chg="add mod ord">
          <ac:chgData name="Weifeng Xu" userId="e7aed605-a3dd-4d5a-a692-a87037af107b" providerId="ADAL" clId="{658C8C5A-3DB8-48E5-B983-D1EE30FE18F8}" dt="2023-08-11T12:18:14.169" v="1734" actId="20577"/>
          <ac:spMkLst>
            <pc:docMk/>
            <pc:sldMk cId="2025027606" sldId="390"/>
            <ac:spMk id="4" creationId="{C06CD11F-60A9-CDB1-D7EC-831B3F1EC294}"/>
          </ac:spMkLst>
        </pc:spChg>
        <pc:spChg chg="add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5" creationId="{296E4A55-AF05-A135-8455-78D787F64DF7}"/>
          </ac:spMkLst>
        </pc:spChg>
      </pc:sldChg>
      <pc:sldChg chg="modSp new mod">
        <pc:chgData name="Weifeng Xu" userId="e7aed605-a3dd-4d5a-a692-a87037af107b" providerId="ADAL" clId="{658C8C5A-3DB8-48E5-B983-D1EE30FE18F8}" dt="2023-08-13T20:07:06.729" v="4878" actId="6549"/>
        <pc:sldMkLst>
          <pc:docMk/>
          <pc:sldMk cId="2448760375" sldId="391"/>
        </pc:sldMkLst>
        <pc:spChg chg="mod">
          <ac:chgData name="Weifeng Xu" userId="e7aed605-a3dd-4d5a-a692-a87037af107b" providerId="ADAL" clId="{658C8C5A-3DB8-48E5-B983-D1EE30FE18F8}" dt="2023-08-11T12:18:24.728" v="1742" actId="20577"/>
          <ac:spMkLst>
            <pc:docMk/>
            <pc:sldMk cId="2448760375" sldId="391"/>
            <ac:spMk id="2" creationId="{9D621312-3D14-BB4B-5234-8F9413F83B70}"/>
          </ac:spMkLst>
        </pc:spChg>
        <pc:spChg chg="mod">
          <ac:chgData name="Weifeng Xu" userId="e7aed605-a3dd-4d5a-a692-a87037af107b" providerId="ADAL" clId="{658C8C5A-3DB8-48E5-B983-D1EE30FE18F8}" dt="2023-08-13T20:07:06.729" v="4878" actId="6549"/>
          <ac:spMkLst>
            <pc:docMk/>
            <pc:sldMk cId="2448760375" sldId="391"/>
            <ac:spMk id="3" creationId="{8F58B8E7-FF67-8ACE-9425-8C6614535D01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2T19:47:17.440" v="4076" actId="1076"/>
        <pc:sldMkLst>
          <pc:docMk/>
          <pc:sldMk cId="427336848" sldId="392"/>
        </pc:sldMkLst>
        <pc:spChg chg="mod ord">
          <ac:chgData name="Weifeng Xu" userId="e7aed605-a3dd-4d5a-a692-a87037af107b" providerId="ADAL" clId="{658C8C5A-3DB8-48E5-B983-D1EE30FE18F8}" dt="2023-08-12T19:35:42.783" v="3993" actId="20577"/>
          <ac:spMkLst>
            <pc:docMk/>
            <pc:sldMk cId="427336848" sldId="392"/>
            <ac:spMk id="2" creationId="{8986F05B-01CC-97DC-FB9C-E555AA2C026A}"/>
          </ac:spMkLst>
        </pc:spChg>
        <pc:spChg chg="del mod ord">
          <ac:chgData name="Weifeng Xu" userId="e7aed605-a3dd-4d5a-a692-a87037af107b" providerId="ADAL" clId="{658C8C5A-3DB8-48E5-B983-D1EE30FE18F8}" dt="2023-08-11T12:43:47.624" v="2006" actId="478"/>
          <ac:spMkLst>
            <pc:docMk/>
            <pc:sldMk cId="427336848" sldId="392"/>
            <ac:spMk id="3" creationId="{64567947-8F22-6D69-0180-0A87913113BB}"/>
          </ac:spMkLst>
        </pc:spChg>
        <pc:spChg chg="add del mod ord">
          <ac:chgData name="Weifeng Xu" userId="e7aed605-a3dd-4d5a-a692-a87037af107b" providerId="ADAL" clId="{658C8C5A-3DB8-48E5-B983-D1EE30FE18F8}" dt="2023-08-12T19:35:11.816" v="3991" actId="700"/>
          <ac:spMkLst>
            <pc:docMk/>
            <pc:sldMk cId="427336848" sldId="392"/>
            <ac:spMk id="5" creationId="{A7CE33F5-CB50-2E6A-0B09-B41246D7C004}"/>
          </ac:spMkLst>
        </pc:spChg>
        <pc:spChg chg="add mod">
          <ac:chgData name="Weifeng Xu" userId="e7aed605-a3dd-4d5a-a692-a87037af107b" providerId="ADAL" clId="{658C8C5A-3DB8-48E5-B983-D1EE30FE18F8}" dt="2023-08-12T19:47:15.113" v="4075" actId="14100"/>
          <ac:spMkLst>
            <pc:docMk/>
            <pc:sldMk cId="427336848" sldId="392"/>
            <ac:spMk id="8" creationId="{4CFDCE43-FDCC-3864-8D65-8D87EAF9228C}"/>
          </ac:spMkLst>
        </pc:spChg>
        <pc:spChg chg="add mod">
          <ac:chgData name="Weifeng Xu" userId="e7aed605-a3dd-4d5a-a692-a87037af107b" providerId="ADAL" clId="{658C8C5A-3DB8-48E5-B983-D1EE30FE18F8}" dt="2023-08-12T19:47:17.440" v="4076" actId="1076"/>
          <ac:spMkLst>
            <pc:docMk/>
            <pc:sldMk cId="427336848" sldId="392"/>
            <ac:spMk id="10" creationId="{FC437B7F-2E2D-4E54-DC04-38093061A890}"/>
          </ac:spMkLst>
        </pc:spChg>
        <pc:spChg chg="add mod">
          <ac:chgData name="Weifeng Xu" userId="e7aed605-a3dd-4d5a-a692-a87037af107b" providerId="ADAL" clId="{658C8C5A-3DB8-48E5-B983-D1EE30FE18F8}" dt="2023-08-12T19:47:12.329" v="4074" actId="1076"/>
          <ac:spMkLst>
            <pc:docMk/>
            <pc:sldMk cId="427336848" sldId="392"/>
            <ac:spMk id="11" creationId="{ACC5B912-F402-D289-724A-EC5F6C43F43E}"/>
          </ac:spMkLst>
        </pc:spChg>
        <pc:spChg chg="add mod">
          <ac:chgData name="Weifeng Xu" userId="e7aed605-a3dd-4d5a-a692-a87037af107b" providerId="ADAL" clId="{658C8C5A-3DB8-48E5-B983-D1EE30FE18F8}" dt="2023-08-12T19:47:12.329" v="4074" actId="1076"/>
          <ac:spMkLst>
            <pc:docMk/>
            <pc:sldMk cId="427336848" sldId="392"/>
            <ac:spMk id="12" creationId="{3AA7BE21-F40F-3149-D427-E16ED0E24DE0}"/>
          </ac:spMkLst>
        </pc:spChg>
        <pc:picChg chg="add del mod">
          <ac:chgData name="Weifeng Xu" userId="e7aed605-a3dd-4d5a-a692-a87037af107b" providerId="ADAL" clId="{658C8C5A-3DB8-48E5-B983-D1EE30FE18F8}" dt="2023-08-12T19:38:10.814" v="4004" actId="478"/>
          <ac:picMkLst>
            <pc:docMk/>
            <pc:sldMk cId="427336848" sldId="392"/>
            <ac:picMk id="3" creationId="{7B1121DD-DF8B-8D8E-B67C-E4A7D801DA10}"/>
          </ac:picMkLst>
        </pc:picChg>
        <pc:picChg chg="add del mod modCrop">
          <ac:chgData name="Weifeng Xu" userId="e7aed605-a3dd-4d5a-a692-a87037af107b" providerId="ADAL" clId="{658C8C5A-3DB8-48E5-B983-D1EE30FE18F8}" dt="2023-08-12T19:30:01.878" v="3988" actId="478"/>
          <ac:picMkLst>
            <pc:docMk/>
            <pc:sldMk cId="427336848" sldId="392"/>
            <ac:picMk id="4" creationId="{6187DD69-2322-E182-0B6C-723E9109E7CB}"/>
          </ac:picMkLst>
        </pc:picChg>
        <pc:picChg chg="add mod">
          <ac:chgData name="Weifeng Xu" userId="e7aed605-a3dd-4d5a-a692-a87037af107b" providerId="ADAL" clId="{658C8C5A-3DB8-48E5-B983-D1EE30FE18F8}" dt="2023-08-12T19:47:12.329" v="4074" actId="1076"/>
          <ac:picMkLst>
            <pc:docMk/>
            <pc:sldMk cId="427336848" sldId="392"/>
            <ac:picMk id="6" creationId="{8BAE5775-EE26-DCB8-0233-6AE64FED1878}"/>
          </ac:picMkLst>
        </pc:picChg>
        <pc:picChg chg="add mod">
          <ac:chgData name="Weifeng Xu" userId="e7aed605-a3dd-4d5a-a692-a87037af107b" providerId="ADAL" clId="{658C8C5A-3DB8-48E5-B983-D1EE30FE18F8}" dt="2023-08-12T19:47:12.329" v="4074" actId="1076"/>
          <ac:picMkLst>
            <pc:docMk/>
            <pc:sldMk cId="427336848" sldId="392"/>
            <ac:picMk id="7" creationId="{8A0BA9CC-6F15-181C-078A-8B3C8B912A97}"/>
          </ac:picMkLst>
        </pc:picChg>
        <pc:picChg chg="add del">
          <ac:chgData name="Weifeng Xu" userId="e7aed605-a3dd-4d5a-a692-a87037af107b" providerId="ADAL" clId="{658C8C5A-3DB8-48E5-B983-D1EE30FE18F8}" dt="2023-08-12T19:37:06.571" v="3995"/>
          <ac:picMkLst>
            <pc:docMk/>
            <pc:sldMk cId="427336848" sldId="392"/>
            <ac:picMk id="1026" creationId="{363BFD7A-2F79-0873-0C34-551CE748ED2A}"/>
          </ac:picMkLst>
        </pc:picChg>
        <pc:picChg chg="add mod">
          <ac:chgData name="Weifeng Xu" userId="e7aed605-a3dd-4d5a-a692-a87037af107b" providerId="ADAL" clId="{658C8C5A-3DB8-48E5-B983-D1EE30FE18F8}" dt="2023-08-12T19:38:35.567" v="4020" actId="1076"/>
          <ac:picMkLst>
            <pc:docMk/>
            <pc:sldMk cId="427336848" sldId="392"/>
            <ac:picMk id="1028" creationId="{81C5C099-A09F-4A6C-414B-401B5E5766C0}"/>
          </ac:picMkLst>
        </pc:picChg>
        <pc:cxnChg chg="add del">
          <ac:chgData name="Weifeng Xu" userId="e7aed605-a3dd-4d5a-a692-a87037af107b" providerId="ADAL" clId="{658C8C5A-3DB8-48E5-B983-D1EE30FE18F8}" dt="2023-08-11T12:50:35.595" v="2191" actId="11529"/>
          <ac:cxnSpMkLst>
            <pc:docMk/>
            <pc:sldMk cId="427336848" sldId="392"/>
            <ac:cxnSpMk id="7" creationId="{92EE4F4D-5534-B1A4-E5D7-A466757E1C78}"/>
          </ac:cxnSpMkLst>
        </pc:cxnChg>
        <pc:cxnChg chg="add del mod">
          <ac:chgData name="Weifeng Xu" userId="e7aed605-a3dd-4d5a-a692-a87037af107b" providerId="ADAL" clId="{658C8C5A-3DB8-48E5-B983-D1EE30FE18F8}" dt="2023-08-12T19:30:03.390" v="3989" actId="478"/>
          <ac:cxnSpMkLst>
            <pc:docMk/>
            <pc:sldMk cId="427336848" sldId="392"/>
            <ac:cxnSpMk id="9" creationId="{58D5BAF3-1E0F-92C0-21B0-E7CB98A81A58}"/>
          </ac:cxnSpMkLst>
        </pc:cxnChg>
      </pc:sldChg>
      <pc:sldChg chg="addSp modSp new mod ord">
        <pc:chgData name="Weifeng Xu" userId="e7aed605-a3dd-4d5a-a692-a87037af107b" providerId="ADAL" clId="{658C8C5A-3DB8-48E5-B983-D1EE30FE18F8}" dt="2023-08-11T13:44:14.257" v="3085" actId="20577"/>
        <pc:sldMkLst>
          <pc:docMk/>
          <pc:sldMk cId="90510351" sldId="393"/>
        </pc:sldMkLst>
        <pc:spChg chg="mod">
          <ac:chgData name="Weifeng Xu" userId="e7aed605-a3dd-4d5a-a692-a87037af107b" providerId="ADAL" clId="{658C8C5A-3DB8-48E5-B983-D1EE30FE18F8}" dt="2023-08-11T13:44:14.257" v="3085" actId="20577"/>
          <ac:spMkLst>
            <pc:docMk/>
            <pc:sldMk cId="90510351" sldId="393"/>
            <ac:spMk id="2" creationId="{826DE3E8-96CD-B97E-AD39-E9EDAE9DD1E5}"/>
          </ac:spMkLst>
        </pc:spChg>
        <pc:spChg chg="mod">
          <ac:chgData name="Weifeng Xu" userId="e7aed605-a3dd-4d5a-a692-a87037af107b" providerId="ADAL" clId="{658C8C5A-3DB8-48E5-B983-D1EE30FE18F8}" dt="2023-08-11T13:42:42.212" v="3069" actId="20577"/>
          <ac:spMkLst>
            <pc:docMk/>
            <pc:sldMk cId="90510351" sldId="393"/>
            <ac:spMk id="3" creationId="{5D8DEDFF-CDCD-C207-2FB1-93D222EC713E}"/>
          </ac:spMkLst>
        </pc:spChg>
        <pc:picChg chg="add mod">
          <ac:chgData name="Weifeng Xu" userId="e7aed605-a3dd-4d5a-a692-a87037af107b" providerId="ADAL" clId="{658C8C5A-3DB8-48E5-B983-D1EE30FE18F8}" dt="2023-08-11T13:41:59.497" v="3009" actId="1076"/>
          <ac:picMkLst>
            <pc:docMk/>
            <pc:sldMk cId="90510351" sldId="393"/>
            <ac:picMk id="4" creationId="{BA977D92-29F6-0DC0-FD0B-8EA5F35EC3F8}"/>
          </ac:picMkLst>
        </pc:picChg>
      </pc:sldChg>
      <pc:sldChg chg="addSp delSp modSp new mod ord modClrScheme chgLayout">
        <pc:chgData name="Weifeng Xu" userId="e7aed605-a3dd-4d5a-a692-a87037af107b" providerId="ADAL" clId="{658C8C5A-3DB8-48E5-B983-D1EE30FE18F8}" dt="2023-08-13T14:10:06.462" v="4628" actId="6549"/>
        <pc:sldMkLst>
          <pc:docMk/>
          <pc:sldMk cId="3495312200" sldId="394"/>
        </pc:sldMkLst>
        <pc:spChg chg="del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2" creationId="{635E2391-3DA2-4B2B-6C6F-6DFA28D950F1}"/>
          </ac:spMkLst>
        </pc:spChg>
        <pc:spChg chg="del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3" creationId="{93E31E62-8ED4-BF49-7331-240032EEBDD5}"/>
          </ac:spMkLst>
        </pc:spChg>
        <pc:spChg chg="add mod ord">
          <ac:chgData name="Weifeng Xu" userId="e7aed605-a3dd-4d5a-a692-a87037af107b" providerId="ADAL" clId="{658C8C5A-3DB8-48E5-B983-D1EE30FE18F8}" dt="2023-08-13T14:10:06.462" v="4628" actId="6549"/>
          <ac:spMkLst>
            <pc:docMk/>
            <pc:sldMk cId="3495312200" sldId="394"/>
            <ac:spMk id="4" creationId="{760FF6C9-C267-083E-57AF-EE821B401A28}"/>
          </ac:spMkLst>
        </pc:spChg>
        <pc:spChg chg="add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5" creationId="{B273913A-47E4-4BE0-749D-6C9DD5F9EB2D}"/>
          </ac:spMkLst>
        </pc:spChg>
      </pc:sldChg>
      <pc:sldChg chg="addSp delSp modSp new mod ord modClrScheme chgLayout">
        <pc:chgData name="Weifeng Xu" userId="e7aed605-a3dd-4d5a-a692-a87037af107b" providerId="ADAL" clId="{658C8C5A-3DB8-48E5-B983-D1EE30FE18F8}" dt="2023-08-13T13:33:53.439" v="4586" actId="20577"/>
        <pc:sldMkLst>
          <pc:docMk/>
          <pc:sldMk cId="1653520262" sldId="395"/>
        </pc:sldMkLst>
        <pc:spChg chg="mod ord">
          <ac:chgData name="Weifeng Xu" userId="e7aed605-a3dd-4d5a-a692-a87037af107b" providerId="ADAL" clId="{658C8C5A-3DB8-48E5-B983-D1EE30FE18F8}" dt="2023-08-13T13:33:53.439" v="4586" actId="20577"/>
          <ac:spMkLst>
            <pc:docMk/>
            <pc:sldMk cId="1653520262" sldId="395"/>
            <ac:spMk id="2" creationId="{5EEEDEE9-55B4-7DB4-B9BD-AE4554C7594B}"/>
          </ac:spMkLst>
        </pc:spChg>
        <pc:spChg chg="del">
          <ac:chgData name="Weifeng Xu" userId="e7aed605-a3dd-4d5a-a692-a87037af107b" providerId="ADAL" clId="{658C8C5A-3DB8-48E5-B983-D1EE30FE18F8}" dt="2023-08-11T12:58:36.167" v="2416" actId="700"/>
          <ac:spMkLst>
            <pc:docMk/>
            <pc:sldMk cId="1653520262" sldId="395"/>
            <ac:spMk id="3" creationId="{7E5CB9B7-7B32-53BF-74CD-514CF61866CD}"/>
          </ac:spMkLst>
        </pc:spChg>
        <pc:spChg chg="add del mod">
          <ac:chgData name="Weifeng Xu" userId="e7aed605-a3dd-4d5a-a692-a87037af107b" providerId="ADAL" clId="{658C8C5A-3DB8-48E5-B983-D1EE30FE18F8}" dt="2023-08-11T13:11:14.962" v="2529" actId="478"/>
          <ac:spMkLst>
            <pc:docMk/>
            <pc:sldMk cId="1653520262" sldId="395"/>
            <ac:spMk id="5" creationId="{BB027671-756F-4B36-5FA2-DEAB4A879D1B}"/>
          </ac:spMkLst>
        </pc:spChg>
        <pc:spChg chg="add mod">
          <ac:chgData name="Weifeng Xu" userId="e7aed605-a3dd-4d5a-a692-a87037af107b" providerId="ADAL" clId="{658C8C5A-3DB8-48E5-B983-D1EE30FE18F8}" dt="2023-08-11T13:11:20.244" v="2530" actId="1076"/>
          <ac:spMkLst>
            <pc:docMk/>
            <pc:sldMk cId="1653520262" sldId="395"/>
            <ac:spMk id="7" creationId="{759E43AB-9C9E-BAE4-85D5-20265C8FEB0D}"/>
          </ac:spMkLst>
        </pc:spChg>
        <pc:spChg chg="add mod">
          <ac:chgData name="Weifeng Xu" userId="e7aed605-a3dd-4d5a-a692-a87037af107b" providerId="ADAL" clId="{658C8C5A-3DB8-48E5-B983-D1EE30FE18F8}" dt="2023-08-12T14:25:56.108" v="3394" actId="20577"/>
          <ac:spMkLst>
            <pc:docMk/>
            <pc:sldMk cId="1653520262" sldId="395"/>
            <ac:spMk id="9" creationId="{DE311378-2A01-6440-90B4-5A44C5CF3255}"/>
          </ac:spMkLst>
        </pc:spChg>
        <pc:graphicFrameChg chg="add del mod modGraphic">
          <ac:chgData name="Weifeng Xu" userId="e7aed605-a3dd-4d5a-a692-a87037af107b" providerId="ADAL" clId="{658C8C5A-3DB8-48E5-B983-D1EE30FE18F8}" dt="2023-08-11T13:11:14.962" v="2529" actId="478"/>
          <ac:graphicFrameMkLst>
            <pc:docMk/>
            <pc:sldMk cId="1653520262" sldId="395"/>
            <ac:graphicFrameMk id="6" creationId="{02150FEF-B3C0-8FCF-DA43-99792701BBAA}"/>
          </ac:graphicFrameMkLst>
        </pc:graphicFrameChg>
        <pc:graphicFrameChg chg="add mod modGraphic">
          <ac:chgData name="Weifeng Xu" userId="e7aed605-a3dd-4d5a-a692-a87037af107b" providerId="ADAL" clId="{658C8C5A-3DB8-48E5-B983-D1EE30FE18F8}" dt="2023-08-12T19:00:10.714" v="3814" actId="1076"/>
          <ac:graphicFrameMkLst>
            <pc:docMk/>
            <pc:sldMk cId="1653520262" sldId="395"/>
            <ac:graphicFrameMk id="8" creationId="{1D9891B6-BD6B-7F5D-1BB4-D493EC418A16}"/>
          </ac:graphicFrameMkLst>
        </pc:graphicFrameChg>
        <pc:cxnChg chg="add mod">
          <ac:chgData name="Weifeng Xu" userId="e7aed605-a3dd-4d5a-a692-a87037af107b" providerId="ADAL" clId="{658C8C5A-3DB8-48E5-B983-D1EE30FE18F8}" dt="2023-08-11T13:18:58.494" v="2603" actId="13822"/>
          <ac:cxnSpMkLst>
            <pc:docMk/>
            <pc:sldMk cId="1653520262" sldId="395"/>
            <ac:cxnSpMk id="11" creationId="{CE6CD333-3EB2-37A1-D469-C5B4C2458CCD}"/>
          </ac:cxnSpMkLst>
        </pc:cxnChg>
      </pc:sldChg>
      <pc:sldChg chg="addSp modSp new mod">
        <pc:chgData name="Weifeng Xu" userId="e7aed605-a3dd-4d5a-a692-a87037af107b" providerId="ADAL" clId="{658C8C5A-3DB8-48E5-B983-D1EE30FE18F8}" dt="2023-08-11T13:08:49.747" v="2515" actId="20577"/>
        <pc:sldMkLst>
          <pc:docMk/>
          <pc:sldMk cId="1289466484" sldId="396"/>
        </pc:sldMkLst>
        <pc:spChg chg="add mod">
          <ac:chgData name="Weifeng Xu" userId="e7aed605-a3dd-4d5a-a692-a87037af107b" providerId="ADAL" clId="{658C8C5A-3DB8-48E5-B983-D1EE30FE18F8}" dt="2023-08-11T13:07:37.566" v="2497"/>
          <ac:spMkLst>
            <pc:docMk/>
            <pc:sldMk cId="1289466484" sldId="396"/>
            <ac:spMk id="3" creationId="{E2F66DFD-FCBE-51EB-5526-19DC99BF56CE}"/>
          </ac:spMkLst>
        </pc:spChg>
        <pc:graphicFrameChg chg="add mod modGraphic">
          <ac:chgData name="Weifeng Xu" userId="e7aed605-a3dd-4d5a-a692-a87037af107b" providerId="ADAL" clId="{658C8C5A-3DB8-48E5-B983-D1EE30FE18F8}" dt="2023-08-11T13:08:49.747" v="2515" actId="20577"/>
          <ac:graphicFrameMkLst>
            <pc:docMk/>
            <pc:sldMk cId="1289466484" sldId="396"/>
            <ac:graphicFrameMk id="4" creationId="{481406FF-C709-FF72-FD8B-ACC85A7D3627}"/>
          </ac:graphicFrameMkLst>
        </pc:graphicFrameChg>
      </pc:sldChg>
      <pc:sldChg chg="addSp delSp modSp new mod">
        <pc:chgData name="Weifeng Xu" userId="e7aed605-a3dd-4d5a-a692-a87037af107b" providerId="ADAL" clId="{658C8C5A-3DB8-48E5-B983-D1EE30FE18F8}" dt="2023-08-13T21:32:42.375" v="5056" actId="1076"/>
        <pc:sldMkLst>
          <pc:docMk/>
          <pc:sldMk cId="2679764425" sldId="397"/>
        </pc:sldMkLst>
        <pc:spChg chg="mod">
          <ac:chgData name="Weifeng Xu" userId="e7aed605-a3dd-4d5a-a692-a87037af107b" providerId="ADAL" clId="{658C8C5A-3DB8-48E5-B983-D1EE30FE18F8}" dt="2023-08-13T13:34:04.559" v="4592" actId="20577"/>
          <ac:spMkLst>
            <pc:docMk/>
            <pc:sldMk cId="2679764425" sldId="397"/>
            <ac:spMk id="2" creationId="{055EDA1D-9600-B786-C098-17B4BDA19E01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4" creationId="{1CF8D8D2-1FF1-7B3A-C611-DBB96C17F1CD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5" creationId="{9B8C3DAE-0ADF-BE4D-C273-6DFB945C9A09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" creationId="{544BE317-4C8E-447D-5FC5-8F27D1140A26}"/>
          </ac:spMkLst>
        </pc:spChg>
        <pc:spChg chg="add del mod">
          <ac:chgData name="Weifeng Xu" userId="e7aed605-a3dd-4d5a-a692-a87037af107b" providerId="ADAL" clId="{658C8C5A-3DB8-48E5-B983-D1EE30FE18F8}" dt="2023-08-11T13:24:25.674" v="2654" actId="478"/>
          <ac:spMkLst>
            <pc:docMk/>
            <pc:sldMk cId="2679764425" sldId="397"/>
            <ac:spMk id="7" creationId="{BE79CE66-6D72-B2EC-6E88-ECF8A2118EC0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8" creationId="{F4941BE2-CE43-020C-4239-0AC079071607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10" creationId="{83CDEB50-6D06-5D83-74FD-2666EDA7FAD0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11" creationId="{D430CAAB-2E18-06F0-FA9F-64556FB1CB41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59" creationId="{21C1225A-48F6-7CE0-E64A-8659847A958D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3" creationId="{8ABCA24F-240E-A518-BAC7-2A805B29CA4B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5" creationId="{852CA2BA-9BFA-CF9D-3CF9-880383F6986A}"/>
          </ac:spMkLst>
        </pc:spChg>
        <pc:grpChg chg="del mod">
          <ac:chgData name="Weifeng Xu" userId="e7aed605-a3dd-4d5a-a692-a87037af107b" providerId="ADAL" clId="{658C8C5A-3DB8-48E5-B983-D1EE30FE18F8}" dt="2023-08-11T13:24:58.877" v="2687"/>
          <ac:grpSpMkLst>
            <pc:docMk/>
            <pc:sldMk cId="2679764425" sldId="397"/>
            <ac:grpSpMk id="14" creationId="{095ECE0F-4F0A-D2B3-4992-10867BF78D7A}"/>
          </ac:grpSpMkLst>
        </pc:grpChg>
        <pc:grpChg chg="del mod">
          <ac:chgData name="Weifeng Xu" userId="e7aed605-a3dd-4d5a-a692-a87037af107b" providerId="ADAL" clId="{658C8C5A-3DB8-48E5-B983-D1EE30FE18F8}" dt="2023-08-11T13:30:28.206" v="2779" actId="478"/>
          <ac:grpSpMkLst>
            <pc:docMk/>
            <pc:sldMk cId="2679764425" sldId="397"/>
            <ac:grpSpMk id="15" creationId="{F9276ACE-BFEE-CD8E-930E-2A6A1F497426}"/>
          </ac:grpSpMkLst>
        </pc:grpChg>
        <pc:grpChg chg="mod">
          <ac:chgData name="Weifeng Xu" userId="e7aed605-a3dd-4d5a-a692-a87037af107b" providerId="ADAL" clId="{658C8C5A-3DB8-48E5-B983-D1EE30FE18F8}" dt="2023-08-11T13:24:41.707" v="2666"/>
          <ac:grpSpMkLst>
            <pc:docMk/>
            <pc:sldMk cId="2679764425" sldId="397"/>
            <ac:grpSpMk id="20" creationId="{20016627-E65C-A8B6-631C-DABF9B7EAC3D}"/>
          </ac:grpSpMkLst>
        </pc:grpChg>
        <pc:grpChg chg="del mod">
          <ac:chgData name="Weifeng Xu" userId="e7aed605-a3dd-4d5a-a692-a87037af107b" providerId="ADAL" clId="{658C8C5A-3DB8-48E5-B983-D1EE30FE18F8}" dt="2023-08-11T13:24:52.816" v="2681"/>
          <ac:grpSpMkLst>
            <pc:docMk/>
            <pc:sldMk cId="2679764425" sldId="397"/>
            <ac:grpSpMk id="23" creationId="{76AD7CB5-3AAD-AB49-1840-E5118638CA3A}"/>
          </ac:grpSpMkLst>
        </pc:grpChg>
        <pc:grpChg chg="del mod">
          <ac:chgData name="Weifeng Xu" userId="e7aed605-a3dd-4d5a-a692-a87037af107b" providerId="ADAL" clId="{658C8C5A-3DB8-48E5-B983-D1EE30FE18F8}" dt="2023-08-11T13:30:30.336" v="2781" actId="478"/>
          <ac:grpSpMkLst>
            <pc:docMk/>
            <pc:sldMk cId="2679764425" sldId="397"/>
            <ac:grpSpMk id="34" creationId="{6EF5A36E-2F7D-600B-DE35-51B5621B3FE5}"/>
          </ac:grpSpMkLst>
        </pc:grpChg>
        <pc:grpChg chg="del mod">
          <ac:chgData name="Weifeng Xu" userId="e7aed605-a3dd-4d5a-a692-a87037af107b" providerId="ADAL" clId="{658C8C5A-3DB8-48E5-B983-D1EE30FE18F8}" dt="2023-08-11T13:30:27.319" v="2778" actId="478"/>
          <ac:grpSpMkLst>
            <pc:docMk/>
            <pc:sldMk cId="2679764425" sldId="397"/>
            <ac:grpSpMk id="35" creationId="{6AD9D831-408F-9079-5AE5-97F8A746CC2A}"/>
          </ac:grpSpMkLst>
        </pc:grpChg>
        <pc:grpChg chg="del mod">
          <ac:chgData name="Weifeng Xu" userId="e7aed605-a3dd-4d5a-a692-a87037af107b" providerId="ADAL" clId="{658C8C5A-3DB8-48E5-B983-D1EE30FE18F8}" dt="2023-08-11T13:25:29.308" v="2697"/>
          <ac:grpSpMkLst>
            <pc:docMk/>
            <pc:sldMk cId="2679764425" sldId="397"/>
            <ac:grpSpMk id="41" creationId="{02602A89-17D7-747C-C86E-BBCF1273F5B5}"/>
          </ac:grpSpMkLst>
        </pc:grpChg>
        <pc:grpChg chg="del mod">
          <ac:chgData name="Weifeng Xu" userId="e7aed605-a3dd-4d5a-a692-a87037af107b" providerId="ADAL" clId="{658C8C5A-3DB8-48E5-B983-D1EE30FE18F8}" dt="2023-08-11T13:25:29.308" v="2697"/>
          <ac:grpSpMkLst>
            <pc:docMk/>
            <pc:sldMk cId="2679764425" sldId="397"/>
            <ac:grpSpMk id="42" creationId="{9B75ABAF-385D-7238-0FA7-97728E0E8A96}"/>
          </ac:grpSpMkLst>
        </pc:grpChg>
        <pc:grpChg chg="del mod">
          <ac:chgData name="Weifeng Xu" userId="e7aed605-a3dd-4d5a-a692-a87037af107b" providerId="ADAL" clId="{658C8C5A-3DB8-48E5-B983-D1EE30FE18F8}" dt="2023-08-11T13:25:36.657" v="2703"/>
          <ac:grpSpMkLst>
            <pc:docMk/>
            <pc:sldMk cId="2679764425" sldId="397"/>
            <ac:grpSpMk id="52" creationId="{A61AD405-BD19-246A-6A3B-0C27E8BE7E4A}"/>
          </ac:grpSpMkLst>
        </pc:grpChg>
        <pc:grpChg chg="del mod">
          <ac:chgData name="Weifeng Xu" userId="e7aed605-a3dd-4d5a-a692-a87037af107b" providerId="ADAL" clId="{658C8C5A-3DB8-48E5-B983-D1EE30FE18F8}" dt="2023-08-11T13:30:32.756" v="2782" actId="478"/>
          <ac:grpSpMkLst>
            <pc:docMk/>
            <pc:sldMk cId="2679764425" sldId="397"/>
            <ac:grpSpMk id="58" creationId="{0732F337-0351-C630-794C-2696CBEC1C9A}"/>
          </ac:grpSpMkLst>
        </pc:grpChg>
        <pc:graphicFrameChg chg="add del mod modGraphic">
          <ac:chgData name="Weifeng Xu" userId="e7aed605-a3dd-4d5a-a692-a87037af107b" providerId="ADAL" clId="{658C8C5A-3DB8-48E5-B983-D1EE30FE18F8}" dt="2023-08-12T19:06:00.081" v="3872" actId="478"/>
          <ac:graphicFrameMkLst>
            <pc:docMk/>
            <pc:sldMk cId="2679764425" sldId="397"/>
            <ac:graphicFrameMk id="6" creationId="{E02A0607-E481-C0FB-028E-819B5E3591C7}"/>
          </ac:graphicFrameMkLst>
        </pc:graphicFrameChg>
        <pc:picChg chg="add del mod modCrop">
          <ac:chgData name="Weifeng Xu" userId="e7aed605-a3dd-4d5a-a692-a87037af107b" providerId="ADAL" clId="{658C8C5A-3DB8-48E5-B983-D1EE30FE18F8}" dt="2023-08-13T13:53:21.499" v="4596" actId="478"/>
          <ac:picMkLst>
            <pc:docMk/>
            <pc:sldMk cId="2679764425" sldId="397"/>
            <ac:picMk id="12" creationId="{BA3F0670-077E-A8D2-5C69-F94036CCEB27}"/>
          </ac:picMkLst>
        </pc:picChg>
        <pc:picChg chg="add del mod">
          <ac:chgData name="Weifeng Xu" userId="e7aed605-a3dd-4d5a-a692-a87037af107b" providerId="ADAL" clId="{658C8C5A-3DB8-48E5-B983-D1EE30FE18F8}" dt="2023-08-13T13:53:43.307" v="4600" actId="478"/>
          <ac:picMkLst>
            <pc:docMk/>
            <pc:sldMk cId="2679764425" sldId="397"/>
            <ac:picMk id="14" creationId="{6C956856-BABA-7068-16EE-327F91E7F1E5}"/>
          </ac:picMkLst>
        </pc:picChg>
        <pc:picChg chg="add del mod">
          <ac:chgData name="Weifeng Xu" userId="e7aed605-a3dd-4d5a-a692-a87037af107b" providerId="ADAL" clId="{658C8C5A-3DB8-48E5-B983-D1EE30FE18F8}" dt="2023-08-13T14:19:21.911" v="4655" actId="478"/>
          <ac:picMkLst>
            <pc:docMk/>
            <pc:sldMk cId="2679764425" sldId="397"/>
            <ac:picMk id="16" creationId="{E2FBC9A0-A0FC-B461-1817-793DEBBE9425}"/>
          </ac:picMkLst>
        </pc:picChg>
        <pc:picChg chg="add del mod">
          <ac:chgData name="Weifeng Xu" userId="e7aed605-a3dd-4d5a-a692-a87037af107b" providerId="ADAL" clId="{658C8C5A-3DB8-48E5-B983-D1EE30FE18F8}" dt="2023-08-13T21:19:29.951" v="4884" actId="478"/>
          <ac:picMkLst>
            <pc:docMk/>
            <pc:sldMk cId="2679764425" sldId="397"/>
            <ac:picMk id="18" creationId="{648A6A86-FB70-31A1-38CC-26FF260EBEB1}"/>
          </ac:picMkLst>
        </pc:picChg>
        <pc:picChg chg="add mod">
          <ac:chgData name="Weifeng Xu" userId="e7aed605-a3dd-4d5a-a692-a87037af107b" providerId="ADAL" clId="{658C8C5A-3DB8-48E5-B983-D1EE30FE18F8}" dt="2023-08-13T21:32:42.375" v="5056" actId="1076"/>
          <ac:picMkLst>
            <pc:docMk/>
            <pc:sldMk cId="2679764425" sldId="397"/>
            <ac:picMk id="20" creationId="{8A76703D-CBB2-7577-C6D9-7B25CC9A3477}"/>
          </ac:picMkLst>
        </pc:picChg>
        <pc:inkChg chg="add del mod">
          <ac:chgData name="Weifeng Xu" userId="e7aed605-a3dd-4d5a-a692-a87037af107b" providerId="ADAL" clId="{658C8C5A-3DB8-48E5-B983-D1EE30FE18F8}" dt="2023-08-11T13:30:28.944" v="2780" actId="478"/>
          <ac:inkMkLst>
            <pc:docMk/>
            <pc:sldMk cId="2679764425" sldId="397"/>
            <ac:inkMk id="8" creationId="{B68F7BAD-C150-290D-EB4D-446595A84A66}"/>
          </ac:inkMkLst>
        </pc:inkChg>
        <pc:inkChg chg="add del mod">
          <ac:chgData name="Weifeng Xu" userId="e7aed605-a3dd-4d5a-a692-a87037af107b" providerId="ADAL" clId="{658C8C5A-3DB8-48E5-B983-D1EE30FE18F8}" dt="2023-08-11T13:30:32.756" v="2782" actId="478"/>
          <ac:inkMkLst>
            <pc:docMk/>
            <pc:sldMk cId="2679764425" sldId="397"/>
            <ac:inkMk id="9" creationId="{897AB670-3DA4-110D-FA42-F7A3172DA0A3}"/>
          </ac:inkMkLst>
        </pc:inkChg>
        <pc:inkChg chg="add mod">
          <ac:chgData name="Weifeng Xu" userId="e7aed605-a3dd-4d5a-a692-a87037af107b" providerId="ADAL" clId="{658C8C5A-3DB8-48E5-B983-D1EE30FE18F8}" dt="2023-08-11T13:24:35.606" v="2659"/>
          <ac:inkMkLst>
            <pc:docMk/>
            <pc:sldMk cId="2679764425" sldId="397"/>
            <ac:inkMk id="10" creationId="{1DE067AB-347A-B3A8-B0B6-5653BC0F1F2A}"/>
          </ac:inkMkLst>
        </pc:inkChg>
        <pc:inkChg chg="add mod">
          <ac:chgData name="Weifeng Xu" userId="e7aed605-a3dd-4d5a-a692-a87037af107b" providerId="ADAL" clId="{658C8C5A-3DB8-48E5-B983-D1EE30FE18F8}" dt="2023-08-11T13:24:35.606" v="2659"/>
          <ac:inkMkLst>
            <pc:docMk/>
            <pc:sldMk cId="2679764425" sldId="397"/>
            <ac:inkMk id="11" creationId="{C3E2E126-2EAC-B66F-00F9-63C3BAE15A43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12" creationId="{7A2D9A88-6F84-184B-BD99-9C1C907450B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13" creationId="{3D3DDB15-C7BD-C957-D458-2CE1306BB0E5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16" creationId="{1A010609-B899-FBBA-14C3-57F9017E048F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17" creationId="{868F24DF-A6EE-8A50-EB32-EFBE688E7AB4}"/>
          </ac:inkMkLst>
        </pc:inkChg>
        <pc:inkChg chg="add del mod">
          <ac:chgData name="Weifeng Xu" userId="e7aed605-a3dd-4d5a-a692-a87037af107b" providerId="ADAL" clId="{658C8C5A-3DB8-48E5-B983-D1EE30FE18F8}" dt="2023-08-11T13:24:41.946" v="2667" actId="9405"/>
          <ac:inkMkLst>
            <pc:docMk/>
            <pc:sldMk cId="2679764425" sldId="397"/>
            <ac:inkMk id="18" creationId="{70A4A62D-F0EF-B4BE-A196-3D95C550212F}"/>
          </ac:inkMkLst>
        </pc:inkChg>
        <pc:inkChg chg="add del mod">
          <ac:chgData name="Weifeng Xu" userId="e7aed605-a3dd-4d5a-a692-a87037af107b" providerId="ADAL" clId="{658C8C5A-3DB8-48E5-B983-D1EE30FE18F8}" dt="2023-08-11T13:24:41.707" v="2666"/>
          <ac:inkMkLst>
            <pc:docMk/>
            <pc:sldMk cId="2679764425" sldId="397"/>
            <ac:inkMk id="19" creationId="{EED5F04C-4686-C9C6-0055-A03F24E5D15D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1" creationId="{B038B531-0E46-07E8-F45E-DC22F97BE810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2" creationId="{3CD100C1-97DF-D393-4235-B62CEC618179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4" creationId="{71F23F04-F433-43BA-3A7E-BEBEF923919C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5" creationId="{69833BCB-D4B8-F636-46CA-F33B2530A2B0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6" creationId="{28BBD212-CA72-079D-21E8-0FF306219F2F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7" creationId="{D128C9CA-D4F7-6890-604C-6E6376D2ADB9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8" creationId="{31C3FA52-48AA-59B7-CE2A-F7B9AE617E97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9" creationId="{2258F9FA-3409-5316-F2A3-00ED9B636411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0" creationId="{33E8DE25-068B-4E81-8769-4C00410E38DA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1" creationId="{C9361758-02F6-F32B-686B-D6DF9DFE3B88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2" creationId="{5F6FCC9E-0B9B-47CC-590B-0AE5A50EE6D8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3" creationId="{B5706F27-20B6-2E00-9A14-54BA699896A2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6" creationId="{2F7C56F8-8202-64D2-AA46-3FBAE36423D1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7" creationId="{9F21DBA6-6657-1691-C573-73826B713DDC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8" creationId="{A412E3E3-862C-D031-7320-E12FAF5C8E5F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9" creationId="{79A102AE-2167-5925-FA33-1498C2B1B5D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0" creationId="{2A357D73-AD0D-7F66-8A82-F8DB172C7064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3" creationId="{820E137E-0F77-4287-816B-58632B61DAF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4" creationId="{6162C80E-34BF-DD76-77F2-F05AD9FECD40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5" creationId="{7732A8BE-1E60-6EF6-B777-852C0D3B8107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6" creationId="{116E572E-F064-198C-B41E-7D124D586B49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7" creationId="{702EE266-3F18-2B61-6937-852BAB975FAC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8" creationId="{61DDD0D7-EC66-5E3B-70F2-F2FE4CBD11A1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9" creationId="{022EFE31-76A9-2686-55D6-655070A9F28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0" creationId="{55D67A44-1FE0-958F-46B4-4E01FF8E56A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1" creationId="{DAB1704A-A0FB-6FEB-A6E8-6A5BB540A47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3" creationId="{B2519427-841D-8859-53FF-AF1BBD924D97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4" creationId="{2A2B26B0-F420-CDA9-6128-2B17C3EBCFE2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5" creationId="{F180E133-E8B5-0419-67C2-FA8F0D9AEA3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6" creationId="{CF4C9703-BD89-C68D-EDD2-50A8D639337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7" creationId="{BDF9C9EA-B3C1-C374-5716-ABF2D5C8FEE9}"/>
          </ac:inkMkLst>
        </pc:ink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1" creationId="{D2AF42C6-D597-A270-C19A-D17B1D45842B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3" creationId="{52A82ABC-D6F4-FE70-55E8-00715B8B8996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5" creationId="{ED3EEFDB-D891-A273-CBE4-811BAA5D4012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7" creationId="{9E21FF01-6A82-BF17-2827-7DBD5BC1A666}"/>
          </ac:cxnSpMkLst>
        </pc:cxnChg>
        <pc:cxnChg chg="add del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72" creationId="{6D967BA7-9461-8C82-E8F1-2E5076B06089}"/>
          </ac:cxnSpMkLst>
        </pc:cxnChg>
      </pc:sldChg>
      <pc:sldChg chg="addSp delSp modSp new mod">
        <pc:chgData name="Weifeng Xu" userId="e7aed605-a3dd-4d5a-a692-a87037af107b" providerId="ADAL" clId="{658C8C5A-3DB8-48E5-B983-D1EE30FE18F8}" dt="2023-08-13T21:20:12.362" v="4893" actId="14100"/>
        <pc:sldMkLst>
          <pc:docMk/>
          <pc:sldMk cId="1689962745" sldId="398"/>
        </pc:sldMkLst>
        <pc:spChg chg="mod">
          <ac:chgData name="Weifeng Xu" userId="e7aed605-a3dd-4d5a-a692-a87037af107b" providerId="ADAL" clId="{658C8C5A-3DB8-48E5-B983-D1EE30FE18F8}" dt="2023-08-13T13:34:14.623" v="4595" actId="20577"/>
          <ac:spMkLst>
            <pc:docMk/>
            <pc:sldMk cId="1689962745" sldId="398"/>
            <ac:spMk id="2" creationId="{4FE9CF6B-DB92-5AC9-530C-E37BE39D7715}"/>
          </ac:spMkLst>
        </pc:spChg>
        <pc:spChg chg="add del mod">
          <ac:chgData name="Weifeng Xu" userId="e7aed605-a3dd-4d5a-a692-a87037af107b" providerId="ADAL" clId="{658C8C5A-3DB8-48E5-B983-D1EE30FE18F8}" dt="2023-08-12T19:17:41.964" v="3895" actId="478"/>
          <ac:spMkLst>
            <pc:docMk/>
            <pc:sldMk cId="1689962745" sldId="398"/>
            <ac:spMk id="5" creationId="{F57FC00A-72A9-BD7E-3069-3A8BA61E455C}"/>
          </ac:spMkLst>
        </pc:spChg>
        <pc:spChg chg="add mod">
          <ac:chgData name="Weifeng Xu" userId="e7aed605-a3dd-4d5a-a692-a87037af107b" providerId="ADAL" clId="{658C8C5A-3DB8-48E5-B983-D1EE30FE18F8}" dt="2023-08-12T19:26:39.378" v="3968" actId="208"/>
          <ac:spMkLst>
            <pc:docMk/>
            <pc:sldMk cId="1689962745" sldId="398"/>
            <ac:spMk id="10" creationId="{36436865-8298-4DC1-3BB4-DD35373C594C}"/>
          </ac:spMkLst>
        </pc:spChg>
        <pc:spChg chg="add mod">
          <ac:chgData name="Weifeng Xu" userId="e7aed605-a3dd-4d5a-a692-a87037af107b" providerId="ADAL" clId="{658C8C5A-3DB8-48E5-B983-D1EE30FE18F8}" dt="2023-08-12T19:27:23.580" v="3974" actId="1076"/>
          <ac:spMkLst>
            <pc:docMk/>
            <pc:sldMk cId="1689962745" sldId="398"/>
            <ac:spMk id="11" creationId="{D892D5EC-04D3-1A85-BB9C-A0E9A552009B}"/>
          </ac:spMkLst>
        </pc:spChg>
        <pc:spChg chg="add mod">
          <ac:chgData name="Weifeng Xu" userId="e7aed605-a3dd-4d5a-a692-a87037af107b" providerId="ADAL" clId="{658C8C5A-3DB8-48E5-B983-D1EE30FE18F8}" dt="2023-08-12T19:28:15.213" v="3986" actId="1076"/>
          <ac:spMkLst>
            <pc:docMk/>
            <pc:sldMk cId="1689962745" sldId="398"/>
            <ac:spMk id="12" creationId="{127654CA-4AC5-0C06-8762-93FA17194EE7}"/>
          </ac:spMkLst>
        </pc:spChg>
        <pc:spChg chg="add mod">
          <ac:chgData name="Weifeng Xu" userId="e7aed605-a3dd-4d5a-a692-a87037af107b" providerId="ADAL" clId="{658C8C5A-3DB8-48E5-B983-D1EE30FE18F8}" dt="2023-08-12T19:28:11.090" v="3985" actId="1076"/>
          <ac:spMkLst>
            <pc:docMk/>
            <pc:sldMk cId="1689962745" sldId="398"/>
            <ac:spMk id="13" creationId="{D5646CE9-7D64-799E-62D6-0BB4EF2277BB}"/>
          </ac:spMkLst>
        </pc:spChg>
        <pc:picChg chg="add del mod">
          <ac:chgData name="Weifeng Xu" userId="e7aed605-a3dd-4d5a-a692-a87037af107b" providerId="ADAL" clId="{658C8C5A-3DB8-48E5-B983-D1EE30FE18F8}" dt="2023-08-12T13:23:43.137" v="3189" actId="478"/>
          <ac:picMkLst>
            <pc:docMk/>
            <pc:sldMk cId="1689962745" sldId="398"/>
            <ac:picMk id="4" creationId="{7AC65E6C-79FE-D397-1169-AE50338E4C99}"/>
          </ac:picMkLst>
        </pc:picChg>
        <pc:picChg chg="add del mod">
          <ac:chgData name="Weifeng Xu" userId="e7aed605-a3dd-4d5a-a692-a87037af107b" providerId="ADAL" clId="{658C8C5A-3DB8-48E5-B983-D1EE30FE18F8}" dt="2023-08-12T19:12:47.521" v="3889" actId="478"/>
          <ac:picMkLst>
            <pc:docMk/>
            <pc:sldMk cId="1689962745" sldId="398"/>
            <ac:picMk id="6" creationId="{1D4D2609-DDBB-B486-812D-B2A0A2533AEF}"/>
          </ac:picMkLst>
        </pc:picChg>
        <pc:picChg chg="add del mod modCrop">
          <ac:chgData name="Weifeng Xu" userId="e7aed605-a3dd-4d5a-a692-a87037af107b" providerId="ADAL" clId="{658C8C5A-3DB8-48E5-B983-D1EE30FE18F8}" dt="2023-08-13T13:54:58.578" v="4605" actId="478"/>
          <ac:picMkLst>
            <pc:docMk/>
            <pc:sldMk cId="1689962745" sldId="398"/>
            <ac:picMk id="7" creationId="{67BDA3AA-462D-19E8-DC22-DC95D2A8A203}"/>
          </ac:picMkLst>
        </pc:picChg>
        <pc:picChg chg="add del mod modCrop">
          <ac:chgData name="Weifeng Xu" userId="e7aed605-a3dd-4d5a-a692-a87037af107b" providerId="ADAL" clId="{658C8C5A-3DB8-48E5-B983-D1EE30FE18F8}" dt="2023-08-12T19:19:33.658" v="3913" actId="478"/>
          <ac:picMkLst>
            <pc:docMk/>
            <pc:sldMk cId="1689962745" sldId="398"/>
            <ac:picMk id="8" creationId="{3D4947E0-C400-1C3B-2683-8C3908526F29}"/>
          </ac:picMkLst>
        </pc:picChg>
        <pc:picChg chg="add del mod modCrop">
          <ac:chgData name="Weifeng Xu" userId="e7aed605-a3dd-4d5a-a692-a87037af107b" providerId="ADAL" clId="{658C8C5A-3DB8-48E5-B983-D1EE30FE18F8}" dt="2023-08-12T19:19:31.993" v="3912" actId="478"/>
          <ac:picMkLst>
            <pc:docMk/>
            <pc:sldMk cId="1689962745" sldId="398"/>
            <ac:picMk id="9" creationId="{87F33D38-0479-8F95-9928-C7A2919D0B62}"/>
          </ac:picMkLst>
        </pc:picChg>
        <pc:picChg chg="add del mod modCrop">
          <ac:chgData name="Weifeng Xu" userId="e7aed605-a3dd-4d5a-a692-a87037af107b" providerId="ADAL" clId="{658C8C5A-3DB8-48E5-B983-D1EE30FE18F8}" dt="2023-08-13T14:19:32.047" v="4659" actId="478"/>
          <ac:picMkLst>
            <pc:docMk/>
            <pc:sldMk cId="1689962745" sldId="398"/>
            <ac:picMk id="14" creationId="{38BBA9FA-0BE4-CF4C-33CE-04AA9DC5ADCB}"/>
          </ac:picMkLst>
        </pc:picChg>
        <pc:picChg chg="add del mod modCrop">
          <ac:chgData name="Weifeng Xu" userId="e7aed605-a3dd-4d5a-a692-a87037af107b" providerId="ADAL" clId="{658C8C5A-3DB8-48E5-B983-D1EE30FE18F8}" dt="2023-08-13T21:19:43.400" v="4887" actId="478"/>
          <ac:picMkLst>
            <pc:docMk/>
            <pc:sldMk cId="1689962745" sldId="398"/>
            <ac:picMk id="16" creationId="{35152064-1531-2AD4-78B4-8625DD6107E3}"/>
          </ac:picMkLst>
        </pc:picChg>
        <pc:picChg chg="add mod modCrop">
          <ac:chgData name="Weifeng Xu" userId="e7aed605-a3dd-4d5a-a692-a87037af107b" providerId="ADAL" clId="{658C8C5A-3DB8-48E5-B983-D1EE30FE18F8}" dt="2023-08-13T21:20:12.362" v="4893" actId="14100"/>
          <ac:picMkLst>
            <pc:docMk/>
            <pc:sldMk cId="1689962745" sldId="398"/>
            <ac:picMk id="18" creationId="{B477C764-2CB7-1134-2804-871CD5955A6E}"/>
          </ac:picMkLst>
        </pc:picChg>
      </pc:sldChg>
      <pc:sldChg chg="modSp new del mod">
        <pc:chgData name="Weifeng Xu" userId="e7aed605-a3dd-4d5a-a692-a87037af107b" providerId="ADAL" clId="{658C8C5A-3DB8-48E5-B983-D1EE30FE18F8}" dt="2023-08-11T13:41:27.229" v="2975" actId="680"/>
        <pc:sldMkLst>
          <pc:docMk/>
          <pc:sldMk cId="913553252" sldId="399"/>
        </pc:sldMkLst>
        <pc:spChg chg="mod">
          <ac:chgData name="Weifeng Xu" userId="e7aed605-a3dd-4d5a-a692-a87037af107b" providerId="ADAL" clId="{658C8C5A-3DB8-48E5-B983-D1EE30FE18F8}" dt="2023-08-11T13:41:26.708" v="2974" actId="20577"/>
          <ac:spMkLst>
            <pc:docMk/>
            <pc:sldMk cId="913553252" sldId="399"/>
            <ac:spMk id="2" creationId="{7FB6B410-6ECF-9719-A7F5-26B9C4E620A9}"/>
          </ac:spMkLst>
        </pc:spChg>
      </pc:sldChg>
      <pc:sldChg chg="modSp new mod">
        <pc:chgData name="Weifeng Xu" userId="e7aed605-a3dd-4d5a-a692-a87037af107b" providerId="ADAL" clId="{658C8C5A-3DB8-48E5-B983-D1EE30FE18F8}" dt="2023-08-11T13:46:47.455" v="3146" actId="20577"/>
        <pc:sldMkLst>
          <pc:docMk/>
          <pc:sldMk cId="1292049008" sldId="399"/>
        </pc:sldMkLst>
        <pc:spChg chg="mod">
          <ac:chgData name="Weifeng Xu" userId="e7aed605-a3dd-4d5a-a692-a87037af107b" providerId="ADAL" clId="{658C8C5A-3DB8-48E5-B983-D1EE30FE18F8}" dt="2023-08-11T13:44:29.785" v="3102" actId="20577"/>
          <ac:spMkLst>
            <pc:docMk/>
            <pc:sldMk cId="1292049008" sldId="399"/>
            <ac:spMk id="2" creationId="{40D149B2-080D-71EC-056B-8CA125C8856D}"/>
          </ac:spMkLst>
        </pc:spChg>
        <pc:spChg chg="mod">
          <ac:chgData name="Weifeng Xu" userId="e7aed605-a3dd-4d5a-a692-a87037af107b" providerId="ADAL" clId="{658C8C5A-3DB8-48E5-B983-D1EE30FE18F8}" dt="2023-08-11T13:46:47.455" v="3146" actId="20577"/>
          <ac:spMkLst>
            <pc:docMk/>
            <pc:sldMk cId="1292049008" sldId="399"/>
            <ac:spMk id="3" creationId="{7182E38A-B811-003E-4E86-024F98F15196}"/>
          </ac:spMkLst>
        </pc:spChg>
      </pc:sldChg>
      <pc:sldChg chg="modSp new mod">
        <pc:chgData name="Weifeng Xu" userId="e7aed605-a3dd-4d5a-a692-a87037af107b" providerId="ADAL" clId="{658C8C5A-3DB8-48E5-B983-D1EE30FE18F8}" dt="2023-08-11T13:47:36.311" v="3179" actId="20577"/>
        <pc:sldMkLst>
          <pc:docMk/>
          <pc:sldMk cId="1144685011" sldId="400"/>
        </pc:sldMkLst>
        <pc:spChg chg="mod">
          <ac:chgData name="Weifeng Xu" userId="e7aed605-a3dd-4d5a-a692-a87037af107b" providerId="ADAL" clId="{658C8C5A-3DB8-48E5-B983-D1EE30FE18F8}" dt="2023-08-11T13:47:29.223" v="3176" actId="20577"/>
          <ac:spMkLst>
            <pc:docMk/>
            <pc:sldMk cId="1144685011" sldId="400"/>
            <ac:spMk id="2" creationId="{77ED0247-4443-AC5C-FB77-1A6FAB3C6A28}"/>
          </ac:spMkLst>
        </pc:spChg>
        <pc:spChg chg="mod">
          <ac:chgData name="Weifeng Xu" userId="e7aed605-a3dd-4d5a-a692-a87037af107b" providerId="ADAL" clId="{658C8C5A-3DB8-48E5-B983-D1EE30FE18F8}" dt="2023-08-11T13:47:36.311" v="3179" actId="20577"/>
          <ac:spMkLst>
            <pc:docMk/>
            <pc:sldMk cId="1144685011" sldId="400"/>
            <ac:spMk id="3" creationId="{5927A6A4-6BE0-5986-AE4F-2442C95C1531}"/>
          </ac:spMkLst>
        </pc:spChg>
      </pc:sldChg>
      <pc:sldChg chg="new">
        <pc:chgData name="Weifeng Xu" userId="e7aed605-a3dd-4d5a-a692-a87037af107b" providerId="ADAL" clId="{658C8C5A-3DB8-48E5-B983-D1EE30FE18F8}" dt="2023-08-11T13:44:20.753" v="3088" actId="680"/>
        <pc:sldMkLst>
          <pc:docMk/>
          <pc:sldMk cId="2537228402" sldId="401"/>
        </pc:sldMkLst>
      </pc:sldChg>
      <pc:sldChg chg="addSp delSp modSp new mod modClrScheme chgLayout">
        <pc:chgData name="Weifeng Xu" userId="e7aed605-a3dd-4d5a-a692-a87037af107b" providerId="ADAL" clId="{658C8C5A-3DB8-48E5-B983-D1EE30FE18F8}" dt="2023-08-11T13:47:19.175" v="3159" actId="20577"/>
        <pc:sldMkLst>
          <pc:docMk/>
          <pc:sldMk cId="1299058794" sldId="402"/>
        </pc:sldMkLst>
        <pc:spChg chg="del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2" creationId="{D2176DB6-63DC-82B4-B4BD-5819720FC47A}"/>
          </ac:spMkLst>
        </pc:spChg>
        <pc:spChg chg="del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3" creationId="{27EF1A21-0C22-3E4F-A4CB-38F5F718AE92}"/>
          </ac:spMkLst>
        </pc:spChg>
        <pc:spChg chg="add mod ord">
          <ac:chgData name="Weifeng Xu" userId="e7aed605-a3dd-4d5a-a692-a87037af107b" providerId="ADAL" clId="{658C8C5A-3DB8-48E5-B983-D1EE30FE18F8}" dt="2023-08-11T13:47:19.175" v="3159" actId="20577"/>
          <ac:spMkLst>
            <pc:docMk/>
            <pc:sldMk cId="1299058794" sldId="402"/>
            <ac:spMk id="4" creationId="{EA6E79D9-DE2E-7347-A8DA-9305240DC34C}"/>
          </ac:spMkLst>
        </pc:spChg>
        <pc:spChg chg="add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5" creationId="{B290D286-8578-D21F-375F-0AEB5476F359}"/>
          </ac:spMkLst>
        </pc:spChg>
      </pc:sldChg>
      <pc:sldChg chg="addSp delSp modSp new mod ord modClrScheme chgLayout">
        <pc:chgData name="Weifeng Xu" userId="e7aed605-a3dd-4d5a-a692-a87037af107b" providerId="ADAL" clId="{658C8C5A-3DB8-48E5-B983-D1EE30FE18F8}" dt="2023-08-13T13:33:57.495" v="4589" actId="20577"/>
        <pc:sldMkLst>
          <pc:docMk/>
          <pc:sldMk cId="679643065" sldId="403"/>
        </pc:sldMkLst>
        <pc:spChg chg="mod ord">
          <ac:chgData name="Weifeng Xu" userId="e7aed605-a3dd-4d5a-a692-a87037af107b" providerId="ADAL" clId="{658C8C5A-3DB8-48E5-B983-D1EE30FE18F8}" dt="2023-08-13T13:33:57.495" v="4589" actId="20577"/>
          <ac:spMkLst>
            <pc:docMk/>
            <pc:sldMk cId="679643065" sldId="403"/>
            <ac:spMk id="2" creationId="{65FB9E17-23F6-4B96-5D74-6C80B8DDC940}"/>
          </ac:spMkLst>
        </pc:spChg>
        <pc:spChg chg="add del mod">
          <ac:chgData name="Weifeng Xu" userId="e7aed605-a3dd-4d5a-a692-a87037af107b" providerId="ADAL" clId="{658C8C5A-3DB8-48E5-B983-D1EE30FE18F8}" dt="2023-08-12T15:11:55.515" v="3727" actId="478"/>
          <ac:spMkLst>
            <pc:docMk/>
            <pc:sldMk cId="679643065" sldId="403"/>
            <ac:spMk id="3" creationId="{ED113DD7-5335-788E-B989-E65C01ADD228}"/>
          </ac:spMkLst>
        </pc:spChg>
        <pc:spChg chg="add del mod">
          <ac:chgData name="Weifeng Xu" userId="e7aed605-a3dd-4d5a-a692-a87037af107b" providerId="ADAL" clId="{658C8C5A-3DB8-48E5-B983-D1EE30FE18F8}" dt="2023-08-12T14:49:10.161" v="3662"/>
          <ac:spMkLst>
            <pc:docMk/>
            <pc:sldMk cId="679643065" sldId="403"/>
            <ac:spMk id="4" creationId="{50C252C0-81D5-5D3F-3807-26A0A26AFB8B}"/>
          </ac:spMkLst>
        </pc:spChg>
        <pc:spChg chg="add del mod">
          <ac:chgData name="Weifeng Xu" userId="e7aed605-a3dd-4d5a-a692-a87037af107b" providerId="ADAL" clId="{658C8C5A-3DB8-48E5-B983-D1EE30FE18F8}" dt="2023-08-12T14:49:10.161" v="3662"/>
          <ac:spMkLst>
            <pc:docMk/>
            <pc:sldMk cId="679643065" sldId="403"/>
            <ac:spMk id="6" creationId="{9464D8C4-7E26-CB3A-AD0E-702239D324E5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12" creationId="{F26C5A24-0067-0D9D-B9FF-1632AB2F9C1F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14" creationId="{CA5050F5-809E-792A-A84F-3C846C6268DF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20" creationId="{DB583DAA-971C-F964-C0BA-B2B7B73A5F91}"/>
          </ac:spMkLst>
        </pc:spChg>
        <pc:spChg chg="add del mod">
          <ac:chgData name="Weifeng Xu" userId="e7aed605-a3dd-4d5a-a692-a87037af107b" providerId="ADAL" clId="{658C8C5A-3DB8-48E5-B983-D1EE30FE18F8}" dt="2023-08-12T15:11:55.515" v="3727" actId="478"/>
          <ac:spMkLst>
            <pc:docMk/>
            <pc:sldMk cId="679643065" sldId="403"/>
            <ac:spMk id="27" creationId="{3FDD1CC6-3C74-0D80-BEA9-261150E6CCCC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28" creationId="{3FC19C1A-EF3B-7245-9C85-A43244AAA308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0" creationId="{03D2646B-4541-2F52-BAD7-AD974D71DE34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1" creationId="{9014077E-C607-7A1A-5129-F17CF8366882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2" creationId="{AC51A6D4-8FC4-34CB-3CE7-FD6ED8585341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3" creationId="{A38BD2FB-B2AD-3EB3-D708-6197842D0274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4" creationId="{BFD19D47-A87E-C3D5-9F3B-5214EA807466}"/>
          </ac:spMkLst>
        </pc:spChg>
        <pc:graphicFrameChg chg="add del mod">
          <ac:chgData name="Weifeng Xu" userId="e7aed605-a3dd-4d5a-a692-a87037af107b" providerId="ADAL" clId="{658C8C5A-3DB8-48E5-B983-D1EE30FE18F8}" dt="2023-08-12T14:49:10.161" v="3662"/>
          <ac:graphicFrameMkLst>
            <pc:docMk/>
            <pc:sldMk cId="679643065" sldId="403"/>
            <ac:graphicFrameMk id="5" creationId="{2D6EB1BA-567B-14BE-9213-52633714E092}"/>
          </ac:graphicFrameMkLst>
        </pc:graphicFrameChg>
        <pc:graphicFrameChg chg="add del mod modGraphic">
          <ac:chgData name="Weifeng Xu" userId="e7aed605-a3dd-4d5a-a692-a87037af107b" providerId="ADAL" clId="{658C8C5A-3DB8-48E5-B983-D1EE30FE18F8}" dt="2023-08-13T13:33:14.650" v="4581" actId="14734"/>
          <ac:graphicFrameMkLst>
            <pc:docMk/>
            <pc:sldMk cId="679643065" sldId="403"/>
            <ac:graphicFrameMk id="13" creationId="{0E90C5C5-DD0A-6C9F-1207-C1781C82AFBA}"/>
          </ac:graphicFrameMkLst>
        </pc:graphicFrameChg>
        <pc:graphicFrameChg chg="add del mod">
          <ac:chgData name="Weifeng Xu" userId="e7aed605-a3dd-4d5a-a692-a87037af107b" providerId="ADAL" clId="{658C8C5A-3DB8-48E5-B983-D1EE30FE18F8}" dt="2023-08-12T15:11:51.273" v="3724"/>
          <ac:graphicFrameMkLst>
            <pc:docMk/>
            <pc:sldMk cId="679643065" sldId="403"/>
            <ac:graphicFrameMk id="29" creationId="{953FD7FA-08EE-BC60-D3A5-61F8209B227A}"/>
          </ac:graphicFrameMkLst>
        </pc:graphicFrame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7" creationId="{F3260958-6A1A-3FFC-25ED-2E6F367D4CEE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8" creationId="{D00D5949-F0E1-D2FC-48FB-F1D7B2551044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9" creationId="{66F4072E-9013-954D-0DE8-D258D09A196F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10" creationId="{2F6B0CC4-9BF7-238A-D027-BEBE485885C1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11" creationId="{EAC4D177-4B57-E7C7-F650-7A441B3FEC51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5" creationId="{0CEC2998-8B47-3BCC-7345-65D4660E1B0A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6" creationId="{16131C25-D19C-9C1E-C0DE-3B7C2D8AD92A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7" creationId="{0487D48E-07B8-6FAB-5665-6692D4FA3EBB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8" creationId="{F4045F11-9485-139A-923C-AF3FEC2720A9}"/>
          </ac:cxnSpMkLst>
        </pc:cxnChg>
        <pc:cxnChg chg="add del mod">
          <ac:chgData name="Weifeng Xu" userId="e7aed605-a3dd-4d5a-a692-a87037af107b" providerId="ADAL" clId="{658C8C5A-3DB8-48E5-B983-D1EE30FE18F8}" dt="2023-08-13T13:33:18.052" v="4582" actId="14100"/>
          <ac:cxnSpMkLst>
            <pc:docMk/>
            <pc:sldMk cId="679643065" sldId="403"/>
            <ac:cxnSpMk id="19" creationId="{081DCC19-2F2C-85DB-CA44-55E5B1330708}"/>
          </ac:cxnSpMkLst>
        </pc:cxnChg>
      </pc:sldChg>
      <pc:sldChg chg="addSp delSp modSp add mod modClrScheme chgLayout">
        <pc:chgData name="Weifeng Xu" userId="e7aed605-a3dd-4d5a-a692-a87037af107b" providerId="ADAL" clId="{658C8C5A-3DB8-48E5-B983-D1EE30FE18F8}" dt="2023-08-13T14:16:50.318" v="4644" actId="1076"/>
        <pc:sldMkLst>
          <pc:docMk/>
          <pc:sldMk cId="3815877921" sldId="404"/>
        </pc:sldMkLst>
        <pc:spChg chg="mod ord">
          <ac:chgData name="Weifeng Xu" userId="e7aed605-a3dd-4d5a-a692-a87037af107b" providerId="ADAL" clId="{658C8C5A-3DB8-48E5-B983-D1EE30FE18F8}" dt="2023-08-13T13:31:21.970" v="4575" actId="20577"/>
          <ac:spMkLst>
            <pc:docMk/>
            <pc:sldMk cId="3815877921" sldId="404"/>
            <ac:spMk id="2" creationId="{65FB9E17-23F6-4B96-5D74-6C80B8DDC940}"/>
          </ac:spMkLst>
        </pc:spChg>
        <pc:spChg chg="del mod ord">
          <ac:chgData name="Weifeng Xu" userId="e7aed605-a3dd-4d5a-a692-a87037af107b" providerId="ADAL" clId="{658C8C5A-3DB8-48E5-B983-D1EE30FE18F8}" dt="2023-08-12T15:12:51.113" v="3754" actId="478"/>
          <ac:spMkLst>
            <pc:docMk/>
            <pc:sldMk cId="3815877921" sldId="404"/>
            <ac:spMk id="3" creationId="{ED113DD7-5335-788E-B989-E65C01ADD228}"/>
          </ac:spMkLst>
        </pc:spChg>
        <pc:spChg chg="add mod">
          <ac:chgData name="Weifeng Xu" userId="e7aed605-a3dd-4d5a-a692-a87037af107b" providerId="ADAL" clId="{658C8C5A-3DB8-48E5-B983-D1EE30FE18F8}" dt="2023-08-13T13:24:06.598" v="4422" actId="1076"/>
          <ac:spMkLst>
            <pc:docMk/>
            <pc:sldMk cId="3815877921" sldId="404"/>
            <ac:spMk id="4" creationId="{DC39953E-6FF8-3F63-6E34-917C682F7E8F}"/>
          </ac:spMkLst>
        </pc:spChg>
        <pc:spChg chg="add mod">
          <ac:chgData name="Weifeng Xu" userId="e7aed605-a3dd-4d5a-a692-a87037af107b" providerId="ADAL" clId="{658C8C5A-3DB8-48E5-B983-D1EE30FE18F8}" dt="2023-08-13T13:24:06.598" v="4422" actId="1076"/>
          <ac:spMkLst>
            <pc:docMk/>
            <pc:sldMk cId="3815877921" sldId="404"/>
            <ac:spMk id="5" creationId="{6FCE8A99-0E08-19A5-D8A3-00C25186F4A7}"/>
          </ac:spMkLst>
        </pc:spChg>
        <pc:spChg chg="add mod">
          <ac:chgData name="Weifeng Xu" userId="e7aed605-a3dd-4d5a-a692-a87037af107b" providerId="ADAL" clId="{658C8C5A-3DB8-48E5-B983-D1EE30FE18F8}" dt="2023-08-13T14:16:43.599" v="4643" actId="108"/>
          <ac:spMkLst>
            <pc:docMk/>
            <pc:sldMk cId="3815877921" sldId="404"/>
            <ac:spMk id="6" creationId="{A47D5BB2-764B-4B24-71E6-5435E6A5AEE1}"/>
          </ac:spMkLst>
        </pc:spChg>
        <pc:spChg chg="add mod">
          <ac:chgData name="Weifeng Xu" userId="e7aed605-a3dd-4d5a-a692-a87037af107b" providerId="ADAL" clId="{658C8C5A-3DB8-48E5-B983-D1EE30FE18F8}" dt="2023-08-13T14:16:50.318" v="4644" actId="1076"/>
          <ac:spMkLst>
            <pc:docMk/>
            <pc:sldMk cId="3815877921" sldId="404"/>
            <ac:spMk id="9" creationId="{E75E29D2-397E-D080-3523-DBC5B858C375}"/>
          </ac:spMkLst>
        </pc:spChg>
        <pc:spChg chg="mod">
          <ac:chgData name="Weifeng Xu" userId="e7aed605-a3dd-4d5a-a692-a87037af107b" providerId="ADAL" clId="{658C8C5A-3DB8-48E5-B983-D1EE30FE18F8}" dt="2023-08-12T15:13:05.838" v="3759" actId="1076"/>
          <ac:spMkLst>
            <pc:docMk/>
            <pc:sldMk cId="3815877921" sldId="404"/>
            <ac:spMk id="12" creationId="{F26C5A24-0067-0D9D-B9FF-1632AB2F9C1F}"/>
          </ac:spMkLst>
        </pc:spChg>
        <pc:spChg chg="del">
          <ac:chgData name="Weifeng Xu" userId="e7aed605-a3dd-4d5a-a692-a87037af107b" providerId="ADAL" clId="{658C8C5A-3DB8-48E5-B983-D1EE30FE18F8}" dt="2023-08-12T15:12:57.338" v="3755" actId="478"/>
          <ac:spMkLst>
            <pc:docMk/>
            <pc:sldMk cId="3815877921" sldId="404"/>
            <ac:spMk id="14" creationId="{CA5050F5-809E-792A-A84F-3C846C6268DF}"/>
          </ac:spMkLst>
        </pc:spChg>
        <pc:spChg chg="del">
          <ac:chgData name="Weifeng Xu" userId="e7aed605-a3dd-4d5a-a692-a87037af107b" providerId="ADAL" clId="{658C8C5A-3DB8-48E5-B983-D1EE30FE18F8}" dt="2023-08-12T15:12:57.338" v="3755" actId="478"/>
          <ac:spMkLst>
            <pc:docMk/>
            <pc:sldMk cId="3815877921" sldId="404"/>
            <ac:spMk id="20" creationId="{DB583DAA-971C-F964-C0BA-B2B7B73A5F91}"/>
          </ac:spMkLst>
        </pc:spChg>
        <pc:spChg chg="add mod">
          <ac:chgData name="Weifeng Xu" userId="e7aed605-a3dd-4d5a-a692-a87037af107b" providerId="ADAL" clId="{658C8C5A-3DB8-48E5-B983-D1EE30FE18F8}" dt="2023-08-13T13:26:03.645" v="4470" actId="207"/>
          <ac:spMkLst>
            <pc:docMk/>
            <pc:sldMk cId="3815877921" sldId="404"/>
            <ac:spMk id="21" creationId="{29AAB2C9-5FF6-4141-50E2-E21671DA1408}"/>
          </ac:spMkLst>
        </pc:spChg>
        <pc:spChg chg="add mod">
          <ac:chgData name="Weifeng Xu" userId="e7aed605-a3dd-4d5a-a692-a87037af107b" providerId="ADAL" clId="{658C8C5A-3DB8-48E5-B983-D1EE30FE18F8}" dt="2023-08-13T13:28:22.254" v="4494" actId="1076"/>
          <ac:spMkLst>
            <pc:docMk/>
            <pc:sldMk cId="3815877921" sldId="404"/>
            <ac:spMk id="24" creationId="{C9391DB4-ED8F-88BE-55A9-0FD0D0E71E75}"/>
          </ac:spMkLst>
        </pc:spChg>
        <pc:spChg chg="add mod">
          <ac:chgData name="Weifeng Xu" userId="e7aed605-a3dd-4d5a-a692-a87037af107b" providerId="ADAL" clId="{658C8C5A-3DB8-48E5-B983-D1EE30FE18F8}" dt="2023-08-13T13:29:27.236" v="4548" actId="20577"/>
          <ac:spMkLst>
            <pc:docMk/>
            <pc:sldMk cId="3815877921" sldId="404"/>
            <ac:spMk id="28" creationId="{4D183407-E000-6E5B-1863-02B202C2C55F}"/>
          </ac:spMkLst>
        </pc:spChg>
        <pc:graphicFrameChg chg="mod modGraphic">
          <ac:chgData name="Weifeng Xu" userId="e7aed605-a3dd-4d5a-a692-a87037af107b" providerId="ADAL" clId="{658C8C5A-3DB8-48E5-B983-D1EE30FE18F8}" dt="2023-08-12T19:00:38.710" v="3819" actId="20577"/>
          <ac:graphicFrameMkLst>
            <pc:docMk/>
            <pc:sldMk cId="3815877921" sldId="404"/>
            <ac:graphicFrameMk id="13" creationId="{0E90C5C5-DD0A-6C9F-1207-C1781C82AFBA}"/>
          </ac:graphicFrameMkLst>
        </pc:graphicFrameChg>
        <pc:picChg chg="add del mod">
          <ac:chgData name="Weifeng Xu" userId="e7aed605-a3dd-4d5a-a692-a87037af107b" providerId="ADAL" clId="{658C8C5A-3DB8-48E5-B983-D1EE30FE18F8}" dt="2023-08-12T15:18:22.881" v="3788" actId="22"/>
          <ac:picMkLst>
            <pc:docMk/>
            <pc:sldMk cId="3815877921" sldId="404"/>
            <ac:picMk id="8" creationId="{8D4A905E-98E5-1E7C-0DD4-57B48CAA3D82}"/>
          </ac:picMkLst>
        </pc:picChg>
        <pc:cxnChg chg="add mod">
          <ac:chgData name="Weifeng Xu" userId="e7aed605-a3dd-4d5a-a692-a87037af107b" providerId="ADAL" clId="{658C8C5A-3DB8-48E5-B983-D1EE30FE18F8}" dt="2023-08-13T14:16:50.318" v="4644" actId="1076"/>
          <ac:cxnSpMkLst>
            <pc:docMk/>
            <pc:sldMk cId="3815877921" sldId="404"/>
            <ac:cxnSpMk id="11" creationId="{C745AA61-590A-32D3-4F94-0C3374458147}"/>
          </ac:cxnSpMkLst>
        </pc:cxnChg>
        <pc:cxnChg chg="del">
          <ac:chgData name="Weifeng Xu" userId="e7aed605-a3dd-4d5a-a692-a87037af107b" providerId="ADAL" clId="{658C8C5A-3DB8-48E5-B983-D1EE30FE18F8}" dt="2023-08-12T15:12:57.338" v="3755" actId="478"/>
          <ac:cxnSpMkLst>
            <pc:docMk/>
            <pc:sldMk cId="3815877921" sldId="404"/>
            <ac:cxnSpMk id="15" creationId="{0CEC2998-8B47-3BCC-7345-65D4660E1B0A}"/>
          </ac:cxnSpMkLst>
        </pc:cxnChg>
        <pc:cxnChg chg="del">
          <ac:chgData name="Weifeng Xu" userId="e7aed605-a3dd-4d5a-a692-a87037af107b" providerId="ADAL" clId="{658C8C5A-3DB8-48E5-B983-D1EE30FE18F8}" dt="2023-08-12T15:12:57.338" v="3755" actId="478"/>
          <ac:cxnSpMkLst>
            <pc:docMk/>
            <pc:sldMk cId="3815877921" sldId="404"/>
            <ac:cxnSpMk id="16" creationId="{16131C25-D19C-9C1E-C0DE-3B7C2D8AD92A}"/>
          </ac:cxnSpMkLst>
        </pc:cxnChg>
        <pc:cxnChg chg="del">
          <ac:chgData name="Weifeng Xu" userId="e7aed605-a3dd-4d5a-a692-a87037af107b" providerId="ADAL" clId="{658C8C5A-3DB8-48E5-B983-D1EE30FE18F8}" dt="2023-08-12T15:13:00.153" v="3756" actId="478"/>
          <ac:cxnSpMkLst>
            <pc:docMk/>
            <pc:sldMk cId="3815877921" sldId="404"/>
            <ac:cxnSpMk id="17" creationId="{0487D48E-07B8-6FAB-5665-6692D4FA3EBB}"/>
          </ac:cxnSpMkLst>
        </pc:cxnChg>
        <pc:cxnChg chg="del">
          <ac:chgData name="Weifeng Xu" userId="e7aed605-a3dd-4d5a-a692-a87037af107b" providerId="ADAL" clId="{658C8C5A-3DB8-48E5-B983-D1EE30FE18F8}" dt="2023-08-12T15:13:00.953" v="3757" actId="478"/>
          <ac:cxnSpMkLst>
            <pc:docMk/>
            <pc:sldMk cId="3815877921" sldId="404"/>
            <ac:cxnSpMk id="18" creationId="{F4045F11-9485-139A-923C-AF3FEC2720A9}"/>
          </ac:cxnSpMkLst>
        </pc:cxnChg>
        <pc:cxnChg chg="del">
          <ac:chgData name="Weifeng Xu" userId="e7aed605-a3dd-4d5a-a692-a87037af107b" providerId="ADAL" clId="{658C8C5A-3DB8-48E5-B983-D1EE30FE18F8}" dt="2023-08-12T15:13:01.969" v="3758" actId="478"/>
          <ac:cxnSpMkLst>
            <pc:docMk/>
            <pc:sldMk cId="3815877921" sldId="404"/>
            <ac:cxnSpMk id="19" creationId="{081DCC19-2F2C-85DB-CA44-55E5B1330708}"/>
          </ac:cxnSpMkLst>
        </pc:cxnChg>
        <pc:cxnChg chg="add">
          <ac:chgData name="Weifeng Xu" userId="e7aed605-a3dd-4d5a-a692-a87037af107b" providerId="ADAL" clId="{658C8C5A-3DB8-48E5-B983-D1EE30FE18F8}" dt="2023-08-13T13:25:53.523" v="4469" actId="11529"/>
          <ac:cxnSpMkLst>
            <pc:docMk/>
            <pc:sldMk cId="3815877921" sldId="404"/>
            <ac:cxnSpMk id="23" creationId="{96F2CE25-6E98-C59C-1524-AD6BF7135D26}"/>
          </ac:cxnSpMkLst>
        </pc:cxnChg>
        <pc:cxnChg chg="add mod">
          <ac:chgData name="Weifeng Xu" userId="e7aed605-a3dd-4d5a-a692-a87037af107b" providerId="ADAL" clId="{658C8C5A-3DB8-48E5-B983-D1EE30FE18F8}" dt="2023-08-13T13:28:24.672" v="4495" actId="14100"/>
          <ac:cxnSpMkLst>
            <pc:docMk/>
            <pc:sldMk cId="3815877921" sldId="404"/>
            <ac:cxnSpMk id="25" creationId="{058875C3-5EAF-AB68-9378-9B1A9534DCD1}"/>
          </ac:cxnSpMkLst>
        </pc:cxnChg>
        <pc:cxnChg chg="add mod">
          <ac:chgData name="Weifeng Xu" userId="e7aed605-a3dd-4d5a-a692-a87037af107b" providerId="ADAL" clId="{658C8C5A-3DB8-48E5-B983-D1EE30FE18F8}" dt="2023-08-13T13:29:24.197" v="4536" actId="20577"/>
          <ac:cxnSpMkLst>
            <pc:docMk/>
            <pc:sldMk cId="3815877921" sldId="404"/>
            <ac:cxnSpMk id="29" creationId="{E04F477A-1320-27A4-B1BD-6AC37CD40D6C}"/>
          </ac:cxnSpMkLst>
        </pc:cxnChg>
      </pc:sldChg>
      <pc:sldChg chg="modSp add mod">
        <pc:chgData name="Weifeng Xu" userId="e7aed605-a3dd-4d5a-a692-a87037af107b" providerId="ADAL" clId="{658C8C5A-3DB8-48E5-B983-D1EE30FE18F8}" dt="2023-08-13T13:33:42.877" v="4583" actId="11"/>
        <pc:sldMkLst>
          <pc:docMk/>
          <pc:sldMk cId="3750575232" sldId="405"/>
        </pc:sldMkLst>
        <pc:spChg chg="mod">
          <ac:chgData name="Weifeng Xu" userId="e7aed605-a3dd-4d5a-a692-a87037af107b" providerId="ADAL" clId="{658C8C5A-3DB8-48E5-B983-D1EE30FE18F8}" dt="2023-08-13T13:33:42.877" v="4583" actId="11"/>
          <ac:spMkLst>
            <pc:docMk/>
            <pc:sldMk cId="3750575232" sldId="405"/>
            <ac:spMk id="5" creationId="{A7CE33F5-CB50-2E6A-0B09-B41246D7C004}"/>
          </ac:spMkLst>
        </pc:spChg>
      </pc:sldChg>
      <pc:sldChg chg="modSp new mod">
        <pc:chgData name="Weifeng Xu" userId="e7aed605-a3dd-4d5a-a692-a87037af107b" providerId="ADAL" clId="{658C8C5A-3DB8-48E5-B983-D1EE30FE18F8}" dt="2023-08-13T14:18:19.111" v="4654" actId="20577"/>
        <pc:sldMkLst>
          <pc:docMk/>
          <pc:sldMk cId="958514079" sldId="406"/>
        </pc:sldMkLst>
        <pc:spChg chg="mod">
          <ac:chgData name="Weifeng Xu" userId="e7aed605-a3dd-4d5a-a692-a87037af107b" providerId="ADAL" clId="{658C8C5A-3DB8-48E5-B983-D1EE30FE18F8}" dt="2023-08-13T13:15:05.367" v="4277"/>
          <ac:spMkLst>
            <pc:docMk/>
            <pc:sldMk cId="958514079" sldId="406"/>
            <ac:spMk id="2" creationId="{29ECE1FB-35AF-FB89-B484-B86AD4764D9A}"/>
          </ac:spMkLst>
        </pc:spChg>
        <pc:spChg chg="mod">
          <ac:chgData name="Weifeng Xu" userId="e7aed605-a3dd-4d5a-a692-a87037af107b" providerId="ADAL" clId="{658C8C5A-3DB8-48E5-B983-D1EE30FE18F8}" dt="2023-08-13T14:18:19.111" v="4654" actId="20577"/>
          <ac:spMkLst>
            <pc:docMk/>
            <pc:sldMk cId="958514079" sldId="406"/>
            <ac:spMk id="3" creationId="{29DB361A-4A49-ACF9-09F9-1E7EBD79FCDB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3T14:30:03.477" v="4855" actId="14100"/>
        <pc:sldMkLst>
          <pc:docMk/>
          <pc:sldMk cId="480921056" sldId="407"/>
        </pc:sldMkLst>
        <pc:spChg chg="del">
          <ac:chgData name="Weifeng Xu" userId="e7aed605-a3dd-4d5a-a692-a87037af107b" providerId="ADAL" clId="{658C8C5A-3DB8-48E5-B983-D1EE30FE18F8}" dt="2023-08-13T14:03:06.448" v="4611" actId="700"/>
          <ac:spMkLst>
            <pc:docMk/>
            <pc:sldMk cId="480921056" sldId="407"/>
            <ac:spMk id="2" creationId="{A94D99AA-4D6A-FFED-1394-441A6C784633}"/>
          </ac:spMkLst>
        </pc:spChg>
        <pc:spChg chg="add mod">
          <ac:chgData name="Weifeng Xu" userId="e7aed605-a3dd-4d5a-a692-a87037af107b" providerId="ADAL" clId="{658C8C5A-3DB8-48E5-B983-D1EE30FE18F8}" dt="2023-08-13T14:04:20.848" v="4622" actId="1076"/>
          <ac:spMkLst>
            <pc:docMk/>
            <pc:sldMk cId="480921056" sldId="407"/>
            <ac:spMk id="6" creationId="{E2BC865F-C044-8D3C-6418-A7A84798424F}"/>
          </ac:spMkLst>
        </pc:spChg>
        <pc:spChg chg="add mod">
          <ac:chgData name="Weifeng Xu" userId="e7aed605-a3dd-4d5a-a692-a87037af107b" providerId="ADAL" clId="{658C8C5A-3DB8-48E5-B983-D1EE30FE18F8}" dt="2023-08-13T14:04:49.988" v="4625" actId="208"/>
          <ac:spMkLst>
            <pc:docMk/>
            <pc:sldMk cId="480921056" sldId="407"/>
            <ac:spMk id="7" creationId="{2A2DD9EF-4C88-B575-78A1-B2DAB0740F0F}"/>
          </ac:spMkLst>
        </pc:spChg>
        <pc:spChg chg="add mod">
          <ac:chgData name="Weifeng Xu" userId="e7aed605-a3dd-4d5a-a692-a87037af107b" providerId="ADAL" clId="{658C8C5A-3DB8-48E5-B983-D1EE30FE18F8}" dt="2023-08-13T14:29:13.442" v="4845" actId="207"/>
          <ac:spMkLst>
            <pc:docMk/>
            <pc:sldMk cId="480921056" sldId="407"/>
            <ac:spMk id="8" creationId="{2B2D16A9-9A2F-9F81-FB19-B6CA1D74265A}"/>
          </ac:spMkLst>
        </pc:spChg>
        <pc:spChg chg="add mod">
          <ac:chgData name="Weifeng Xu" userId="e7aed605-a3dd-4d5a-a692-a87037af107b" providerId="ADAL" clId="{658C8C5A-3DB8-48E5-B983-D1EE30FE18F8}" dt="2023-08-13T14:29:35.327" v="4848" actId="207"/>
          <ac:spMkLst>
            <pc:docMk/>
            <pc:sldMk cId="480921056" sldId="407"/>
            <ac:spMk id="11" creationId="{2CB88912-007F-204A-0226-5972F6CFFB5F}"/>
          </ac:spMkLst>
        </pc:spChg>
        <pc:spChg chg="add mod">
          <ac:chgData name="Weifeng Xu" userId="e7aed605-a3dd-4d5a-a692-a87037af107b" providerId="ADAL" clId="{658C8C5A-3DB8-48E5-B983-D1EE30FE18F8}" dt="2023-08-13T14:29:53.830" v="4850" actId="207"/>
          <ac:spMkLst>
            <pc:docMk/>
            <pc:sldMk cId="480921056" sldId="407"/>
            <ac:spMk id="14" creationId="{AA964262-8CBE-43DB-DF16-F60E028B1628}"/>
          </ac:spMkLst>
        </pc:spChg>
        <pc:spChg chg="add mod">
          <ac:chgData name="Weifeng Xu" userId="e7aed605-a3dd-4d5a-a692-a87037af107b" providerId="ADAL" clId="{658C8C5A-3DB8-48E5-B983-D1EE30FE18F8}" dt="2023-08-13T14:30:03.477" v="4855" actId="14100"/>
          <ac:spMkLst>
            <pc:docMk/>
            <pc:sldMk cId="480921056" sldId="407"/>
            <ac:spMk id="17" creationId="{64244CFF-87E4-FB63-C65A-3AEF00A0EF28}"/>
          </ac:spMkLst>
        </pc:spChg>
        <pc:spChg chg="add mod">
          <ac:chgData name="Weifeng Xu" userId="e7aed605-a3dd-4d5a-a692-a87037af107b" providerId="ADAL" clId="{658C8C5A-3DB8-48E5-B983-D1EE30FE18F8}" dt="2023-08-13T14:29:58.890" v="4854" actId="1036"/>
          <ac:spMkLst>
            <pc:docMk/>
            <pc:sldMk cId="480921056" sldId="407"/>
            <ac:spMk id="18" creationId="{CF03D4EC-9422-EB9E-C67A-4B489F000E95}"/>
          </ac:spMkLst>
        </pc:spChg>
        <pc:picChg chg="add mod">
          <ac:chgData name="Weifeng Xu" userId="e7aed605-a3dd-4d5a-a692-a87037af107b" providerId="ADAL" clId="{658C8C5A-3DB8-48E5-B983-D1EE30FE18F8}" dt="2023-08-13T14:04:01.837" v="4617" actId="1076"/>
          <ac:picMkLst>
            <pc:docMk/>
            <pc:sldMk cId="480921056" sldId="407"/>
            <ac:picMk id="4" creationId="{C5C24BB6-B771-A9F5-D661-6DBAF2D23E35}"/>
          </ac:picMkLst>
        </pc:picChg>
        <pc:picChg chg="add mod">
          <ac:chgData name="Weifeng Xu" userId="e7aed605-a3dd-4d5a-a692-a87037af107b" providerId="ADAL" clId="{658C8C5A-3DB8-48E5-B983-D1EE30FE18F8}" dt="2023-08-13T14:03:32.085" v="4614" actId="14100"/>
          <ac:picMkLst>
            <pc:docMk/>
            <pc:sldMk cId="480921056" sldId="407"/>
            <ac:picMk id="3074" creationId="{0EE463DF-0578-AE70-B87A-124421617F09}"/>
          </ac:picMkLst>
        </pc:picChg>
        <pc:cxnChg chg="add">
          <ac:chgData name="Weifeng Xu" userId="e7aed605-a3dd-4d5a-a692-a87037af107b" providerId="ADAL" clId="{658C8C5A-3DB8-48E5-B983-D1EE30FE18F8}" dt="2023-08-13T14:26:48.891" v="4704" actId="11529"/>
          <ac:cxnSpMkLst>
            <pc:docMk/>
            <pc:sldMk cId="480921056" sldId="407"/>
            <ac:cxnSpMk id="10" creationId="{37BA7F08-CF92-37C6-582D-49D5A301C506}"/>
          </ac:cxnSpMkLst>
        </pc:cxnChg>
        <pc:cxnChg chg="add">
          <ac:chgData name="Weifeng Xu" userId="e7aed605-a3dd-4d5a-a692-a87037af107b" providerId="ADAL" clId="{658C8C5A-3DB8-48E5-B983-D1EE30FE18F8}" dt="2023-08-13T14:27:12.353" v="4714" actId="11529"/>
          <ac:cxnSpMkLst>
            <pc:docMk/>
            <pc:sldMk cId="480921056" sldId="407"/>
            <ac:cxnSpMk id="13" creationId="{F4FB1EB7-AC4F-769D-83F9-AB7CDF528F94}"/>
          </ac:cxnSpMkLst>
        </pc:cxnChg>
        <pc:cxnChg chg="add mod">
          <ac:chgData name="Weifeng Xu" userId="e7aed605-a3dd-4d5a-a692-a87037af107b" providerId="ADAL" clId="{658C8C5A-3DB8-48E5-B983-D1EE30FE18F8}" dt="2023-08-13T14:27:52.856" v="4741" actId="14100"/>
          <ac:cxnSpMkLst>
            <pc:docMk/>
            <pc:sldMk cId="480921056" sldId="407"/>
            <ac:cxnSpMk id="15" creationId="{21CAE8EC-D4B4-4498-1644-7E79DFA872D6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3T14:25:14.922" v="4666" actId="700"/>
        <pc:sldMkLst>
          <pc:docMk/>
          <pc:sldMk cId="2999526110" sldId="408"/>
        </pc:sldMkLst>
        <pc:spChg chg="del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2" creationId="{737AE2C5-B013-AD6A-E0B7-FC8108F9DC32}"/>
          </ac:spMkLst>
        </pc:spChg>
        <pc:spChg chg="del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3" creationId="{087E0ED1-F75B-DA55-1ADA-7E877D6040E1}"/>
          </ac:spMkLst>
        </pc:spChg>
        <pc:spChg chg="add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4" creationId="{BAE67117-EAAA-DD6C-3912-8906B78BCC3E}"/>
          </ac:spMkLst>
        </pc:spChg>
        <pc:spChg chg="add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5" creationId="{2EDFFA5E-A229-6A83-E4CD-8E4F7E8A37B8}"/>
          </ac:spMkLst>
        </pc:spChg>
      </pc:sldChg>
      <pc:sldChg chg="new">
        <pc:chgData name="Weifeng Xu" userId="e7aed605-a3dd-4d5a-a692-a87037af107b" providerId="ADAL" clId="{658C8C5A-3DB8-48E5-B983-D1EE30FE18F8}" dt="2023-08-13T14:25:16.164" v="4667" actId="680"/>
        <pc:sldMkLst>
          <pc:docMk/>
          <pc:sldMk cId="3104956180" sldId="409"/>
        </pc:sldMkLst>
      </pc:sldChg>
      <pc:sldChg chg="new">
        <pc:chgData name="Weifeng Xu" userId="e7aed605-a3dd-4d5a-a692-a87037af107b" providerId="ADAL" clId="{658C8C5A-3DB8-48E5-B983-D1EE30FE18F8}" dt="2023-08-13T14:25:16.332" v="4668" actId="680"/>
        <pc:sldMkLst>
          <pc:docMk/>
          <pc:sldMk cId="559335101" sldId="410"/>
        </pc:sldMkLst>
      </pc:sldChg>
      <pc:sldChg chg="new">
        <pc:chgData name="Weifeng Xu" userId="e7aed605-a3dd-4d5a-a692-a87037af107b" providerId="ADAL" clId="{658C8C5A-3DB8-48E5-B983-D1EE30FE18F8}" dt="2023-08-13T14:25:17.383" v="4669" actId="680"/>
        <pc:sldMkLst>
          <pc:docMk/>
          <pc:sldMk cId="2528835729" sldId="411"/>
        </pc:sldMkLst>
      </pc:sldChg>
      <pc:sldChg chg="new">
        <pc:chgData name="Weifeng Xu" userId="e7aed605-a3dd-4d5a-a692-a87037af107b" providerId="ADAL" clId="{658C8C5A-3DB8-48E5-B983-D1EE30FE18F8}" dt="2023-08-13T14:25:17.566" v="4670" actId="680"/>
        <pc:sldMkLst>
          <pc:docMk/>
          <pc:sldMk cId="1961688311" sldId="412"/>
        </pc:sldMkLst>
      </pc:sldChg>
      <pc:sldChg chg="modSp new mod ord">
        <pc:chgData name="Weifeng Xu" userId="e7aed605-a3dd-4d5a-a692-a87037af107b" providerId="ADAL" clId="{658C8C5A-3DB8-48E5-B983-D1EE30FE18F8}" dt="2023-08-13T20:11:34.218" v="4883" actId="20577"/>
        <pc:sldMkLst>
          <pc:docMk/>
          <pc:sldMk cId="3779798923" sldId="413"/>
        </pc:sldMkLst>
        <pc:spChg chg="mod">
          <ac:chgData name="Weifeng Xu" userId="e7aed605-a3dd-4d5a-a692-a87037af107b" providerId="ADAL" clId="{658C8C5A-3DB8-48E5-B983-D1EE30FE18F8}" dt="2023-08-13T20:11:34.218" v="4883" actId="20577"/>
          <ac:spMkLst>
            <pc:docMk/>
            <pc:sldMk cId="3779798923" sldId="413"/>
            <ac:spMk id="2" creationId="{FA6E0B8E-C26A-096F-FD11-92BD597A2C3F}"/>
          </ac:spMkLst>
        </pc:spChg>
      </pc:sldChg>
      <pc:sldChg chg="addSp delSp modSp new mod modClrScheme chgLayout modNotesTx">
        <pc:chgData name="Weifeng Xu" userId="e7aed605-a3dd-4d5a-a692-a87037af107b" providerId="ADAL" clId="{658C8C5A-3DB8-48E5-B983-D1EE30FE18F8}" dt="2023-08-13T21:30:43.362" v="5054"/>
        <pc:sldMkLst>
          <pc:docMk/>
          <pc:sldMk cId="2092365741" sldId="414"/>
        </pc:sldMkLst>
        <pc:spChg chg="del mod ord">
          <ac:chgData name="Weifeng Xu" userId="e7aed605-a3dd-4d5a-a692-a87037af107b" providerId="ADAL" clId="{658C8C5A-3DB8-48E5-B983-D1EE30FE18F8}" dt="2023-08-13T21:20:28.159" v="4895" actId="700"/>
          <ac:spMkLst>
            <pc:docMk/>
            <pc:sldMk cId="2092365741" sldId="414"/>
            <ac:spMk id="2" creationId="{AB9959CF-3D3D-7220-7796-EF81CEBAEAEA}"/>
          </ac:spMkLst>
        </pc:spChg>
        <pc:spChg chg="del mod ord">
          <ac:chgData name="Weifeng Xu" userId="e7aed605-a3dd-4d5a-a692-a87037af107b" providerId="ADAL" clId="{658C8C5A-3DB8-48E5-B983-D1EE30FE18F8}" dt="2023-08-13T21:20:28.159" v="4895" actId="700"/>
          <ac:spMkLst>
            <pc:docMk/>
            <pc:sldMk cId="2092365741" sldId="414"/>
            <ac:spMk id="3" creationId="{C1E6331D-83DD-28BC-12EF-08AE76B3CB76}"/>
          </ac:spMkLst>
        </pc:spChg>
        <pc:spChg chg="add del mod ord">
          <ac:chgData name="Weifeng Xu" userId="e7aed605-a3dd-4d5a-a692-a87037af107b" providerId="ADAL" clId="{658C8C5A-3DB8-48E5-B983-D1EE30FE18F8}" dt="2023-08-13T21:22:05.195" v="4896" actId="700"/>
          <ac:spMkLst>
            <pc:docMk/>
            <pc:sldMk cId="2092365741" sldId="414"/>
            <ac:spMk id="4" creationId="{AC50C2D9-5D5F-3395-3997-4631EFAF97C4}"/>
          </ac:spMkLst>
        </pc:spChg>
        <pc:spChg chg="add del mod ord">
          <ac:chgData name="Weifeng Xu" userId="e7aed605-a3dd-4d5a-a692-a87037af107b" providerId="ADAL" clId="{658C8C5A-3DB8-48E5-B983-D1EE30FE18F8}" dt="2023-08-13T21:22:05.195" v="4896" actId="700"/>
          <ac:spMkLst>
            <pc:docMk/>
            <pc:sldMk cId="2092365741" sldId="414"/>
            <ac:spMk id="5" creationId="{293AA171-D254-6F8F-A9EB-4853DB159F0A}"/>
          </ac:spMkLst>
        </pc:spChg>
        <pc:spChg chg="add mod">
          <ac:chgData name="Weifeng Xu" userId="e7aed605-a3dd-4d5a-a692-a87037af107b" providerId="ADAL" clId="{658C8C5A-3DB8-48E5-B983-D1EE30FE18F8}" dt="2023-08-13T21:30:03.763" v="4984" actId="1076"/>
          <ac:spMkLst>
            <pc:docMk/>
            <pc:sldMk cId="2092365741" sldId="414"/>
            <ac:spMk id="12" creationId="{512A25DA-D0F3-B5C4-D22B-2A7E1CA4A8C1}"/>
          </ac:spMkLst>
        </pc:spChg>
        <pc:spChg chg="add mod">
          <ac:chgData name="Weifeng Xu" userId="e7aed605-a3dd-4d5a-a692-a87037af107b" providerId="ADAL" clId="{658C8C5A-3DB8-48E5-B983-D1EE30FE18F8}" dt="2023-08-13T21:30:35.682" v="5053" actId="20577"/>
          <ac:spMkLst>
            <pc:docMk/>
            <pc:sldMk cId="2092365741" sldId="414"/>
            <ac:spMk id="13" creationId="{ABBFF683-2910-D151-BC78-EF0CF24ADC78}"/>
          </ac:spMkLst>
        </pc:spChg>
        <pc:picChg chg="add del mod">
          <ac:chgData name="Weifeng Xu" userId="e7aed605-a3dd-4d5a-a692-a87037af107b" providerId="ADAL" clId="{658C8C5A-3DB8-48E5-B983-D1EE30FE18F8}" dt="2023-08-13T21:26:30.864" v="4899" actId="478"/>
          <ac:picMkLst>
            <pc:docMk/>
            <pc:sldMk cId="2092365741" sldId="414"/>
            <ac:picMk id="7" creationId="{64539041-10B0-9408-4660-2C87366D4CAE}"/>
          </ac:picMkLst>
        </pc:picChg>
        <pc:picChg chg="add mod">
          <ac:chgData name="Weifeng Xu" userId="e7aed605-a3dd-4d5a-a692-a87037af107b" providerId="ADAL" clId="{658C8C5A-3DB8-48E5-B983-D1EE30FE18F8}" dt="2023-08-13T21:29:15.362" v="4914" actId="1076"/>
          <ac:picMkLst>
            <pc:docMk/>
            <pc:sldMk cId="2092365741" sldId="414"/>
            <ac:picMk id="9" creationId="{5975E633-03F7-E9FA-5ED6-1270CE43C7AC}"/>
          </ac:picMkLst>
        </pc:picChg>
        <pc:picChg chg="add mod">
          <ac:chgData name="Weifeng Xu" userId="e7aed605-a3dd-4d5a-a692-a87037af107b" providerId="ADAL" clId="{658C8C5A-3DB8-48E5-B983-D1EE30FE18F8}" dt="2023-08-13T21:29:14.052" v="4913" actId="1076"/>
          <ac:picMkLst>
            <pc:docMk/>
            <pc:sldMk cId="2092365741" sldId="414"/>
            <ac:picMk id="11" creationId="{C23069BF-5C4B-1332-00B2-458024AC7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 progress: 100%|█████████████████████████████| 21.9k/21.9k [00:00&lt;00:00, 7.29Mit/s]</a:t>
            </a:r>
          </a:p>
          <a:p>
            <a:r>
              <a:rPr lang="en-US" dirty="0"/>
              <a:t>Uploaded file from ./</a:t>
            </a:r>
            <a:r>
              <a:rPr lang="en-US" dirty="0" err="1"/>
              <a:t>dataset_train.jsonl</a:t>
            </a:r>
            <a:r>
              <a:rPr lang="en-US" dirty="0"/>
              <a:t>: file-DskZVtrrakjLZmNA3kS7jVxp</a:t>
            </a:r>
          </a:p>
          <a:p>
            <a:r>
              <a:rPr lang="en-US" dirty="0"/>
              <a:t>Found potentially duplicated files with name '</a:t>
            </a:r>
            <a:r>
              <a:rPr lang="en-US" dirty="0" err="1"/>
              <a:t>dataset_test.jsonl</a:t>
            </a:r>
            <a:r>
              <a:rPr lang="en-US" dirty="0"/>
              <a:t>', purpose 'fine-tune' and size 4608 bytes</a:t>
            </a:r>
          </a:p>
          <a:p>
            <a:r>
              <a:rPr lang="en-US" dirty="0"/>
              <a:t>file-u1WXeeJsNuLCyJCsZA6RVvyL</a:t>
            </a:r>
          </a:p>
          <a:p>
            <a:r>
              <a:rPr lang="en-US" dirty="0"/>
              <a:t>Enter file ID to reuse an already uploaded file, or an empty string to upload this file anyway:</a:t>
            </a:r>
          </a:p>
          <a:p>
            <a:r>
              <a:rPr lang="en-US" dirty="0"/>
              <a:t>Upload progress: 100%|█████████████████████████████| 4.61k/4.61k [00:00&lt;00:00, 4.61Mit/s] </a:t>
            </a:r>
          </a:p>
          <a:p>
            <a:r>
              <a:rPr lang="en-US" dirty="0"/>
              <a:t>Uploaded file from ./</a:t>
            </a:r>
            <a:r>
              <a:rPr lang="en-US" dirty="0" err="1"/>
              <a:t>dataset_test.jsonl</a:t>
            </a:r>
            <a:r>
              <a:rPr lang="en-US" dirty="0"/>
              <a:t>: file-tqxJwOgJsarbldDBKnojj4K0</a:t>
            </a:r>
          </a:p>
          <a:p>
            <a:r>
              <a:rPr lang="en-US" dirty="0"/>
              <a:t>Created fine-tune: ft-UjMMhr7J7K5pBVJMH7lTO5Oe</a:t>
            </a:r>
          </a:p>
          <a:p>
            <a:r>
              <a:rPr lang="en-US" dirty="0"/>
              <a:t>Streaming events until fine-tuning is complete...</a:t>
            </a:r>
          </a:p>
          <a:p>
            <a:endParaRPr lang="en-US" dirty="0"/>
          </a:p>
          <a:p>
            <a:r>
              <a:rPr lang="en-US" dirty="0"/>
              <a:t>(Ctrl-C will interrupt the stream, but not cancel the fine-tune)</a:t>
            </a:r>
          </a:p>
          <a:p>
            <a:r>
              <a:rPr lang="en-US" dirty="0"/>
              <a:t>[2023-08-17 20:01:15] Created fine-tune: ft-UjMMhr7J7K5pBVJMH7lTO5Oe</a:t>
            </a:r>
          </a:p>
          <a:p>
            <a:r>
              <a:rPr lang="en-US" dirty="0"/>
              <a:t>[2023-08-17 20:01:32] Fine-tune costs $0.01</a:t>
            </a:r>
          </a:p>
          <a:p>
            <a:r>
              <a:rPr lang="en-US" dirty="0"/>
              <a:t>[2023-08-17 20:01:32] Fine-tune enqueued. Queue number: 0</a:t>
            </a:r>
          </a:p>
          <a:p>
            <a:r>
              <a:rPr lang="en-US" dirty="0"/>
              <a:t>[2023-08-17 20:01:35] Fine-tune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5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-k sk-Uf4wFlyDcZwabpuZyvhxT3BlbkFJDwBciwLz1xxxxx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fine_tunes.results</a:t>
            </a:r>
            <a:r>
              <a:rPr lang="en-US" dirty="0"/>
              <a:t> -i ft-UjMMhr7J7K5pBVJMH7lTO5Oe &gt; result.csv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'result.csv'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'classification/accuracy'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setx</a:t>
            </a:r>
            <a:r>
              <a:rPr lang="en-GB" dirty="0"/>
              <a:t> OPENAI_API_KEY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"sk-Uf4wFlyDcZwabpuZyvhxT3BlbkFJ….“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echo $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env:OPENAI_API_KEY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https://github.com/openai/openai-cookbook/blob/main/examples/Fine-tuned_classification.ipynb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"export OPENAI_API_KEY='sk-Uf4wFlyDcZwabpuZyvhxT3BlbkFJDwBciwLz1hBcWK4vZ'" &gt;&gt; ~/.</a:t>
            </a:r>
            <a:r>
              <a:rPr lang="en-US" dirty="0" err="1"/>
              <a:t>zshrc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 ~/.</a:t>
            </a:r>
            <a:r>
              <a:rPr lang="en-US" dirty="0" err="1"/>
              <a:t>zshrc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$OPENAI_API_KEY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wget</a:t>
            </a:r>
            <a:r>
              <a:rPr lang="en-US" sz="1200" dirty="0"/>
              <a:t> –q https://raw.githubusercontent.com/frankwxu/digital-forensics-lab/main/AI4Forensics/IP_Identifier_Fine_Tuning/code/dataset_train.jsonl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wget</a:t>
            </a:r>
            <a:r>
              <a:rPr lang="en-US" sz="1200" dirty="0"/>
              <a:t> –q https://raw.githubusercontent.com/frankwxu/digital-forensics-lab/main/AI4Forensics/IP_Identifier_Fine_Tuning/code/dataset_test.jsonl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&lt;?xml version=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"1.0"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encoding=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"UTF-8"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?&gt;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&lt;!DOCTYPE 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"-//Apple//DTD PLIST 1.0//EN"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"http://www.apple.com/DTDs/PropertyList-1.0.dtd"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&lt;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871094"/>
                </a:solidFill>
                <a:effectLst/>
                <a:latin typeface="SFMono-Regular"/>
              </a:rPr>
              <a:t>version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"1.0"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&gt;obfs4 193.11.166.194:27020 86AC7B8D430DAC4117 cert=0LDeJH4JzMDt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&gt;obfs4 193.11.166.194:27025 1AE2C08904527FEA90 cert=ItvYZzW5tn6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&gt;obfs4 209.148.46.65:443 74FAD131688062466025 cert=ssH+9rP8dG2N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&gt;obfs4 146.57.248.225:22 10A6CD36A537FCE513A cert=K1gDtDAIcUfe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&lt;/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&lt;!DOCTYPE </a:t>
            </a:r>
            <a:r>
              <a:rPr lang="en-US" dirty="0" err="1"/>
              <a:t>plist</a:t>
            </a:r>
            <a:r>
              <a:rPr lang="en-US" dirty="0"/>
              <a:t> PUBLIC "-//Apple//DTD PLIST 1.0//EN" "http://www.apple.com/DTDs/PropertyList-1.0.dtd"&gt;</a:t>
            </a:r>
          </a:p>
          <a:p>
            <a:r>
              <a:rPr lang="en-US" dirty="0"/>
              <a:t>&lt;</a:t>
            </a:r>
            <a:r>
              <a:rPr lang="en-US" dirty="0" err="1"/>
              <a:t>plist</a:t>
            </a:r>
            <a:r>
              <a:rPr lang="en-US" dirty="0"/>
              <a:t> version="1.0"&gt;</a:t>
            </a:r>
          </a:p>
          <a:p>
            <a:r>
              <a:rPr lang="en-US" dirty="0"/>
              <a:t>&lt;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&lt;key&gt;</a:t>
            </a:r>
            <a:r>
              <a:rPr lang="en-US" dirty="0" err="1"/>
              <a:t>com.apple.MailCompositionService</a:t>
            </a:r>
            <a:r>
              <a:rPr lang="en-US" dirty="0"/>
              <a:t>&lt;/key&gt;</a:t>
            </a:r>
          </a:p>
          <a:p>
            <a:r>
              <a:rPr lang="en-US" dirty="0"/>
              <a:t>	&lt;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BRContainerVersionNumber</a:t>
            </a:r>
            <a:r>
              <a:rPr lang="en-US" dirty="0"/>
              <a:t>&lt;/key&gt;</a:t>
            </a:r>
          </a:p>
          <a:p>
            <a:r>
              <a:rPr lang="en-US" dirty="0"/>
              <a:t>		&lt;string&gt;3608.80.24.1.8&lt;/string&gt;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BRContainerFormatVersionNumber</a:t>
            </a:r>
            <a:r>
              <a:rPr lang="en-US" dirty="0"/>
              <a:t>&lt;/key&gt;</a:t>
            </a:r>
          </a:p>
          <a:p>
            <a:r>
              <a:rPr lang="en-US" dirty="0"/>
              <a:t>		&lt;integer&gt;7&lt;/integer&gt;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BRContainerName</a:t>
            </a:r>
            <a:r>
              <a:rPr lang="en-US" dirty="0"/>
              <a:t>&lt;/key&gt;</a:t>
            </a:r>
          </a:p>
          <a:p>
            <a:r>
              <a:rPr lang="en-US" dirty="0"/>
              <a:t>		&lt;string&gt;</a:t>
            </a:r>
            <a:r>
              <a:rPr lang="en-US" dirty="0" err="1"/>
              <a:t>MailCompositionService</a:t>
            </a:r>
            <a:r>
              <a:rPr lang="en-US" dirty="0"/>
              <a:t>&lt;/string&gt;</a:t>
            </a:r>
          </a:p>
          <a:p>
            <a:r>
              <a:rPr lang="en-US" dirty="0"/>
              <a:t>	&lt;/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&lt;key&gt;</a:t>
            </a:r>
            <a:r>
              <a:rPr lang="en-US" dirty="0" err="1"/>
              <a:t>com.apple.mobilemail</a:t>
            </a:r>
            <a:r>
              <a:rPr lang="en-US" dirty="0"/>
              <a:t>&lt;/key&gt;</a:t>
            </a:r>
          </a:p>
          <a:p>
            <a:r>
              <a:rPr lang="en-US" dirty="0"/>
              <a:t>&lt;/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plist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file-1kZdBPJtBAHOehkHuhc8z5N1</a:t>
            </a:r>
          </a:p>
          <a:p>
            <a:r>
              <a:rPr lang="en-US" dirty="0"/>
              <a:t>pip install --upgrade </a:t>
            </a:r>
            <a:r>
              <a:rPr lang="en-US" dirty="0" err="1"/>
              <a:t>openai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"object": "fine-tune",</a:t>
            </a:r>
          </a:p>
          <a:p>
            <a:r>
              <a:rPr lang="en-US" dirty="0"/>
              <a:t>  "id": "ft-3DA3kW5k0BaHoWqwjJUB6Xwf",</a:t>
            </a:r>
          </a:p>
          <a:p>
            <a:r>
              <a:rPr lang="en-US" dirty="0"/>
              <a:t>  "</a:t>
            </a:r>
            <a:r>
              <a:rPr lang="en-US" dirty="0" err="1"/>
              <a:t>hyperparams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n_epochs</a:t>
            </a:r>
            <a:r>
              <a:rPr lang="en-US" dirty="0"/>
              <a:t>": 4,</a:t>
            </a:r>
          </a:p>
          <a:p>
            <a:r>
              <a:rPr lang="en-US" dirty="0"/>
              <a:t>    "</a:t>
            </a:r>
            <a:r>
              <a:rPr lang="en-US" dirty="0" err="1"/>
              <a:t>batch_size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prompt_loss_weight</a:t>
            </a:r>
            <a:r>
              <a:rPr lang="en-US" dirty="0"/>
              <a:t>": 0.01,</a:t>
            </a:r>
          </a:p>
          <a:p>
            <a:r>
              <a:rPr lang="en-US" dirty="0"/>
              <a:t>    "</a:t>
            </a:r>
            <a:r>
              <a:rPr lang="en-US" dirty="0" err="1"/>
              <a:t>learning_rate_multiplier</a:t>
            </a:r>
            <a:r>
              <a:rPr lang="en-US" dirty="0"/>
              <a:t>": null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organization_id</a:t>
            </a:r>
            <a:r>
              <a:rPr lang="en-US" dirty="0"/>
              <a:t>": "org-c8msxWICKfgPglwGB7XFRGy8",</a:t>
            </a:r>
          </a:p>
          <a:p>
            <a:r>
              <a:rPr lang="en-US" dirty="0"/>
              <a:t>  "model": "</a:t>
            </a:r>
            <a:r>
              <a:rPr lang="en-US" dirty="0" err="1"/>
              <a:t>ada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training_files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"object": "file",</a:t>
            </a:r>
          </a:p>
          <a:p>
            <a:r>
              <a:rPr lang="en-US" dirty="0"/>
              <a:t>      "id": "file-1kZdBPJtBAHOehkHuhc8z5N1",</a:t>
            </a:r>
          </a:p>
          <a:p>
            <a:r>
              <a:rPr lang="en-US" dirty="0"/>
              <a:t>      "purpose": "fine-tune",</a:t>
            </a:r>
          </a:p>
          <a:p>
            <a:r>
              <a:rPr lang="en-US" dirty="0"/>
              <a:t>      "filename": "file",</a:t>
            </a:r>
          </a:p>
          <a:p>
            <a:r>
              <a:rPr lang="en-US" dirty="0"/>
              <a:t>      "bytes": 21860,</a:t>
            </a:r>
          </a:p>
          <a:p>
            <a:r>
              <a:rPr lang="en-US" dirty="0"/>
              <a:t>      "</a:t>
            </a:r>
            <a:r>
              <a:rPr lang="en-US" dirty="0" err="1"/>
              <a:t>created_at</a:t>
            </a:r>
            <a:r>
              <a:rPr lang="en-US" dirty="0"/>
              <a:t>": 1691961832,</a:t>
            </a:r>
          </a:p>
          <a:p>
            <a:r>
              <a:rPr lang="en-US" dirty="0"/>
              <a:t>      "status": "processed",</a:t>
            </a:r>
          </a:p>
          <a:p>
            <a:r>
              <a:rPr lang="en-US" dirty="0"/>
              <a:t>    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validation_files</a:t>
            </a:r>
            <a:r>
              <a:rPr lang="en-US" dirty="0"/>
              <a:t>": [],</a:t>
            </a:r>
          </a:p>
          <a:p>
            <a:r>
              <a:rPr lang="en-US" dirty="0"/>
              <a:t>  "</a:t>
            </a:r>
            <a:r>
              <a:rPr lang="en-US" dirty="0" err="1"/>
              <a:t>result_files</a:t>
            </a:r>
            <a:r>
              <a:rPr lang="en-US" dirty="0"/>
              <a:t>": [],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1692015392,</a:t>
            </a:r>
          </a:p>
          <a:p>
            <a:r>
              <a:rPr lang="en-US" dirty="0"/>
              <a:t>  "</a:t>
            </a:r>
            <a:r>
              <a:rPr lang="en-US" dirty="0" err="1"/>
              <a:t>updated_at</a:t>
            </a:r>
            <a:r>
              <a:rPr lang="en-US" dirty="0"/>
              <a:t>": 1692015392,</a:t>
            </a:r>
          </a:p>
          <a:p>
            <a:r>
              <a:rPr lang="en-US" dirty="0"/>
              <a:t>  "status": "pending",</a:t>
            </a:r>
          </a:p>
          <a:p>
            <a:r>
              <a:rPr lang="en-US" dirty="0"/>
              <a:t>  "</a:t>
            </a:r>
            <a:r>
              <a:rPr lang="en-US" dirty="0" err="1"/>
              <a:t>fine_tuned_model</a:t>
            </a:r>
            <a:r>
              <a:rPr lang="en-US" dirty="0"/>
              <a:t>": null,</a:t>
            </a:r>
          </a:p>
          <a:p>
            <a:r>
              <a:rPr lang="en-US" dirty="0"/>
              <a:t>  "events":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"object": "fine-tune-event",</a:t>
            </a:r>
          </a:p>
          <a:p>
            <a:r>
              <a:rPr lang="en-US" dirty="0"/>
              <a:t>      "level": "info",</a:t>
            </a:r>
          </a:p>
          <a:p>
            <a:r>
              <a:rPr lang="en-US" dirty="0"/>
              <a:t>      "message": "Created fine-tune: ft-3DA3kW5k0BaHoWqwjJUB6Xwf",</a:t>
            </a:r>
          </a:p>
          <a:p>
            <a:r>
              <a:rPr lang="en-US" dirty="0"/>
              <a:t>      "</a:t>
            </a:r>
            <a:r>
              <a:rPr lang="en-US" dirty="0" err="1"/>
              <a:t>created_at</a:t>
            </a:r>
            <a:r>
              <a:rPr lang="en-US" dirty="0"/>
              <a:t>": 1692015392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Fine-tuned Model: ada:ft-university-of-baltimore-2023-08-14-12-39-06</a:t>
            </a:r>
          </a:p>
          <a:p>
            <a:r>
              <a:rPr lang="en-US" dirty="0"/>
              <a:t>Status: succeeded</a:t>
            </a:r>
          </a:p>
          <a:p>
            <a:r>
              <a:rPr lang="en-US" dirty="0"/>
              <a:t>Job Results: ========</a:t>
            </a:r>
          </a:p>
          <a:p>
            <a:r>
              <a:rPr lang="en-US" dirty="0"/>
              <a:t>[&lt;File </a:t>
            </a:r>
            <a:r>
              <a:rPr lang="en-US" dirty="0" err="1"/>
              <a:t>file</a:t>
            </a:r>
            <a:r>
              <a:rPr lang="en-US" dirty="0"/>
              <a:t> id=file-ngHRotibSy82Mr55IjsPP2uK at 0x1c1873fa7c0&gt; JSON: {</a:t>
            </a:r>
          </a:p>
          <a:p>
            <a:r>
              <a:rPr lang="en-US" dirty="0"/>
              <a:t>  "object": "file",</a:t>
            </a:r>
          </a:p>
          <a:p>
            <a:r>
              <a:rPr lang="en-US" dirty="0"/>
              <a:t>  "id": "file-ngHRotibSy82Mr55IjsPP2uK",</a:t>
            </a:r>
          </a:p>
          <a:p>
            <a:r>
              <a:rPr lang="en-US" dirty="0"/>
              <a:t>  "purpose": "fine-tune-results",</a:t>
            </a:r>
          </a:p>
          <a:p>
            <a:r>
              <a:rPr lang="en-US" dirty="0"/>
              <a:t>  "filename": "compiled_results.csv",</a:t>
            </a:r>
          </a:p>
          <a:p>
            <a:r>
              <a:rPr lang="en-US" dirty="0"/>
              <a:t>  "bytes": 31134,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1692016747,</a:t>
            </a:r>
          </a:p>
          <a:p>
            <a:r>
              <a:rPr lang="en-US" dirty="0"/>
              <a:t>  "status": "processed",</a:t>
            </a:r>
          </a:p>
          <a:p>
            <a:r>
              <a:rPr lang="en-US" dirty="0"/>
              <a:t>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}]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Fine-tuned Model: ada:ft-university-of-baltimore-2023-08-14-12-39-06</a:t>
            </a:r>
          </a:p>
          <a:p>
            <a:r>
              <a:rPr lang="en-US" dirty="0"/>
              <a:t>Status: succeeded</a:t>
            </a:r>
          </a:p>
          <a:p>
            <a:r>
              <a:rPr lang="en-US" dirty="0"/>
              <a:t>Job Results: ========</a:t>
            </a:r>
          </a:p>
          <a:p>
            <a:r>
              <a:rPr lang="en-US" dirty="0"/>
              <a:t>[&lt;File </a:t>
            </a:r>
            <a:r>
              <a:rPr lang="en-US" dirty="0" err="1"/>
              <a:t>file</a:t>
            </a:r>
            <a:r>
              <a:rPr lang="en-US" dirty="0"/>
              <a:t> id=file-ngHRotibSy82Mr55IjsPP2uK at 0x1c1873fa7c0&gt; JSON: {</a:t>
            </a:r>
          </a:p>
          <a:p>
            <a:r>
              <a:rPr lang="en-US" dirty="0"/>
              <a:t>  "object": "file",</a:t>
            </a:r>
          </a:p>
          <a:p>
            <a:r>
              <a:rPr lang="en-US" dirty="0"/>
              <a:t>  "id": "file-ngHRotibSy82Mr55IjsPP2uK",</a:t>
            </a:r>
          </a:p>
          <a:p>
            <a:r>
              <a:rPr lang="en-US" dirty="0"/>
              <a:t>  "purpose": "fine-tune-results",</a:t>
            </a:r>
          </a:p>
          <a:p>
            <a:r>
              <a:rPr lang="en-US" dirty="0"/>
              <a:t>  "filename": "compiled_results.csv",</a:t>
            </a:r>
          </a:p>
          <a:p>
            <a:r>
              <a:rPr lang="en-US" dirty="0"/>
              <a:t>  "bytes": 31134,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1692016747,</a:t>
            </a:r>
          </a:p>
          <a:p>
            <a:r>
              <a:rPr lang="en-US" dirty="0"/>
              <a:t>  "status": "processed",</a:t>
            </a:r>
          </a:p>
          <a:p>
            <a:r>
              <a:rPr lang="en-US" dirty="0"/>
              <a:t>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}]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1" cy="2937171"/>
          </a:xfrm>
        </p:spPr>
        <p:txBody>
          <a:bodyPr>
            <a:normAutofit/>
          </a:bodyPr>
          <a:lstStyle/>
          <a:p>
            <a:r>
              <a:rPr lang="en-US" dirty="0"/>
              <a:t>Identify IP Addresses via Fine-Tuned AI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9533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https://github.com/frankwxu/digital-forensics-lab/tree/main/AI4Forensics/IP_Identifier_Fine_Tuning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E4E07-D5FC-F082-258F-DAD18E11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03" y="1428356"/>
            <a:ext cx="1417443" cy="115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F5207-6909-B1AB-8EA6-EAE841294FAD}"/>
              </a:ext>
            </a:extLst>
          </p:cNvPr>
          <p:cNvSpPr txBox="1"/>
          <p:nvPr/>
        </p:nvSpPr>
        <p:spPr>
          <a:xfrm>
            <a:off x="3629442" y="2587124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2050" name="Picture 2" descr="Dataset Icons - Free SVG &amp; PNG Dataset Images - Noun Project">
            <a:extLst>
              <a:ext uri="{FF2B5EF4-FFF2-40B4-BE49-F238E27FC236}">
                <a16:creationId xmlns:a16="http://schemas.microsoft.com/office/drawing/2014/main" id="{FECE48E3-F193-A8BF-F0C6-256F5E4A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87" y="2917720"/>
            <a:ext cx="1373861" cy="13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C10BA09-B50A-CD65-21E2-FF7D8BDBA967}"/>
              </a:ext>
            </a:extLst>
          </p:cNvPr>
          <p:cNvSpPr/>
          <p:nvPr/>
        </p:nvSpPr>
        <p:spPr>
          <a:xfrm rot="1485134">
            <a:off x="5494479" y="2195923"/>
            <a:ext cx="774915" cy="185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17572C-AE08-7C86-EA62-09D473ED9C8F}"/>
              </a:ext>
            </a:extLst>
          </p:cNvPr>
          <p:cNvSpPr/>
          <p:nvPr/>
        </p:nvSpPr>
        <p:spPr>
          <a:xfrm rot="18935867">
            <a:off x="5494478" y="3255007"/>
            <a:ext cx="774915" cy="185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lassification Icons - Free SVG &amp; PNG Classification Images - Noun Project">
            <a:extLst>
              <a:ext uri="{FF2B5EF4-FFF2-40B4-BE49-F238E27FC236}">
                <a16:creationId xmlns:a16="http://schemas.microsoft.com/office/drawing/2014/main" id="{7B107884-C604-A435-8B4D-22A8003A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26" y="2015541"/>
            <a:ext cx="1643294" cy="16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AD763F-4AFD-051E-A642-3AAE2E6266B2}"/>
              </a:ext>
            </a:extLst>
          </p:cNvPr>
          <p:cNvSpPr txBox="1"/>
          <p:nvPr/>
        </p:nvSpPr>
        <p:spPr>
          <a:xfrm>
            <a:off x="3135068" y="4204234"/>
            <a:ext cx="32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Additional Domain Specific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47DD-0D8F-8482-6FB7-A4045100E4B5}"/>
              </a:ext>
            </a:extLst>
          </p:cNvPr>
          <p:cNvSpPr txBox="1"/>
          <p:nvPr/>
        </p:nvSpPr>
        <p:spPr>
          <a:xfrm>
            <a:off x="6906236" y="355987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Classifier</a:t>
            </a:r>
          </a:p>
        </p:txBody>
      </p:sp>
      <p:pic>
        <p:nvPicPr>
          <p:cNvPr id="2056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15C75ACE-DBD9-20F9-E6B2-F3E33BF9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386" y="18749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33F1F-90EF-93F4-218F-AA992B510135}"/>
              </a:ext>
            </a:extLst>
          </p:cNvPr>
          <p:cNvSpPr txBox="1"/>
          <p:nvPr/>
        </p:nvSpPr>
        <p:spPr>
          <a:xfrm>
            <a:off x="8908361" y="379847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Fine-tuned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64284-C3D2-15A1-03A3-03EF43162086}"/>
              </a:ext>
            </a:extLst>
          </p:cNvPr>
          <p:cNvSpPr txBox="1"/>
          <p:nvPr/>
        </p:nvSpPr>
        <p:spPr>
          <a:xfrm>
            <a:off x="1048534" y="2904667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Fine-Tuning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36917-AD28-D1CC-2F41-FE3506DC4B2E}"/>
              </a:ext>
            </a:extLst>
          </p:cNvPr>
          <p:cNvCxnSpPr>
            <a:cxnSpLocks/>
          </p:cNvCxnSpPr>
          <p:nvPr/>
        </p:nvCxnSpPr>
        <p:spPr>
          <a:xfrm>
            <a:off x="891553" y="4660913"/>
            <a:ext cx="11666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2FCF3-9EB7-132D-7D76-BCD023DF9461}"/>
              </a:ext>
            </a:extLst>
          </p:cNvPr>
          <p:cNvSpPr txBox="1"/>
          <p:nvPr/>
        </p:nvSpPr>
        <p:spPr>
          <a:xfrm>
            <a:off x="1048534" y="5541890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Process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54AC2-E16C-AE96-3007-9128A96DCC0B}"/>
              </a:ext>
            </a:extLst>
          </p:cNvPr>
          <p:cNvCxnSpPr>
            <a:cxnSpLocks/>
          </p:cNvCxnSpPr>
          <p:nvPr/>
        </p:nvCxnSpPr>
        <p:spPr>
          <a:xfrm flipH="1" flipV="1">
            <a:off x="3120489" y="1882939"/>
            <a:ext cx="29159" cy="4524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3D2EF-FA8A-202F-E121-0E6E381F3B83}"/>
              </a:ext>
            </a:extLst>
          </p:cNvPr>
          <p:cNvSpPr txBox="1"/>
          <p:nvPr/>
        </p:nvSpPr>
        <p:spPr>
          <a:xfrm>
            <a:off x="3532607" y="6488668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Test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5FB6A2-9346-FBDC-5CB9-71254A123100}"/>
              </a:ext>
            </a:extLst>
          </p:cNvPr>
          <p:cNvSpPr/>
          <p:nvPr/>
        </p:nvSpPr>
        <p:spPr>
          <a:xfrm>
            <a:off x="4764265" y="5994259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00851-FA62-2386-9BC8-CCBF0E61173B}"/>
              </a:ext>
            </a:extLst>
          </p:cNvPr>
          <p:cNvSpPr/>
          <p:nvPr/>
        </p:nvSpPr>
        <p:spPr>
          <a:xfrm>
            <a:off x="7349899" y="5953189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8CA2CB-D316-4E8E-6BC7-7F164199F982}"/>
              </a:ext>
            </a:extLst>
          </p:cNvPr>
          <p:cNvSpPr/>
          <p:nvPr/>
        </p:nvSpPr>
        <p:spPr>
          <a:xfrm>
            <a:off x="8399511" y="5634561"/>
            <a:ext cx="1340603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valid IP</a:t>
            </a:r>
          </a:p>
        </p:txBody>
      </p:sp>
      <p:pic>
        <p:nvPicPr>
          <p:cNvPr id="23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54E06418-06A0-19BE-0276-A55F4D2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39" y="5065967"/>
            <a:ext cx="1436390" cy="14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range ip adress icon - Free orange ip adress icons">
            <a:extLst>
              <a:ext uri="{FF2B5EF4-FFF2-40B4-BE49-F238E27FC236}">
                <a16:creationId xmlns:a16="http://schemas.microsoft.com/office/drawing/2014/main" id="{358D6532-4AE5-F308-2CBC-59FF9C19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44" y="5436647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96840D-BDB4-5655-6C98-8B59112090A7}"/>
              </a:ext>
            </a:extLst>
          </p:cNvPr>
          <p:cNvSpPr txBox="1"/>
          <p:nvPr/>
        </p:nvSpPr>
        <p:spPr>
          <a:xfrm>
            <a:off x="5516881" y="646603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Fine-tuned Model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7FBDC8-972A-70BF-728A-C169D206369C}"/>
              </a:ext>
            </a:extLst>
          </p:cNvPr>
          <p:cNvSpPr/>
          <p:nvPr/>
        </p:nvSpPr>
        <p:spPr>
          <a:xfrm>
            <a:off x="8248088" y="2844955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87F6FD-F3B2-7155-8931-66381BB5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a model to identify objects</a:t>
            </a:r>
          </a:p>
        </p:txBody>
      </p:sp>
    </p:spTree>
    <p:extLst>
      <p:ext uri="{BB962C8B-B14F-4D97-AF65-F5344CB8AC3E}">
        <p14:creationId xmlns:p14="http://schemas.microsoft.com/office/powerpoint/2010/main" val="119324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CD11F-60A9-CDB1-D7EC-831B3F1E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IP Addresses via Fine-tuned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4A55-AF05-A135-8455-78D787F64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1312-3D14-BB4B-5234-8F9413F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B8E7-FF67-8ACE-9425-8C661453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GB" dirty="0"/>
              <a:t>Prepare a dataset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Train a specified model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Test a fine-tuned model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Evaluate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4876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2F070-3F89-B274-9236-FB248820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Preparing a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46FE-5F2B-3A2D-16AF-15409C46B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AE5775-EE26-DCB8-0233-6AE64FED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8" y="1052114"/>
            <a:ext cx="1647825" cy="1647825"/>
          </a:xfrm>
          <a:prstGeom prst="rect">
            <a:avLst/>
          </a:prstGeom>
        </p:spPr>
      </p:pic>
      <p:pic>
        <p:nvPicPr>
          <p:cNvPr id="1028" name="Picture 4" descr="Raw-Data Icons - Free SVG &amp; PNG Raw-Data Images - Noun Project">
            <a:extLst>
              <a:ext uri="{FF2B5EF4-FFF2-40B4-BE49-F238E27FC236}">
                <a16:creationId xmlns:a16="http://schemas.microsoft.com/office/drawing/2014/main" id="{81C5C099-A09F-4A6C-414B-401B5E57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2152649"/>
            <a:ext cx="182880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BA9CC-6F15-181C-078A-8B3C8B91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8" y="3820777"/>
            <a:ext cx="1325563" cy="13255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FDCE43-FDCC-3864-8D65-8D87EAF9228C}"/>
              </a:ext>
            </a:extLst>
          </p:cNvPr>
          <p:cNvSpPr/>
          <p:nvPr/>
        </p:nvSpPr>
        <p:spPr>
          <a:xfrm>
            <a:off x="3829050" y="2905125"/>
            <a:ext cx="2442275" cy="514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7B7F-2E2D-4E54-DC04-38093061A890}"/>
              </a:ext>
            </a:extLst>
          </p:cNvPr>
          <p:cNvSpPr txBox="1"/>
          <p:nvPr/>
        </p:nvSpPr>
        <p:spPr>
          <a:xfrm>
            <a:off x="4282613" y="2515273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5B912-F402-D289-724A-EC5F6C43F43E}"/>
              </a:ext>
            </a:extLst>
          </p:cNvPr>
          <p:cNvSpPr txBox="1"/>
          <p:nvPr/>
        </p:nvSpPr>
        <p:spPr>
          <a:xfrm>
            <a:off x="8429623" y="1713132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dataset (80%)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7BE21-F40F-3149-D427-E16ED0E24DE0}"/>
              </a:ext>
            </a:extLst>
          </p:cNvPr>
          <p:cNvSpPr txBox="1"/>
          <p:nvPr/>
        </p:nvSpPr>
        <p:spPr>
          <a:xfrm>
            <a:off x="8429623" y="435917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dataset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11355-A612-55FE-ED15-1694F8370647}"/>
              </a:ext>
            </a:extLst>
          </p:cNvPr>
          <p:cNvSpPr txBox="1"/>
          <p:nvPr/>
        </p:nvSpPr>
        <p:spPr>
          <a:xfrm>
            <a:off x="4044088" y="5723273"/>
            <a:ext cx="2806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Prepare Dataset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25F15-71BE-4F56-27C5-A912B5BEBDBE}"/>
              </a:ext>
            </a:extLst>
          </p:cNvPr>
          <p:cNvSpPr txBox="1"/>
          <p:nvPr/>
        </p:nvSpPr>
        <p:spPr>
          <a:xfrm>
            <a:off x="7833291" y="6273225"/>
            <a:ext cx="3440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Should be </a:t>
            </a:r>
            <a:r>
              <a:rPr lang="en-US" sz="1600" dirty="0">
                <a:latin typeface="Abadi" panose="020B0604020104020204" pitchFamily="34" charset="0"/>
              </a:rPr>
              <a:t>training/validation/test. We simplify the data</a:t>
            </a:r>
          </a:p>
        </p:txBody>
      </p:sp>
    </p:spTree>
    <p:extLst>
      <p:ext uri="{BB962C8B-B14F-4D97-AF65-F5344CB8AC3E}">
        <p14:creationId xmlns:p14="http://schemas.microsoft.com/office/powerpoint/2010/main" val="42733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05B-01CC-97DC-FB9C-E555AA2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dataset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E33F5-CB50-2E6A-0B09-B41246D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Label IP addresses in a single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single line with the label to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multiple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pairs to a file </a:t>
            </a:r>
            <a:r>
              <a:rPr lang="en-US" sz="2400" dirty="0">
                <a:latin typeface="OCRB" panose="020B0609020202020204" pitchFamily="49" charset="0"/>
              </a:rPr>
              <a:t>(.</a:t>
            </a:r>
            <a:r>
              <a:rPr lang="en-US" sz="2400" dirty="0" err="1">
                <a:latin typeface="OCRB" panose="020B0609020202020204" pitchFamily="49" charset="0"/>
              </a:rPr>
              <a:t>jsonl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i.e., JSON Lines text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e.g., </a:t>
            </a:r>
            <a:r>
              <a:rPr lang="en-US" dirty="0" err="1">
                <a:latin typeface="OCRB" panose="020B0609020202020204" pitchFamily="49" charset="0"/>
              </a:rPr>
              <a:t>dataset.jsonl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openAI</a:t>
            </a:r>
            <a:r>
              <a:rPr lang="en-US" dirty="0"/>
              <a:t> format)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</a:t>
            </a:r>
            <a:r>
              <a:rPr lang="en-US" sz="2400" dirty="0" err="1">
                <a:latin typeface="OCRB" panose="020B0609020202020204" pitchFamily="49" charset="0"/>
              </a:rPr>
              <a:t>dataset.jsonl</a:t>
            </a:r>
            <a:r>
              <a:rPr lang="en-US" sz="2400" dirty="0">
                <a:latin typeface="OCRB" panose="020B0609020202020204" pitchFamily="49" charset="0"/>
              </a:rPr>
              <a:t> </a:t>
            </a:r>
            <a:r>
              <a:rPr lang="en-US" dirty="0"/>
              <a:t>to training and testing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DD69-2322-E182-0B6C-723E9109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30113" r="49175" b="20204"/>
          <a:stretch/>
        </p:blipFill>
        <p:spPr>
          <a:xfrm>
            <a:off x="7371828" y="120813"/>
            <a:ext cx="4595448" cy="20257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D5BAF3-1E0F-92C0-21B0-E7CB98A81A58}"/>
              </a:ext>
            </a:extLst>
          </p:cNvPr>
          <p:cNvCxnSpPr>
            <a:cxnSpLocks/>
          </p:cNvCxnSpPr>
          <p:nvPr/>
        </p:nvCxnSpPr>
        <p:spPr>
          <a:xfrm flipV="1">
            <a:off x="4672739" y="798163"/>
            <a:ext cx="3084163" cy="10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7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DEE9-55B4-7DB4-B9BD-AE4554C7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Label IP addresses (positive or negative)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E43AB-9C9E-BAE4-85D5-20265C8FEB0D}"/>
              </a:ext>
            </a:extLst>
          </p:cNvPr>
          <p:cNvSpPr txBox="1"/>
          <p:nvPr/>
        </p:nvSpPr>
        <p:spPr>
          <a:xfrm>
            <a:off x="900193" y="2246249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D9891B6-BD6B-7F5D-1BB4-D493EC418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86739"/>
              </p:ext>
            </p:extLst>
          </p:nvPr>
        </p:nvGraphicFramePr>
        <p:xfrm>
          <a:off x="900193" y="2552140"/>
          <a:ext cx="9956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9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424698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 (Truth)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&lt;string&gt;obfs4 193.11.166.194:27025 1AE2C08904527FEA90 cert=ItvYZzW5tn6 </a:t>
                      </a:r>
                      <a:r>
                        <a:rPr lang="en-US" dirty="0" err="1"/>
                        <a:t>iat</a:t>
                      </a:r>
                      <a:r>
                        <a:rPr lang="en-US" dirty="0"/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DB5"/>
                          </a:solidFill>
                        </a:rPr>
                        <a:t>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&lt;string&gt;3608.80.24.1.8&lt;/string&gt;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DB5"/>
                          </a:solidFill>
                          <a:latin typeface="+mn-lt"/>
                          <a:ea typeface="+mn-ea"/>
                          <a:cs typeface="+mn-cs"/>
                        </a:rPr>
                        <a:t>80.24.1.8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157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311378-2A01-6440-90B4-5A44C5CF3255}"/>
              </a:ext>
            </a:extLst>
          </p:cNvPr>
          <p:cNvSpPr txBox="1"/>
          <p:nvPr/>
        </p:nvSpPr>
        <p:spPr>
          <a:xfrm>
            <a:off x="7694908" y="4688236"/>
            <a:ext cx="31616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Positive</a:t>
            </a:r>
            <a:r>
              <a:rPr lang="en-US" dirty="0"/>
              <a:t>: because it is a container version, not an IP address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CD333-3EB2-37A1-D469-C5B4C2458CCD}"/>
              </a:ext>
            </a:extLst>
          </p:cNvPr>
          <p:cNvCxnSpPr/>
          <p:nvPr/>
        </p:nvCxnSpPr>
        <p:spPr>
          <a:xfrm flipH="1" flipV="1">
            <a:off x="9709688" y="3990813"/>
            <a:ext cx="449451" cy="68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BCAEDD-DD59-1520-4397-F8ACFB168F9B}"/>
              </a:ext>
            </a:extLst>
          </p:cNvPr>
          <p:cNvSpPr txBox="1"/>
          <p:nvPr/>
        </p:nvSpPr>
        <p:spPr>
          <a:xfrm>
            <a:off x="3301139" y="4688236"/>
            <a:ext cx="31616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included IP from regular expression to help us to label (pos or neg) the IP address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FFB93F-CF45-7352-39DF-3783C0060FE7}"/>
              </a:ext>
            </a:extLst>
          </p:cNvPr>
          <p:cNvCxnSpPr>
            <a:cxnSpLocks/>
          </p:cNvCxnSpPr>
          <p:nvPr/>
        </p:nvCxnSpPr>
        <p:spPr>
          <a:xfrm flipV="1">
            <a:off x="5525146" y="3817749"/>
            <a:ext cx="2732867" cy="79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2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E17-23F6-4B96-5D74-6C80B8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Convert the single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3DD7-5335-788E-B989-E65C01AD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3072"/>
          </a:xfrm>
        </p:spPr>
        <p:txBody>
          <a:bodyPr/>
          <a:lstStyle/>
          <a:p>
            <a:r>
              <a:rPr lang="en-US" dirty="0"/>
              <a:t>Convert the single line  with the label to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5A24-0067-0D9D-B9FF-1632AB2F9C1F}"/>
              </a:ext>
            </a:extLst>
          </p:cNvPr>
          <p:cNvSpPr txBox="1"/>
          <p:nvPr/>
        </p:nvSpPr>
        <p:spPr>
          <a:xfrm>
            <a:off x="838201" y="4218803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E90C5C5-DD0A-6C9F-1207-C1781C8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3327"/>
              </p:ext>
            </p:extLst>
          </p:nvPr>
        </p:nvGraphicFramePr>
        <p:xfrm>
          <a:off x="838200" y="4637180"/>
          <a:ext cx="1026633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8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624716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741297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&lt;string&gt;obfs4 193.11.166.194:27025 1AE2C08904527FEA90 cert=ItvYZzW5tn6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iat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050F5-809E-792A-A84F-3C846C6268DF}"/>
              </a:ext>
            </a:extLst>
          </p:cNvPr>
          <p:cNvSpPr txBox="1"/>
          <p:nvPr/>
        </p:nvSpPr>
        <p:spPr>
          <a:xfrm>
            <a:off x="8126152" y="2689823"/>
            <a:ext cx="11451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Key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EC2998-8B47-3BCC-7345-65D4660E1B0A}"/>
              </a:ext>
            </a:extLst>
          </p:cNvPr>
          <p:cNvCxnSpPr>
            <a:cxnSpLocks/>
          </p:cNvCxnSpPr>
          <p:nvPr/>
        </p:nvCxnSpPr>
        <p:spPr>
          <a:xfrm flipH="1">
            <a:off x="1771131" y="2243509"/>
            <a:ext cx="5709013" cy="93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31C25-D19C-9C1E-C0DE-3B7C2D8AD92A}"/>
              </a:ext>
            </a:extLst>
          </p:cNvPr>
          <p:cNvCxnSpPr>
            <a:cxnSpLocks/>
          </p:cNvCxnSpPr>
          <p:nvPr/>
        </p:nvCxnSpPr>
        <p:spPr>
          <a:xfrm flipH="1">
            <a:off x="7061044" y="2275668"/>
            <a:ext cx="1538136" cy="91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7D48E-07B8-6FAB-5665-6692D4FA3EBB}"/>
              </a:ext>
            </a:extLst>
          </p:cNvPr>
          <p:cNvCxnSpPr>
            <a:cxnSpLocks/>
          </p:cNvCxnSpPr>
          <p:nvPr/>
        </p:nvCxnSpPr>
        <p:spPr>
          <a:xfrm>
            <a:off x="3570514" y="3562534"/>
            <a:ext cx="840230" cy="1583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45F11-9485-139A-923C-AF3FEC2720A9}"/>
              </a:ext>
            </a:extLst>
          </p:cNvPr>
          <p:cNvCxnSpPr>
            <a:cxnSpLocks/>
          </p:cNvCxnSpPr>
          <p:nvPr/>
        </p:nvCxnSpPr>
        <p:spPr>
          <a:xfrm>
            <a:off x="4131465" y="3605233"/>
            <a:ext cx="4298432" cy="154115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DCC19-2F2C-85DB-CA44-55E5B1330708}"/>
              </a:ext>
            </a:extLst>
          </p:cNvPr>
          <p:cNvCxnSpPr>
            <a:cxnSpLocks/>
          </p:cNvCxnSpPr>
          <p:nvPr/>
        </p:nvCxnSpPr>
        <p:spPr>
          <a:xfrm>
            <a:off x="9605554" y="3562534"/>
            <a:ext cx="390853" cy="158385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83DAA-971C-F964-C0BA-B2B7B73A5F91}"/>
              </a:ext>
            </a:extLst>
          </p:cNvPr>
          <p:cNvSpPr txBox="1"/>
          <p:nvPr/>
        </p:nvSpPr>
        <p:spPr>
          <a:xfrm>
            <a:off x="1026564" y="3162424"/>
            <a:ext cx="10008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OCRB" panose="020B0609020202020204" pitchFamily="49" charset="0"/>
              </a:rPr>
              <a:t>{"</a:t>
            </a:r>
            <a:r>
              <a:rPr lang="en-GB" sz="20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2000" dirty="0">
                <a:latin typeface="OCRB" panose="020B0609020202020204" pitchFamily="49" charset="0"/>
              </a:rPr>
              <a:t>": "</a:t>
            </a:r>
            <a:r>
              <a:rPr lang="en-GB" sz="2000" dirty="0">
                <a:solidFill>
                  <a:schemeClr val="accent6"/>
                </a:solidFill>
                <a:latin typeface="OCRB" panose="020B0609020202020204" pitchFamily="49" charset="0"/>
              </a:rPr>
              <a:t>prompt text</a:t>
            </a:r>
            <a:r>
              <a:rPr lang="en-GB" sz="2000" dirty="0">
                <a:latin typeface="OCRB" panose="020B0609020202020204" pitchFamily="49" charset="0"/>
              </a:rPr>
              <a:t>", "</a:t>
            </a:r>
            <a:r>
              <a:rPr lang="en-GB" sz="20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2000" dirty="0">
                <a:latin typeface="OCRB" panose="020B0609020202020204" pitchFamily="49" charset="0"/>
              </a:rPr>
              <a:t>": “ </a:t>
            </a:r>
            <a:r>
              <a:rPr lang="en-GB" sz="2000" dirty="0">
                <a:solidFill>
                  <a:srgbClr val="002060"/>
                </a:solidFill>
                <a:latin typeface="OCRB" panose="020B0609020202020204" pitchFamily="49" charset="0"/>
              </a:rPr>
              <a:t>ideal generated text</a:t>
            </a:r>
            <a:r>
              <a:rPr lang="en-GB" sz="2000" dirty="0">
                <a:latin typeface="OCRB" panose="020B0609020202020204" pitchFamily="49" charset="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67964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E1FB-35AF-FB89-B484-B86AD476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for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361A-4A49-ACF9-09F9-1E7EBD79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prompt</a:t>
            </a:r>
            <a:r>
              <a:rPr lang="en-GB" dirty="0"/>
              <a:t> should end with a </a:t>
            </a:r>
            <a:r>
              <a:rPr lang="en-GB" dirty="0">
                <a:solidFill>
                  <a:srgbClr val="C00000"/>
                </a:solidFill>
              </a:rPr>
              <a:t>fixed separator</a:t>
            </a:r>
          </a:p>
          <a:p>
            <a:pPr lvl="1"/>
            <a:r>
              <a:rPr lang="en-GB" dirty="0"/>
              <a:t>The separator informs the model when the prompt ends and the completion begins. </a:t>
            </a:r>
          </a:p>
          <a:p>
            <a:pPr lvl="1"/>
            <a:r>
              <a:rPr lang="en-GB" dirty="0"/>
              <a:t>The separator should not appear elsewhere in any prompt.</a:t>
            </a:r>
          </a:p>
          <a:p>
            <a:pPr lvl="2"/>
            <a:r>
              <a:rPr lang="en-GB" dirty="0">
                <a:solidFill>
                  <a:srgbClr val="C00000"/>
                </a:solidFill>
                <a:latin typeface="OCRB" panose="020B0609020202020204" pitchFamily="49" charset="0"/>
              </a:rPr>
              <a:t>\n\n###\n\n, -&gt;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completion</a:t>
            </a:r>
            <a:r>
              <a:rPr lang="en-GB" dirty="0"/>
              <a:t> should start with a </a:t>
            </a:r>
            <a:r>
              <a:rPr lang="en-GB" dirty="0">
                <a:solidFill>
                  <a:srgbClr val="C00000"/>
                </a:solidFill>
              </a:rPr>
              <a:t>whitespace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Model tokenization tokenizes most words with a preceding whitespace.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completion</a:t>
            </a:r>
            <a:r>
              <a:rPr lang="en-GB" dirty="0"/>
              <a:t> should end with a fixed </a:t>
            </a:r>
            <a:r>
              <a:rPr lang="en-GB" dirty="0">
                <a:solidFill>
                  <a:srgbClr val="C00000"/>
                </a:solidFill>
              </a:rPr>
              <a:t>stop sequence</a:t>
            </a:r>
          </a:p>
          <a:p>
            <a:pPr lvl="1"/>
            <a:r>
              <a:rPr lang="en-GB" dirty="0"/>
              <a:t>inform the model when the completion ends. </a:t>
            </a:r>
          </a:p>
          <a:p>
            <a:pPr lvl="1"/>
            <a:r>
              <a:rPr lang="en-GB" dirty="0"/>
              <a:t>A stop sequence could be any other token that does not appear in any completion.</a:t>
            </a:r>
          </a:p>
          <a:p>
            <a:pPr lvl="2"/>
            <a:r>
              <a:rPr lang="en-US" sz="2100" dirty="0">
                <a:solidFill>
                  <a:srgbClr val="C00000"/>
                </a:solidFill>
                <a:latin typeface="OCRB" panose="020B0609020202020204" pitchFamily="49" charset="0"/>
              </a:rPr>
              <a:t>\n, ###,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E799B-2214-C28F-96B9-7D246F6681F2}"/>
              </a:ext>
            </a:extLst>
          </p:cNvPr>
          <p:cNvSpPr txBox="1"/>
          <p:nvPr/>
        </p:nvSpPr>
        <p:spPr>
          <a:xfrm>
            <a:off x="4995421" y="1173381"/>
            <a:ext cx="6845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OCRB" panose="020B0609020202020204" pitchFamily="49" charset="0"/>
              </a:rPr>
              <a:t>{"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1400" dirty="0">
                <a:latin typeface="OCRB" panose="020B0609020202020204" pitchFamily="49" charset="0"/>
              </a:rPr>
              <a:t>": "</a:t>
            </a:r>
            <a:r>
              <a:rPr lang="en-GB" sz="1400" dirty="0">
                <a:solidFill>
                  <a:schemeClr val="accent6"/>
                </a:solidFill>
                <a:latin typeface="OCRB" panose="020B0609020202020204" pitchFamily="49" charset="0"/>
              </a:rPr>
              <a:t>prompt text </a:t>
            </a:r>
            <a:r>
              <a:rPr lang="en-GB" sz="3200" b="1" dirty="0">
                <a:solidFill>
                  <a:srgbClr val="C00000"/>
                </a:solidFill>
                <a:latin typeface="OCRB" panose="020B0609020202020204" pitchFamily="49" charset="0"/>
              </a:rPr>
              <a:t>-&gt;</a:t>
            </a:r>
            <a:r>
              <a:rPr lang="en-GB" dirty="0">
                <a:latin typeface="OCRB" panose="020B0609020202020204" pitchFamily="49" charset="0"/>
              </a:rPr>
              <a:t>", </a:t>
            </a:r>
            <a:r>
              <a:rPr lang="en-GB" sz="1400" dirty="0">
                <a:latin typeface="OCRB" panose="020B0609020202020204" pitchFamily="49" charset="0"/>
              </a:rPr>
              <a:t>“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1400" dirty="0">
                <a:latin typeface="OCRB" panose="020B0609020202020204" pitchFamily="49" charset="0"/>
              </a:rPr>
              <a:t>": “</a:t>
            </a:r>
            <a:r>
              <a:rPr lang="en-GB" sz="3200" b="1" dirty="0">
                <a:solidFill>
                  <a:srgbClr val="C00000"/>
                </a:solidFill>
                <a:latin typeface="OCRB" panose="020B0609020202020204" pitchFamily="49" charset="0"/>
              </a:rPr>
              <a:t>_</a:t>
            </a:r>
            <a:r>
              <a:rPr lang="en-GB" sz="1400" dirty="0">
                <a:solidFill>
                  <a:srgbClr val="002060"/>
                </a:solidFill>
                <a:latin typeface="OCRB" panose="020B0609020202020204" pitchFamily="49" charset="0"/>
              </a:rPr>
              <a:t>xxx </a:t>
            </a:r>
            <a:r>
              <a:rPr lang="en-GB" sz="3200" b="1" dirty="0">
                <a:solidFill>
                  <a:srgbClr val="C00000"/>
                </a:solidFill>
                <a:latin typeface="OCRB" panose="020B0609020202020204" pitchFamily="49" charset="0"/>
              </a:rPr>
              <a:t>\n</a:t>
            </a:r>
            <a:r>
              <a:rPr lang="en-GB" sz="1400" dirty="0">
                <a:latin typeface="OCRB" panose="020B0609020202020204" pitchFamily="49" charset="0"/>
              </a:rPr>
              <a:t>"}</a:t>
            </a:r>
            <a:endParaRPr lang="en-GB" dirty="0">
              <a:latin typeface="OCRB" panose="020B0609020202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B1EF67-356F-455E-7817-051303C2B342}"/>
              </a:ext>
            </a:extLst>
          </p:cNvPr>
          <p:cNvCxnSpPr/>
          <p:nvPr/>
        </p:nvCxnSpPr>
        <p:spPr>
          <a:xfrm flipV="1">
            <a:off x="7532176" y="1690688"/>
            <a:ext cx="371960" cy="2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54E64-DBCA-B4FF-C02F-81181C93F66E}"/>
              </a:ext>
            </a:extLst>
          </p:cNvPr>
          <p:cNvCxnSpPr/>
          <p:nvPr/>
        </p:nvCxnSpPr>
        <p:spPr>
          <a:xfrm flipV="1">
            <a:off x="7222210" y="1758156"/>
            <a:ext cx="2975675" cy="167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3B0A1-14BA-D398-6542-F3220AE006D2}"/>
              </a:ext>
            </a:extLst>
          </p:cNvPr>
          <p:cNvCxnSpPr>
            <a:cxnSpLocks/>
          </p:cNvCxnSpPr>
          <p:nvPr/>
        </p:nvCxnSpPr>
        <p:spPr>
          <a:xfrm flipV="1">
            <a:off x="8601559" y="1758156"/>
            <a:ext cx="2479729" cy="267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1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E17-23F6-4B96-5D74-6C80B8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prompt-completion</a:t>
            </a:r>
            <a:r>
              <a:rPr lang="en-GB" dirty="0"/>
              <a:t> pair example with the best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5A24-0067-0D9D-B9FF-1632AB2F9C1F}"/>
              </a:ext>
            </a:extLst>
          </p:cNvPr>
          <p:cNvSpPr txBox="1"/>
          <p:nvPr/>
        </p:nvSpPr>
        <p:spPr>
          <a:xfrm>
            <a:off x="838201" y="1977569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E90C5C5-DD0A-6C9F-1207-C1781C8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63907"/>
              </p:ext>
            </p:extLst>
          </p:nvPr>
        </p:nvGraphicFramePr>
        <p:xfrm>
          <a:off x="838200" y="2148840"/>
          <a:ext cx="99563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9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424698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&lt;string&gt;obfs4 193.11.166.194:27025 1AE2C08904527FEA90 cert=ItvYZzW5tn6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iat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DB5"/>
                          </a:solidFill>
                        </a:rPr>
                        <a:t>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DC39953E-6FF8-3F63-6E34-917C682F7E8F}"/>
              </a:ext>
            </a:extLst>
          </p:cNvPr>
          <p:cNvSpPr/>
          <p:nvPr/>
        </p:nvSpPr>
        <p:spPr>
          <a:xfrm>
            <a:off x="5096780" y="3384403"/>
            <a:ext cx="274646" cy="529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E8A99-0E08-19A5-D8A3-00C25186F4A7}"/>
              </a:ext>
            </a:extLst>
          </p:cNvPr>
          <p:cNvSpPr txBox="1"/>
          <p:nvPr/>
        </p:nvSpPr>
        <p:spPr>
          <a:xfrm>
            <a:off x="5548274" y="3449690"/>
            <a:ext cx="385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to a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D5BB2-764B-4B24-71E6-5435E6A5AEE1}"/>
              </a:ext>
            </a:extLst>
          </p:cNvPr>
          <p:cNvSpPr txBox="1"/>
          <p:nvPr/>
        </p:nvSpPr>
        <p:spPr>
          <a:xfrm>
            <a:off x="475283" y="4314165"/>
            <a:ext cx="1141966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{</a:t>
            </a:r>
          </a:p>
          <a:p>
            <a:r>
              <a:rPr lang="en-GB" sz="1400" dirty="0">
                <a:latin typeface="OCRB" panose="020B0609020202020204" pitchFamily="49" charset="0"/>
              </a:rPr>
              <a:t>   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1400" dirty="0">
                <a:latin typeface="OCRB" panose="020B0609020202020204" pitchFamily="49" charset="0"/>
              </a:rPr>
              <a:t>": "</a:t>
            </a:r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 &lt;string&gt;obfs4 193.11.166.194:27025 1AE2C08904527FEA90 cert=ItvYZzW5tn6 </a:t>
            </a:r>
            <a:r>
              <a:rPr lang="en-US" sz="1400" dirty="0" err="1">
                <a:solidFill>
                  <a:schemeClr val="accent6"/>
                </a:solidFill>
                <a:latin typeface="OCRB" panose="020B0609020202020204" pitchFamily="49" charset="0"/>
              </a:rPr>
              <a:t>iat</a:t>
            </a:r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-mode=0&lt;/string&gt;</a:t>
            </a:r>
          </a:p>
          <a:p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	    </a:t>
            </a:r>
            <a:r>
              <a:rPr lang="en-US" sz="1400" b="1" dirty="0">
                <a:solidFill>
                  <a:schemeClr val="accent1"/>
                </a:solidFill>
                <a:latin typeface="OCRB" panose="020B0609020202020204" pitchFamily="49" charset="0"/>
              </a:rPr>
              <a:t>; 1</a:t>
            </a:r>
            <a:r>
              <a:rPr lang="en-US" sz="1400" dirty="0">
                <a:solidFill>
                  <a:srgbClr val="007DB5"/>
                </a:solidFill>
                <a:latin typeface="OCRB" panose="020B0609020202020204" pitchFamily="49" charset="0"/>
              </a:rPr>
              <a:t>93.11.166.194 </a:t>
            </a:r>
            <a:r>
              <a:rPr lang="en-US" sz="2800" b="1" dirty="0">
                <a:solidFill>
                  <a:srgbClr val="C00000"/>
                </a:solidFill>
                <a:latin typeface="OCRB" panose="020B0609020202020204" pitchFamily="49" charset="0"/>
              </a:rPr>
              <a:t>-&gt;</a:t>
            </a:r>
            <a:r>
              <a:rPr lang="en-GB" sz="1400" dirty="0">
                <a:latin typeface="OCRB" panose="020B0609020202020204" pitchFamily="49" charset="0"/>
              </a:rPr>
              <a:t>", </a:t>
            </a:r>
          </a:p>
          <a:p>
            <a:r>
              <a:rPr lang="en-GB" sz="1400" dirty="0">
                <a:latin typeface="OCRB" panose="020B0609020202020204" pitchFamily="49" charset="0"/>
              </a:rPr>
              <a:t>   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1400" dirty="0">
                <a:latin typeface="OCRB" panose="020B0609020202020204" pitchFamily="49" charset="0"/>
              </a:rPr>
              <a:t>": “</a:t>
            </a:r>
            <a:r>
              <a:rPr lang="en-GB" sz="3200" b="1" u="sng" dirty="0">
                <a:solidFill>
                  <a:srgbClr val="C00000"/>
                </a:solidFill>
                <a:latin typeface="OCRB" panose="020B0609020202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OCRB" panose="020B0609020202020204" pitchFamily="49" charset="0"/>
              </a:rPr>
              <a:t>Positive </a:t>
            </a:r>
            <a:r>
              <a:rPr lang="en-US" sz="2800" b="1" dirty="0">
                <a:solidFill>
                  <a:srgbClr val="C00000"/>
                </a:solidFill>
                <a:latin typeface="OCRB" panose="020B0609020202020204" pitchFamily="49" charset="0"/>
              </a:rPr>
              <a:t>END</a:t>
            </a:r>
            <a:r>
              <a:rPr lang="en-GB" sz="1400" dirty="0">
                <a:latin typeface="OCRB" panose="020B0609020202020204" pitchFamily="49" charset="0"/>
              </a:rPr>
              <a:t>“</a:t>
            </a:r>
          </a:p>
          <a:p>
            <a:r>
              <a:rPr lang="en-GB" dirty="0">
                <a:latin typeface="OCRB" panose="020B060902020202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E29D2-397E-D080-3523-DBC5B858C375}"/>
              </a:ext>
            </a:extLst>
          </p:cNvPr>
          <p:cNvSpPr txBox="1"/>
          <p:nvPr/>
        </p:nvSpPr>
        <p:spPr>
          <a:xfrm>
            <a:off x="4902632" y="5067976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fixed separator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5AA61-590A-32D3-4F94-0C3374458147}"/>
              </a:ext>
            </a:extLst>
          </p:cNvPr>
          <p:cNvCxnSpPr>
            <a:cxnSpLocks/>
          </p:cNvCxnSpPr>
          <p:nvPr/>
        </p:nvCxnSpPr>
        <p:spPr>
          <a:xfrm flipH="1" flipV="1">
            <a:off x="4113180" y="5067976"/>
            <a:ext cx="784286" cy="23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AAB2C9-5FF6-4141-50E2-E21671DA1408}"/>
              </a:ext>
            </a:extLst>
          </p:cNvPr>
          <p:cNvSpPr txBox="1"/>
          <p:nvPr/>
        </p:nvSpPr>
        <p:spPr>
          <a:xfrm>
            <a:off x="1797803" y="4076054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added new annotation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F2CE25-6E98-C59C-1524-AD6BF7135D26}"/>
              </a:ext>
            </a:extLst>
          </p:cNvPr>
          <p:cNvCxnSpPr/>
          <p:nvPr/>
        </p:nvCxnSpPr>
        <p:spPr>
          <a:xfrm flipH="1">
            <a:off x="2781946" y="4510007"/>
            <a:ext cx="185979" cy="36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391DB4-ED8F-88BE-55A9-0FD0D0E71E75}"/>
              </a:ext>
            </a:extLst>
          </p:cNvPr>
          <p:cNvSpPr txBox="1"/>
          <p:nvPr/>
        </p:nvSpPr>
        <p:spPr>
          <a:xfrm>
            <a:off x="955730" y="5940401"/>
            <a:ext cx="15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white space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875C3-5EAF-AB68-9378-9B1A9534DCD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29353" y="5788617"/>
            <a:ext cx="835616" cy="15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183407-E000-6E5B-1863-02B202C2C55F}"/>
              </a:ext>
            </a:extLst>
          </p:cNvPr>
          <p:cNvSpPr txBox="1"/>
          <p:nvPr/>
        </p:nvSpPr>
        <p:spPr>
          <a:xfrm>
            <a:off x="3091913" y="5971113"/>
            <a:ext cx="154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END: optional  stop 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4F477A-1320-27A4-B1BD-6AC37CD40D6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865536" y="5726624"/>
            <a:ext cx="140776" cy="2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533A-C53E-26D5-BF68-B9FBF525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58DE-CAC9-BDB3-863A-6EECD990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 addresses as digital forensic evidence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Proposed approach</a:t>
            </a:r>
          </a:p>
          <a:p>
            <a:r>
              <a:rPr lang="en-GB" dirty="0"/>
              <a:t>Introduction to object identification with AI</a:t>
            </a:r>
          </a:p>
          <a:p>
            <a:pPr lvl="1"/>
            <a:r>
              <a:rPr lang="en-GB" dirty="0"/>
              <a:t>Object classification</a:t>
            </a:r>
          </a:p>
          <a:p>
            <a:pPr lvl="1"/>
            <a:r>
              <a:rPr lang="en-GB" dirty="0"/>
              <a:t>Fine-tunning</a:t>
            </a:r>
          </a:p>
          <a:p>
            <a:r>
              <a:rPr lang="en-GB" dirty="0"/>
              <a:t>Identify IP Addresses via Fine-tuned Models</a:t>
            </a:r>
          </a:p>
          <a:p>
            <a:pPr lvl="1"/>
            <a:r>
              <a:rPr lang="en-GB" dirty="0"/>
              <a:t>Data processing, training, testing, and validation</a:t>
            </a:r>
          </a:p>
          <a:p>
            <a:r>
              <a:rPr lang="en-GB" dirty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1D-9600-B786-C098-17B4BDA1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Save multiple </a:t>
            </a:r>
            <a:r>
              <a:rPr lang="en-US" dirty="0" err="1">
                <a:solidFill>
                  <a:schemeClr val="accent2"/>
                </a:solidFill>
              </a:rPr>
              <a:t>p&amp;c</a:t>
            </a:r>
            <a:r>
              <a:rPr lang="en-US" dirty="0"/>
              <a:t> pairs to a file </a:t>
            </a:r>
            <a:r>
              <a:rPr lang="en-US" sz="4000" dirty="0">
                <a:latin typeface="OCRB" panose="020B0609020202020204" pitchFamily="49" charset="0"/>
              </a:rPr>
              <a:t>(</a:t>
            </a:r>
            <a:r>
              <a:rPr lang="en-US" sz="4000" dirty="0" err="1">
                <a:latin typeface="OCRB" panose="020B0609020202020204" pitchFamily="49" charset="0"/>
              </a:rPr>
              <a:t>dataset.jsonl</a:t>
            </a:r>
            <a:r>
              <a:rPr lang="en-US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76703D-CBB2-7577-C6D9-7B25CC9A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400"/>
            <a:ext cx="10896318" cy="27458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09E1EC-BB35-1680-20B1-EDC69447A6CE}"/>
              </a:ext>
            </a:extLst>
          </p:cNvPr>
          <p:cNvCxnSpPr>
            <a:cxnSpLocks/>
          </p:cNvCxnSpPr>
          <p:nvPr/>
        </p:nvCxnSpPr>
        <p:spPr>
          <a:xfrm>
            <a:off x="8190854" y="1898542"/>
            <a:ext cx="85241" cy="47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0C6D7-DF08-C2DF-33CF-4CBE0685B93A}"/>
              </a:ext>
            </a:extLst>
          </p:cNvPr>
          <p:cNvCxnSpPr>
            <a:cxnSpLocks/>
          </p:cNvCxnSpPr>
          <p:nvPr/>
        </p:nvCxnSpPr>
        <p:spPr>
          <a:xfrm>
            <a:off x="10365783" y="1930691"/>
            <a:ext cx="85241" cy="47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2368-AF13-72DD-95D3-E44A6EF326B7}"/>
              </a:ext>
            </a:extLst>
          </p:cNvPr>
          <p:cNvCxnSpPr>
            <a:cxnSpLocks/>
          </p:cNvCxnSpPr>
          <p:nvPr/>
        </p:nvCxnSpPr>
        <p:spPr>
          <a:xfrm>
            <a:off x="11353800" y="1930690"/>
            <a:ext cx="85241" cy="47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F54CD-3366-220E-28E9-5791823722DB}"/>
              </a:ext>
            </a:extLst>
          </p:cNvPr>
          <p:cNvSpPr txBox="1"/>
          <p:nvPr/>
        </p:nvSpPr>
        <p:spPr>
          <a:xfrm>
            <a:off x="10729993" y="1319641"/>
            <a:ext cx="124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don’t use a stop token</a:t>
            </a:r>
          </a:p>
        </p:txBody>
      </p:sp>
    </p:spTree>
    <p:extLst>
      <p:ext uri="{BB962C8B-B14F-4D97-AF65-F5344CB8AC3E}">
        <p14:creationId xmlns:p14="http://schemas.microsoft.com/office/powerpoint/2010/main" val="267976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F6B-DB92-5AC9-530C-E37BE39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Split </a:t>
            </a:r>
            <a:r>
              <a:rPr lang="en-GB" sz="4000" dirty="0" err="1">
                <a:latin typeface="OCRB" panose="020B0609020202020204" pitchFamily="49" charset="0"/>
              </a:rPr>
              <a:t>dataset.jsonl</a:t>
            </a:r>
            <a:r>
              <a:rPr lang="en-GB" sz="4000" dirty="0">
                <a:latin typeface="OCRB" panose="020B0609020202020204" pitchFamily="49" charset="0"/>
              </a:rPr>
              <a:t> </a:t>
            </a:r>
            <a:r>
              <a:rPr lang="en-GB" dirty="0"/>
              <a:t>to training and test datasets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6436865-8298-4DC1-3BB4-DD35373C594C}"/>
              </a:ext>
            </a:extLst>
          </p:cNvPr>
          <p:cNvSpPr/>
          <p:nvPr/>
        </p:nvSpPr>
        <p:spPr>
          <a:xfrm>
            <a:off x="2517137" y="2443678"/>
            <a:ext cx="595627" cy="201983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892D5EC-04D3-1A85-BB9C-A0E9A552009B}"/>
              </a:ext>
            </a:extLst>
          </p:cNvPr>
          <p:cNvSpPr/>
          <p:nvPr/>
        </p:nvSpPr>
        <p:spPr>
          <a:xfrm>
            <a:off x="2517136" y="4840874"/>
            <a:ext cx="595627" cy="36194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654CA-4AC5-0C06-8762-93FA17194EE7}"/>
              </a:ext>
            </a:extLst>
          </p:cNvPr>
          <p:cNvSpPr txBox="1"/>
          <p:nvPr/>
        </p:nvSpPr>
        <p:spPr>
          <a:xfrm>
            <a:off x="489739" y="359507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CRB" panose="020B0609020202020204" pitchFamily="49" charset="0"/>
              </a:rPr>
              <a:t>dataset_</a:t>
            </a:r>
            <a:r>
              <a:rPr lang="en-US" dirty="0" err="1">
                <a:solidFill>
                  <a:srgbClr val="FF0000"/>
                </a:solidFill>
                <a:latin typeface="OCRB" panose="020B0609020202020204" pitchFamily="49" charset="0"/>
              </a:rPr>
              <a:t>train</a:t>
            </a:r>
            <a:r>
              <a:rPr lang="en-US" dirty="0" err="1">
                <a:latin typeface="OCRB" panose="020B0609020202020204" pitchFamily="49" charset="0"/>
              </a:rPr>
              <a:t>.jsonl</a:t>
            </a:r>
            <a:endParaRPr lang="en-US" dirty="0">
              <a:latin typeface="OCRB" panose="020B0609020202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46CE9-7D64-799E-62D6-0BB4EF2277BB}"/>
              </a:ext>
            </a:extLst>
          </p:cNvPr>
          <p:cNvSpPr txBox="1"/>
          <p:nvPr/>
        </p:nvSpPr>
        <p:spPr>
          <a:xfrm>
            <a:off x="489739" y="491786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CRB" panose="020B0609020202020204" pitchFamily="49" charset="0"/>
              </a:rPr>
              <a:t>dataset_</a:t>
            </a:r>
            <a:r>
              <a:rPr lang="en-US" dirty="0" err="1">
                <a:solidFill>
                  <a:srgbClr val="FF0000"/>
                </a:solidFill>
                <a:latin typeface="OCRB" panose="020B0609020202020204" pitchFamily="49" charset="0"/>
              </a:rPr>
              <a:t>test</a:t>
            </a:r>
            <a:r>
              <a:rPr lang="en-US" dirty="0" err="1">
                <a:latin typeface="OCRB" panose="020B0609020202020204" pitchFamily="49" charset="0"/>
              </a:rPr>
              <a:t>.jsonl</a:t>
            </a:r>
            <a:endParaRPr lang="en-US" dirty="0">
              <a:latin typeface="OCRB" panose="020B060902020202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77C764-2CB7-1134-2804-871CD5955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43"/>
          <a:stretch/>
        </p:blipFill>
        <p:spPr>
          <a:xfrm>
            <a:off x="3184708" y="2371461"/>
            <a:ext cx="8302682" cy="29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B10A7-7E04-5DC8-6CB4-EB903C7E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49" y="0"/>
            <a:ext cx="7700520" cy="6858000"/>
          </a:xfrm>
          <a:prstGeom prst="rect">
            <a:avLst/>
          </a:prstGeom>
        </p:spPr>
      </p:pic>
      <p:pic>
        <p:nvPicPr>
          <p:cNvPr id="3074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0EE463DF-0578-AE70-B87A-12442161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2400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C865F-C044-8D3C-6418-A7A84798424F}"/>
              </a:ext>
            </a:extLst>
          </p:cNvPr>
          <p:cNvSpPr txBox="1"/>
          <p:nvPr/>
        </p:nvSpPr>
        <p:spPr>
          <a:xfrm>
            <a:off x="55535" y="1733926"/>
            <a:ext cx="1470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https://github.com/frankwxu/digital-forensics-lab/tree/main/AI4Forensics/IP_Identifier_Fine_Tuning/code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D16A9-9A2F-9F81-FB19-B6CA1D74265A}"/>
              </a:ext>
            </a:extLst>
          </p:cNvPr>
          <p:cNvSpPr txBox="1"/>
          <p:nvPr/>
        </p:nvSpPr>
        <p:spPr>
          <a:xfrm>
            <a:off x="8755009" y="3553664"/>
            <a:ext cx="21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Input</a:t>
            </a:r>
            <a:r>
              <a:rPr lang="en-US" dirty="0"/>
              <a:t> labeled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A7F08-CF92-37C6-582D-49D5A301C506}"/>
              </a:ext>
            </a:extLst>
          </p:cNvPr>
          <p:cNvCxnSpPr>
            <a:cxnSpLocks/>
          </p:cNvCxnSpPr>
          <p:nvPr/>
        </p:nvCxnSpPr>
        <p:spPr>
          <a:xfrm flipH="1">
            <a:off x="4719234" y="3812583"/>
            <a:ext cx="3975315" cy="40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B88912-007F-204A-0226-5972F6CFFB5F}"/>
              </a:ext>
            </a:extLst>
          </p:cNvPr>
          <p:cNvSpPr txBox="1"/>
          <p:nvPr/>
        </p:nvSpPr>
        <p:spPr>
          <a:xfrm>
            <a:off x="8755009" y="5704834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Preprocess</a:t>
            </a:r>
            <a:r>
              <a:rPr lang="en-US" dirty="0"/>
              <a:t> input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FB1EB7-AC4F-769D-83F9-AB7CDF528F9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189321" y="5889500"/>
            <a:ext cx="56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964262-8CBE-43DB-DF16-F60E028B1628}"/>
              </a:ext>
            </a:extLst>
          </p:cNvPr>
          <p:cNvSpPr txBox="1"/>
          <p:nvPr/>
        </p:nvSpPr>
        <p:spPr>
          <a:xfrm>
            <a:off x="8755009" y="4416909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of the preprocessing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AE8EC-D4B4-4498-1644-7E79DFA872D6}"/>
              </a:ext>
            </a:extLst>
          </p:cNvPr>
          <p:cNvCxnSpPr>
            <a:cxnSpLocks/>
          </p:cNvCxnSpPr>
          <p:nvPr/>
        </p:nvCxnSpPr>
        <p:spPr>
          <a:xfrm flipH="1">
            <a:off x="5366287" y="4625539"/>
            <a:ext cx="3289597" cy="1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244CFF-87E4-FB63-C65A-3AEF00A0EF28}"/>
              </a:ext>
            </a:extLst>
          </p:cNvPr>
          <p:cNvSpPr/>
          <p:nvPr/>
        </p:nvSpPr>
        <p:spPr>
          <a:xfrm>
            <a:off x="3555354" y="4496960"/>
            <a:ext cx="1810933" cy="4617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AE1-3DE2-A980-10A9-9FEA8016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Train a specified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8BB3-C2C4-EDB3-BFE3-147DE0939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254-43D4-F595-3347-038DC95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6919C-5E37-72E8-C7E8-CAEAEE92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7" y="3120963"/>
            <a:ext cx="1028702" cy="102870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73FBF7F-E82E-516E-B072-89E738C76B57}"/>
              </a:ext>
            </a:extLst>
          </p:cNvPr>
          <p:cNvSpPr/>
          <p:nvPr/>
        </p:nvSpPr>
        <p:spPr>
          <a:xfrm>
            <a:off x="2169763" y="3635314"/>
            <a:ext cx="1225819" cy="21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94DB0-DB36-8E6A-1366-B416AA823748}"/>
              </a:ext>
            </a:extLst>
          </p:cNvPr>
          <p:cNvSpPr txBox="1"/>
          <p:nvPr/>
        </p:nvSpPr>
        <p:spPr>
          <a:xfrm>
            <a:off x="2044732" y="3121955"/>
            <a:ext cx="1625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1. Upload a training dataset </a:t>
            </a:r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C24FAD90-310C-BCA7-9659-9D11BAC9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7" t="18870" r="15642" b="19242"/>
          <a:stretch/>
        </p:blipFill>
        <p:spPr bwMode="auto">
          <a:xfrm>
            <a:off x="3595365" y="3160399"/>
            <a:ext cx="1028702" cy="10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71AAF-D63F-635E-3A4F-0A0FF219E6A3}"/>
              </a:ext>
            </a:extLst>
          </p:cNvPr>
          <p:cNvSpPr txBox="1"/>
          <p:nvPr/>
        </p:nvSpPr>
        <p:spPr>
          <a:xfrm>
            <a:off x="3744872" y="435203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EFFDF-BB40-DBF6-698E-4362692A4154}"/>
              </a:ext>
            </a:extLst>
          </p:cNvPr>
          <p:cNvSpPr txBox="1"/>
          <p:nvPr/>
        </p:nvSpPr>
        <p:spPr>
          <a:xfrm>
            <a:off x="941277" y="4213538"/>
            <a:ext cx="102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BBDE20-9564-621B-FFF1-092911636E7D}"/>
              </a:ext>
            </a:extLst>
          </p:cNvPr>
          <p:cNvSpPr/>
          <p:nvPr/>
        </p:nvSpPr>
        <p:spPr>
          <a:xfrm>
            <a:off x="4983193" y="3634322"/>
            <a:ext cx="1225819" cy="21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094AB-A628-F6D5-4273-5A4B0DEB5ACF}"/>
              </a:ext>
            </a:extLst>
          </p:cNvPr>
          <p:cNvSpPr txBox="1"/>
          <p:nvPr/>
        </p:nvSpPr>
        <p:spPr>
          <a:xfrm>
            <a:off x="7781818" y="3227196"/>
            <a:ext cx="1625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 err="1"/>
              <a:t>openAI</a:t>
            </a:r>
            <a:r>
              <a:rPr lang="en-GB" sz="1600" dirty="0"/>
              <a:t> trains</a:t>
            </a:r>
          </a:p>
        </p:txBody>
      </p:sp>
      <p:pic>
        <p:nvPicPr>
          <p:cNvPr id="1028" name="Picture 4" descr="Job search - Free professions and jobs icons">
            <a:extLst>
              <a:ext uri="{FF2B5EF4-FFF2-40B4-BE49-F238E27FC236}">
                <a16:creationId xmlns:a16="http://schemas.microsoft.com/office/drawing/2014/main" id="{119DA304-2E5A-1F70-8DE6-2DDAC477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579" y="3160399"/>
            <a:ext cx="1171414" cy="11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F9291-CFCF-C426-2E8D-506B98A709E6}"/>
              </a:ext>
            </a:extLst>
          </p:cNvPr>
          <p:cNvSpPr txBox="1"/>
          <p:nvPr/>
        </p:nvSpPr>
        <p:spPr>
          <a:xfrm>
            <a:off x="6733462" y="43318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ID</a:t>
            </a: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E11CF01D-E764-377D-A963-58FE0C6B6393}"/>
              </a:ext>
            </a:extLst>
          </p:cNvPr>
          <p:cNvSpPr/>
          <p:nvPr/>
        </p:nvSpPr>
        <p:spPr>
          <a:xfrm>
            <a:off x="6677608" y="2664693"/>
            <a:ext cx="1102385" cy="584776"/>
          </a:xfrm>
          <a:prstGeom prst="blockArc">
            <a:avLst>
              <a:gd name="adj1" fmla="val 10800000"/>
              <a:gd name="adj2" fmla="val 53496"/>
              <a:gd name="adj3" fmla="val 90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D3C45-EEC9-9FE1-3922-0D50BFB5B4FA}"/>
              </a:ext>
            </a:extLst>
          </p:cNvPr>
          <p:cNvSpPr txBox="1"/>
          <p:nvPr/>
        </p:nvSpPr>
        <p:spPr>
          <a:xfrm>
            <a:off x="6608579" y="2103553"/>
            <a:ext cx="1221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3. check job info</a:t>
            </a:r>
          </a:p>
        </p:txBody>
      </p:sp>
      <p:pic>
        <p:nvPicPr>
          <p:cNvPr id="15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A12C3E22-7210-EF72-2068-50B1049C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04" y="3022959"/>
            <a:ext cx="1210850" cy="12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56EB47-C108-CAE5-134A-503522F47FF1}"/>
              </a:ext>
            </a:extLst>
          </p:cNvPr>
          <p:cNvSpPr/>
          <p:nvPr/>
        </p:nvSpPr>
        <p:spPr>
          <a:xfrm>
            <a:off x="7905024" y="3628384"/>
            <a:ext cx="1225819" cy="21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477D3-DBDD-02C6-D7C7-9BC8C7B859E4}"/>
              </a:ext>
            </a:extLst>
          </p:cNvPr>
          <p:cNvSpPr txBox="1"/>
          <p:nvPr/>
        </p:nvSpPr>
        <p:spPr>
          <a:xfrm>
            <a:off x="9407204" y="4274919"/>
            <a:ext cx="128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fine-tuned model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CACD82-D628-D6B1-768A-BE8C0F8B3A11}"/>
              </a:ext>
            </a:extLst>
          </p:cNvPr>
          <p:cNvSpPr txBox="1"/>
          <p:nvPr/>
        </p:nvSpPr>
        <p:spPr>
          <a:xfrm>
            <a:off x="4857320" y="3050539"/>
            <a:ext cx="1625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2. Create a fine-tunning job</a:t>
            </a: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DE9EA1F1-7B17-8A3E-2925-F1E4C8B7C166}"/>
              </a:ext>
            </a:extLst>
          </p:cNvPr>
          <p:cNvSpPr/>
          <p:nvPr/>
        </p:nvSpPr>
        <p:spPr>
          <a:xfrm>
            <a:off x="8109917" y="2639935"/>
            <a:ext cx="1102385" cy="584776"/>
          </a:xfrm>
          <a:prstGeom prst="blockArc">
            <a:avLst>
              <a:gd name="adj1" fmla="val 10800000"/>
              <a:gd name="adj2" fmla="val 53496"/>
              <a:gd name="adj3" fmla="val 90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C4072-6AB4-DD79-BAD0-90BF49A3645E}"/>
              </a:ext>
            </a:extLst>
          </p:cNvPr>
          <p:cNvSpPr txBox="1"/>
          <p:nvPr/>
        </p:nvSpPr>
        <p:spPr>
          <a:xfrm>
            <a:off x="8040888" y="2078795"/>
            <a:ext cx="1221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4. view training progress</a:t>
            </a:r>
          </a:p>
        </p:txBody>
      </p:sp>
    </p:spTree>
    <p:extLst>
      <p:ext uri="{BB962C8B-B14F-4D97-AF65-F5344CB8AC3E}">
        <p14:creationId xmlns:p14="http://schemas.microsoft.com/office/powerpoint/2010/main" val="194619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75E633-03F7-E9FA-5ED6-1270CE43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4" y="1353210"/>
            <a:ext cx="9778462" cy="4100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69BF-5C4B-1332-00B2-458024AC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4" y="5970966"/>
            <a:ext cx="9778462" cy="7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BFF683-2910-D151-BC78-EF0CF24ADC78}"/>
              </a:ext>
            </a:extLst>
          </p:cNvPr>
          <p:cNvSpPr txBox="1"/>
          <p:nvPr/>
        </p:nvSpPr>
        <p:spPr>
          <a:xfrm>
            <a:off x="861124" y="5601634"/>
            <a:ext cx="533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Execution results which shows the uploaded dataset 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2CFFC-CED4-6E32-A460-5CA5308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Upload the training dataset to </a:t>
            </a:r>
            <a:r>
              <a:rPr lang="en-GB" dirty="0" err="1"/>
              <a:t>openAI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6CB46-DEF1-6AF2-14E1-69BF23DED93D}"/>
              </a:ext>
            </a:extLst>
          </p:cNvPr>
          <p:cNvSpPr txBox="1"/>
          <p:nvPr/>
        </p:nvSpPr>
        <p:spPr>
          <a:xfrm>
            <a:off x="10864311" y="1405389"/>
            <a:ext cx="115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https://raw.githubusercontent.com/frankwxu/digital-forensics-lab/main/AI4Forensics/IP_Identifier_Fine_Tuning/code/upload_dataset_train.py</a:t>
            </a:r>
          </a:p>
        </p:txBody>
      </p:sp>
      <p:pic>
        <p:nvPicPr>
          <p:cNvPr id="5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8A0EBDAF-B1E6-7C24-EE98-61DAD8B2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908" y="513718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6C4C5-C981-EB16-342B-00E9127FC145}"/>
              </a:ext>
            </a:extLst>
          </p:cNvPr>
          <p:cNvSpPr txBox="1"/>
          <p:nvPr/>
        </p:nvSpPr>
        <p:spPr>
          <a:xfrm>
            <a:off x="3396067" y="1963537"/>
            <a:ext cx="336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pip install --upgrade </a:t>
            </a:r>
            <a:r>
              <a:rPr lang="en-US" dirty="0" err="1">
                <a:solidFill>
                  <a:srgbClr val="FF0000"/>
                </a:solidFill>
              </a:rPr>
              <a:t>openai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2E3A-742F-0228-1F85-2B4C25BB4AFA}"/>
              </a:ext>
            </a:extLst>
          </p:cNvPr>
          <p:cNvCxnSpPr>
            <a:stCxn id="7" idx="1"/>
          </p:cNvCxnSpPr>
          <p:nvPr/>
        </p:nvCxnSpPr>
        <p:spPr>
          <a:xfrm flipH="1">
            <a:off x="3138407" y="2148203"/>
            <a:ext cx="257660" cy="3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C8203F-4222-2D81-2823-A483AD64A540}"/>
              </a:ext>
            </a:extLst>
          </p:cNvPr>
          <p:cNvSpPr txBox="1"/>
          <p:nvPr/>
        </p:nvSpPr>
        <p:spPr>
          <a:xfrm>
            <a:off x="4940472" y="6308941"/>
            <a:ext cx="16706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uploaded file 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98CBA2-420F-F20A-57CA-C97FE76B7C93}"/>
              </a:ext>
            </a:extLst>
          </p:cNvPr>
          <p:cNvCxnSpPr>
            <a:stCxn id="12" idx="1"/>
          </p:cNvCxnSpPr>
          <p:nvPr/>
        </p:nvCxnSpPr>
        <p:spPr>
          <a:xfrm flipH="1">
            <a:off x="4057069" y="6493607"/>
            <a:ext cx="883403" cy="8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6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60F7-195B-34CC-CBC2-8ED68ACA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fine-tuning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BA7BD-75F0-B468-2371-F1EE1A66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7" y="2312432"/>
            <a:ext cx="9358204" cy="3615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46E23-F73F-9860-1E49-272EB32C9A15}"/>
              </a:ext>
            </a:extLst>
          </p:cNvPr>
          <p:cNvSpPr txBox="1"/>
          <p:nvPr/>
        </p:nvSpPr>
        <p:spPr>
          <a:xfrm>
            <a:off x="966257" y="1943100"/>
            <a:ext cx="65844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Creates a job that fine-tunes a specified model from a given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5372F-8787-0144-C59F-1F4EA0785F97}"/>
              </a:ext>
            </a:extLst>
          </p:cNvPr>
          <p:cNvSpPr txBox="1"/>
          <p:nvPr/>
        </p:nvSpPr>
        <p:spPr>
          <a:xfrm>
            <a:off x="5625885" y="5672380"/>
            <a:ext cx="35237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fine-tune job object with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30331-7991-9B02-B16E-EB5BF9B95DF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851329" y="5742122"/>
            <a:ext cx="1774556" cy="1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334CB5-F780-C600-1A9A-E1379D070B41}"/>
              </a:ext>
            </a:extLst>
          </p:cNvPr>
          <p:cNvSpPr txBox="1"/>
          <p:nvPr/>
        </p:nvSpPr>
        <p:spPr>
          <a:xfrm>
            <a:off x="10296813" y="1189047"/>
            <a:ext cx="185786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https://raw.githubusercontent.com/frankwxu/digital-forensics-lab/main/AI4Forensics/IP_Identifier_Fine_Tuning/code/create_fine_tune_job.py</a:t>
            </a:r>
          </a:p>
        </p:txBody>
      </p:sp>
      <p:pic>
        <p:nvPicPr>
          <p:cNvPr id="8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3CB1A456-5D7F-28CF-243D-E268F7E8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97" y="265746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BA64D-E131-FDBF-6FFE-AD1F363F89E6}"/>
              </a:ext>
            </a:extLst>
          </p:cNvPr>
          <p:cNvCxnSpPr/>
          <p:nvPr/>
        </p:nvCxnSpPr>
        <p:spPr>
          <a:xfrm flipH="1">
            <a:off x="6981987" y="4277533"/>
            <a:ext cx="650929" cy="32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E7855E-E9A3-7087-9BC1-7ACAA52DF693}"/>
              </a:ext>
            </a:extLst>
          </p:cNvPr>
          <p:cNvSpPr txBox="1"/>
          <p:nvPr/>
        </p:nvSpPr>
        <p:spPr>
          <a:xfrm>
            <a:off x="7756902" y="3912732"/>
            <a:ext cx="1937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file (id) that contains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437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756C8-7586-ADDD-420B-08A3AF1E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11" y="0"/>
            <a:ext cx="57717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D7426-BC50-F088-9D97-B28479F4D442}"/>
              </a:ext>
            </a:extLst>
          </p:cNvPr>
          <p:cNvSpPr txBox="1"/>
          <p:nvPr/>
        </p:nvSpPr>
        <p:spPr>
          <a:xfrm>
            <a:off x="2250245" y="509506"/>
            <a:ext cx="2017166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Output: Fine-tune object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A9C6-2F16-6738-F884-28F2F4DBE7B3}"/>
              </a:ext>
            </a:extLst>
          </p:cNvPr>
          <p:cNvSpPr txBox="1"/>
          <p:nvPr/>
        </p:nvSpPr>
        <p:spPr>
          <a:xfrm>
            <a:off x="2450670" y="4849394"/>
            <a:ext cx="1749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job status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C2194-E5F1-5412-F621-3244EF59BE85}"/>
              </a:ext>
            </a:extLst>
          </p:cNvPr>
          <p:cNvSpPr/>
          <p:nvPr/>
        </p:nvSpPr>
        <p:spPr>
          <a:xfrm>
            <a:off x="4378271" y="4928460"/>
            <a:ext cx="1838936" cy="209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4C8A8-3953-4353-FB31-2AB59855EC4C}"/>
              </a:ext>
            </a:extLst>
          </p:cNvPr>
          <p:cNvSpPr/>
          <p:nvPr/>
        </p:nvSpPr>
        <p:spPr>
          <a:xfrm>
            <a:off x="5011119" y="572746"/>
            <a:ext cx="2335078" cy="2092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B9A7A-CCEC-A7CC-A0B6-A48D67F6887E}"/>
              </a:ext>
            </a:extLst>
          </p:cNvPr>
          <p:cNvSpPr txBox="1"/>
          <p:nvPr/>
        </p:nvSpPr>
        <p:spPr>
          <a:xfrm>
            <a:off x="8229600" y="410705"/>
            <a:ext cx="18245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fine-tuning job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1C0544-D68A-DE2F-FB65-A3E3B660ED6E}"/>
              </a:ext>
            </a:extLst>
          </p:cNvPr>
          <p:cNvCxnSpPr>
            <a:stCxn id="2" idx="1"/>
            <a:endCxn id="9" idx="3"/>
          </p:cNvCxnSpPr>
          <p:nvPr/>
        </p:nvCxnSpPr>
        <p:spPr>
          <a:xfrm flipH="1">
            <a:off x="7346197" y="595371"/>
            <a:ext cx="883403" cy="8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5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FF6C9-C267-083E-57AF-EE821B40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Check fine-tune job info </a:t>
            </a:r>
            <a:r>
              <a:rPr lang="en-GB" sz="1800" dirty="0"/>
              <a:t>(model, status, progress)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A78D6-369E-A543-A346-D8C13B37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3891"/>
            <a:ext cx="8285243" cy="4134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77FB2-5240-A4FC-EE7B-E8F1303CB2E9}"/>
              </a:ext>
            </a:extLst>
          </p:cNvPr>
          <p:cNvSpPr txBox="1"/>
          <p:nvPr/>
        </p:nvSpPr>
        <p:spPr>
          <a:xfrm>
            <a:off x="838200" y="1534960"/>
            <a:ext cx="61825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Train model, training status, and training process information</a:t>
            </a:r>
          </a:p>
        </p:txBody>
      </p:sp>
      <p:pic>
        <p:nvPicPr>
          <p:cNvPr id="2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1EC17226-8DD8-54C4-A979-A0C5910C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08" y="332223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23806-CB94-63C5-2B50-AA662A5D7C94}"/>
              </a:ext>
            </a:extLst>
          </p:cNvPr>
          <p:cNvSpPr txBox="1"/>
          <p:nvPr/>
        </p:nvSpPr>
        <p:spPr>
          <a:xfrm>
            <a:off x="9874357" y="1320707"/>
            <a:ext cx="20670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https://raw.githubusercontent.com/frankwxu/digital-forensics-lab/main/AI4Forensics/IP_Identifier_Fine_Tuning/code/check_fine_tune_job_status.py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C57AAB-9D99-3B38-E00B-6083AF400A07}"/>
              </a:ext>
            </a:extLst>
          </p:cNvPr>
          <p:cNvCxnSpPr>
            <a:cxnSpLocks/>
          </p:cNvCxnSpPr>
          <p:nvPr/>
        </p:nvCxnSpPr>
        <p:spPr>
          <a:xfrm flipH="1">
            <a:off x="6579031" y="3478126"/>
            <a:ext cx="705173" cy="23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15B38C-A500-26F0-1031-EF282AD33217}"/>
              </a:ext>
            </a:extLst>
          </p:cNvPr>
          <p:cNvSpPr txBox="1"/>
          <p:nvPr/>
        </p:nvSpPr>
        <p:spPr>
          <a:xfrm>
            <a:off x="7408351" y="3215008"/>
            <a:ext cx="26347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fine-tune job (id)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E3C5C7-40E1-6FAA-829B-197A1A87D165}"/>
              </a:ext>
            </a:extLst>
          </p:cNvPr>
          <p:cNvCxnSpPr>
            <a:cxnSpLocks/>
          </p:cNvCxnSpPr>
          <p:nvPr/>
        </p:nvCxnSpPr>
        <p:spPr>
          <a:xfrm flipH="1">
            <a:off x="7591587" y="4343405"/>
            <a:ext cx="705173" cy="23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015360-2CE6-0ECA-2F83-93EDB4E8443E}"/>
              </a:ext>
            </a:extLst>
          </p:cNvPr>
          <p:cNvSpPr txBox="1"/>
          <p:nvPr/>
        </p:nvSpPr>
        <p:spPr>
          <a:xfrm>
            <a:off x="8420907" y="4080287"/>
            <a:ext cx="26347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</a:t>
            </a:r>
            <a:r>
              <a:rPr lang="en-US" dirty="0"/>
              <a:t>fine-tune job info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CD4BCF-2404-A885-FAA7-A56C4A5FB411}"/>
              </a:ext>
            </a:extLst>
          </p:cNvPr>
          <p:cNvCxnSpPr>
            <a:cxnSpLocks/>
          </p:cNvCxnSpPr>
          <p:nvPr/>
        </p:nvCxnSpPr>
        <p:spPr>
          <a:xfrm flipH="1" flipV="1">
            <a:off x="7671661" y="5222565"/>
            <a:ext cx="625099" cy="53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8C7BFF-D7E4-B5B5-C0B6-D98747C71794}"/>
              </a:ext>
            </a:extLst>
          </p:cNvPr>
          <p:cNvSpPr txBox="1"/>
          <p:nvPr/>
        </p:nvSpPr>
        <p:spPr>
          <a:xfrm>
            <a:off x="8420907" y="5013022"/>
            <a:ext cx="32570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1: </a:t>
            </a:r>
            <a:r>
              <a:rPr lang="en-US" dirty="0"/>
              <a:t>fine-tune  model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62287F-CE25-17EC-6CF0-2EBDE80065D3}"/>
              </a:ext>
            </a:extLst>
          </p:cNvPr>
          <p:cNvCxnSpPr>
            <a:cxnSpLocks/>
          </p:cNvCxnSpPr>
          <p:nvPr/>
        </p:nvCxnSpPr>
        <p:spPr>
          <a:xfrm flipH="1" flipV="1">
            <a:off x="5036949" y="5961418"/>
            <a:ext cx="697424" cy="283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C180C0-9FA2-FD84-A0F3-9EA16F7DED0C}"/>
              </a:ext>
            </a:extLst>
          </p:cNvPr>
          <p:cNvSpPr txBox="1"/>
          <p:nvPr/>
        </p:nvSpPr>
        <p:spPr>
          <a:xfrm>
            <a:off x="5796365" y="6154935"/>
            <a:ext cx="37040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3: </a:t>
            </a:r>
            <a:r>
              <a:rPr lang="en-US" dirty="0"/>
              <a:t>fine-tune  progress file info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0BDEFF-56F8-8326-E508-530B1C80FD5D}"/>
              </a:ext>
            </a:extLst>
          </p:cNvPr>
          <p:cNvCxnSpPr>
            <a:cxnSpLocks/>
          </p:cNvCxnSpPr>
          <p:nvPr/>
        </p:nvCxnSpPr>
        <p:spPr>
          <a:xfrm flipH="1" flipV="1">
            <a:off x="5483817" y="5576117"/>
            <a:ext cx="625099" cy="53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57853-5646-4232-4A64-10C4317D88B0}"/>
              </a:ext>
            </a:extLst>
          </p:cNvPr>
          <p:cNvSpPr txBox="1"/>
          <p:nvPr/>
        </p:nvSpPr>
        <p:spPr>
          <a:xfrm>
            <a:off x="6261396" y="5551240"/>
            <a:ext cx="3112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2: </a:t>
            </a:r>
            <a:r>
              <a:rPr lang="en-US" dirty="0"/>
              <a:t>fine-tune status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1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19AFA-12D7-CBFA-9B1B-3D6C7F42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7" y="1664842"/>
            <a:ext cx="10599534" cy="378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8B42F-DD09-269D-EA02-DF5AF751FD9A}"/>
              </a:ext>
            </a:extLst>
          </p:cNvPr>
          <p:cNvSpPr txBox="1"/>
          <p:nvPr/>
        </p:nvSpPr>
        <p:spPr>
          <a:xfrm>
            <a:off x="876287" y="992243"/>
            <a:ext cx="839169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Outputs: (1) model: </a:t>
            </a:r>
            <a:r>
              <a:rPr lang="en-US" dirty="0"/>
              <a:t>ada:ft-university-of-baltimore-2023-08-14-12-39-06</a:t>
            </a:r>
          </a:p>
          <a:p>
            <a:r>
              <a:rPr lang="en-US" dirty="0"/>
              <a:t>(2) fine-tune steps: "file-ngHRotibSy82Mr55IjsPP2uK”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1BE85-49ED-DA8F-3EA2-7DC6C6080D04}"/>
              </a:ext>
            </a:extLst>
          </p:cNvPr>
          <p:cNvSpPr/>
          <p:nvPr/>
        </p:nvSpPr>
        <p:spPr>
          <a:xfrm>
            <a:off x="1131376" y="3451957"/>
            <a:ext cx="4231038" cy="2831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6B842-6154-2099-1324-BAAE5A635546}"/>
              </a:ext>
            </a:extLst>
          </p:cNvPr>
          <p:cNvSpPr txBox="1"/>
          <p:nvPr/>
        </p:nvSpPr>
        <p:spPr>
          <a:xfrm>
            <a:off x="6160577" y="3429000"/>
            <a:ext cx="35026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view fine-tune steps, e.g., </a:t>
            </a:r>
            <a:r>
              <a:rPr lang="en-US" dirty="0" err="1">
                <a:latin typeface="OCRB" panose="020B0609020202020204" pitchFamily="49" charset="0"/>
              </a:rPr>
              <a:t>training_loss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130C4-8399-0972-36F1-EEA6AC952D8E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5362414" y="3593525"/>
            <a:ext cx="798163" cy="15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320EE-25E5-15CB-11F8-C2A6E4954E56}"/>
              </a:ext>
            </a:extLst>
          </p:cNvPr>
          <p:cNvSpPr/>
          <p:nvPr/>
        </p:nvSpPr>
        <p:spPr>
          <a:xfrm>
            <a:off x="984145" y="2309247"/>
            <a:ext cx="7346194" cy="4701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6FF1C-222F-3764-969B-9BD622C3992F}"/>
              </a:ext>
            </a:extLst>
          </p:cNvPr>
          <p:cNvSpPr txBox="1"/>
          <p:nvPr/>
        </p:nvSpPr>
        <p:spPr>
          <a:xfrm>
            <a:off x="9088140" y="2646695"/>
            <a:ext cx="2024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training completed!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3A649-7FB7-D682-141F-4D99798769CB}"/>
              </a:ext>
            </a:extLst>
          </p:cNvPr>
          <p:cNvCxnSpPr>
            <a:cxnSpLocks/>
          </p:cNvCxnSpPr>
          <p:nvPr/>
        </p:nvCxnSpPr>
        <p:spPr>
          <a:xfrm flipH="1" flipV="1">
            <a:off x="8330339" y="2573753"/>
            <a:ext cx="1261989" cy="25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1BD86E-0247-E0F1-F750-54C9AF7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addresses as digital forensic evidence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847B2-D79B-4F21-BC57-FEECCE8F9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0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611-9E1D-2BD1-0B2A-3C513D1C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View fine-tuning progress information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AA0E6-3691-6397-C6CA-672B097B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032"/>
            <a:ext cx="9124950" cy="397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821FC-7A77-13C5-4B7E-294B6AB778D5}"/>
              </a:ext>
            </a:extLst>
          </p:cNvPr>
          <p:cNvSpPr txBox="1"/>
          <p:nvPr/>
        </p:nvSpPr>
        <p:spPr>
          <a:xfrm>
            <a:off x="838200" y="1677700"/>
            <a:ext cx="44241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fine-tunning steps information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70270E-D13F-7DD9-A6A2-9A692EED0AC2}"/>
              </a:ext>
            </a:extLst>
          </p:cNvPr>
          <p:cNvCxnSpPr/>
          <p:nvPr/>
        </p:nvCxnSpPr>
        <p:spPr>
          <a:xfrm flipH="1">
            <a:off x="8214102" y="3332136"/>
            <a:ext cx="650929" cy="32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478273-8E06-606C-FBF6-CFB895623AF3}"/>
              </a:ext>
            </a:extLst>
          </p:cNvPr>
          <p:cNvSpPr txBox="1"/>
          <p:nvPr/>
        </p:nvSpPr>
        <p:spPr>
          <a:xfrm>
            <a:off x="8989017" y="2967335"/>
            <a:ext cx="1937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file (id) that saves the training progress info</a:t>
            </a:r>
          </a:p>
        </p:txBody>
      </p:sp>
      <p:pic>
        <p:nvPicPr>
          <p:cNvPr id="8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DFF6A83F-73A0-641D-DF5A-B9400B3C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02" y="188414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208CF-4223-9E02-7F5C-E858B4097648}"/>
              </a:ext>
            </a:extLst>
          </p:cNvPr>
          <p:cNvSpPr txBox="1"/>
          <p:nvPr/>
        </p:nvSpPr>
        <p:spPr>
          <a:xfrm>
            <a:off x="10283124" y="1095975"/>
            <a:ext cx="18520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https://raw.githubusercontent.com/frankwxu/digital-forensics-lab/main/AI4Forensics/IP_Identifier_Fine_Tuning/code/view_fine_tuning_steps.py</a:t>
            </a:r>
          </a:p>
        </p:txBody>
      </p:sp>
    </p:spTree>
    <p:extLst>
      <p:ext uri="{BB962C8B-B14F-4D97-AF65-F5344CB8AC3E}">
        <p14:creationId xmlns:p14="http://schemas.microsoft.com/office/powerpoint/2010/main" val="3104956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98E47-9EF1-FBD0-8728-789F4336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0" y="1388715"/>
            <a:ext cx="10107600" cy="811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8AA8F-AB92-609C-A3A7-10520823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3" y="2777360"/>
            <a:ext cx="5601795" cy="3318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1CC521-3B1B-7C27-9D82-5E1D5C6C2811}"/>
              </a:ext>
            </a:extLst>
          </p:cNvPr>
          <p:cNvSpPr txBox="1"/>
          <p:nvPr/>
        </p:nvSpPr>
        <p:spPr>
          <a:xfrm>
            <a:off x="1042200" y="1019383"/>
            <a:ext cx="201532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Running result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C7468-8A3C-DC50-D629-01C3C02BCBE1}"/>
              </a:ext>
            </a:extLst>
          </p:cNvPr>
          <p:cNvSpPr txBox="1"/>
          <p:nvPr/>
        </p:nvSpPr>
        <p:spPr>
          <a:xfrm>
            <a:off x="1085413" y="2418853"/>
            <a:ext cx="44241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fine-tuning steps information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C1065-E59C-1F32-DE78-B15CAD6EBBE3}"/>
              </a:ext>
            </a:extLst>
          </p:cNvPr>
          <p:cNvSpPr txBox="1"/>
          <p:nvPr/>
        </p:nvSpPr>
        <p:spPr>
          <a:xfrm>
            <a:off x="7154406" y="4360212"/>
            <a:ext cx="18423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training_loss</a:t>
            </a:r>
            <a:r>
              <a:rPr lang="en-US" dirty="0"/>
              <a:t> should decrease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5C27B-8CA7-D6E8-459F-CE1AF29591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86310" y="4683378"/>
            <a:ext cx="3268096" cy="114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73B384-027C-6576-C3CB-C4AAD1EDE50F}"/>
              </a:ext>
            </a:extLst>
          </p:cNvPr>
          <p:cNvSpPr/>
          <p:nvPr/>
        </p:nvSpPr>
        <p:spPr>
          <a:xfrm>
            <a:off x="9174997" y="4436679"/>
            <a:ext cx="170481" cy="515029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10120-B247-769F-80BA-03724D49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Test a fine-tuned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87C8-8907-1D38-3E85-5BA05F40C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F5FC-3FB2-DC51-168C-8A77312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IP from a single text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475B5-24BA-593B-A92A-3335FE51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2" y="1882375"/>
            <a:ext cx="7902625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653A3-E289-B722-428A-021FE039640E}"/>
              </a:ext>
            </a:extLst>
          </p:cNvPr>
          <p:cNvSpPr txBox="1"/>
          <p:nvPr/>
        </p:nvSpPr>
        <p:spPr>
          <a:xfrm>
            <a:off x="973112" y="1506022"/>
            <a:ext cx="47418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test one negative and one positive samples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BEE41C-778D-2165-CB91-8A7510AD4CD4}"/>
              </a:ext>
            </a:extLst>
          </p:cNvPr>
          <p:cNvCxnSpPr/>
          <p:nvPr/>
        </p:nvCxnSpPr>
        <p:spPr>
          <a:xfrm flipH="1">
            <a:off x="7966130" y="2789695"/>
            <a:ext cx="650929" cy="32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C6CB99-D4C8-3540-CF74-1D9854A378AB}"/>
              </a:ext>
            </a:extLst>
          </p:cNvPr>
          <p:cNvSpPr txBox="1"/>
          <p:nvPr/>
        </p:nvSpPr>
        <p:spPr>
          <a:xfrm>
            <a:off x="8741045" y="2424894"/>
            <a:ext cx="1735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trained model (ID)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0317F-0980-DF1E-854D-1732506447AF}"/>
              </a:ext>
            </a:extLst>
          </p:cNvPr>
          <p:cNvSpPr/>
          <p:nvPr/>
        </p:nvSpPr>
        <p:spPr>
          <a:xfrm>
            <a:off x="1418095" y="2843939"/>
            <a:ext cx="6424049" cy="3874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E0243-EB5D-4DA5-421C-17D05F048F9E}"/>
              </a:ext>
            </a:extLst>
          </p:cNvPr>
          <p:cNvSpPr txBox="1"/>
          <p:nvPr/>
        </p:nvSpPr>
        <p:spPr>
          <a:xfrm>
            <a:off x="10104895" y="1294488"/>
            <a:ext cx="19431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https://raw.githubusercontent.com/frankwxu/digital-forensics-lab/main/AI4Forensics/IP_Identifier_Fine_Tuning/code/predict_ip_single_line.py</a:t>
            </a:r>
          </a:p>
        </p:txBody>
      </p:sp>
      <p:pic>
        <p:nvPicPr>
          <p:cNvPr id="10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5DCEC75D-AFC6-8A82-5DF7-C7453A50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699" y="365125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35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26D09-A947-8C2E-26FF-AB3DC22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89" y="2514521"/>
            <a:ext cx="10102849" cy="1003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D9892-C706-AC3D-A10A-A3F494FD7D7C}"/>
              </a:ext>
            </a:extLst>
          </p:cNvPr>
          <p:cNvSpPr txBox="1"/>
          <p:nvPr/>
        </p:nvSpPr>
        <p:spPr>
          <a:xfrm>
            <a:off x="857689" y="2145189"/>
            <a:ext cx="47418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Execution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05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BDFE8-6E5E-98CF-ADDD-8214842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Evaluate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004C-C712-AB83-58BF-976EB5310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8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4309E-2F78-34C0-3F77-FB37FB01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818D1-398D-D504-F6E0-00A95137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 the fine-tuned model performance on the provided validation set</a:t>
            </a:r>
          </a:p>
          <a:p>
            <a:pPr lvl="1"/>
            <a:r>
              <a:rPr lang="en-US" dirty="0" err="1">
                <a:latin typeface="OCRB" panose="020B0609020202020204" pitchFamily="49" charset="0"/>
              </a:rPr>
              <a:t>dataset_test.jsonl</a:t>
            </a:r>
            <a:endParaRPr lang="en-US" dirty="0">
              <a:latin typeface="OCRB" panose="020B0609020202020204" pitchFamily="49" charset="0"/>
            </a:endParaRPr>
          </a:p>
          <a:p>
            <a:pPr lvl="1"/>
            <a:r>
              <a:rPr lang="en-GB" dirty="0"/>
              <a:t>We use the </a:t>
            </a:r>
            <a:r>
              <a:rPr lang="en-GB" dirty="0">
                <a:solidFill>
                  <a:srgbClr val="FF0000"/>
                </a:solidFill>
              </a:rPr>
              <a:t>testing dataset </a:t>
            </a:r>
            <a:r>
              <a:rPr lang="en-GB" dirty="0"/>
              <a:t>as </a:t>
            </a:r>
            <a:r>
              <a:rPr lang="en-GB" dirty="0">
                <a:solidFill>
                  <a:srgbClr val="FF0000"/>
                </a:solidFill>
              </a:rPr>
              <a:t>the validation set </a:t>
            </a:r>
            <a:r>
              <a:rPr lang="en-GB" dirty="0"/>
              <a:t>for the demonstration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50D719-01BA-D33F-910A-40ABD6C9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85" y="2396891"/>
            <a:ext cx="1380700" cy="1087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0EABE-6EF9-9640-CA61-01B53E87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82" y="1579057"/>
            <a:ext cx="924692" cy="924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9EA41-1301-8450-A222-FE7FFE28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02" y="3127125"/>
            <a:ext cx="743852" cy="7438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078CA4-66E4-9A76-FF92-8E7F8B0932C3}"/>
              </a:ext>
            </a:extLst>
          </p:cNvPr>
          <p:cNvSpPr txBox="1"/>
          <p:nvPr/>
        </p:nvSpPr>
        <p:spPr>
          <a:xfrm>
            <a:off x="2516574" y="1704405"/>
            <a:ext cx="126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training dataset (80%)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FF081-567D-B624-0551-735BBC7750A2}"/>
              </a:ext>
            </a:extLst>
          </p:cNvPr>
          <p:cNvSpPr txBox="1"/>
          <p:nvPr/>
        </p:nvSpPr>
        <p:spPr>
          <a:xfrm>
            <a:off x="2451962" y="3237441"/>
            <a:ext cx="105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test dataset (20%)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29CEAC-C605-7DE6-073E-0E7538DD869A}"/>
              </a:ext>
            </a:extLst>
          </p:cNvPr>
          <p:cNvSpPr/>
          <p:nvPr/>
        </p:nvSpPr>
        <p:spPr>
          <a:xfrm rot="1202708">
            <a:off x="3301139" y="2396891"/>
            <a:ext cx="333213" cy="106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F55C92C-8F5C-C493-6871-47B3EED88DC4}"/>
              </a:ext>
            </a:extLst>
          </p:cNvPr>
          <p:cNvSpPr/>
          <p:nvPr/>
        </p:nvSpPr>
        <p:spPr>
          <a:xfrm rot="19055277">
            <a:off x="3366504" y="3514005"/>
            <a:ext cx="333213" cy="106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4EC50B8-0E57-71E0-AF5B-18F4A4A2E04F}"/>
              </a:ext>
            </a:extLst>
          </p:cNvPr>
          <p:cNvSpPr/>
          <p:nvPr/>
        </p:nvSpPr>
        <p:spPr>
          <a:xfrm>
            <a:off x="5532335" y="2966398"/>
            <a:ext cx="1511645" cy="106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trics - Free business icons">
            <a:extLst>
              <a:ext uri="{FF2B5EF4-FFF2-40B4-BE49-F238E27FC236}">
                <a16:creationId xmlns:a16="http://schemas.microsoft.com/office/drawing/2014/main" id="{5960AA60-3162-5971-0A68-1DA93A0D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112" y="2533326"/>
            <a:ext cx="814953" cy="81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eration Icon at Vectorified.com | Collection of Iteration Icon free for  personal use">
            <a:extLst>
              <a:ext uri="{FF2B5EF4-FFF2-40B4-BE49-F238E27FC236}">
                <a16:creationId xmlns:a16="http://schemas.microsoft.com/office/drawing/2014/main" id="{A98D206C-AF58-9B53-E853-AD5B85422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t="16577" r="17109" b="18115"/>
          <a:stretch/>
        </p:blipFill>
        <p:spPr bwMode="auto">
          <a:xfrm>
            <a:off x="7388941" y="2585152"/>
            <a:ext cx="822632" cy="7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3D8114-3287-19DD-71D6-199AB141A070}"/>
              </a:ext>
            </a:extLst>
          </p:cNvPr>
          <p:cNvSpPr txBox="1"/>
          <p:nvPr/>
        </p:nvSpPr>
        <p:spPr>
          <a:xfrm>
            <a:off x="6863811" y="3760661"/>
            <a:ext cx="164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Download the accuracy of each training step</a:t>
            </a:r>
          </a:p>
        </p:txBody>
      </p:sp>
      <p:pic>
        <p:nvPicPr>
          <p:cNvPr id="1034" name="Picture 10" descr="Job free vector icons designed by Freepik | Flat design icons, Security  guard, Icon design">
            <a:extLst>
              <a:ext uri="{FF2B5EF4-FFF2-40B4-BE49-F238E27FC236}">
                <a16:creationId xmlns:a16="http://schemas.microsoft.com/office/drawing/2014/main" id="{25331EAB-B03E-F97F-F8B3-04C445D6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57" y="2311727"/>
            <a:ext cx="568545" cy="5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2103B31-4AFE-4AD6-5957-2C094A4E0343}"/>
              </a:ext>
            </a:extLst>
          </p:cNvPr>
          <p:cNvSpPr/>
          <p:nvPr/>
        </p:nvSpPr>
        <p:spPr>
          <a:xfrm>
            <a:off x="8430971" y="2966396"/>
            <a:ext cx="333213" cy="106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17721-53F3-57F1-28F3-2B426E94C7DF}"/>
              </a:ext>
            </a:extLst>
          </p:cNvPr>
          <p:cNvSpPr txBox="1"/>
          <p:nvPr/>
        </p:nvSpPr>
        <p:spPr>
          <a:xfrm>
            <a:off x="8888844" y="3749313"/>
            <a:ext cx="175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Show or visualization accuracy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2162D-5080-95F1-30E5-18EC888E5C24}"/>
              </a:ext>
            </a:extLst>
          </p:cNvPr>
          <p:cNvSpPr txBox="1"/>
          <p:nvPr/>
        </p:nvSpPr>
        <p:spPr>
          <a:xfrm>
            <a:off x="4109805" y="3749313"/>
            <a:ext cx="142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Run command line</a:t>
            </a:r>
          </a:p>
        </p:txBody>
      </p:sp>
    </p:spTree>
    <p:extLst>
      <p:ext uri="{BB962C8B-B14F-4D97-AF65-F5344CB8AC3E}">
        <p14:creationId xmlns:p14="http://schemas.microsoft.com/office/powerpoint/2010/main" val="1381368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3562C4-C1B9-259E-2B03-D58B028FD02A}"/>
              </a:ext>
            </a:extLst>
          </p:cNvPr>
          <p:cNvSpPr txBox="1"/>
          <p:nvPr/>
        </p:nvSpPr>
        <p:spPr>
          <a:xfrm>
            <a:off x="857250" y="2305109"/>
            <a:ext cx="21149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One Windows CLI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C94C9-3763-C5F7-DD55-6735A1F2D935}"/>
              </a:ext>
            </a:extLst>
          </p:cNvPr>
          <p:cNvSpPr txBox="1"/>
          <p:nvPr/>
        </p:nvSpPr>
        <p:spPr>
          <a:xfrm>
            <a:off x="6951516" y="594918"/>
            <a:ext cx="3684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classification/</a:t>
            </a:r>
            <a:r>
              <a:rPr lang="fr-FR" dirty="0" err="1">
                <a:solidFill>
                  <a:srgbClr val="FF0000"/>
                </a:solidFill>
              </a:rPr>
              <a:t>accuracy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classification/</a:t>
            </a:r>
            <a:r>
              <a:rPr lang="fr-FR" dirty="0" err="1"/>
              <a:t>precision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classification/</a:t>
            </a:r>
            <a:r>
              <a:rPr lang="fr-FR" dirty="0" err="1"/>
              <a:t>recall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classification/f{beta}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classification/</a:t>
            </a:r>
            <a:r>
              <a:rPr lang="fr-FR" dirty="0" err="1"/>
              <a:t>auroc</a:t>
            </a:r>
            <a:r>
              <a:rPr lang="fr-FR" dirty="0"/>
              <a:t> - AUROC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classification/</a:t>
            </a:r>
            <a:r>
              <a:rPr lang="fr-FR" dirty="0" err="1"/>
              <a:t>auprc</a:t>
            </a:r>
            <a:r>
              <a:rPr lang="fr-FR" dirty="0"/>
              <a:t> - AUPRC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B8BB0F-9BDE-C361-B8E1-A304E7DA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682061"/>
            <a:ext cx="8775592" cy="26239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B6B917-C02F-E5D2-5F64-EF1B8951C8CE}"/>
              </a:ext>
            </a:extLst>
          </p:cNvPr>
          <p:cNvSpPr txBox="1"/>
          <p:nvPr/>
        </p:nvSpPr>
        <p:spPr>
          <a:xfrm>
            <a:off x="6780066" y="3347695"/>
            <a:ext cx="288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the above classification performance data to a result file</a:t>
            </a:r>
            <a:r>
              <a:rPr lang="en-US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9CC094-E82F-0890-C6FA-44CD464974EB}"/>
              </a:ext>
            </a:extLst>
          </p:cNvPr>
          <p:cNvCxnSpPr/>
          <p:nvPr/>
        </p:nvCxnSpPr>
        <p:spPr>
          <a:xfrm flipV="1">
            <a:off x="7854043" y="2349244"/>
            <a:ext cx="310243" cy="90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0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206C0-3DAB-BC37-9A60-C1FB50AA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97" y="1027375"/>
            <a:ext cx="8828670" cy="4567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38E6-F0AF-1241-B143-5256CFD6F067}"/>
              </a:ext>
            </a:extLst>
          </p:cNvPr>
          <p:cNvSpPr txBox="1"/>
          <p:nvPr/>
        </p:nvSpPr>
        <p:spPr>
          <a:xfrm>
            <a:off x="3429646" y="6596390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https://medium.com/@danyal.wainstein1/understanding-the-confusion-matrix-b9bc45ba2679</a:t>
            </a:r>
          </a:p>
        </p:txBody>
      </p:sp>
    </p:spTree>
    <p:extLst>
      <p:ext uri="{BB962C8B-B14F-4D97-AF65-F5344CB8AC3E}">
        <p14:creationId xmlns:p14="http://schemas.microsoft.com/office/powerpoint/2010/main" val="10008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FC7-21C0-E0B9-227A-20064624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4872-370E-FED9-6B21-30D9BEEA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1820"/>
          </a:xfrm>
        </p:spPr>
        <p:txBody>
          <a:bodyPr/>
          <a:lstStyle/>
          <a:p>
            <a:r>
              <a:rPr lang="en-US" dirty="0"/>
              <a:t>Mobile devices contain multiple configuration files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OCRB" panose="020B0609020202020204" pitchFamily="49" charset="0"/>
              </a:rPr>
              <a:t>xxx.plist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(an iOS configuration file)</a:t>
            </a:r>
          </a:p>
          <a:p>
            <a:r>
              <a:rPr lang="en-US" dirty="0"/>
              <a:t>A configuration file contains lots of potential digital evidence</a:t>
            </a:r>
          </a:p>
          <a:p>
            <a:pPr lvl="1"/>
            <a:r>
              <a:rPr lang="en-US" dirty="0"/>
              <a:t>IP of a server, Geolocation, Name, Address,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DB0E5-D602-1860-F92C-0CC92C3D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8810"/>
            <a:ext cx="10177869" cy="28940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B05BC-F6FF-10CA-3D8D-6365FAFDA75A}"/>
              </a:ext>
            </a:extLst>
          </p:cNvPr>
          <p:cNvCxnSpPr/>
          <p:nvPr/>
        </p:nvCxnSpPr>
        <p:spPr>
          <a:xfrm>
            <a:off x="2676293" y="3598810"/>
            <a:ext cx="814039" cy="11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28B8C0-0CA2-EA43-43C2-EA5B646AD9F3}"/>
              </a:ext>
            </a:extLst>
          </p:cNvPr>
          <p:cNvSpPr txBox="1"/>
          <p:nvPr/>
        </p:nvSpPr>
        <p:spPr>
          <a:xfrm>
            <a:off x="4804475" y="4336483"/>
            <a:ext cx="15575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773BE1-0AD6-8DBA-F1B2-B2F8C9BBBAC1}"/>
              </a:ext>
            </a:extLst>
          </p:cNvPr>
          <p:cNvCxnSpPr/>
          <p:nvPr/>
        </p:nvCxnSpPr>
        <p:spPr>
          <a:xfrm flipH="1">
            <a:off x="4595247" y="4502258"/>
            <a:ext cx="131736" cy="3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18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0B9316-1E4C-311E-B811-447A8E37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3" y="1556038"/>
            <a:ext cx="10511454" cy="1188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A6CDB-3B83-F379-8205-2D35E81CF688}"/>
              </a:ext>
            </a:extLst>
          </p:cNvPr>
          <p:cNvSpPr txBox="1"/>
          <p:nvPr/>
        </p:nvSpPr>
        <p:spPr>
          <a:xfrm>
            <a:off x="984509" y="3185092"/>
            <a:ext cx="103672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OCRB" panose="020B0609020202020204" pitchFamily="49" charset="0"/>
              </a:rPr>
              <a:t>openai</a:t>
            </a:r>
            <a:r>
              <a:rPr lang="en-US" sz="2000" dirty="0">
                <a:latin typeface="OCRB" panose="020B060902020202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--</a:t>
            </a:r>
            <a:r>
              <a:rPr lang="en-US" sz="2000" dirty="0" err="1">
                <a:solidFill>
                  <a:schemeClr val="accent2"/>
                </a:solidFill>
                <a:latin typeface="OCRB" panose="020B0609020202020204" pitchFamily="49" charset="0"/>
              </a:rPr>
              <a:t>api</a:t>
            </a:r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-key </a:t>
            </a:r>
            <a:r>
              <a:rPr lang="en-US" sz="2000" dirty="0">
                <a:latin typeface="OCRB" panose="020B0609020202020204" pitchFamily="49" charset="0"/>
              </a:rPr>
              <a:t>sk-Uf4wFlyDcZwabpuZyvhxT3BlbkFJDwBciwLz1hBcxxxx 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OCRB" panose="020B0609020202020204" pitchFamily="49" charset="0"/>
              </a:rPr>
              <a:t>api</a:t>
            </a:r>
            <a:r>
              <a:rPr lang="en-US" sz="2000" dirty="0">
                <a:solidFill>
                  <a:srgbClr val="FF0000"/>
                </a:solidFill>
                <a:latin typeface="OCRB" panose="020B0609020202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OCRB" panose="020B0609020202020204" pitchFamily="49" charset="0"/>
              </a:rPr>
              <a:t>fine_tunes.create</a:t>
            </a:r>
            <a:r>
              <a:rPr lang="en-US" sz="2000" dirty="0">
                <a:solidFill>
                  <a:srgbClr val="FF0000"/>
                </a:solidFill>
                <a:latin typeface="OCRB" panose="020B06090202020202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-t </a:t>
            </a:r>
            <a:r>
              <a:rPr lang="en-US" sz="2000" dirty="0">
                <a:latin typeface="OCRB" panose="020B0609020202020204" pitchFamily="49" charset="0"/>
              </a:rPr>
              <a:t>"./</a:t>
            </a:r>
            <a:r>
              <a:rPr lang="en-US" sz="2000" dirty="0" err="1">
                <a:latin typeface="OCRB" panose="020B0609020202020204" pitchFamily="49" charset="0"/>
              </a:rPr>
              <a:t>dataset_train.jsonl</a:t>
            </a:r>
            <a:r>
              <a:rPr lang="en-US" sz="2000" dirty="0">
                <a:latin typeface="OCRB" panose="020B0609020202020204" pitchFamily="49" charset="0"/>
              </a:rPr>
              <a:t>" </a:t>
            </a:r>
          </a:p>
          <a:p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-v </a:t>
            </a:r>
            <a:r>
              <a:rPr lang="en-US" sz="2000" dirty="0">
                <a:latin typeface="OCRB" panose="020B0609020202020204" pitchFamily="49" charset="0"/>
              </a:rPr>
              <a:t>"./</a:t>
            </a:r>
            <a:r>
              <a:rPr lang="en-US" sz="2000" dirty="0" err="1">
                <a:latin typeface="OCRB" panose="020B0609020202020204" pitchFamily="49" charset="0"/>
              </a:rPr>
              <a:t>dataset_test.jsonl</a:t>
            </a:r>
            <a:r>
              <a:rPr lang="en-US" sz="2000" dirty="0">
                <a:latin typeface="OCRB" panose="020B0609020202020204" pitchFamily="49" charset="0"/>
              </a:rPr>
              <a:t>" </a:t>
            </a:r>
          </a:p>
          <a:p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--</a:t>
            </a:r>
            <a:r>
              <a:rPr lang="en-US" sz="2000" dirty="0" err="1">
                <a:solidFill>
                  <a:schemeClr val="accent2"/>
                </a:solidFill>
                <a:latin typeface="OCRB" panose="020B0609020202020204" pitchFamily="49" charset="0"/>
              </a:rPr>
              <a:t>compute_classification_metrics</a:t>
            </a:r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--</a:t>
            </a:r>
            <a:r>
              <a:rPr lang="en-US" sz="2000" dirty="0" err="1">
                <a:solidFill>
                  <a:schemeClr val="accent2"/>
                </a:solidFill>
                <a:latin typeface="OCRB" panose="020B0609020202020204" pitchFamily="49" charset="0"/>
              </a:rPr>
              <a:t>classification_positive_class</a:t>
            </a:r>
            <a:r>
              <a:rPr lang="en-US" sz="2000" dirty="0">
                <a:latin typeface="OCRB" panose="020B0609020202020204" pitchFamily="49" charset="0"/>
              </a:rPr>
              <a:t> " positive" </a:t>
            </a:r>
          </a:p>
          <a:p>
            <a:r>
              <a:rPr lang="en-US" sz="2000" dirty="0">
                <a:solidFill>
                  <a:schemeClr val="accent2"/>
                </a:solidFill>
                <a:latin typeface="OCRB" panose="020B0609020202020204" pitchFamily="49" charset="0"/>
              </a:rPr>
              <a:t>-m </a:t>
            </a:r>
            <a:r>
              <a:rPr lang="en-US" sz="2000" dirty="0" err="1">
                <a:latin typeface="OCRB" panose="020B0609020202020204" pitchFamily="49" charset="0"/>
              </a:rPr>
              <a:t>ada</a:t>
            </a:r>
            <a:r>
              <a:rPr lang="en-US" sz="2000" dirty="0">
                <a:latin typeface="OCRB" panose="020B06090202020202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E607A-4C7C-71FB-BB05-1C5E46C20A4A}"/>
              </a:ext>
            </a:extLst>
          </p:cNvPr>
          <p:cNvSpPr txBox="1"/>
          <p:nvPr/>
        </p:nvSpPr>
        <p:spPr>
          <a:xfrm>
            <a:off x="840273" y="1186706"/>
            <a:ext cx="377366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CLI to evaluate our trained model </a:t>
            </a:r>
          </a:p>
        </p:txBody>
      </p:sp>
    </p:spTree>
    <p:extLst>
      <p:ext uri="{BB962C8B-B14F-4D97-AF65-F5344CB8AC3E}">
        <p14:creationId xmlns:p14="http://schemas.microsoft.com/office/powerpoint/2010/main" val="2877308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716A4-F3DF-7720-A5A4-C843A7DD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11" y="1566929"/>
            <a:ext cx="10421744" cy="3984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2DE52-3508-4C1A-5D8A-F879C5182BC7}"/>
              </a:ext>
            </a:extLst>
          </p:cNvPr>
          <p:cNvSpPr txBox="1"/>
          <p:nvPr/>
        </p:nvSpPr>
        <p:spPr>
          <a:xfrm>
            <a:off x="7633607" y="5722194"/>
            <a:ext cx="367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ft-UjMMhr7J7K5pBVJMH7lTO5Oe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A8C85-ECE3-03A9-4AA5-C49E924C1135}"/>
              </a:ext>
            </a:extLst>
          </p:cNvPr>
          <p:cNvSpPr txBox="1"/>
          <p:nvPr/>
        </p:nvSpPr>
        <p:spPr>
          <a:xfrm>
            <a:off x="978811" y="1197597"/>
            <a:ext cx="225895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Execution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499AE-2ED6-4595-28EC-5E6C36E5A29A}"/>
              </a:ext>
            </a:extLst>
          </p:cNvPr>
          <p:cNvSpPr txBox="1"/>
          <p:nvPr/>
        </p:nvSpPr>
        <p:spPr>
          <a:xfrm>
            <a:off x="9209315" y="4825094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(job id)</a:t>
            </a:r>
          </a:p>
        </p:txBody>
      </p:sp>
    </p:spTree>
    <p:extLst>
      <p:ext uri="{BB962C8B-B14F-4D97-AF65-F5344CB8AC3E}">
        <p14:creationId xmlns:p14="http://schemas.microsoft.com/office/powerpoint/2010/main" val="1317417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5E1677-2A25-65A3-4636-C5D1BC28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8" y="1905897"/>
            <a:ext cx="11001205" cy="3046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833CAE-D737-B7E8-7C35-D8BA061C295C}"/>
              </a:ext>
            </a:extLst>
          </p:cNvPr>
          <p:cNvSpPr txBox="1"/>
          <p:nvPr/>
        </p:nvSpPr>
        <p:spPr>
          <a:xfrm>
            <a:off x="698738" y="1536565"/>
            <a:ext cx="101241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2. Download the fine-tuned (based on job id) metrics of each training step to a text file for 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4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1960D-177F-E29A-6D20-3928DF991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59" y="2251453"/>
            <a:ext cx="9228620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EA10B-2344-BCC0-695A-099A23438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60" y="4546814"/>
            <a:ext cx="9228619" cy="77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F9378B-ACB6-73D6-1D28-D39EF9751F66}"/>
              </a:ext>
            </a:extLst>
          </p:cNvPr>
          <p:cNvSpPr txBox="1"/>
          <p:nvPr/>
        </p:nvSpPr>
        <p:spPr>
          <a:xfrm>
            <a:off x="1139759" y="1882121"/>
            <a:ext cx="493686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 Read metrics accuracy information using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7FBE2-A3EE-2FF7-92BD-583B9E9D519C}"/>
              </a:ext>
            </a:extLst>
          </p:cNvPr>
          <p:cNvSpPr txBox="1"/>
          <p:nvPr/>
        </p:nvSpPr>
        <p:spPr>
          <a:xfrm>
            <a:off x="9864671" y="1050467"/>
            <a:ext cx="215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https://raw.githubusercontent.com/frankwxu/digital-forensics-lab/main/AI4Forensics/compute_classification_metrics/ipynb</a:t>
            </a:r>
          </a:p>
        </p:txBody>
      </p:sp>
      <p:pic>
        <p:nvPicPr>
          <p:cNvPr id="10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E56FE6A0-37C4-E2F2-7F47-E7C07244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92" y="163647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93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D793C-9C80-12A8-66F1-24519E70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4" y="813890"/>
            <a:ext cx="8492886" cy="5659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D4638-A22D-C5C1-748C-D4C6D1997384}"/>
              </a:ext>
            </a:extLst>
          </p:cNvPr>
          <p:cNvSpPr txBox="1"/>
          <p:nvPr/>
        </p:nvSpPr>
        <p:spPr>
          <a:xfrm>
            <a:off x="1527414" y="444558"/>
            <a:ext cx="419178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accuracy increases with training steps</a:t>
            </a:r>
          </a:p>
        </p:txBody>
      </p:sp>
    </p:spTree>
    <p:extLst>
      <p:ext uri="{BB962C8B-B14F-4D97-AF65-F5344CB8AC3E}">
        <p14:creationId xmlns:p14="http://schemas.microsoft.com/office/powerpoint/2010/main" val="1315382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EA5E-BD73-0106-368A-228A8BB5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6A64-2E71-E8C7-A253-40C81A49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 </a:t>
            </a:r>
            <a:r>
              <a:rPr lang="en-GB" dirty="0"/>
              <a:t>refers to the process of taking a pre-trained model and further training it on a smaller, domain-specific dataset to adapt it to a specific task or domain.</a:t>
            </a:r>
          </a:p>
          <a:p>
            <a:r>
              <a:rPr lang="en-GB" dirty="0"/>
              <a:t>The pre-trained model has already learned general patterns and features from a large dataset, often resulting in better initial performance than training from scratch.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9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659-FA44-25C1-1271-81CACDA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1875-08A6-E6B4-49AD-62B2709A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a Pre-trained Model:</a:t>
            </a:r>
          </a:p>
          <a:p>
            <a:r>
              <a:rPr lang="en-GB" dirty="0"/>
              <a:t>Prepare Domain-specific Data:</a:t>
            </a:r>
          </a:p>
          <a:p>
            <a:r>
              <a:rPr lang="en-GB" dirty="0"/>
              <a:t>Fine-tuning:</a:t>
            </a:r>
          </a:p>
          <a:p>
            <a:r>
              <a:rPr lang="en-GB" dirty="0"/>
              <a:t>Adjust Hyperparameters:</a:t>
            </a:r>
          </a:p>
          <a:p>
            <a:r>
              <a:rPr lang="en-GB" dirty="0"/>
              <a:t>Evaluation and Iteration:</a:t>
            </a:r>
          </a:p>
          <a:p>
            <a:r>
              <a:rPr lang="en-GB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115265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9764-8BFE-BA61-7B0D-B7C240AC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78A2-6696-8569-7E9F-5CBD0983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key </a:t>
            </a:r>
          </a:p>
        </p:txBody>
      </p:sp>
    </p:spTree>
    <p:extLst>
      <p:ext uri="{BB962C8B-B14F-4D97-AF65-F5344CB8AC3E}">
        <p14:creationId xmlns:p14="http://schemas.microsoft.com/office/powerpoint/2010/main" val="2010189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FCC5-9DD9-B9BC-E012-8BEFDDBD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API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2792C-1A1D-12B4-DBBA-72221874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576"/>
            <a:ext cx="10402201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8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447F1A-23C4-A1CF-B3B2-641AF975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</a:t>
            </a:r>
            <a:r>
              <a:rPr lang="en-GB" dirty="0" err="1"/>
              <a:t>openAI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keys in Windows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B9642-D4E4-9A47-AC69-B6E04542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5603"/>
            <a:ext cx="8403879" cy="1939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50D144-0B27-03FE-B4FA-CB1BF54E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19875"/>
            <a:ext cx="7188201" cy="11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45E-F06E-5E5E-F3B6-6ABB3B6D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D65-7553-8333-CC90-883453BA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358"/>
          </a:xfrm>
        </p:spPr>
        <p:txBody>
          <a:bodyPr/>
          <a:lstStyle/>
          <a:p>
            <a:r>
              <a:rPr lang="en-US" dirty="0"/>
              <a:t> Identifying the correct IP address is not an easy task.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62C2-3A26-2DAF-4045-163E3D54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4160"/>
            <a:ext cx="9111382" cy="3785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D82FB-FE2C-0A5A-1B0B-2F51368B1DFC}"/>
              </a:ext>
            </a:extLst>
          </p:cNvPr>
          <p:cNvSpPr txBox="1"/>
          <p:nvPr/>
        </p:nvSpPr>
        <p:spPr>
          <a:xfrm>
            <a:off x="6517037" y="4231037"/>
            <a:ext cx="27896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the correct IP, it is the container’s version number!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F9983B-1145-3FCC-669D-018B226EB455}"/>
              </a:ext>
            </a:extLst>
          </p:cNvPr>
          <p:cNvCxnSpPr/>
          <p:nvPr/>
        </p:nvCxnSpPr>
        <p:spPr>
          <a:xfrm flipH="1" flipV="1">
            <a:off x="4602997" y="4370522"/>
            <a:ext cx="1914040" cy="2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60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9E43-5984-26DD-6EC2-C5AE4847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</a:t>
            </a:r>
            <a:r>
              <a:rPr lang="en-GB" dirty="0" err="1"/>
              <a:t>openAI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keys in Linux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24D39-6CA1-1FA6-CD31-1E819835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705" y="0"/>
            <a:ext cx="2398295" cy="925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96CA7-AAC9-AA49-BBAB-C3984F870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05" y="1644778"/>
            <a:ext cx="10995190" cy="2075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C6054-4668-7440-3CE0-2F215954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6" y="4339885"/>
            <a:ext cx="7318318" cy="612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8CF6DE-E6C3-7480-2553-711C6EA22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95" y="5404389"/>
            <a:ext cx="7455201" cy="7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68E7-3649-4372-C85D-D66E7A3D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openAI</a:t>
            </a:r>
            <a:r>
              <a:rPr lang="en-US" dirty="0"/>
              <a:t>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0D73E-C60D-7EC2-7BF0-8E72DAF9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3042"/>
            <a:ext cx="704149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79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C486D-39E6-E36F-B35D-190F1F59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4" y="1690688"/>
            <a:ext cx="11188692" cy="420640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2E197F-E192-9F1E-CEFC-72D1C610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files in Linux </a:t>
            </a:r>
          </a:p>
        </p:txBody>
      </p:sp>
    </p:spTree>
    <p:extLst>
      <p:ext uri="{BB962C8B-B14F-4D97-AF65-F5344CB8AC3E}">
        <p14:creationId xmlns:p14="http://schemas.microsoft.com/office/powerpoint/2010/main" val="12396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8875-D5B9-BC69-2A03-96D31D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0F21-B4E0-8476-3242-D687CADE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AI techniques to identify correct IP addresses from iOS configuration files.</a:t>
            </a:r>
          </a:p>
          <a:p>
            <a:pPr lvl="1"/>
            <a:r>
              <a:rPr lang="en-US" dirty="0"/>
              <a:t>Fine-tuning pre-trained language models </a:t>
            </a:r>
          </a:p>
          <a:p>
            <a:pPr lvl="1"/>
            <a:r>
              <a:rPr lang="en-US" dirty="0"/>
              <a:t>pre-trained language models are provided by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Other approaches may solve the problem, e.g., regular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0F8-83B6-0D3B-A718-6A38E7A6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9DD-0989-EA35-EC06-CA7117A5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regular expressions to identify possible IPs</a:t>
            </a:r>
          </a:p>
          <a:p>
            <a:pPr lvl="1"/>
            <a:r>
              <a:rPr lang="en-US" dirty="0"/>
              <a:t>Inputs: a text line from a configuration file contains all possible IPs </a:t>
            </a:r>
          </a:p>
          <a:p>
            <a:pPr lvl="1"/>
            <a:r>
              <a:rPr lang="en-US" dirty="0"/>
              <a:t>output: all possible IPs (positive or negative)</a:t>
            </a:r>
          </a:p>
          <a:p>
            <a:pPr lvl="1"/>
            <a:r>
              <a:rPr lang="en-US" dirty="0"/>
              <a:t>false positives are included intentionally </a:t>
            </a:r>
          </a:p>
          <a:p>
            <a:r>
              <a:rPr lang="en-US" dirty="0"/>
              <a:t>Utilize OpenAI language model to identify if the IP is correct</a:t>
            </a:r>
          </a:p>
          <a:p>
            <a:pPr lvl="1"/>
            <a:r>
              <a:rPr lang="en-US" dirty="0"/>
              <a:t>Binary classification</a:t>
            </a:r>
          </a:p>
          <a:p>
            <a:pPr lvl="1"/>
            <a:r>
              <a:rPr lang="en-US" dirty="0"/>
              <a:t>Inputs: the text line + IPs identified with regular expression</a:t>
            </a:r>
          </a:p>
          <a:p>
            <a:pPr lvl="1"/>
            <a:r>
              <a:rPr lang="en-US" dirty="0"/>
              <a:t>Output: the possible IP a real IP or not (positive or negative)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78E8C-3364-0AA7-783D-36C63411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Identification with 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E2653-EB8B-5CB4-7BFC-32D0A67C0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298-39DC-1510-A434-4FED1C9D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AI identify if a fruit is an apple?</a:t>
            </a:r>
          </a:p>
        </p:txBody>
      </p:sp>
      <p:pic>
        <p:nvPicPr>
          <p:cNvPr id="11" name="Picture 4" descr="How to Draw a Banana - Really Easy Drawing Tutorial">
            <a:extLst>
              <a:ext uri="{FF2B5EF4-FFF2-40B4-BE49-F238E27FC236}">
                <a16:creationId xmlns:a16="http://schemas.microsoft.com/office/drawing/2014/main" id="{CF51C3EB-2C8A-5D96-497D-124A447C6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4750" r="3675" b="14012"/>
          <a:stretch/>
        </p:blipFill>
        <p:spPr bwMode="auto">
          <a:xfrm>
            <a:off x="4196558" y="2469148"/>
            <a:ext cx="559233" cy="4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w to Draw a Banana - Really Easy Drawing Tutorial">
            <a:extLst>
              <a:ext uri="{FF2B5EF4-FFF2-40B4-BE49-F238E27FC236}">
                <a16:creationId xmlns:a16="http://schemas.microsoft.com/office/drawing/2014/main" id="{306AF9F8-B39C-BFF0-A42A-09B420109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4750" r="3675" b="14012"/>
          <a:stretch/>
        </p:blipFill>
        <p:spPr bwMode="auto">
          <a:xfrm>
            <a:off x="5417464" y="1800012"/>
            <a:ext cx="559233" cy="4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705AD-EF77-6C1E-1FD3-0A05C662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55" y="1755993"/>
            <a:ext cx="498867" cy="508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B213E-64B5-9B80-395A-D6C233E6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86" y="2381110"/>
            <a:ext cx="498867" cy="508770"/>
          </a:xfrm>
          <a:prstGeom prst="rect">
            <a:avLst/>
          </a:prstGeom>
        </p:spPr>
      </p:pic>
      <p:pic>
        <p:nvPicPr>
          <p:cNvPr id="1030" name="Picture 6" descr="Cartoon Brain Drawing - How To Draw A Cartoon Brain Step By Step">
            <a:extLst>
              <a:ext uri="{FF2B5EF4-FFF2-40B4-BE49-F238E27FC236}">
                <a16:creationId xmlns:a16="http://schemas.microsoft.com/office/drawing/2014/main" id="{D8280516-2C10-B917-89DC-ED816DFD0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26389" r="9365" b="23194"/>
          <a:stretch/>
        </p:blipFill>
        <p:spPr bwMode="auto">
          <a:xfrm>
            <a:off x="8137847" y="2465593"/>
            <a:ext cx="1212250" cy="107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4E7699-497E-9D61-DF85-DE36141036D2}"/>
              </a:ext>
            </a:extLst>
          </p:cNvPr>
          <p:cNvSpPr/>
          <p:nvPr/>
        </p:nvSpPr>
        <p:spPr>
          <a:xfrm>
            <a:off x="3921070" y="1706513"/>
            <a:ext cx="2270501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D0B68-E2DC-8E19-B57C-33F81C175DCB}"/>
              </a:ext>
            </a:extLst>
          </p:cNvPr>
          <p:cNvSpPr txBox="1"/>
          <p:nvPr/>
        </p:nvSpPr>
        <p:spPr>
          <a:xfrm>
            <a:off x="2942586" y="34904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apple.</a:t>
            </a:r>
          </a:p>
        </p:txBody>
      </p:sp>
      <p:pic>
        <p:nvPicPr>
          <p:cNvPr id="1032" name="Picture 8" descr="Cartoon Watermelon SVG Clipart Hand Drawn Watermelon Image - Etsy">
            <a:extLst>
              <a:ext uri="{FF2B5EF4-FFF2-40B4-BE49-F238E27FC236}">
                <a16:creationId xmlns:a16="http://schemas.microsoft.com/office/drawing/2014/main" id="{0B17756E-A912-AF40-2811-24A7F2C80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983" r="9837" b="18671"/>
          <a:stretch/>
        </p:blipFill>
        <p:spPr bwMode="auto">
          <a:xfrm>
            <a:off x="5417464" y="2469062"/>
            <a:ext cx="559233" cy="4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artoon Watermelon SVG Clipart Hand Drawn Watermelon Image - Etsy">
            <a:extLst>
              <a:ext uri="{FF2B5EF4-FFF2-40B4-BE49-F238E27FC236}">
                <a16:creationId xmlns:a16="http://schemas.microsoft.com/office/drawing/2014/main" id="{EA509244-54DF-4595-F08A-7BF70330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983" r="9837" b="18671"/>
          <a:stretch/>
        </p:blipFill>
        <p:spPr bwMode="auto">
          <a:xfrm>
            <a:off x="4737399" y="1777166"/>
            <a:ext cx="559233" cy="4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C6AB8-1439-3CC0-3CCC-B7D52D799665}"/>
              </a:ext>
            </a:extLst>
          </p:cNvPr>
          <p:cNvSpPr txBox="1"/>
          <p:nvPr/>
        </p:nvSpPr>
        <p:spPr>
          <a:xfrm>
            <a:off x="4931316" y="34904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apple.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A0C99A-F093-178A-42BD-58290CE1B799}"/>
              </a:ext>
            </a:extLst>
          </p:cNvPr>
          <p:cNvCxnSpPr>
            <a:cxnSpLocks/>
          </p:cNvCxnSpPr>
          <p:nvPr/>
        </p:nvCxnSpPr>
        <p:spPr>
          <a:xfrm flipV="1">
            <a:off x="3771674" y="2264763"/>
            <a:ext cx="424884" cy="144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2583D-B1DE-0679-4695-B1BDD5B39F1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860750" y="2889880"/>
            <a:ext cx="1238470" cy="8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5BFA7-FFF0-9DED-CCCD-E1CFC6A53E0C}"/>
              </a:ext>
            </a:extLst>
          </p:cNvPr>
          <p:cNvCxnSpPr>
            <a:cxnSpLocks/>
          </p:cNvCxnSpPr>
          <p:nvPr/>
        </p:nvCxnSpPr>
        <p:spPr>
          <a:xfrm flipH="1" flipV="1">
            <a:off x="5242293" y="2092242"/>
            <a:ext cx="506809" cy="16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009B-F0E4-6F23-0B27-61D80409A2C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506432" y="2720686"/>
            <a:ext cx="424884" cy="95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D4614B-5FAA-665D-6163-B914C23BB117}"/>
              </a:ext>
            </a:extLst>
          </p:cNvPr>
          <p:cNvCxnSpPr>
            <a:cxnSpLocks/>
          </p:cNvCxnSpPr>
          <p:nvPr/>
        </p:nvCxnSpPr>
        <p:spPr>
          <a:xfrm flipH="1" flipV="1">
            <a:off x="5722586" y="2897562"/>
            <a:ext cx="403507" cy="72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F4F4B-3301-1C80-B1AC-E280C948F0C8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697081" y="2220744"/>
            <a:ext cx="886997" cy="153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AF0508-EAEE-4B76-EB97-9D27E86292AA}"/>
              </a:ext>
            </a:extLst>
          </p:cNvPr>
          <p:cNvSpPr/>
          <p:nvPr/>
        </p:nvSpPr>
        <p:spPr>
          <a:xfrm>
            <a:off x="2932385" y="3449540"/>
            <a:ext cx="4216699" cy="461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BD51E6-5250-A7D3-C9C4-75227B6D48B7}"/>
              </a:ext>
            </a:extLst>
          </p:cNvPr>
          <p:cNvSpPr/>
          <p:nvPr/>
        </p:nvSpPr>
        <p:spPr>
          <a:xfrm rot="1599706">
            <a:off x="7080851" y="2377800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5CA568F-93B6-AA93-ED5E-3734283F76E7}"/>
              </a:ext>
            </a:extLst>
          </p:cNvPr>
          <p:cNvSpPr/>
          <p:nvPr/>
        </p:nvSpPr>
        <p:spPr>
          <a:xfrm rot="19335115">
            <a:off x="7153793" y="3337211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9CA23-6075-5587-0F5F-86828992F601}"/>
              </a:ext>
            </a:extLst>
          </p:cNvPr>
          <p:cNvSpPr txBox="1"/>
          <p:nvPr/>
        </p:nvSpPr>
        <p:spPr>
          <a:xfrm>
            <a:off x="4457213" y="1321356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Input Dataset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02CE67-6A70-0042-E101-5ECD445D65E9}"/>
              </a:ext>
            </a:extLst>
          </p:cNvPr>
          <p:cNvSpPr txBox="1"/>
          <p:nvPr/>
        </p:nvSpPr>
        <p:spPr>
          <a:xfrm>
            <a:off x="3981601" y="3914918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Label/Truth/Annotation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D9FBB7-34B6-3B73-F6FB-419BFA25DF5D}"/>
              </a:ext>
            </a:extLst>
          </p:cNvPr>
          <p:cNvSpPr txBox="1"/>
          <p:nvPr/>
        </p:nvSpPr>
        <p:spPr>
          <a:xfrm>
            <a:off x="8341457" y="35753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9BC3BB-92FA-EDE3-6263-7C365C35DE16}"/>
              </a:ext>
            </a:extLst>
          </p:cNvPr>
          <p:cNvSpPr txBox="1"/>
          <p:nvPr/>
        </p:nvSpPr>
        <p:spPr>
          <a:xfrm>
            <a:off x="324332" y="2641301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Training Process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D10B98-0417-9C20-B396-F4550AE6D25B}"/>
              </a:ext>
            </a:extLst>
          </p:cNvPr>
          <p:cNvCxnSpPr>
            <a:cxnSpLocks/>
          </p:cNvCxnSpPr>
          <p:nvPr/>
        </p:nvCxnSpPr>
        <p:spPr>
          <a:xfrm>
            <a:off x="167351" y="4397547"/>
            <a:ext cx="11666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86241D-7280-2C52-5F8D-DA83E83922E4}"/>
              </a:ext>
            </a:extLst>
          </p:cNvPr>
          <p:cNvSpPr txBox="1"/>
          <p:nvPr/>
        </p:nvSpPr>
        <p:spPr>
          <a:xfrm>
            <a:off x="324332" y="5278524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Process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C363718-5186-4709-A419-9938B798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34" y="5056741"/>
            <a:ext cx="498867" cy="50877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0E81DC6-8DBA-C796-AA37-5F887D9D0930}"/>
              </a:ext>
            </a:extLst>
          </p:cNvPr>
          <p:cNvSpPr txBox="1"/>
          <p:nvPr/>
        </p:nvSpPr>
        <p:spPr>
          <a:xfrm>
            <a:off x="2749943" y="5774936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Test Data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B5E6525-E75F-3FC4-26F5-213940EE7A5B}"/>
              </a:ext>
            </a:extLst>
          </p:cNvPr>
          <p:cNvSpPr/>
          <p:nvPr/>
        </p:nvSpPr>
        <p:spPr>
          <a:xfrm>
            <a:off x="3981601" y="528052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FCB7D0B-E25E-7B1B-7B18-3C8F5C64C9E2}"/>
              </a:ext>
            </a:extLst>
          </p:cNvPr>
          <p:cNvSpPr/>
          <p:nvPr/>
        </p:nvSpPr>
        <p:spPr>
          <a:xfrm>
            <a:off x="6567235" y="523945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DA2B94-6201-2C56-33E0-FA91266C5FC5}"/>
              </a:ext>
            </a:extLst>
          </p:cNvPr>
          <p:cNvSpPr/>
          <p:nvPr/>
        </p:nvSpPr>
        <p:spPr>
          <a:xfrm>
            <a:off x="7616847" y="4920829"/>
            <a:ext cx="1340603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an apple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8DA609-11E0-A77C-B14F-F230CF0AC8E9}"/>
              </a:ext>
            </a:extLst>
          </p:cNvPr>
          <p:cNvCxnSpPr>
            <a:cxnSpLocks/>
          </p:cNvCxnSpPr>
          <p:nvPr/>
        </p:nvCxnSpPr>
        <p:spPr>
          <a:xfrm flipH="1" flipV="1">
            <a:off x="2396287" y="1619573"/>
            <a:ext cx="29159" cy="4524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A735446-E5CE-9FD1-239A-DE61ACD29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144" y="2356228"/>
            <a:ext cx="1417443" cy="1158340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327F4ABE-09FA-4F9C-D3DA-40C1FBC4872C}"/>
              </a:ext>
            </a:extLst>
          </p:cNvPr>
          <p:cNvSpPr/>
          <p:nvPr/>
        </p:nvSpPr>
        <p:spPr>
          <a:xfrm>
            <a:off x="9412872" y="2812001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977D31A-46CC-1976-B92B-31BEC7ACD908}"/>
              </a:ext>
            </a:extLst>
          </p:cNvPr>
          <p:cNvSpPr txBox="1"/>
          <p:nvPr/>
        </p:nvSpPr>
        <p:spPr>
          <a:xfrm>
            <a:off x="10119483" y="351499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98CBD06-8AD2-06EF-25FB-6467EF987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572" y="4699354"/>
            <a:ext cx="1417443" cy="1158340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DBC0D60-361B-A52F-871D-C7D6191F3AC4}"/>
              </a:ext>
            </a:extLst>
          </p:cNvPr>
          <p:cNvSpPr txBox="1"/>
          <p:nvPr/>
        </p:nvSpPr>
        <p:spPr>
          <a:xfrm>
            <a:off x="4877911" y="5858122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22633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51005</TotalTime>
  <Words>2672</Words>
  <Application>Microsoft Office PowerPoint</Application>
  <PresentationFormat>Widescreen</PresentationFormat>
  <Paragraphs>380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SFMono-Regular</vt:lpstr>
      <vt:lpstr>Abadi</vt:lpstr>
      <vt:lpstr>Arial</vt:lpstr>
      <vt:lpstr>Calibri</vt:lpstr>
      <vt:lpstr>Calibri Light</vt:lpstr>
      <vt:lpstr>Consolas</vt:lpstr>
      <vt:lpstr>OCRB</vt:lpstr>
      <vt:lpstr>Office Theme</vt:lpstr>
      <vt:lpstr>Identify IP Addresses via Fine-Tuned AI Models</vt:lpstr>
      <vt:lpstr>Overview</vt:lpstr>
      <vt:lpstr>IP addresses as digital forensic evidence</vt:lpstr>
      <vt:lpstr>Motivation</vt:lpstr>
      <vt:lpstr>Problem</vt:lpstr>
      <vt:lpstr>Goal</vt:lpstr>
      <vt:lpstr>Approach</vt:lpstr>
      <vt:lpstr>Introduction to Object Identification with AI</vt:lpstr>
      <vt:lpstr>How does AI identify if a fruit is an apple?</vt:lpstr>
      <vt:lpstr>Fine-tuning a model to identify objects</vt:lpstr>
      <vt:lpstr>Identify IP Addresses via Fine-tuned Models</vt:lpstr>
      <vt:lpstr>Approach</vt:lpstr>
      <vt:lpstr>A. Preparing a dataset</vt:lpstr>
      <vt:lpstr>PowerPoint Presentation</vt:lpstr>
      <vt:lpstr>Preparing dataset steps</vt:lpstr>
      <vt:lpstr>1. Label IP addresses (positive or negative)</vt:lpstr>
      <vt:lpstr>2. Convert the single line</vt:lpstr>
      <vt:lpstr>Best practice for prompt-completion formatting</vt:lpstr>
      <vt:lpstr>prompt-completion pair example with the best practice</vt:lpstr>
      <vt:lpstr>3. Save multiple p&amp;c pairs to a file (dataset.jsonl)</vt:lpstr>
      <vt:lpstr>4. Split dataset.jsonl to training and test datasets</vt:lpstr>
      <vt:lpstr>PowerPoint Presentation</vt:lpstr>
      <vt:lpstr>B. Train a specified model</vt:lpstr>
      <vt:lpstr>Training steps</vt:lpstr>
      <vt:lpstr>1. Upload the training dataset to openAI </vt:lpstr>
      <vt:lpstr>2. Create a fine-tuning job</vt:lpstr>
      <vt:lpstr>PowerPoint Presentation</vt:lpstr>
      <vt:lpstr>3. Check fine-tune job info (model, status, progress)</vt:lpstr>
      <vt:lpstr>PowerPoint Presentation</vt:lpstr>
      <vt:lpstr>4. View fine-tuning progress information </vt:lpstr>
      <vt:lpstr>PowerPoint Presentation</vt:lpstr>
      <vt:lpstr>C. Test a fine-tuned model</vt:lpstr>
      <vt:lpstr>Identify IP from a single text line</vt:lpstr>
      <vt:lpstr>PowerPoint Presentation</vt:lpstr>
      <vt:lpstr>D. Evaluate model performance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1</vt:lpstr>
      <vt:lpstr>Summary 2</vt:lpstr>
      <vt:lpstr>Appendix </vt:lpstr>
      <vt:lpstr>Set up API keys</vt:lpstr>
      <vt:lpstr>set up openAI api keys in Windows</vt:lpstr>
      <vt:lpstr>set up openAI api keys in Linux</vt:lpstr>
      <vt:lpstr>install openAI library</vt:lpstr>
      <vt:lpstr>Download files in Linux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3257</cp:revision>
  <dcterms:created xsi:type="dcterms:W3CDTF">2020-09-14T14:43:27Z</dcterms:created>
  <dcterms:modified xsi:type="dcterms:W3CDTF">2023-08-20T12:43:18Z</dcterms:modified>
</cp:coreProperties>
</file>