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7" r:id="rId3"/>
    <p:sldId id="304" r:id="rId4"/>
    <p:sldId id="305" r:id="rId5"/>
    <p:sldId id="306" r:id="rId6"/>
    <p:sldId id="257" r:id="rId7"/>
    <p:sldId id="271" r:id="rId8"/>
    <p:sldId id="272" r:id="rId9"/>
    <p:sldId id="259" r:id="rId10"/>
    <p:sldId id="260" r:id="rId11"/>
    <p:sldId id="261" r:id="rId12"/>
    <p:sldId id="258" r:id="rId13"/>
    <p:sldId id="275" r:id="rId14"/>
    <p:sldId id="266" r:id="rId15"/>
    <p:sldId id="264" r:id="rId16"/>
    <p:sldId id="263" r:id="rId17"/>
    <p:sldId id="269" r:id="rId18"/>
    <p:sldId id="273" r:id="rId19"/>
    <p:sldId id="274" r:id="rId20"/>
    <p:sldId id="296" r:id="rId21"/>
    <p:sldId id="268" r:id="rId22"/>
    <p:sldId id="276" r:id="rId23"/>
    <p:sldId id="277" r:id="rId24"/>
    <p:sldId id="278" r:id="rId25"/>
    <p:sldId id="279" r:id="rId26"/>
    <p:sldId id="280" r:id="rId27"/>
    <p:sldId id="298" r:id="rId28"/>
    <p:sldId id="281" r:id="rId29"/>
    <p:sldId id="299" r:id="rId30"/>
    <p:sldId id="283" r:id="rId31"/>
    <p:sldId id="284" r:id="rId32"/>
    <p:sldId id="285" r:id="rId33"/>
    <p:sldId id="286" r:id="rId34"/>
    <p:sldId id="301" r:id="rId35"/>
    <p:sldId id="300" r:id="rId36"/>
    <p:sldId id="291" r:id="rId37"/>
    <p:sldId id="294" r:id="rId38"/>
    <p:sldId id="288" r:id="rId39"/>
    <p:sldId id="289" r:id="rId40"/>
    <p:sldId id="287" r:id="rId41"/>
    <p:sldId id="290" r:id="rId42"/>
    <p:sldId id="295" r:id="rId43"/>
    <p:sldId id="292" r:id="rId44"/>
    <p:sldId id="29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D07DA-7E5C-4EF5-A9AF-5A4926BCA666}" v="50" dt="2023-09-29T12:29:37.7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1" autoAdjust="0"/>
    <p:restoredTop sz="88458" autoAdjust="0"/>
  </p:normalViewPr>
  <p:slideViewPr>
    <p:cSldViewPr snapToGrid="0">
      <p:cViewPr>
        <p:scale>
          <a:sx n="100" d="100"/>
          <a:sy n="100" d="100"/>
        </p:scale>
        <p:origin x="55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409D07DA-7E5C-4EF5-A9AF-5A4926BCA666}"/>
    <pc:docChg chg="undo custSel addSld delSld modSld sldOrd">
      <pc:chgData name="Weifeng Xu" userId="e7aed605-a3dd-4d5a-a692-a87037af107b" providerId="ADAL" clId="{409D07DA-7E5C-4EF5-A9AF-5A4926BCA666}" dt="2023-09-29T15:32:23.960" v="1962" actId="6549"/>
      <pc:docMkLst>
        <pc:docMk/>
      </pc:docMkLst>
      <pc:sldChg chg="modNotesTx">
        <pc:chgData name="Weifeng Xu" userId="e7aed605-a3dd-4d5a-a692-a87037af107b" providerId="ADAL" clId="{409D07DA-7E5C-4EF5-A9AF-5A4926BCA666}" dt="2022-09-27T21:15:30.879" v="743" actId="6549"/>
        <pc:sldMkLst>
          <pc:docMk/>
          <pc:sldMk cId="162022530" sldId="256"/>
        </pc:sldMkLst>
      </pc:sldChg>
      <pc:sldChg chg="modSp">
        <pc:chgData name="Weifeng Xu" userId="e7aed605-a3dd-4d5a-a692-a87037af107b" providerId="ADAL" clId="{409D07DA-7E5C-4EF5-A9AF-5A4926BCA666}" dt="2022-03-08T23:20:49.315" v="344" actId="20578"/>
        <pc:sldMkLst>
          <pc:docMk/>
          <pc:sldMk cId="2852293132" sldId="277"/>
        </pc:sldMkLst>
        <pc:spChg chg="mod">
          <ac:chgData name="Weifeng Xu" userId="e7aed605-a3dd-4d5a-a692-a87037af107b" providerId="ADAL" clId="{409D07DA-7E5C-4EF5-A9AF-5A4926BCA666}" dt="2022-03-08T23:20:49.315" v="344" actId="20578"/>
          <ac:spMkLst>
            <pc:docMk/>
            <pc:sldMk cId="2852293132" sldId="277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409D07DA-7E5C-4EF5-A9AF-5A4926BCA666}" dt="2022-09-26T13:06:46.986" v="742" actId="113"/>
        <pc:sldMkLst>
          <pc:docMk/>
          <pc:sldMk cId="2296256338" sldId="288"/>
        </pc:sldMkLst>
        <pc:spChg chg="add mod">
          <ac:chgData name="Weifeng Xu" userId="e7aed605-a3dd-4d5a-a692-a87037af107b" providerId="ADAL" clId="{409D07DA-7E5C-4EF5-A9AF-5A4926BCA666}" dt="2022-09-26T13:06:46.986" v="742" actId="113"/>
          <ac:spMkLst>
            <pc:docMk/>
            <pc:sldMk cId="2296256338" sldId="288"/>
            <ac:spMk id="3" creationId="{35E6DDE5-EE2C-AFD4-A9A0-47855A8DEE26}"/>
          </ac:spMkLst>
        </pc:spChg>
        <pc:picChg chg="mod">
          <ac:chgData name="Weifeng Xu" userId="e7aed605-a3dd-4d5a-a692-a87037af107b" providerId="ADAL" clId="{409D07DA-7E5C-4EF5-A9AF-5A4926BCA666}" dt="2022-09-26T13:06:39.607" v="739" actId="1076"/>
          <ac:picMkLst>
            <pc:docMk/>
            <pc:sldMk cId="2296256338" sldId="288"/>
            <ac:picMk id="9" creationId="{00000000-0000-0000-0000-000000000000}"/>
          </ac:picMkLst>
        </pc:picChg>
      </pc:sldChg>
      <pc:sldChg chg="addSp modSp new mod modNotesTx">
        <pc:chgData name="Weifeng Xu" userId="e7aed605-a3dd-4d5a-a692-a87037af107b" providerId="ADAL" clId="{409D07DA-7E5C-4EF5-A9AF-5A4926BCA666}" dt="2022-03-08T14:38:59.681" v="327" actId="20577"/>
        <pc:sldMkLst>
          <pc:docMk/>
          <pc:sldMk cId="4053852185" sldId="300"/>
        </pc:sldMkLst>
        <pc:spChg chg="add mod">
          <ac:chgData name="Weifeng Xu" userId="e7aed605-a3dd-4d5a-a692-a87037af107b" providerId="ADAL" clId="{409D07DA-7E5C-4EF5-A9AF-5A4926BCA666}" dt="2022-03-08T14:38:59.681" v="327" actId="20577"/>
          <ac:spMkLst>
            <pc:docMk/>
            <pc:sldMk cId="4053852185" sldId="300"/>
            <ac:spMk id="4" creationId="{99D0B177-9166-4F77-9FAB-108948E5843F}"/>
          </ac:spMkLst>
        </pc:spChg>
        <pc:picChg chg="add">
          <ac:chgData name="Weifeng Xu" userId="e7aed605-a3dd-4d5a-a692-a87037af107b" providerId="ADAL" clId="{409D07DA-7E5C-4EF5-A9AF-5A4926BCA666}" dt="2022-03-08T13:54:19.790" v="1" actId="22"/>
          <ac:picMkLst>
            <pc:docMk/>
            <pc:sldMk cId="4053852185" sldId="300"/>
            <ac:picMk id="3" creationId="{C111D80A-CC0A-45A8-8E7D-6D534A0F5156}"/>
          </ac:picMkLst>
        </pc:picChg>
      </pc:sldChg>
      <pc:sldChg chg="addSp modSp new mod modClrScheme chgLayout modNotesTx">
        <pc:chgData name="Weifeng Xu" userId="e7aed605-a3dd-4d5a-a692-a87037af107b" providerId="ADAL" clId="{409D07DA-7E5C-4EF5-A9AF-5A4926BCA666}" dt="2023-09-27T20:57:48.018" v="1663" actId="20577"/>
        <pc:sldMkLst>
          <pc:docMk/>
          <pc:sldMk cId="2904199124" sldId="301"/>
        </pc:sldMkLst>
        <pc:spChg chg="add mod">
          <ac:chgData name="Weifeng Xu" userId="e7aed605-a3dd-4d5a-a692-a87037af107b" providerId="ADAL" clId="{409D07DA-7E5C-4EF5-A9AF-5A4926BCA666}" dt="2022-03-08T13:56:25.884" v="60" actId="20577"/>
          <ac:spMkLst>
            <pc:docMk/>
            <pc:sldMk cId="2904199124" sldId="301"/>
            <ac:spMk id="2" creationId="{1050FBFD-EB3E-464B-B431-A1B2710991D3}"/>
          </ac:spMkLst>
        </pc:spChg>
        <pc:spChg chg="add mod">
          <ac:chgData name="Weifeng Xu" userId="e7aed605-a3dd-4d5a-a692-a87037af107b" providerId="ADAL" clId="{409D07DA-7E5C-4EF5-A9AF-5A4926BCA666}" dt="2023-09-27T20:57:48.018" v="1663" actId="20577"/>
          <ac:spMkLst>
            <pc:docMk/>
            <pc:sldMk cId="2904199124" sldId="301"/>
            <ac:spMk id="3" creationId="{A65B5667-188A-4CF8-BD3C-7538810492CF}"/>
          </ac:spMkLst>
        </pc:spChg>
        <pc:spChg chg="add mod">
          <ac:chgData name="Weifeng Xu" userId="e7aed605-a3dd-4d5a-a692-a87037af107b" providerId="ADAL" clId="{409D07DA-7E5C-4EF5-A9AF-5A4926BCA666}" dt="2022-03-08T14:37:26.216" v="266" actId="1076"/>
          <ac:spMkLst>
            <pc:docMk/>
            <pc:sldMk cId="2904199124" sldId="301"/>
            <ac:spMk id="7" creationId="{2A62204D-7212-4FF9-9CA5-9F0B663BBC85}"/>
          </ac:spMkLst>
        </pc:spChg>
        <pc:spChg chg="add mod">
          <ac:chgData name="Weifeng Xu" userId="e7aed605-a3dd-4d5a-a692-a87037af107b" providerId="ADAL" clId="{409D07DA-7E5C-4EF5-A9AF-5A4926BCA666}" dt="2022-03-08T14:58:50.921" v="343" actId="14100"/>
          <ac:spMkLst>
            <pc:docMk/>
            <pc:sldMk cId="2904199124" sldId="301"/>
            <ac:spMk id="9" creationId="{8EB77D37-7718-446D-873B-3BCF06E5E1CD}"/>
          </ac:spMkLst>
        </pc:spChg>
        <pc:picChg chg="add mod">
          <ac:chgData name="Weifeng Xu" userId="e7aed605-a3dd-4d5a-a692-a87037af107b" providerId="ADAL" clId="{409D07DA-7E5C-4EF5-A9AF-5A4926BCA666}" dt="2022-03-08T14:36:26.277" v="256" actId="1076"/>
          <ac:picMkLst>
            <pc:docMk/>
            <pc:sldMk cId="2904199124" sldId="301"/>
            <ac:picMk id="5" creationId="{CCD06E80-623D-4C55-879B-7C08561290EB}"/>
          </ac:picMkLst>
        </pc:picChg>
        <pc:picChg chg="add mod">
          <ac:chgData name="Weifeng Xu" userId="e7aed605-a3dd-4d5a-a692-a87037af107b" providerId="ADAL" clId="{409D07DA-7E5C-4EF5-A9AF-5A4926BCA666}" dt="2022-03-08T14:57:02.140" v="335" actId="1076"/>
          <ac:picMkLst>
            <pc:docMk/>
            <pc:sldMk cId="2904199124" sldId="301"/>
            <ac:picMk id="6" creationId="{41ECA614-3B25-40E2-AD5F-A6C1D7D3730B}"/>
          </ac:picMkLst>
        </pc:picChg>
      </pc:sldChg>
      <pc:sldChg chg="new del">
        <pc:chgData name="Weifeng Xu" userId="e7aed605-a3dd-4d5a-a692-a87037af107b" providerId="ADAL" clId="{409D07DA-7E5C-4EF5-A9AF-5A4926BCA666}" dt="2022-03-08T14:35:00.310" v="252" actId="680"/>
        <pc:sldMkLst>
          <pc:docMk/>
          <pc:sldMk cId="2189322117" sldId="302"/>
        </pc:sldMkLst>
      </pc:sldChg>
      <pc:sldChg chg="addSp modSp new mod modClrScheme chgLayout">
        <pc:chgData name="Weifeng Xu" userId="e7aed605-a3dd-4d5a-a692-a87037af107b" providerId="ADAL" clId="{409D07DA-7E5C-4EF5-A9AF-5A4926BCA666}" dt="2023-02-27T14:16:26.910" v="1001" actId="207"/>
        <pc:sldMkLst>
          <pc:docMk/>
          <pc:sldMk cId="3211415656" sldId="302"/>
        </pc:sldMkLst>
        <pc:spChg chg="mod ord">
          <ac:chgData name="Weifeng Xu" userId="e7aed605-a3dd-4d5a-a692-a87037af107b" providerId="ADAL" clId="{409D07DA-7E5C-4EF5-A9AF-5A4926BCA666}" dt="2022-09-26T12:49:20.559" v="356" actId="700"/>
          <ac:spMkLst>
            <pc:docMk/>
            <pc:sldMk cId="3211415656" sldId="302"/>
            <ac:spMk id="2" creationId="{8D85C227-31EF-7CE0-3B10-0B3892E08ED0}"/>
          </ac:spMkLst>
        </pc:spChg>
        <pc:spChg chg="add mod ord">
          <ac:chgData name="Weifeng Xu" userId="e7aed605-a3dd-4d5a-a692-a87037af107b" providerId="ADAL" clId="{409D07DA-7E5C-4EF5-A9AF-5A4926BCA666}" dt="2023-02-27T14:16:26.910" v="1001" actId="207"/>
          <ac:spMkLst>
            <pc:docMk/>
            <pc:sldMk cId="3211415656" sldId="302"/>
            <ac:spMk id="3" creationId="{A3851BF1-C49D-E55A-1992-B8B23F3D46F5}"/>
          </ac:spMkLst>
        </pc:spChg>
      </pc:sldChg>
      <pc:sldChg chg="delSp new del mod modClrScheme chgLayout">
        <pc:chgData name="Weifeng Xu" userId="e7aed605-a3dd-4d5a-a692-a87037af107b" providerId="ADAL" clId="{409D07DA-7E5C-4EF5-A9AF-5A4926BCA666}" dt="2022-09-27T21:20:34.630" v="754" actId="47"/>
        <pc:sldMkLst>
          <pc:docMk/>
          <pc:sldMk cId="440778688" sldId="303"/>
        </pc:sldMkLst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2" creationId="{3B93670F-CB82-9E78-D466-46D06530CB8D}"/>
          </ac:spMkLst>
        </pc:spChg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3" creationId="{C26DBA45-DD28-A563-1A2A-36D364218A94}"/>
          </ac:spMkLst>
        </pc:spChg>
      </pc:sldChg>
      <pc:sldChg chg="addSp delSp modSp add mod setBg modClrScheme chgLayout">
        <pc:chgData name="Weifeng Xu" userId="e7aed605-a3dd-4d5a-a692-a87037af107b" providerId="ADAL" clId="{409D07DA-7E5C-4EF5-A9AF-5A4926BCA666}" dt="2023-09-29T15:27:12.910" v="1869" actId="14100"/>
        <pc:sldMkLst>
          <pc:docMk/>
          <pc:sldMk cId="4010385979" sldId="304"/>
        </pc:sldMkLst>
        <pc:spChg chg="del mod">
          <ac:chgData name="Weifeng Xu" userId="e7aed605-a3dd-4d5a-a692-a87037af107b" providerId="ADAL" clId="{409D07DA-7E5C-4EF5-A9AF-5A4926BCA666}" dt="2022-09-27T21:19:29.802" v="748" actId="700"/>
          <ac:spMkLst>
            <pc:docMk/>
            <pc:sldMk cId="4010385979" sldId="304"/>
            <ac:spMk id="2" creationId="{AB99A84B-65BD-439A-B94D-62C83D498020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3" creationId="{81FF3E71-63E4-4E3A-83FB-207CA7A70BB5}"/>
          </ac:spMkLst>
        </pc:spChg>
        <pc:spChg chg="mod">
          <ac:chgData name="Weifeng Xu" userId="e7aed605-a3dd-4d5a-a692-a87037af107b" providerId="ADAL" clId="{409D07DA-7E5C-4EF5-A9AF-5A4926BCA666}" dt="2023-09-29T15:26:47.601" v="1867" actId="14100"/>
          <ac:spMkLst>
            <pc:docMk/>
            <pc:sldMk cId="4010385979" sldId="304"/>
            <ac:spMk id="4" creationId="{6DF168C5-CA4C-4395-8075-B4EE8934D9AD}"/>
          </ac:spMkLst>
        </pc:spChg>
        <pc:spChg chg="add mod">
          <ac:chgData name="Weifeng Xu" userId="e7aed605-a3dd-4d5a-a692-a87037af107b" providerId="ADAL" clId="{409D07DA-7E5C-4EF5-A9AF-5A4926BCA666}" dt="2022-09-27T21:19:57.149" v="753" actId="1076"/>
          <ac:spMkLst>
            <pc:docMk/>
            <pc:sldMk cId="4010385979" sldId="304"/>
            <ac:spMk id="5" creationId="{F41488E2-6CC7-AC84-80C7-6DE74C734264}"/>
          </ac:spMkLst>
        </pc:spChg>
        <pc:spChg chg="mod">
          <ac:chgData name="Weifeng Xu" userId="e7aed605-a3dd-4d5a-a692-a87037af107b" providerId="ADAL" clId="{409D07DA-7E5C-4EF5-A9AF-5A4926BCA666}" dt="2023-09-29T15:27:12.910" v="1869" actId="14100"/>
          <ac:spMkLst>
            <pc:docMk/>
            <pc:sldMk cId="4010385979" sldId="304"/>
            <ac:spMk id="6" creationId="{DBB35AD8-5C2E-43B0-9DEE-1602D90C480F}"/>
          </ac:spMkLst>
        </pc:spChg>
        <pc:picChg chg="mod">
          <ac:chgData name="Weifeng Xu" userId="e7aed605-a3dd-4d5a-a692-a87037af107b" providerId="ADAL" clId="{409D07DA-7E5C-4EF5-A9AF-5A4926BCA666}" dt="2022-09-27T21:19:37.724" v="749" actId="1076"/>
          <ac:picMkLst>
            <pc:docMk/>
            <pc:sldMk cId="4010385979" sldId="304"/>
            <ac:picMk id="1026" creationId="{383A4A36-A8F1-4488-B678-B0A846360527}"/>
          </ac:picMkLst>
        </pc:picChg>
      </pc:sldChg>
      <pc:sldChg chg="addSp delSp modSp new mod modClrScheme chgLayout">
        <pc:chgData name="Weifeng Xu" userId="e7aed605-a3dd-4d5a-a692-a87037af107b" providerId="ADAL" clId="{409D07DA-7E5C-4EF5-A9AF-5A4926BCA666}" dt="2023-09-29T15:28:36.773" v="1922" actId="20577"/>
        <pc:sldMkLst>
          <pc:docMk/>
          <pc:sldMk cId="2055990861" sldId="305"/>
        </pc:sldMkLst>
        <pc:spChg chg="add mod">
          <ac:chgData name="Weifeng Xu" userId="e7aed605-a3dd-4d5a-a692-a87037af107b" providerId="ADAL" clId="{409D07DA-7E5C-4EF5-A9AF-5A4926BCA666}" dt="2023-09-29T12:22:58.723" v="1667" actId="1076"/>
          <ac:spMkLst>
            <pc:docMk/>
            <pc:sldMk cId="2055990861" sldId="305"/>
            <ac:spMk id="2" creationId="{793588AD-1E41-081C-1983-AD173D4A0A45}"/>
          </ac:spMkLst>
        </pc:spChg>
        <pc:spChg chg="add mod ord">
          <ac:chgData name="Weifeng Xu" userId="e7aed605-a3dd-4d5a-a692-a87037af107b" providerId="ADAL" clId="{409D07DA-7E5C-4EF5-A9AF-5A4926BCA666}" dt="2023-09-29T15:28:36.773" v="1922" actId="20577"/>
          <ac:spMkLst>
            <pc:docMk/>
            <pc:sldMk cId="2055990861" sldId="305"/>
            <ac:spMk id="3" creationId="{A2FBCAF6-1D6B-F98D-62FF-A370F64D637F}"/>
          </ac:spMkLst>
        </pc:spChg>
        <pc:spChg chg="add mod">
          <ac:chgData name="Weifeng Xu" userId="e7aed605-a3dd-4d5a-a692-a87037af107b" providerId="ADAL" clId="{409D07DA-7E5C-4EF5-A9AF-5A4926BCA666}" dt="2023-09-29T12:23:29.728" v="1676" actId="404"/>
          <ac:spMkLst>
            <pc:docMk/>
            <pc:sldMk cId="2055990861" sldId="305"/>
            <ac:spMk id="5" creationId="{EEEEBAA8-D425-ADA9-D1DB-CCFB2B164B15}"/>
          </ac:spMkLst>
        </pc:spChg>
        <pc:spChg chg="add mod">
          <ac:chgData name="Weifeng Xu" userId="e7aed605-a3dd-4d5a-a692-a87037af107b" providerId="ADAL" clId="{409D07DA-7E5C-4EF5-A9AF-5A4926BCA666}" dt="2023-09-29T12:23:50.866" v="1682" actId="1076"/>
          <ac:spMkLst>
            <pc:docMk/>
            <pc:sldMk cId="2055990861" sldId="305"/>
            <ac:spMk id="6" creationId="{3EB645F8-65F9-B1F6-17AB-409CBE99BDD1}"/>
          </ac:spMkLst>
        </pc:spChg>
        <pc:picChg chg="add mod">
          <ac:chgData name="Weifeng Xu" userId="e7aed605-a3dd-4d5a-a692-a87037af107b" providerId="ADAL" clId="{409D07DA-7E5C-4EF5-A9AF-5A4926BCA666}" dt="2023-09-29T12:24:23.336" v="1685" actId="1076"/>
          <ac:picMkLst>
            <pc:docMk/>
            <pc:sldMk cId="2055990861" sldId="305"/>
            <ac:picMk id="4" creationId="{25ABF1CC-FE20-A77D-EB47-33FDBEC4BAD0}"/>
          </ac:picMkLst>
        </pc:picChg>
        <pc:picChg chg="add mod">
          <ac:chgData name="Weifeng Xu" userId="e7aed605-a3dd-4d5a-a692-a87037af107b" providerId="ADAL" clId="{409D07DA-7E5C-4EF5-A9AF-5A4926BCA666}" dt="2023-09-29T12:22:58.723" v="1667" actId="1076"/>
          <ac:picMkLst>
            <pc:docMk/>
            <pc:sldMk cId="2055990861" sldId="305"/>
            <ac:picMk id="1026" creationId="{35B4E213-5AE6-5BDE-1396-0D6E0E28D24C}"/>
          </ac:picMkLst>
        </pc:picChg>
        <pc:picChg chg="add del mod">
          <ac:chgData name="Weifeng Xu" userId="e7aed605-a3dd-4d5a-a692-a87037af107b" providerId="ADAL" clId="{409D07DA-7E5C-4EF5-A9AF-5A4926BCA666}" dt="2022-09-27T21:27:39.598" v="771" actId="478"/>
          <ac:picMkLst>
            <pc:docMk/>
            <pc:sldMk cId="2055990861" sldId="305"/>
            <ac:picMk id="1028" creationId="{5693A511-BB96-F442-4281-7E6A7214E1ED}"/>
          </ac:picMkLst>
        </pc:picChg>
        <pc:picChg chg="add del mod">
          <ac:chgData name="Weifeng Xu" userId="e7aed605-a3dd-4d5a-a692-a87037af107b" providerId="ADAL" clId="{409D07DA-7E5C-4EF5-A9AF-5A4926BCA666}" dt="2023-09-29T12:23:36.890" v="1678" actId="1076"/>
          <ac:picMkLst>
            <pc:docMk/>
            <pc:sldMk cId="2055990861" sldId="305"/>
            <ac:picMk id="1030" creationId="{4E99F73B-9894-2401-CF24-79CAB34653F6}"/>
          </ac:picMkLst>
        </pc:picChg>
      </pc:sldChg>
      <pc:sldChg chg="addSp modSp new mod ord modClrScheme chgLayout">
        <pc:chgData name="Weifeng Xu" userId="e7aed605-a3dd-4d5a-a692-a87037af107b" providerId="ADAL" clId="{409D07DA-7E5C-4EF5-A9AF-5A4926BCA666}" dt="2023-09-29T15:32:23.960" v="1962" actId="6549"/>
        <pc:sldMkLst>
          <pc:docMk/>
          <pc:sldMk cId="4165459125" sldId="306"/>
        </pc:sldMkLst>
        <pc:spChg chg="mod ord">
          <ac:chgData name="Weifeng Xu" userId="e7aed605-a3dd-4d5a-a692-a87037af107b" providerId="ADAL" clId="{409D07DA-7E5C-4EF5-A9AF-5A4926BCA666}" dt="2023-09-29T15:32:23.960" v="1962" actId="6549"/>
          <ac:spMkLst>
            <pc:docMk/>
            <pc:sldMk cId="4165459125" sldId="306"/>
            <ac:spMk id="2" creationId="{C990B706-7E51-C619-EDB7-465188F981AD}"/>
          </ac:spMkLst>
        </pc:spChg>
        <pc:spChg chg="add mod ord">
          <ac:chgData name="Weifeng Xu" userId="e7aed605-a3dd-4d5a-a692-a87037af107b" providerId="ADAL" clId="{409D07DA-7E5C-4EF5-A9AF-5A4926BCA666}" dt="2023-09-29T12:24:58.591" v="1708" actId="20577"/>
          <ac:spMkLst>
            <pc:docMk/>
            <pc:sldMk cId="4165459125" sldId="306"/>
            <ac:spMk id="3" creationId="{FDE5C25D-0753-82FA-B101-7283CC9D92A5}"/>
          </ac:spMkLst>
        </pc:spChg>
      </pc:sldChg>
      <pc:sldChg chg="modSp new mod">
        <pc:chgData name="Weifeng Xu" userId="e7aed605-a3dd-4d5a-a692-a87037af107b" providerId="ADAL" clId="{409D07DA-7E5C-4EF5-A9AF-5A4926BCA666}" dt="2023-09-29T12:42:57.552" v="1866" actId="20577"/>
        <pc:sldMkLst>
          <pc:docMk/>
          <pc:sldMk cId="2202518917" sldId="307"/>
        </pc:sldMkLst>
        <pc:spChg chg="mod">
          <ac:chgData name="Weifeng Xu" userId="e7aed605-a3dd-4d5a-a692-a87037af107b" providerId="ADAL" clId="{409D07DA-7E5C-4EF5-A9AF-5A4926BCA666}" dt="2023-02-28T15:22:41.863" v="1368" actId="20577"/>
          <ac:spMkLst>
            <pc:docMk/>
            <pc:sldMk cId="2202518917" sldId="307"/>
            <ac:spMk id="2" creationId="{5FA1E2A4-C2D3-092B-E707-504A200298E7}"/>
          </ac:spMkLst>
        </pc:spChg>
        <pc:spChg chg="mod">
          <ac:chgData name="Weifeng Xu" userId="e7aed605-a3dd-4d5a-a692-a87037af107b" providerId="ADAL" clId="{409D07DA-7E5C-4EF5-A9AF-5A4926BCA666}" dt="2023-09-29T12:42:57.552" v="1866" actId="20577"/>
          <ac:spMkLst>
            <pc:docMk/>
            <pc:sldMk cId="2202518917" sldId="307"/>
            <ac:spMk id="3" creationId="{C37B6B56-2138-CADD-E2D5-70BE27CBC5CC}"/>
          </ac:spMkLst>
        </pc:spChg>
      </pc:sldChg>
      <pc:sldChg chg="add del">
        <pc:chgData name="Weifeng Xu" userId="e7aed605-a3dd-4d5a-a692-a87037af107b" providerId="ADAL" clId="{409D07DA-7E5C-4EF5-A9AF-5A4926BCA666}" dt="2023-09-29T12:24:15.180" v="1683" actId="47"/>
        <pc:sldMkLst>
          <pc:docMk/>
          <pc:sldMk cId="982507903" sldId="342"/>
        </pc:sldMkLst>
      </pc:sldChg>
    </pc:docChg>
  </pc:docChgLst>
  <pc:docChgLst>
    <pc:chgData name="Weifeng Xu" userId="e7aed605-a3dd-4d5a-a692-a87037af107b" providerId="ADAL" clId="{CCD4C665-1B8B-41BE-BFE9-E10793EC4242}"/>
    <pc:docChg chg="undo custSel modSld">
      <pc:chgData name="Weifeng Xu" userId="e7aed605-a3dd-4d5a-a692-a87037af107b" providerId="ADAL" clId="{CCD4C665-1B8B-41BE-BFE9-E10793EC4242}" dt="2021-03-03T13:58:59.659" v="147" actId="13822"/>
      <pc:docMkLst>
        <pc:docMk/>
      </pc:docMkLst>
      <pc:sldChg chg="modSp mod">
        <pc:chgData name="Weifeng Xu" userId="e7aed605-a3dd-4d5a-a692-a87037af107b" providerId="ADAL" clId="{CCD4C665-1B8B-41BE-BFE9-E10793EC4242}" dt="2021-03-03T13:34:49.418" v="54" actId="20577"/>
        <pc:sldMkLst>
          <pc:docMk/>
          <pc:sldMk cId="750422591" sldId="269"/>
        </pc:sldMkLst>
        <pc:spChg chg="mod">
          <ac:chgData name="Weifeng Xu" userId="e7aed605-a3dd-4d5a-a692-a87037af107b" providerId="ADAL" clId="{CCD4C665-1B8B-41BE-BFE9-E10793EC4242}" dt="2021-03-03T13:34:49.418" v="54" actId="20577"/>
          <ac:spMkLst>
            <pc:docMk/>
            <pc:sldMk cId="750422591" sldId="269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CCD4C665-1B8B-41BE-BFE9-E10793EC4242}" dt="2021-03-03T13:15:01.223" v="22" actId="20577"/>
        <pc:sldMkLst>
          <pc:docMk/>
          <pc:sldMk cId="29194520" sldId="271"/>
        </pc:sldMkLst>
      </pc:sldChg>
      <pc:sldChg chg="modSp mod">
        <pc:chgData name="Weifeng Xu" userId="e7aed605-a3dd-4d5a-a692-a87037af107b" providerId="ADAL" clId="{CCD4C665-1B8B-41BE-BFE9-E10793EC4242}" dt="2021-03-03T13:24:29.158" v="25" actId="20577"/>
        <pc:sldMkLst>
          <pc:docMk/>
          <pc:sldMk cId="4260854167" sldId="278"/>
        </pc:sldMkLst>
        <pc:spChg chg="mod">
          <ac:chgData name="Weifeng Xu" userId="e7aed605-a3dd-4d5a-a692-a87037af107b" providerId="ADAL" clId="{CCD4C665-1B8B-41BE-BFE9-E10793EC4242}" dt="2021-03-03T13:24:29.158" v="25" actId="20577"/>
          <ac:spMkLst>
            <pc:docMk/>
            <pc:sldMk cId="4260854167" sldId="278"/>
            <ac:spMk id="10" creationId="{00000000-0000-0000-0000-000000000000}"/>
          </ac:spMkLst>
        </pc:spChg>
      </pc:sldChg>
      <pc:sldChg chg="addSp modSp mod">
        <pc:chgData name="Weifeng Xu" userId="e7aed605-a3dd-4d5a-a692-a87037af107b" providerId="ADAL" clId="{CCD4C665-1B8B-41BE-BFE9-E10793EC4242}" dt="2021-03-03T13:37:22.880" v="59" actId="404"/>
        <pc:sldMkLst>
          <pc:docMk/>
          <pc:sldMk cId="415267365" sldId="286"/>
        </pc:sldMkLst>
        <pc:spChg chg="add mod">
          <ac:chgData name="Weifeng Xu" userId="e7aed605-a3dd-4d5a-a692-a87037af107b" providerId="ADAL" clId="{CCD4C665-1B8B-41BE-BFE9-E10793EC4242}" dt="2021-03-03T13:37:22.880" v="59" actId="404"/>
          <ac:spMkLst>
            <pc:docMk/>
            <pc:sldMk cId="415267365" sldId="286"/>
            <ac:spMk id="7" creationId="{476FEC2B-49D0-49D8-9E4D-0D07D2B144D0}"/>
          </ac:spMkLst>
        </pc:spChg>
      </pc:sldChg>
      <pc:sldChg chg="addSp delSp modSp mod">
        <pc:chgData name="Weifeng Xu" userId="e7aed605-a3dd-4d5a-a692-a87037af107b" providerId="ADAL" clId="{CCD4C665-1B8B-41BE-BFE9-E10793EC4242}" dt="2021-03-03T13:58:59.659" v="147" actId="13822"/>
        <pc:sldMkLst>
          <pc:docMk/>
          <pc:sldMk cId="2296256338" sldId="288"/>
        </pc:sldMkLst>
        <pc:spChg chg="mod">
          <ac:chgData name="Weifeng Xu" userId="e7aed605-a3dd-4d5a-a692-a87037af107b" providerId="ADAL" clId="{CCD4C665-1B8B-41BE-BFE9-E10793EC4242}" dt="2021-03-03T13:58:33.625" v="140" actId="1076"/>
          <ac:spMkLst>
            <pc:docMk/>
            <pc:sldMk cId="2296256338" sldId="288"/>
            <ac:spMk id="4" creationId="{00000000-0000-0000-0000-000000000000}"/>
          </ac:spMkLst>
        </pc:spChg>
        <pc:spChg chg="add del">
          <ac:chgData name="Weifeng Xu" userId="e7aed605-a3dd-4d5a-a692-a87037af107b" providerId="ADAL" clId="{CCD4C665-1B8B-41BE-BFE9-E10793EC4242}" dt="2021-03-03T13:53:34.928" v="64"/>
          <ac:spMkLst>
            <pc:docMk/>
            <pc:sldMk cId="2296256338" sldId="288"/>
            <ac:spMk id="5" creationId="{1C2D5873-19B3-4A57-BA86-638D02D6B367}"/>
          </ac:spMkLst>
        </pc:spChg>
        <pc:spChg chg="add mod">
          <ac:chgData name="Weifeng Xu" userId="e7aed605-a3dd-4d5a-a692-a87037af107b" providerId="ADAL" clId="{CCD4C665-1B8B-41BE-BFE9-E10793EC4242}" dt="2021-03-03T13:57:48.176" v="134" actId="14100"/>
          <ac:spMkLst>
            <pc:docMk/>
            <pc:sldMk cId="2296256338" sldId="288"/>
            <ac:spMk id="6" creationId="{764AB982-17C7-474F-885E-A461B0AB9AC1}"/>
          </ac:spMkLst>
        </pc:spChg>
        <pc:picChg chg="add mod">
          <ac:chgData name="Weifeng Xu" userId="e7aed605-a3dd-4d5a-a692-a87037af107b" providerId="ADAL" clId="{CCD4C665-1B8B-41BE-BFE9-E10793EC4242}" dt="2021-03-03T13:58:39.854" v="143" actId="1076"/>
          <ac:picMkLst>
            <pc:docMk/>
            <pc:sldMk cId="2296256338" sldId="288"/>
            <ac:picMk id="8" creationId="{F4232DFC-819D-4DAC-BC21-6AC25B52930E}"/>
          </ac:picMkLst>
        </pc:picChg>
        <pc:picChg chg="mod">
          <ac:chgData name="Weifeng Xu" userId="e7aed605-a3dd-4d5a-a692-a87037af107b" providerId="ADAL" clId="{CCD4C665-1B8B-41BE-BFE9-E10793EC4242}" dt="2021-03-03T13:58:35.314" v="141" actId="1076"/>
          <ac:picMkLst>
            <pc:docMk/>
            <pc:sldMk cId="2296256338" sldId="288"/>
            <ac:picMk id="9" creationId="{00000000-0000-0000-0000-000000000000}"/>
          </ac:picMkLst>
        </pc:picChg>
        <pc:picChg chg="add mod">
          <ac:chgData name="Weifeng Xu" userId="e7aed605-a3dd-4d5a-a692-a87037af107b" providerId="ADAL" clId="{CCD4C665-1B8B-41BE-BFE9-E10793EC4242}" dt="2021-03-03T13:58:36.976" v="142" actId="1076"/>
          <ac:picMkLst>
            <pc:docMk/>
            <pc:sldMk cId="2296256338" sldId="288"/>
            <ac:picMk id="11" creationId="{42795317-3288-4B12-BE14-8B99719A5D3D}"/>
          </ac:picMkLst>
        </pc:picChg>
        <pc:cxnChg chg="add mod">
          <ac:chgData name="Weifeng Xu" userId="e7aed605-a3dd-4d5a-a692-a87037af107b" providerId="ADAL" clId="{CCD4C665-1B8B-41BE-BFE9-E10793EC4242}" dt="2021-03-03T13:58:51.508" v="145" actId="13822"/>
          <ac:cxnSpMkLst>
            <pc:docMk/>
            <pc:sldMk cId="2296256338" sldId="288"/>
            <ac:cxnSpMk id="13" creationId="{0BA25554-D048-4DDA-8673-BC2050C6D309}"/>
          </ac:cxnSpMkLst>
        </pc:cxnChg>
        <pc:cxnChg chg="add mod">
          <ac:chgData name="Weifeng Xu" userId="e7aed605-a3dd-4d5a-a692-a87037af107b" providerId="ADAL" clId="{CCD4C665-1B8B-41BE-BFE9-E10793EC4242}" dt="2021-03-03T13:58:59.659" v="147" actId="13822"/>
          <ac:cxnSpMkLst>
            <pc:docMk/>
            <pc:sldMk cId="2296256338" sldId="288"/>
            <ac:cxnSpMk id="15" creationId="{EA3536D2-FD43-4A06-8398-BC9E2FAD67EE}"/>
          </ac:cxnSpMkLst>
        </pc:cxnChg>
      </pc:sldChg>
      <pc:sldChg chg="modSp mod">
        <pc:chgData name="Weifeng Xu" userId="e7aed605-a3dd-4d5a-a692-a87037af107b" providerId="ADAL" clId="{CCD4C665-1B8B-41BE-BFE9-E10793EC4242}" dt="2021-03-03T13:21:14.418" v="23" actId="20577"/>
        <pc:sldMkLst>
          <pc:docMk/>
          <pc:sldMk cId="3510619264" sldId="296"/>
        </pc:sldMkLst>
        <pc:spChg chg="mod">
          <ac:chgData name="Weifeng Xu" userId="e7aed605-a3dd-4d5a-a692-a87037af107b" providerId="ADAL" clId="{CCD4C665-1B8B-41BE-BFE9-E10793EC4242}" dt="2021-03-03T13:21:14.418" v="23" actId="20577"/>
          <ac:spMkLst>
            <pc:docMk/>
            <pc:sldMk cId="3510619264" sldId="296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AC352283-D215-4470-AC02-AD78B6E2A622}"/>
    <pc:docChg chg="modSld">
      <pc:chgData name="Weifeng Xu" userId="e7aed605-a3dd-4d5a-a692-a87037af107b" providerId="ADAL" clId="{AC352283-D215-4470-AC02-AD78B6E2A622}" dt="2021-01-13T15:08:25.311" v="14" actId="20577"/>
      <pc:docMkLst>
        <pc:docMk/>
      </pc:docMkLst>
      <pc:sldChg chg="modSp mod">
        <pc:chgData name="Weifeng Xu" userId="e7aed605-a3dd-4d5a-a692-a87037af107b" providerId="ADAL" clId="{AC352283-D215-4470-AC02-AD78B6E2A622}" dt="2021-01-13T15:08:25.311" v="14" actId="20577"/>
        <pc:sldMkLst>
          <pc:docMk/>
          <pc:sldMk cId="1630610481" sldId="264"/>
        </pc:sldMkLst>
        <pc:spChg chg="mod">
          <ac:chgData name="Weifeng Xu" userId="e7aed605-a3dd-4d5a-a692-a87037af107b" providerId="ADAL" clId="{AC352283-D215-4470-AC02-AD78B6E2A622}" dt="2021-01-13T15:08:25.311" v="14" actId="20577"/>
          <ac:spMkLst>
            <pc:docMk/>
            <pc:sldMk cId="1630610481" sldId="264"/>
            <ac:spMk id="7" creationId="{C4FB1B15-E48B-444A-BFB7-26DECE7C74E9}"/>
          </ac:spMkLst>
        </pc:spChg>
      </pc:sldChg>
    </pc:docChg>
  </pc:docChgLst>
  <pc:docChgLst>
    <pc:chgData name="Richard Wheeless" userId="S::id63la41@ubalt.edu::edf7d7f9-5d95-4eec-886d-0f745236a21b" providerId="AD" clId="Web-{C7603778-FF2C-3625-76A9-125A26B0D2D5}"/>
    <pc:docChg chg="modSld">
      <pc:chgData name="Richard Wheeless" userId="S::id63la41@ubalt.edu::edf7d7f9-5d95-4eec-886d-0f745236a21b" providerId="AD" clId="Web-{C7603778-FF2C-3625-76A9-125A26B0D2D5}" dt="2021-09-10T07:11:06.655" v="10"/>
      <pc:docMkLst>
        <pc:docMk/>
      </pc:docMkLst>
      <pc:sldChg chg="modNotes">
        <pc:chgData name="Richard Wheeless" userId="S::id63la41@ubalt.edu::edf7d7f9-5d95-4eec-886d-0f745236a21b" providerId="AD" clId="Web-{C7603778-FF2C-3625-76A9-125A26B0D2D5}" dt="2021-09-10T07:11:06.655" v="10"/>
        <pc:sldMkLst>
          <pc:docMk/>
          <pc:sldMk cId="3091480736" sldId="257"/>
        </pc:sldMkLst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Cache|Cookies|History</a:t>
            </a:r>
            <a:r>
              <a:rPr lang="en-US" dirty="0"/>
              <a:t>"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/WebCacheV01.dat </a:t>
            </a:r>
            <a:r>
              <a:rPr lang="en-US" dirty="0" err="1"/>
              <a:t>webhistory</a:t>
            </a:r>
            <a:r>
              <a:rPr lang="en-US" dirty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/Local/Microsoft/Windows/Temporary\ Internet\ Files/Low/Content.IE5/index.dat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Data/Default/History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webhistory</a:t>
            </a:r>
            <a:r>
              <a:rPr lang="en-US" dirty="0"/>
              <a:t>/WebCacheV01.dat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esedbexport</a:t>
            </a:r>
            <a:r>
              <a:rPr lang="en-US" dirty="0"/>
              <a:t> </a:t>
            </a:r>
            <a:r>
              <a:rPr lang="en-US" dirty="0" err="1"/>
              <a:t>webhistory</a:t>
            </a:r>
            <a:r>
              <a:rPr lang="en-US" dirty="0"/>
              <a:t>/WebCacheV01.dat -t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https://www.geeksforgeeks.org/awk-command-unixlinux-examples/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Explore| chrome| firefox | 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'{print NR, $1}‘</a:t>
            </a:r>
          </a:p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head -n 5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</a:t>
            </a:r>
            <a:r>
              <a:rPr lang="en-US" dirty="0" err="1"/>
              <a:t>wc</a:t>
            </a:r>
            <a:r>
              <a:rPr lang="en-US" dirty="0"/>
              <a:t> –l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/IE11.export/Container*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https://github.com/libyal/libmsiecf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 install </a:t>
            </a:r>
            <a:r>
              <a:rPr lang="en-US" dirty="0" err="1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.open </a:t>
            </a:r>
            <a:r>
              <a:rPr lang="en-US" dirty="0" err="1"/>
              <a:t>webhistory</a:t>
            </a:r>
            <a:r>
              <a:rPr lang="en-US" dirty="0"/>
              <a:t>/History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.shell</a:t>
            </a:r>
            <a:r>
              <a:rPr lang="en-US" baseline="0" dirty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last_visit_time</a:t>
            </a:r>
            <a:r>
              <a:rPr lang="en-US" dirty="0"/>
              <a:t> from </a:t>
            </a:r>
            <a:r>
              <a:rPr lang="en-US" dirty="0" err="1"/>
              <a:t>urls</a:t>
            </a:r>
            <a:r>
              <a:rPr lang="en-US" dirty="0"/>
              <a:t> limit 5;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urls</a:t>
            </a:r>
            <a:r>
              <a:rPr lang="en-US" dirty="0"/>
              <a:t>(id INTEGER PRIMARY </a:t>
            </a:r>
            <a:r>
              <a:rPr lang="en-US" dirty="0" err="1"/>
              <a:t>KEY,url</a:t>
            </a:r>
            <a:r>
              <a:rPr lang="en-US" dirty="0"/>
              <a:t> </a:t>
            </a:r>
            <a:r>
              <a:rPr lang="en-US" dirty="0" err="1"/>
              <a:t>LONGVARCHAR,title</a:t>
            </a:r>
            <a:r>
              <a:rPr lang="en-US" dirty="0"/>
              <a:t> </a:t>
            </a:r>
            <a:r>
              <a:rPr lang="en-US" dirty="0" err="1"/>
              <a:t>LONGVARCHAR,visit_count</a:t>
            </a:r>
            <a:r>
              <a:rPr lang="en-US" dirty="0"/>
              <a:t> INTEGER DEFAULT 0 NOT </a:t>
            </a:r>
            <a:r>
              <a:rPr lang="en-US" dirty="0" err="1"/>
              <a:t>NULL,typed_count</a:t>
            </a:r>
            <a:r>
              <a:rPr lang="en-US" dirty="0"/>
              <a:t> INTEGER DEFAULT 0 NOT </a:t>
            </a:r>
            <a:r>
              <a:rPr lang="en-US" dirty="0" err="1"/>
              <a:t>NULL,last_visit_time</a:t>
            </a:r>
            <a:r>
              <a:rPr lang="en-US" dirty="0"/>
              <a:t> INTEGER NOT </a:t>
            </a:r>
            <a:r>
              <a:rPr lang="en-US" dirty="0" err="1"/>
              <a:t>NULL,hidden</a:t>
            </a:r>
            <a:r>
              <a:rPr lang="en-US" dirty="0"/>
              <a:t> INTEGER DEFAULT 0 NOT </a:t>
            </a:r>
            <a:r>
              <a:rPr lang="en-US" dirty="0" err="1"/>
              <a:t>NULL,favicon_id</a:t>
            </a:r>
            <a:r>
              <a:rPr lang="en-US" dirty="0"/>
              <a:t> INTEGER DEFAULT 0 NOT NULL);</a:t>
            </a:r>
          </a:p>
          <a:p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urls_url_index</a:t>
            </a:r>
            <a:r>
              <a:rPr lang="en-US" dirty="0"/>
              <a:t> ON </a:t>
            </a:r>
            <a:r>
              <a:rPr lang="en-US" dirty="0" err="1"/>
              <a:t>urls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 +%s -d 'Jan 1 00:00:00 UTC 1601'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6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id, </a:t>
            </a:r>
            <a:r>
              <a:rPr lang="en-GB" dirty="0" err="1"/>
              <a:t>url</a:t>
            </a:r>
            <a:r>
              <a:rPr lang="en-GB" dirty="0"/>
              <a:t>, datetime((</a:t>
            </a:r>
            <a:r>
              <a:rPr lang="en-GB" dirty="0" err="1"/>
              <a:t>last_visit_time</a:t>
            </a:r>
            <a:r>
              <a:rPr lang="en-GB" dirty="0"/>
              <a:t>/1000000)-11644473600,'unixepoch', '</a:t>
            </a:r>
            <a:r>
              <a:rPr lang="en-GB" dirty="0" err="1"/>
              <a:t>localtime</a:t>
            </a:r>
            <a:r>
              <a:rPr lang="en-GB" dirty="0"/>
              <a:t>') AS time from </a:t>
            </a:r>
            <a:r>
              <a:rPr lang="en-GB" dirty="0" err="1"/>
              <a:t>urls</a:t>
            </a:r>
            <a:r>
              <a:rPr lang="en-GB" dirty="0"/>
              <a:t> limit 5;</a:t>
            </a:r>
          </a:p>
          <a:p>
            <a:endParaRPr lang="en-GB" dirty="0"/>
          </a:p>
          <a:p>
            <a:r>
              <a:rPr lang="en-US" dirty="0"/>
              <a:t>https://linuxsleuthing.blogspot.com/2011/06/decoding-google-chrome-timestamps-in.html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3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loopdev</a:t>
            </a:r>
            <a:endParaRPr lang="en-US" dirty="0"/>
          </a:p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r>
              <a:rPr lang="en-US" dirty="0"/>
              <a:t>ls /media/root/C8CA0C8DCA0C7A48/Windows/*.log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</a:t>
            </a:r>
            <a:r>
              <a:rPr lang="en-US" dirty="0"/>
              <a:t>\.com\/search\?q=(.*?)\&amp;</a:t>
            </a:r>
          </a:p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$34}'  </a:t>
            </a:r>
            <a:r>
              <a:rPr lang="en-US" dirty="0" err="1"/>
              <a:t>webhistory</a:t>
            </a:r>
            <a:r>
              <a:rPr lang="en-US" dirty="0"/>
              <a:t>/IE11.export/Container* | grep -P "</a:t>
            </a:r>
            <a:r>
              <a:rPr lang="en-US" dirty="0" err="1"/>
              <a:t>bing</a:t>
            </a:r>
            <a:r>
              <a:rPr lang="en-US" dirty="0"/>
              <a:t>\.com\/search\?q=(.*?)\&amp;"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webhistory</a:t>
            </a:r>
            <a:r>
              <a:rPr lang="en-US" dirty="0"/>
              <a:t>/History </a:t>
            </a:r>
          </a:p>
          <a:p>
            <a:r>
              <a:rPr lang="en-US" dirty="0"/>
              <a:t>select </a:t>
            </a:r>
            <a:r>
              <a:rPr lang="en-US" dirty="0" err="1"/>
              <a:t>id,title</a:t>
            </a:r>
            <a:r>
              <a:rPr lang="en-US" dirty="0"/>
              <a:t>  from </a:t>
            </a:r>
            <a:r>
              <a:rPr lang="en-US" dirty="0" err="1"/>
              <a:t>urls</a:t>
            </a:r>
            <a:r>
              <a:rPr lang="en-US" dirty="0"/>
              <a:t> where title like '%Search%';</a:t>
            </a:r>
          </a:p>
          <a:p>
            <a:r>
              <a:rPr lang="en-US" dirty="0"/>
              <a:t>.quit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/media/root/C8CA0C8DCA0C7A48/Windows/IE11_main.log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libhivex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https://www.libguestfs.org/hivexsh.1.html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Microsoft\Internet Explorer</a:t>
            </a:r>
          </a:p>
          <a:p>
            <a:r>
              <a:rPr lang="en-US" dirty="0" err="1"/>
              <a:t>lsval</a:t>
            </a:r>
            <a:r>
              <a:rPr lang="en-US" dirty="0"/>
              <a:t> </a:t>
            </a:r>
            <a:r>
              <a:rPr lang="en-US" dirty="0" err="1"/>
              <a:t>svcVersion</a:t>
            </a:r>
            <a:endParaRPr lang="en-US" dirty="0"/>
          </a:p>
          <a:p>
            <a:r>
              <a:rPr lang="en-US" dirty="0"/>
              <a:t>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more:</a:t>
            </a:r>
            <a:r>
              <a:rPr lang="en-US" baseline="0" dirty="0"/>
              <a:t> </a:t>
            </a:r>
            <a:r>
              <a:rPr lang="en-US" dirty="0"/>
              <a:t>https://www.passcape.com/browser_history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Web browsers, history, SQL, </a:t>
            </a:r>
            <a:r>
              <a:rPr lang="en-US" dirty="0" err="1"/>
              <a:t>hivexsh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version of IE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exam the version of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14.</a:t>
            </a:r>
            <a:r>
              <a:rPr lang="en-US" dirty="0"/>
              <a:t>	Identify directory/file paths related to the web browser history.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0348"/>
              </p:ext>
            </p:extLst>
          </p:nvPr>
        </p:nvGraphicFramePr>
        <p:xfrm>
          <a:off x="726981" y="2077948"/>
          <a:ext cx="10494394" cy="3919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(9 or lower)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C:\Users\informant\AppData\Local\Microsoft\Windows\History\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C:\Users\informant\AppData\Local\Microsoft\Windows\Temporary Internet Files\Low\Content.IE5\index.dat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C:\Users\informant\AppData\Roaming\Microsoft\Windows\Cookies\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C:\Users\informant\AppData\Local\Microsoft\Windows\WebCache\WebCacheV01.dat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GPUCache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742665" y="1415568"/>
            <a:ext cx="5762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Google Chrome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1784900"/>
            <a:ext cx="10004905" cy="34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browsers</a:t>
            </a:r>
          </a:p>
          <a:p>
            <a:pPr lvl="1"/>
            <a:r>
              <a:rPr lang="en-US" dirty="0"/>
              <a:t>IE 11</a:t>
            </a:r>
          </a:p>
          <a:p>
            <a:pPr lvl="1"/>
            <a:r>
              <a:rPr lang="en-US" dirty="0"/>
              <a:t>IE 8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Three Browser History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8 History </a:t>
            </a:r>
            <a:r>
              <a:rPr lang="en-US" i="1" dirty="0">
                <a:solidFill>
                  <a:schemeClr val="accent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Chrome History </a:t>
            </a:r>
            <a:r>
              <a:rPr lang="en-US" i="1" dirty="0" err="1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15.1</a:t>
            </a:r>
            <a:r>
              <a:rPr lang="en-US" dirty="0"/>
              <a:t> View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007DB5"/>
                </a:solidFill>
              </a:rPr>
              <a:t>WebCacheV01.dat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Need to determine the file type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file type of </a:t>
            </a:r>
            <a:r>
              <a:rPr lang="en-US" i="1" dirty="0">
                <a:solidFill>
                  <a:srgbClr val="007DB5"/>
                </a:solidFill>
              </a:rPr>
              <a:t>WebCacheV01.dat </a:t>
            </a: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E2A4-C2D3-092B-E707-504A200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6B56-2138-CADD-E2D5-70BE27CB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application layer of a computer system that generates evidence</a:t>
            </a:r>
          </a:p>
          <a:p>
            <a:r>
              <a:rPr lang="en-US" dirty="0"/>
              <a:t>Understand the behavioral model of an application</a:t>
            </a:r>
          </a:p>
          <a:p>
            <a:r>
              <a:rPr lang="en-US" dirty="0"/>
              <a:t>The approach to investigating browser history (evidence generated by an application)</a:t>
            </a:r>
          </a:p>
          <a:p>
            <a:r>
              <a:rPr lang="en-US" dirty="0"/>
              <a:t>Familiar with important tools for browser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2202518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/>
              <a:t>The ESE database format is used in many different applications</a:t>
            </a:r>
          </a:p>
          <a:p>
            <a:pPr lvl="1"/>
            <a:r>
              <a:rPr lang="en-US" dirty="0"/>
              <a:t>Windows 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6" y="312696"/>
            <a:ext cx="843607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>
                <a:solidFill>
                  <a:srgbClr val="7030A0"/>
                </a:solidFill>
              </a:rPr>
              <a:t>WebCacheV01.dat </a:t>
            </a:r>
            <a:r>
              <a:rPr lang="en-US" dirty="0"/>
              <a:t>to the folder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file the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the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awk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scripting language used for manipulating data and generating reports</a:t>
            </a:r>
          </a:p>
          <a:p>
            <a:pPr lvl="1"/>
            <a:r>
              <a:rPr lang="en-US" dirty="0"/>
              <a:t>Transform data files</a:t>
            </a:r>
          </a:p>
          <a:p>
            <a:pPr lvl="1"/>
            <a:r>
              <a:rPr lang="en-US" dirty="0"/>
              <a:t>Produce formatted reports</a:t>
            </a:r>
          </a:p>
          <a:p>
            <a:r>
              <a:rPr lang="en-US" dirty="0"/>
              <a:t>Abbreviated from the names of the developers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ho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einberger,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ernighan.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Scans a file line by line</a:t>
            </a:r>
          </a:p>
          <a:p>
            <a:pPr lvl="1"/>
            <a:r>
              <a:rPr lang="en-US" dirty="0"/>
              <a:t>Splits each input line into fields</a:t>
            </a:r>
          </a:p>
          <a:p>
            <a:pPr lvl="1"/>
            <a:r>
              <a:rPr lang="en-US" dirty="0"/>
              <a:t>Compares input line/fields to pattern</a:t>
            </a:r>
          </a:p>
          <a:p>
            <a:pPr lvl="1"/>
            <a:r>
              <a:rPr lang="en-US" dirty="0"/>
              <a:t>Performs action(s) on matched lines</a:t>
            </a:r>
          </a:p>
        </p:txBody>
      </p:sp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-e</a:t>
            </a:r>
            <a:r>
              <a:rPr lang="en-US" sz="1600" dirty="0"/>
              <a:t>: here enables the interpretation of backslash 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: match a </a:t>
            </a:r>
            <a:r>
              <a:rPr lang="en-US" sz="1400" i="1" dirty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  <a:r>
              <a:rPr lang="en-US" sz="1400" b="1" dirty="0">
                <a:solidFill>
                  <a:srgbClr val="FF0000"/>
                </a:solidFill>
              </a:rPr>
              <a:t>} </a:t>
            </a:r>
            <a:r>
              <a:rPr lang="en-US" sz="1400" b="1" dirty="0"/>
              <a:t>:</a:t>
            </a:r>
            <a:r>
              <a:rPr lang="en-US" sz="1400" dirty="0"/>
              <a:t> execute an 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$</a:t>
            </a:r>
            <a:r>
              <a:rPr lang="en-US" sz="1400" i="1" dirty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30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>
                <a:solidFill>
                  <a:srgbClr val="007DB5"/>
                </a:solidFill>
              </a:rPr>
              <a:t>‘/selection _criteria/ {action 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three lines with three attributes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lines with the key word “</a:t>
            </a:r>
            <a:r>
              <a:rPr lang="en-US" i="1" dirty="0">
                <a:solidFill>
                  <a:srgbClr val="007DB5"/>
                </a:solidFill>
              </a:rPr>
              <a:t>manager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attributes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Calculate sum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ow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Separate fields with tab </a:t>
            </a:r>
            <a:r>
              <a:rPr lang="en-US" i="1" dirty="0">
                <a:solidFill>
                  <a:srgbClr val="FF0000"/>
                </a:solidFill>
              </a:rPr>
              <a:t>‘\t’ </a:t>
            </a:r>
            <a:r>
              <a:rPr lang="en-US" dirty="0"/>
              <a:t>and show </a:t>
            </a:r>
            <a:r>
              <a:rPr lang="en-US" i="1" dirty="0" err="1">
                <a:solidFill>
                  <a:srgbClr val="7030A0"/>
                </a:solidFill>
              </a:rPr>
              <a:t>ModifiedTime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URL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all files start with the string “</a:t>
            </a:r>
            <a:r>
              <a:rPr lang="en-US" i="1" dirty="0">
                <a:solidFill>
                  <a:srgbClr val="007DB5"/>
                </a:solidFill>
              </a:rPr>
              <a:t>Container</a:t>
            </a:r>
            <a:r>
              <a:rPr lang="en-US" dirty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Optional : </a:t>
            </a:r>
            <a:r>
              <a:rPr lang="en-US" i="1" dirty="0">
                <a:solidFill>
                  <a:srgbClr val="007DB5"/>
                </a:solidFill>
              </a:rPr>
              <a:t>cut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15.2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IE 8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94" y="446882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6930313" y="6411118"/>
            <a:ext cx="44539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1FF3E71-63E4-4E3A-83FB-207CA7A70BB5}"/>
              </a:ext>
            </a:extLst>
          </p:cNvPr>
          <p:cNvSpPr/>
          <p:nvPr/>
        </p:nvSpPr>
        <p:spPr>
          <a:xfrm>
            <a:off x="9157307" y="1468999"/>
            <a:ext cx="946484" cy="4321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168C5-CA4C-4395-8075-B4EE8934D9AD}"/>
              </a:ext>
            </a:extLst>
          </p:cNvPr>
          <p:cNvSpPr txBox="1"/>
          <p:nvPr/>
        </p:nvSpPr>
        <p:spPr>
          <a:xfrm>
            <a:off x="10313457" y="2056675"/>
            <a:ext cx="1771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 is generated from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User activities= Applications+ OS+ Disk/Memory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41488E2-6CC7-AC84-80C7-6DE74C734264}"/>
              </a:ext>
            </a:extLst>
          </p:cNvPr>
          <p:cNvSpPr/>
          <p:nvPr/>
        </p:nvSpPr>
        <p:spPr>
          <a:xfrm>
            <a:off x="165005" y="2660698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FF0000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15.3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History </a:t>
            </a:r>
            <a:r>
              <a:rPr lang="en-US" dirty="0">
                <a:solidFill>
                  <a:srgbClr val="FF0000"/>
                </a:solidFill>
              </a:rPr>
              <a:t>SQLite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comments start with </a:t>
            </a:r>
            <a:r>
              <a:rPr lang="en-US" b="1" dirty="0">
                <a:solidFill>
                  <a:srgbClr val="FF0000"/>
                </a:solidFill>
              </a:rPr>
              <a:t>dot .</a:t>
            </a: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FEC2B-49D0-49D8-9E4D-0D07D2B144D0}"/>
              </a:ext>
            </a:extLst>
          </p:cNvPr>
          <p:cNvSpPr txBox="1"/>
          <p:nvPr/>
        </p:nvSpPr>
        <p:spPr>
          <a:xfrm>
            <a:off x="643484" y="6077044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https://www.epochconverter.com/webkit</a:t>
            </a:r>
          </a:p>
        </p:txBody>
      </p:sp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FBFD-EB3E-464B-B431-A1B2710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</a:t>
            </a:r>
            <a:r>
              <a:rPr lang="en-US" dirty="0" err="1"/>
              <a:t>WebKit</a:t>
            </a:r>
            <a:r>
              <a:rPr lang="en-US" dirty="0"/>
              <a:t> time to human-readable time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5667-188A-4CF8-BD3C-75388104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9760"/>
          </a:xfrm>
        </p:spPr>
        <p:txBody>
          <a:bodyPr/>
          <a:lstStyle/>
          <a:p>
            <a:r>
              <a:rPr lang="en-US" dirty="0"/>
              <a:t>Unix epoch: </a:t>
            </a:r>
          </a:p>
          <a:p>
            <a:pPr lvl="1"/>
            <a:r>
              <a:rPr lang="en-GB" dirty="0"/>
              <a:t>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elapsed since 01/01/1970 00:00:00. </a:t>
            </a:r>
          </a:p>
          <a:p>
            <a:pPr lvl="1"/>
            <a:r>
              <a:rPr lang="en-GB" dirty="0"/>
              <a:t>datetime() function</a:t>
            </a:r>
          </a:p>
          <a:p>
            <a:pPr lvl="2"/>
            <a:r>
              <a:rPr lang="en-GB" i="1" dirty="0">
                <a:solidFill>
                  <a:schemeClr val="accent2"/>
                </a:solidFill>
              </a:rPr>
              <a:t>SELECT datetime(time, '</a:t>
            </a:r>
            <a:r>
              <a:rPr lang="en-GB" i="1" dirty="0" err="1">
                <a:solidFill>
                  <a:schemeClr val="accent2"/>
                </a:solidFill>
              </a:rPr>
              <a:t>unixepoch</a:t>
            </a:r>
            <a:r>
              <a:rPr lang="en-GB" i="1" dirty="0">
                <a:solidFill>
                  <a:schemeClr val="accent2"/>
                </a:solidFill>
              </a:rPr>
              <a:t>', '</a:t>
            </a:r>
            <a:r>
              <a:rPr lang="en-GB" i="1" dirty="0" err="1">
                <a:solidFill>
                  <a:schemeClr val="accent2"/>
                </a:solidFill>
              </a:rPr>
              <a:t>localtime</a:t>
            </a:r>
            <a:r>
              <a:rPr lang="en-GB" i="1" dirty="0">
                <a:solidFill>
                  <a:schemeClr val="accent2"/>
                </a:solidFill>
              </a:rPr>
              <a:t>') AS time FROM table;</a:t>
            </a:r>
          </a:p>
          <a:p>
            <a:r>
              <a:rPr lang="en-GB" dirty="0"/>
              <a:t>Approach</a:t>
            </a:r>
          </a:p>
          <a:p>
            <a:pPr lvl="1"/>
            <a:r>
              <a:rPr lang="en-US" dirty="0" err="1"/>
              <a:t>webkit</a:t>
            </a:r>
            <a:r>
              <a:rPr lang="en-US" dirty="0"/>
              <a:t> microsecond -&gt; </a:t>
            </a:r>
            <a:r>
              <a:rPr lang="en-US" dirty="0" err="1"/>
              <a:t>webkit</a:t>
            </a:r>
            <a:r>
              <a:rPr lang="en-US" dirty="0"/>
              <a:t> second </a:t>
            </a:r>
            <a:r>
              <a:rPr lang="en-US"/>
              <a:t>(/1,000,000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difference (</a:t>
            </a:r>
            <a:r>
              <a:rPr lang="en-US" dirty="0" err="1"/>
              <a:t>webkit</a:t>
            </a:r>
            <a:r>
              <a:rPr lang="en-US" dirty="0"/>
              <a:t> second – Unix epoch time)</a:t>
            </a:r>
          </a:p>
          <a:p>
            <a:pPr lvl="2"/>
            <a:r>
              <a:rPr lang="en-US" dirty="0"/>
              <a:t>01/01/1601 - 01/01/1970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06E80-623D-4C55-879B-7C085612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58" y="5410322"/>
            <a:ext cx="5037257" cy="457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2204D-7212-4FF9-9CA5-9F0B663BBC85}"/>
              </a:ext>
            </a:extLst>
          </p:cNvPr>
          <p:cNvSpPr txBox="1"/>
          <p:nvPr/>
        </p:nvSpPr>
        <p:spPr>
          <a:xfrm>
            <a:off x="1698858" y="6002499"/>
            <a:ext cx="4622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%s</a:t>
            </a:r>
            <a:r>
              <a:rPr lang="en-GB" dirty="0"/>
              <a:t>: seconds since 1970-01-01 00:00:00 UTC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CA614-3B25-40E2-AD5F-A6C1D7D3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7" y="5421844"/>
            <a:ext cx="4493315" cy="44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77D37-7718-446D-873B-3BCF06E5E1CD}"/>
              </a:ext>
            </a:extLst>
          </p:cNvPr>
          <p:cNvSpPr txBox="1"/>
          <p:nvPr/>
        </p:nvSpPr>
        <p:spPr>
          <a:xfrm>
            <a:off x="7259017" y="5932020"/>
            <a:ext cx="4094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of Format specifiers used with date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1D80A-CC0A-45A8-8E7D-6D534A0F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1988695"/>
            <a:ext cx="11545300" cy="2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0B177-9166-4F77-9FAB-108948E5843F}"/>
              </a:ext>
            </a:extLst>
          </p:cNvPr>
          <p:cNvSpPr txBox="1"/>
          <p:nvPr/>
        </p:nvSpPr>
        <p:spPr>
          <a:xfrm>
            <a:off x="323350" y="1619363"/>
            <a:ext cx="64063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Datetime function to convert </a:t>
            </a:r>
            <a:r>
              <a:rPr lang="en-US" dirty="0" err="1"/>
              <a:t>webkit</a:t>
            </a:r>
            <a:r>
              <a:rPr lang="en-US" dirty="0"/>
              <a:t> time to Unix epoch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52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 browser</a:t>
            </a:r>
          </a:p>
          <a:p>
            <a:r>
              <a:rPr lang="en-US" dirty="0"/>
              <a:t>Chrome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16.1 </a:t>
            </a:r>
            <a:r>
              <a:rPr lang="en-US" dirty="0"/>
              <a:t>IE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bing.com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29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2328"/>
            <a:ext cx="7582557" cy="18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AB982-17C7-474F-885E-A461B0AB9AC1}"/>
              </a:ext>
            </a:extLst>
          </p:cNvPr>
          <p:cNvSpPr txBox="1"/>
          <p:nvPr/>
        </p:nvSpPr>
        <p:spPr>
          <a:xfrm>
            <a:off x="838200" y="4821674"/>
            <a:ext cx="48996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6"/>
                </a:solidFill>
              </a:rPr>
              <a:t>&lt;http&gt;Hello World&lt;/http&gt;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1" dirty="0"/>
              <a:t>Greedy</a:t>
            </a:r>
            <a:r>
              <a:rPr lang="en-GB" dirty="0"/>
              <a:t> will consume as much as possible</a:t>
            </a:r>
            <a:endParaRPr lang="en-US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&lt;.+?&gt;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lazy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will stop right after matching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32DFC-819D-4DAC-BC21-6AC25B52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13" y="5558688"/>
            <a:ext cx="2293819" cy="106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95317-3288-4B12-BE14-8B99719A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13" y="4220593"/>
            <a:ext cx="2232853" cy="1066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25554-D048-4DDA-8673-BC2050C6D309}"/>
              </a:ext>
            </a:extLst>
          </p:cNvPr>
          <p:cNvCxnSpPr/>
          <p:nvPr/>
        </p:nvCxnSpPr>
        <p:spPr>
          <a:xfrm flipV="1">
            <a:off x="5494020" y="4434840"/>
            <a:ext cx="121529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536D2-FD43-4A06-8398-BC9E2FAD67EE}"/>
              </a:ext>
            </a:extLst>
          </p:cNvPr>
          <p:cNvCxnSpPr>
            <a:endCxn id="8" idx="1"/>
          </p:cNvCxnSpPr>
          <p:nvPr/>
        </p:nvCxnSpPr>
        <p:spPr>
          <a:xfrm>
            <a:off x="5234940" y="5558688"/>
            <a:ext cx="1474373" cy="5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6DDE5-EE2C-AFD4-A9A0-47855A8DEE26}"/>
              </a:ext>
            </a:extLst>
          </p:cNvPr>
          <p:cNvSpPr txBox="1"/>
          <p:nvPr/>
        </p:nvSpPr>
        <p:spPr>
          <a:xfrm>
            <a:off x="6284562" y="2586308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Only available using </a:t>
            </a:r>
            <a:r>
              <a:rPr lang="en-GB" b="1" dirty="0">
                <a:solidFill>
                  <a:srgbClr val="FF0000"/>
                </a:solidFill>
              </a:rPr>
              <a:t>-P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" y="1905089"/>
            <a:ext cx="11148518" cy="31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wo Types of Application Software: General Purpose Applications and  Custom Software - TurboFuture">
            <a:extLst>
              <a:ext uri="{FF2B5EF4-FFF2-40B4-BE49-F238E27FC236}">
                <a16:creationId xmlns:a16="http://schemas.microsoft.com/office/drawing/2014/main" id="{35B4E213-5AE6-5BDE-1396-0D6E0E28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0" y="1942913"/>
            <a:ext cx="3576983" cy="20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age Solutions on Microsoft Azure | by AnisKHELOUFI | Analytics Vidhya |  Medium">
            <a:extLst>
              <a:ext uri="{FF2B5EF4-FFF2-40B4-BE49-F238E27FC236}">
                <a16:creationId xmlns:a16="http://schemas.microsoft.com/office/drawing/2014/main" id="{4E99F73B-9894-2401-CF24-79CAB346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71607"/>
            <a:ext cx="5864492" cy="17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93588AD-1E41-081C-1983-AD173D4A0A45}"/>
              </a:ext>
            </a:extLst>
          </p:cNvPr>
          <p:cNvSpPr/>
          <p:nvPr/>
        </p:nvSpPr>
        <p:spPr>
          <a:xfrm>
            <a:off x="4950033" y="2853190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BCAF6-1D6B-F98D-62FF-A370F64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behavior models from app-generated data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5ABF1CC-FE20-A77D-EB47-33FDBEC4B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363824"/>
            <a:ext cx="10515600" cy="1846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EBAA8-D425-ADA9-D1DB-CCFB2B164B15}"/>
              </a:ext>
            </a:extLst>
          </p:cNvPr>
          <p:cNvSpPr txBox="1"/>
          <p:nvPr/>
        </p:nvSpPr>
        <p:spPr>
          <a:xfrm>
            <a:off x="1809547" y="6264147"/>
            <a:ext cx="878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 state diagram for application usage investigations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EB645F8-65F9-B1F6-17AB-409CBE99BDD1}"/>
              </a:ext>
            </a:extLst>
          </p:cNvPr>
          <p:cNvSpPr/>
          <p:nvPr/>
        </p:nvSpPr>
        <p:spPr>
          <a:xfrm rot="5400000">
            <a:off x="8699073" y="3945998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0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16.2 </a:t>
            </a:r>
            <a:r>
              <a:rPr lang="en-US" dirty="0"/>
              <a:t>Chrome browser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URL</a:t>
            </a:r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google.com search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529"/>
            <a:ext cx="893903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" y="463769"/>
            <a:ext cx="31631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result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4344001"/>
            <a:ext cx="8192210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6" y="944939"/>
            <a:ext cx="5641337" cy="30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file with </a:t>
            </a:r>
            <a:r>
              <a:rPr lang="en-US" i="1" dirty="0" err="1">
                <a:solidFill>
                  <a:srgbClr val="7030A0"/>
                </a:solidFill>
              </a:rPr>
              <a:t>wordwheelquery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/>
              <a:t>\</a:t>
            </a:r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227-31EF-7CE0-3B10-0B3892E0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1BF1-C49D-E55A-1992-B8B23F3D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Firefox/Edge</a:t>
            </a:r>
          </a:p>
          <a:p>
            <a:r>
              <a:rPr lang="en-GB" dirty="0"/>
              <a:t>Visit </a:t>
            </a:r>
            <a:r>
              <a:rPr lang="en-GB" dirty="0">
                <a:hlinkClick r:id="rId2"/>
              </a:rPr>
              <a:t>https://pytorch.org/</a:t>
            </a:r>
            <a:endParaRPr lang="en-GB" dirty="0"/>
          </a:p>
          <a:p>
            <a:pPr lvl="1"/>
            <a:r>
              <a:rPr lang="en-GB" dirty="0"/>
              <a:t>visit a few other websites/string search (e.g., </a:t>
            </a:r>
            <a:r>
              <a:rPr lang="en-GB" dirty="0">
                <a:solidFill>
                  <a:srgbClr val="FF0000"/>
                </a:solidFill>
              </a:rPr>
              <a:t>firearm, your name</a:t>
            </a:r>
            <a:r>
              <a:rPr lang="en-GB" dirty="0"/>
              <a:t>)</a:t>
            </a:r>
          </a:p>
          <a:p>
            <a:r>
              <a:rPr lang="en-GB" dirty="0"/>
              <a:t>Your tasks (using </a:t>
            </a:r>
            <a:r>
              <a:rPr lang="en-GB" sz="2400" dirty="0" err="1">
                <a:latin typeface="OCRB" panose="020B0609020202020204" pitchFamily="49" charset="0"/>
              </a:rPr>
              <a:t>hivexsh</a:t>
            </a:r>
            <a:r>
              <a:rPr lang="en-GB" sz="2400" dirty="0">
                <a:latin typeface="OCRB" panose="020B0609020202020204" pitchFamily="49" charset="0"/>
              </a:rPr>
              <a:t>/</a:t>
            </a:r>
            <a:r>
              <a:rPr lang="en-GB" sz="2400" dirty="0" err="1">
                <a:latin typeface="OCRB" panose="020B0609020202020204" pitchFamily="49" charset="0"/>
              </a:rPr>
              <a:t>Sqlites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Find the Firefox/Edge installation date (</a:t>
            </a:r>
            <a:r>
              <a:rPr lang="en-US" dirty="0" err="1">
                <a:latin typeface="OCRB" panose="020B0609020202020204" pitchFamily="49" charset="0"/>
              </a:rPr>
              <a:t>shimcache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 the Firefox/Edge version from the registry</a:t>
            </a:r>
          </a:p>
          <a:p>
            <a:pPr lvl="1"/>
            <a:r>
              <a:rPr lang="en-US" dirty="0"/>
              <a:t>Find the visit history file</a:t>
            </a:r>
          </a:p>
          <a:p>
            <a:pPr lvl="1"/>
            <a:r>
              <a:rPr lang="en-US" dirty="0"/>
              <a:t>Find the websites you have visited starting from pytorch.org and their timestamps</a:t>
            </a:r>
          </a:p>
          <a:p>
            <a:pPr lvl="1"/>
            <a:r>
              <a:rPr lang="en-US" dirty="0"/>
              <a:t>Search keywords (</a:t>
            </a:r>
            <a:r>
              <a:rPr lang="en-GB" dirty="0"/>
              <a:t>e.g., </a:t>
            </a:r>
            <a:r>
              <a:rPr lang="en-GB" dirty="0">
                <a:solidFill>
                  <a:srgbClr val="FF0000"/>
                </a:solidFill>
              </a:rPr>
              <a:t>firearm, your name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B706-7E51-C619-EDB7-465188F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Investigation Approach: Modeling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C25D-0753-82FA-B101-7283CC9D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possible browsers (versions) used by suspects</a:t>
            </a:r>
          </a:p>
          <a:p>
            <a:r>
              <a:rPr lang="en-US" dirty="0"/>
              <a:t>Find browser history log files</a:t>
            </a:r>
          </a:p>
          <a:p>
            <a:r>
              <a:rPr lang="en-US" dirty="0"/>
              <a:t>Copy log files to a working directory</a:t>
            </a:r>
          </a:p>
          <a:p>
            <a:r>
              <a:rPr lang="en-US" dirty="0"/>
              <a:t>Find the format of the log files</a:t>
            </a:r>
          </a:p>
          <a:p>
            <a:r>
              <a:rPr lang="en-US" dirty="0"/>
              <a:t>Pick up the correct parsing tools to parse log files</a:t>
            </a:r>
          </a:p>
          <a:p>
            <a:r>
              <a:rPr lang="en-US" dirty="0"/>
              <a:t>Analyze log files</a:t>
            </a:r>
          </a:p>
          <a:p>
            <a:r>
              <a:rPr lang="en-US" dirty="0"/>
              <a:t>Make conclusions (with  state models)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 </a:t>
            </a:r>
            <a:r>
              <a:rPr lang="en-US" dirty="0"/>
              <a:t>What 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339"/>
            <a:ext cx="10574295" cy="4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all versions of IE via .log</a:t>
            </a:r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3" y="1930467"/>
            <a:ext cx="8527519" cy="26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223" y="1561135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IE logs</a:t>
            </a:r>
          </a:p>
        </p:txBody>
      </p:sp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13.1</a:t>
            </a:r>
            <a:r>
              <a:rPr lang="en-US" dirty="0"/>
              <a:t> Can you find the version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606"/>
          </a:xfrm>
        </p:spPr>
        <p:txBody>
          <a:bodyPr>
            <a:normAutofit/>
          </a:bodyPr>
          <a:lstStyle/>
          <a:p>
            <a:r>
              <a:rPr lang="en-US" dirty="0"/>
              <a:t>Locations to exam browsers’ version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HKLM\SOFTWARE\Microsoft\Internet Explorer (value: </a:t>
            </a:r>
            <a:r>
              <a:rPr lang="en-US" i="1" dirty="0" err="1">
                <a:solidFill>
                  <a:srgbClr val="007DB5"/>
                </a:solidFill>
              </a:rPr>
              <a:t>svcVersion</a:t>
            </a:r>
            <a:r>
              <a:rPr lang="en-US" i="1" dirty="0">
                <a:solidFill>
                  <a:srgbClr val="007DB5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HKU\informant\Software\Google\Chrome\</a:t>
            </a:r>
            <a:r>
              <a:rPr lang="en-US" i="1" dirty="0" err="1">
                <a:solidFill>
                  <a:srgbClr val="007DB5"/>
                </a:solidFill>
              </a:rPr>
              <a:t>BLBeacon</a:t>
            </a:r>
            <a:r>
              <a:rPr lang="en-US" i="1" dirty="0">
                <a:solidFill>
                  <a:srgbClr val="007DB5"/>
                </a:solidFill>
              </a:rPr>
              <a:t> (value: version)</a:t>
            </a:r>
          </a:p>
          <a:p>
            <a:r>
              <a:rPr lang="en-US" dirty="0"/>
              <a:t>Use Windows Registry hive shell (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It provides a simple shell for navigating Windows Registry 'hive' files.</a:t>
            </a:r>
          </a:p>
        </p:txBody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19875</TotalTime>
  <Words>2293</Words>
  <Application>Microsoft Office PowerPoint</Application>
  <PresentationFormat>Widescreen</PresentationFormat>
  <Paragraphs>261</Paragraphs>
  <Slides>45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OCRB</vt:lpstr>
      <vt:lpstr>Times New Roman</vt:lpstr>
      <vt:lpstr>Office Theme</vt:lpstr>
      <vt:lpstr>Investigate Data Leakage Case </vt:lpstr>
      <vt:lpstr>Goals</vt:lpstr>
      <vt:lpstr>PowerPoint Presentation</vt:lpstr>
      <vt:lpstr>Reconstruct behavior models from app-generated data</vt:lpstr>
      <vt:lpstr>Application Investigation Approach: Modeling 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History Files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How to convert WebKit time to human-readable time format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1832</cp:revision>
  <dcterms:created xsi:type="dcterms:W3CDTF">2020-09-14T14:43:27Z</dcterms:created>
  <dcterms:modified xsi:type="dcterms:W3CDTF">2023-09-29T15:32:26Z</dcterms:modified>
</cp:coreProperties>
</file>