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29" r:id="rId3"/>
    <p:sldId id="328" r:id="rId4"/>
    <p:sldId id="331" r:id="rId5"/>
    <p:sldId id="332" r:id="rId6"/>
    <p:sldId id="330" r:id="rId7"/>
    <p:sldId id="333" r:id="rId8"/>
    <p:sldId id="335" r:id="rId9"/>
    <p:sldId id="334" r:id="rId10"/>
    <p:sldId id="285" r:id="rId11"/>
    <p:sldId id="301" r:id="rId12"/>
    <p:sldId id="302" r:id="rId13"/>
    <p:sldId id="257" r:id="rId14"/>
    <p:sldId id="265" r:id="rId15"/>
    <p:sldId id="266" r:id="rId16"/>
    <p:sldId id="299" r:id="rId17"/>
    <p:sldId id="264" r:id="rId18"/>
    <p:sldId id="336" r:id="rId19"/>
    <p:sldId id="298" r:id="rId20"/>
    <p:sldId id="303" r:id="rId21"/>
    <p:sldId id="277" r:id="rId22"/>
    <p:sldId id="318" r:id="rId23"/>
    <p:sldId id="286" r:id="rId24"/>
    <p:sldId id="288" r:id="rId25"/>
    <p:sldId id="289" r:id="rId26"/>
    <p:sldId id="291" r:id="rId27"/>
    <p:sldId id="290" r:id="rId28"/>
    <p:sldId id="292" r:id="rId29"/>
    <p:sldId id="323" r:id="rId30"/>
    <p:sldId id="326" r:id="rId31"/>
    <p:sldId id="278" r:id="rId32"/>
    <p:sldId id="324" r:id="rId33"/>
    <p:sldId id="279" r:id="rId34"/>
    <p:sldId id="338" r:id="rId35"/>
    <p:sldId id="281" r:id="rId36"/>
    <p:sldId id="339" r:id="rId37"/>
    <p:sldId id="282" r:id="rId38"/>
    <p:sldId id="321" r:id="rId39"/>
    <p:sldId id="308" r:id="rId40"/>
    <p:sldId id="319" r:id="rId41"/>
    <p:sldId id="293" r:id="rId42"/>
    <p:sldId id="314" r:id="rId43"/>
    <p:sldId id="322" r:id="rId44"/>
    <p:sldId id="320" r:id="rId45"/>
    <p:sldId id="297" r:id="rId46"/>
    <p:sldId id="306" r:id="rId47"/>
    <p:sldId id="294" r:id="rId48"/>
    <p:sldId id="295" r:id="rId49"/>
    <p:sldId id="296" r:id="rId50"/>
    <p:sldId id="309" r:id="rId51"/>
    <p:sldId id="284" r:id="rId52"/>
    <p:sldId id="273" r:id="rId53"/>
    <p:sldId id="276" r:id="rId54"/>
    <p:sldId id="312" r:id="rId55"/>
    <p:sldId id="325" r:id="rId56"/>
    <p:sldId id="327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177" dt="2023-09-04T20:27:37.9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redo custSel addSld delSld modSld sldOrd">
      <pc:chgData name="Weifeng Xu" userId="e7aed605-a3dd-4d5a-a692-a87037af107b" providerId="ADAL" clId="{FC29E0CB-EC29-4F0E-A782-58C19F5D3434}" dt="2023-09-04T20:28:04.161" v="3117" actId="20577"/>
      <pc:docMkLst>
        <pc:docMk/>
      </pc:docMkLst>
      <pc:sldChg chg="modSp mod modClrScheme chgLayout">
        <pc:chgData name="Weifeng Xu" userId="e7aed605-a3dd-4d5a-a692-a87037af107b" providerId="ADAL" clId="{FC29E0CB-EC29-4F0E-A782-58C19F5D3434}" dt="2023-09-04T15:45:16.598" v="2342" actId="21"/>
        <pc:sldMkLst>
          <pc:docMk/>
          <pc:sldMk cId="162022530" sldId="256"/>
        </pc:sldMkLst>
        <pc:spChg chg="mod ord">
          <ac:chgData name="Weifeng Xu" userId="e7aed605-a3dd-4d5a-a692-a87037af107b" providerId="ADAL" clId="{FC29E0CB-EC29-4F0E-A782-58C19F5D3434}" dt="2023-09-04T14:14:29.524" v="1885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FC29E0CB-EC29-4F0E-A782-58C19F5D3434}" dt="2023-09-04T15:45:16.598" v="2342" actId="21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FC29E0CB-EC29-4F0E-A782-58C19F5D3434}" dt="2023-09-04T16:15:35.287" v="2446" actId="1076"/>
        <pc:sldMkLst>
          <pc:docMk/>
          <pc:sldMk cId="1862936662" sldId="264"/>
        </pc:sldMkLst>
        <pc:spChg chg="add mod">
          <ac:chgData name="Weifeng Xu" userId="e7aed605-a3dd-4d5a-a692-a87037af107b" providerId="ADAL" clId="{FC29E0CB-EC29-4F0E-A782-58C19F5D3434}" dt="2023-02-13T04:05:20.940" v="1849" actId="1076"/>
          <ac:spMkLst>
            <pc:docMk/>
            <pc:sldMk cId="1862936662" sldId="264"/>
            <ac:spMk id="6" creationId="{661A153A-5092-F60A-CFED-B12937E59F7B}"/>
          </ac:spMkLst>
        </pc:spChg>
        <pc:spChg chg="mod">
          <ac:chgData name="Weifeng Xu" userId="e7aed605-a3dd-4d5a-a692-a87037af107b" providerId="ADAL" clId="{FC29E0CB-EC29-4F0E-A782-58C19F5D3434}" dt="2023-09-04T16:15:30.112" v="2445" actId="14100"/>
          <ac:spMkLst>
            <pc:docMk/>
            <pc:sldMk cId="1862936662" sldId="264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6:15:35.287" v="2446" actId="1076"/>
          <ac:spMkLst>
            <pc:docMk/>
            <pc:sldMk cId="1862936662" sldId="264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6:15:22.740" v="2444" actId="20577"/>
          <ac:spMkLst>
            <pc:docMk/>
            <pc:sldMk cId="1862936662" sldId="264"/>
            <ac:spMk id="10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5:57:19.849" v="2385" actId="6549"/>
          <ac:spMkLst>
            <pc:docMk/>
            <pc:sldMk cId="1862936662" sldId="264"/>
            <ac:spMk id="11" creationId="{00000000-0000-0000-0000-000000000000}"/>
          </ac:spMkLst>
        </pc:spChg>
        <pc:cxnChg chg="add mod">
          <ac:chgData name="Weifeng Xu" userId="e7aed605-a3dd-4d5a-a692-a87037af107b" providerId="ADAL" clId="{FC29E0CB-EC29-4F0E-A782-58C19F5D3434}" dt="2023-02-13T04:04:29.141" v="1799" actId="13822"/>
          <ac:cxnSpMkLst>
            <pc:docMk/>
            <pc:sldMk cId="1862936662" sldId="264"/>
            <ac:cxnSpMk id="5" creationId="{9CCA240F-546C-2D45-E350-2BA6212327CF}"/>
          </ac:cxnSpMkLst>
        </pc:cxnChg>
      </pc:sldChg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3-09-04T19:49:05.068" v="2847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12" creationId="{47DD4493-8847-4398-BA00-45B210C5680D}"/>
          </ac:spMkLst>
        </pc:spChg>
        <pc:spChg chg="add mod ord">
          <ac:chgData name="Weifeng Xu" userId="e7aed605-a3dd-4d5a-a692-a87037af107b" providerId="ADAL" clId="{FC29E0CB-EC29-4F0E-A782-58C19F5D3434}" dt="2023-09-04T19:49:05.068" v="2847" actId="20577"/>
          <ac:spMkLst>
            <pc:docMk/>
            <pc:sldMk cId="3686885202" sldId="278"/>
            <ac:spMk id="15" creationId="{36B1907B-CA58-9C1E-3F2E-0E714B0D1294}"/>
          </ac:spMkLst>
        </pc:spChg>
        <pc:picChg chg="add del mod">
          <ac:chgData name="Weifeng Xu" userId="e7aed605-a3dd-4d5a-a692-a87037af107b" providerId="ADAL" clId="{FC29E0CB-EC29-4F0E-A782-58C19F5D3434}" dt="2023-09-04T19:46:08.546" v="2769" actId="478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mod">
          <ac:chgData name="Weifeng Xu" userId="e7aed605-a3dd-4d5a-a692-a87037af107b" providerId="ADAL" clId="{FC29E0CB-EC29-4F0E-A782-58C19F5D3434}" dt="2023-09-04T19:48:25.018" v="2780" actId="1076"/>
          <ac:cxnSpMkLst>
            <pc:docMk/>
            <pc:sldMk cId="3686885202" sldId="278"/>
            <ac:cxnSpMk id="3" creationId="{98D84343-7F5A-9BD7-3AA4-9AB616C2522E}"/>
          </ac:cxnSpMkLst>
        </pc:cxn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del">
          <ac:chgData name="Weifeng Xu" userId="e7aed605-a3dd-4d5a-a692-a87037af107b" providerId="ADAL" clId="{FC29E0CB-EC29-4F0E-A782-58C19F5D3434}" dt="2023-09-04T19:46:57.571" v="2774" actId="11529"/>
          <ac:cxnSpMkLst>
            <pc:docMk/>
            <pc:sldMk cId="3686885202" sldId="278"/>
            <ac:cxnSpMk id="13" creationId="{CBE02ED6-76F1-4C74-CA54-E55E67E096AB}"/>
          </ac:cxnSpMkLst>
        </pc:cxnChg>
        <pc:cxnChg chg="add mod">
          <ac:chgData name="Weifeng Xu" userId="e7aed605-a3dd-4d5a-a692-a87037af107b" providerId="ADAL" clId="{FC29E0CB-EC29-4F0E-A782-58C19F5D3434}" dt="2023-09-04T19:46:08.546" v="2769" actId="478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delSp modSp mod modNotesTx">
        <pc:chgData name="Weifeng Xu" userId="e7aed605-a3dd-4d5a-a692-a87037af107b" providerId="ADAL" clId="{FC29E0CB-EC29-4F0E-A782-58C19F5D3434}" dt="2023-09-04T19:54:13" v="3019" actId="1076"/>
        <pc:sldMkLst>
          <pc:docMk/>
          <pc:sldMk cId="2603411321" sldId="279"/>
        </pc:sldMkLst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4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4:13" v="3019" actId="1076"/>
          <ac:spMkLst>
            <pc:docMk/>
            <pc:sldMk cId="2603411321" sldId="279"/>
            <ac:spMk id="9" creationId="{00000000-0000-0000-0000-000000000000}"/>
          </ac:spMkLst>
        </pc:spChg>
        <pc:spChg chg="del mod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12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13" creationId="{CC1790E0-8870-4616-A417-1AA4CB55EF31}"/>
          </ac:spMkLst>
        </pc:sp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3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4:13" v="3019" actId="1076"/>
          <ac:picMkLst>
            <pc:docMk/>
            <pc:sldMk cId="2603411321" sldId="279"/>
            <ac:picMk id="8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11" creationId="{00000000-0000-0000-0000-000000000000}"/>
          </ac:picMkLst>
        </pc:picChg>
      </pc:sldChg>
      <pc:sldChg chg="del">
        <pc:chgData name="Weifeng Xu" userId="e7aed605-a3dd-4d5a-a692-a87037af107b" providerId="ADAL" clId="{FC29E0CB-EC29-4F0E-A782-58C19F5D3434}" dt="2023-09-04T20:10:09.573" v="3028" actId="47"/>
        <pc:sldMkLst>
          <pc:docMk/>
          <pc:sldMk cId="2713778019" sldId="280"/>
        </pc:sldMkLst>
      </pc:sldChg>
      <pc:sldChg chg="addSp delSp modSp mod">
        <pc:chgData name="Weifeng Xu" userId="e7aed605-a3dd-4d5a-a692-a87037af107b" providerId="ADAL" clId="{FC29E0CB-EC29-4F0E-A782-58C19F5D3434}" dt="2023-09-04T20:13:12.473" v="3078" actId="20577"/>
        <pc:sldMkLst>
          <pc:docMk/>
          <pc:sldMk cId="1123515965" sldId="281"/>
        </pc:sldMkLst>
        <pc:spChg chg="mod">
          <ac:chgData name="Weifeng Xu" userId="e7aed605-a3dd-4d5a-a692-a87037af107b" providerId="ADAL" clId="{FC29E0CB-EC29-4F0E-A782-58C19F5D3434}" dt="2023-09-04T20:09:32.442" v="3026" actId="21"/>
          <ac:spMkLst>
            <pc:docMk/>
            <pc:sldMk cId="1123515965" sldId="281"/>
            <ac:spMk id="2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20:08:44.836" v="3021" actId="478"/>
          <ac:spMkLst>
            <pc:docMk/>
            <pc:sldMk cId="1123515965" sldId="281"/>
            <ac:spMk id="4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20:08:44.836" v="3021" actId="478"/>
          <ac:spMkLst>
            <pc:docMk/>
            <pc:sldMk cId="1123515965" sldId="281"/>
            <ac:spMk id="6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3-09-04T20:09:36.755" v="3027" actId="21"/>
          <ac:spMkLst>
            <pc:docMk/>
            <pc:sldMk cId="1123515965" sldId="281"/>
            <ac:spMk id="8" creationId="{5286706F-0444-BFEA-525F-7FE2EDC70360}"/>
          </ac:spMkLst>
        </pc:spChg>
        <pc:spChg chg="add del mod">
          <ac:chgData name="Weifeng Xu" userId="e7aed605-a3dd-4d5a-a692-a87037af107b" providerId="ADAL" clId="{FC29E0CB-EC29-4F0E-A782-58C19F5D3434}" dt="2023-09-04T20:12:56.818" v="3057" actId="20577"/>
          <ac:spMkLst>
            <pc:docMk/>
            <pc:sldMk cId="1123515965" sldId="281"/>
            <ac:spMk id="9" creationId="{94C6CBFA-10A2-CEFB-FAC8-950CAFAE6AFD}"/>
          </ac:spMkLst>
        </pc:spChg>
        <pc:spChg chg="add del mod">
          <ac:chgData name="Weifeng Xu" userId="e7aed605-a3dd-4d5a-a692-a87037af107b" providerId="ADAL" clId="{FC29E0CB-EC29-4F0E-A782-58C19F5D3434}" dt="2023-09-04T20:13:12.473" v="3078" actId="20577"/>
          <ac:spMkLst>
            <pc:docMk/>
            <pc:sldMk cId="1123515965" sldId="281"/>
            <ac:spMk id="10" creationId="{243A0C95-BD25-A3D5-CBE3-EC64EBECA570}"/>
          </ac:spMkLst>
        </pc:spChg>
        <pc:picChg chg="del">
          <ac:chgData name="Weifeng Xu" userId="e7aed605-a3dd-4d5a-a692-a87037af107b" providerId="ADAL" clId="{FC29E0CB-EC29-4F0E-A782-58C19F5D3434}" dt="2023-09-04T20:08:44.836" v="3021" actId="478"/>
          <ac:picMkLst>
            <pc:docMk/>
            <pc:sldMk cId="1123515965" sldId="281"/>
            <ac:picMk id="3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20:08:44.836" v="3021" actId="478"/>
          <ac:picMkLst>
            <pc:docMk/>
            <pc:sldMk cId="1123515965" sldId="281"/>
            <ac:picMk id="5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3-09-04T20:09:01.798" v="3022"/>
          <ac:picMkLst>
            <pc:docMk/>
            <pc:sldMk cId="1123515965" sldId="281"/>
            <ac:picMk id="7" creationId="{0AE1E21A-8BB2-A51A-E49E-4F607B9CD8AF}"/>
          </ac:picMkLst>
        </pc:picChg>
        <pc:picChg chg="add mod">
          <ac:chgData name="Weifeng Xu" userId="e7aed605-a3dd-4d5a-a692-a87037af107b" providerId="ADAL" clId="{FC29E0CB-EC29-4F0E-A782-58C19F5D3434}" dt="2023-09-04T20:09:01.798" v="3022"/>
          <ac:picMkLst>
            <pc:docMk/>
            <pc:sldMk cId="1123515965" sldId="281"/>
            <ac:picMk id="11" creationId="{FF567C6A-B1B0-7DB5-8923-2A1AAB0CDC7A}"/>
          </ac:picMkLst>
        </pc:picChg>
      </pc:sldChg>
      <pc:sldChg chg="modSp mod">
        <pc:chgData name="Weifeng Xu" userId="e7aed605-a3dd-4d5a-a692-a87037af107b" providerId="ADAL" clId="{FC29E0CB-EC29-4F0E-A782-58C19F5D3434}" dt="2023-09-04T20:15:14.751" v="3098" actId="20577"/>
        <pc:sldMkLst>
          <pc:docMk/>
          <pc:sldMk cId="1608075478" sldId="282"/>
        </pc:sldMkLst>
        <pc:spChg chg="mod">
          <ac:chgData name="Weifeng Xu" userId="e7aed605-a3dd-4d5a-a692-a87037af107b" providerId="ADAL" clId="{FC29E0CB-EC29-4F0E-A782-58C19F5D3434}" dt="2023-09-04T20:15:14.751" v="3098" actId="20577"/>
          <ac:spMkLst>
            <pc:docMk/>
            <pc:sldMk cId="1608075478" sldId="282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04T15:37:09.255" v="2249" actId="313"/>
        <pc:sldMkLst>
          <pc:docMk/>
          <pc:sldMk cId="263680602" sldId="285"/>
        </pc:sldMkLst>
        <pc:spChg chg="mod">
          <ac:chgData name="Weifeng Xu" userId="e7aed605-a3dd-4d5a-a692-a87037af107b" providerId="ADAL" clId="{FC29E0CB-EC29-4F0E-A782-58C19F5D3434}" dt="2023-09-04T15:37:09.255" v="2249" actId="313"/>
          <ac:spMkLst>
            <pc:docMk/>
            <pc:sldMk cId="263680602" sldId="285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04T19:18:39.297" v="2575" actId="20577"/>
        <pc:sldMkLst>
          <pc:docMk/>
          <pc:sldMk cId="826028121" sldId="286"/>
        </pc:sldMkLst>
        <pc:spChg chg="mod">
          <ac:chgData name="Weifeng Xu" userId="e7aed605-a3dd-4d5a-a692-a87037af107b" providerId="ADAL" clId="{FC29E0CB-EC29-4F0E-A782-58C19F5D3434}" dt="2023-09-04T19:18:39.297" v="2575" actId="20577"/>
          <ac:spMkLst>
            <pc:docMk/>
            <pc:sldMk cId="826028121" sldId="286"/>
            <ac:spMk id="2" creationId="{00000000-0000-0000-0000-000000000000}"/>
          </ac:spMkLst>
        </pc:spChg>
        <pc:graphicFrameChg chg="mod">
          <ac:chgData name="Weifeng Xu" userId="e7aed605-a3dd-4d5a-a692-a87037af107b" providerId="ADAL" clId="{FC29E0CB-EC29-4F0E-A782-58C19F5D3434}" dt="2023-09-04T19:15:12.578" v="2532" actId="1076"/>
          <ac:graphicFrameMkLst>
            <pc:docMk/>
            <pc:sldMk cId="826028121" sldId="286"/>
            <ac:graphicFrameMk id="6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C29E0CB-EC29-4F0E-A782-58C19F5D3434}" dt="2023-09-04T19:22:01.398" v="2579" actId="13926"/>
        <pc:sldMkLst>
          <pc:docMk/>
          <pc:sldMk cId="551679063" sldId="288"/>
        </pc:sldMkLst>
        <pc:spChg chg="mod">
          <ac:chgData name="Weifeng Xu" userId="e7aed605-a3dd-4d5a-a692-a87037af107b" providerId="ADAL" clId="{FC29E0CB-EC29-4F0E-A782-58C19F5D3434}" dt="2023-09-04T19:22:01.398" v="2579" actId="13926"/>
          <ac:spMkLst>
            <pc:docMk/>
            <pc:sldMk cId="551679063" sldId="288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FC29E0CB-EC29-4F0E-A782-58C19F5D3434}" dt="2023-09-04T19:30:01.452" v="2610" actId="20577"/>
        <pc:sldMkLst>
          <pc:docMk/>
          <pc:sldMk cId="4248960827" sldId="290"/>
        </pc:sldMkLst>
        <pc:spChg chg="mod">
          <ac:chgData name="Weifeng Xu" userId="e7aed605-a3dd-4d5a-a692-a87037af107b" providerId="ADAL" clId="{FC29E0CB-EC29-4F0E-A782-58C19F5D3434}" dt="2023-09-04T19:30:01.452" v="2610" actId="20577"/>
          <ac:spMkLst>
            <pc:docMk/>
            <pc:sldMk cId="4248960827" sldId="290"/>
            <ac:spMk id="3" creationId="{00000000-0000-0000-0000-000000000000}"/>
          </ac:spMkLst>
        </pc:spChg>
        <pc:spChg chg="add">
          <ac:chgData name="Weifeng Xu" userId="e7aed605-a3dd-4d5a-a692-a87037af107b" providerId="ADAL" clId="{FC29E0CB-EC29-4F0E-A782-58C19F5D3434}" dt="2023-09-04T19:29:43.250" v="2603" actId="11529"/>
          <ac:spMkLst>
            <pc:docMk/>
            <pc:sldMk cId="4248960827" sldId="290"/>
            <ac:spMk id="5" creationId="{D27766B1-E8A8-B812-2643-321F4015D245}"/>
          </ac:spMkLst>
        </pc:spChg>
        <pc:spChg chg="add mod">
          <ac:chgData name="Weifeng Xu" userId="e7aed605-a3dd-4d5a-a692-a87037af107b" providerId="ADAL" clId="{FC29E0CB-EC29-4F0E-A782-58C19F5D3434}" dt="2023-09-04T19:29:57.919" v="2607" actId="1076"/>
          <ac:spMkLst>
            <pc:docMk/>
            <pc:sldMk cId="4248960827" sldId="290"/>
            <ac:spMk id="8" creationId="{8FA7333F-15BD-288C-81F8-94699206C007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04T20:28:04.161" v="3117" actId="20577"/>
        <pc:sldMkLst>
          <pc:docMk/>
          <pc:sldMk cId="4174329430" sldId="301"/>
        </pc:sldMkLst>
        <pc:spChg chg="mod">
          <ac:chgData name="Weifeng Xu" userId="e7aed605-a3dd-4d5a-a692-a87037af107b" providerId="ADAL" clId="{FC29E0CB-EC29-4F0E-A782-58C19F5D3434}" dt="2023-09-04T20:28:04.161" v="3117" actId="20577"/>
          <ac:spMkLst>
            <pc:docMk/>
            <pc:sldMk cId="4174329430" sldId="301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FC29E0CB-EC29-4F0E-A782-58C19F5D3434}" dt="2023-09-04T19:06:20.002" v="2471" actId="1076"/>
        <pc:sldMkLst>
          <pc:docMk/>
          <pc:sldMk cId="122089063" sldId="303"/>
        </pc:sldMkLst>
        <pc:spChg chg="add del mod">
          <ac:chgData name="Weifeng Xu" userId="e7aed605-a3dd-4d5a-a692-a87037af107b" providerId="ADAL" clId="{FC29E0CB-EC29-4F0E-A782-58C19F5D3434}" dt="2023-09-04T19:03:29.671" v="2463" actId="11529"/>
          <ac:spMkLst>
            <pc:docMk/>
            <pc:sldMk cId="122089063" sldId="303"/>
            <ac:spMk id="8" creationId="{43E025A4-5983-41E0-D2C3-206DAFAC59E7}"/>
          </ac:spMkLst>
        </pc:spChg>
        <pc:picChg chg="add mod">
          <ac:chgData name="Weifeng Xu" userId="e7aed605-a3dd-4d5a-a692-a87037af107b" providerId="ADAL" clId="{FC29E0CB-EC29-4F0E-A782-58C19F5D3434}" dt="2023-09-04T19:06:20.002" v="2471" actId="1076"/>
          <ac:picMkLst>
            <pc:docMk/>
            <pc:sldMk cId="122089063" sldId="303"/>
            <ac:picMk id="1026" creationId="{A314DE6C-4444-3535-A6E8-AC52CDFFEECF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modSp mod">
        <pc:chgData name="Weifeng Xu" userId="e7aed605-a3dd-4d5a-a692-a87037af107b" providerId="ADAL" clId="{FC29E0CB-EC29-4F0E-A782-58C19F5D3434}" dt="2023-09-04T20:19:34.445" v="3099"/>
        <pc:sldMkLst>
          <pc:docMk/>
          <pc:sldMk cId="2439817900" sldId="321"/>
        </pc:sldMkLst>
        <pc:spChg chg="mod">
          <ac:chgData name="Weifeng Xu" userId="e7aed605-a3dd-4d5a-a692-a87037af107b" providerId="ADAL" clId="{FC29E0CB-EC29-4F0E-A782-58C19F5D3434}" dt="2023-09-04T20:19:34.445" v="3099"/>
          <ac:spMkLst>
            <pc:docMk/>
            <pc:sldMk cId="2439817900" sldId="321"/>
            <ac:spMk id="3" creationId="{00000000-0000-0000-0000-000000000000}"/>
          </ac:spMkLst>
        </pc:spChg>
      </pc:sldChg>
      <pc:sldChg chg="addSp delSp modSp new mod modClrScheme chgLayout modNotesTx">
        <pc:chgData name="Weifeng Xu" userId="e7aed605-a3dd-4d5a-a692-a87037af107b" providerId="ADAL" clId="{FC29E0CB-EC29-4F0E-A782-58C19F5D3434}" dt="2023-09-04T19:36:20.523" v="265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3-09-04T19:35:43.125" v="2655" actId="20577"/>
          <ac:spMkLst>
            <pc:docMk/>
            <pc:sldMk cId="292031743" sldId="323"/>
            <ac:spMk id="6" creationId="{3B461B4E-85A0-091B-BBDF-94FF51FD129B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3-09-04T19:33:09.043" v="2611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mod">
          <ac:chgData name="Weifeng Xu" userId="e7aed605-a3dd-4d5a-a692-a87037af107b" providerId="ADAL" clId="{FC29E0CB-EC29-4F0E-A782-58C19F5D3434}" dt="2023-09-04T19:34:12.346" v="2626" actId="1076"/>
          <ac:cxnSpMkLst>
            <pc:docMk/>
            <pc:sldMk cId="292031743" sldId="323"/>
            <ac:cxnSpMk id="9" creationId="{CFF080C9-3B22-CBC2-2BBB-EB1FB2D12960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3-09-04T19:33:14.659" v="2612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addSp modSp add mod">
        <pc:chgData name="Weifeng Xu" userId="e7aed605-a3dd-4d5a-a692-a87037af107b" providerId="ADAL" clId="{FC29E0CB-EC29-4F0E-A782-58C19F5D3434}" dt="2023-09-04T19:53:23.806" v="3017" actId="1076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  <pc:spChg chg="mod">
          <ac:chgData name="Weifeng Xu" userId="e7aed605-a3dd-4d5a-a692-a87037af107b" providerId="ADAL" clId="{FC29E0CB-EC29-4F0E-A782-58C19F5D3434}" dt="2023-09-04T19:40:13.435" v="2670" actId="14100"/>
          <ac:spMkLst>
            <pc:docMk/>
            <pc:sldMk cId="2819070566" sldId="326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3-09-04T19:51:11.952" v="2870" actId="1076"/>
          <ac:spMkLst>
            <pc:docMk/>
            <pc:sldMk cId="2819070566" sldId="326"/>
            <ac:spMk id="14" creationId="{F6582B4E-873F-EF16-0F29-E5BB555CCFFF}"/>
          </ac:spMkLst>
        </pc:spChg>
        <pc:spChg chg="add mod">
          <ac:chgData name="Weifeng Xu" userId="e7aed605-a3dd-4d5a-a692-a87037af107b" providerId="ADAL" clId="{FC29E0CB-EC29-4F0E-A782-58C19F5D3434}" dt="2023-09-04T19:53:23.806" v="3017" actId="1076"/>
          <ac:spMkLst>
            <pc:docMk/>
            <pc:sldMk cId="2819070566" sldId="326"/>
            <ac:spMk id="20" creationId="{2F0C9ED6-238A-013A-194D-0880E3739204}"/>
          </ac:spMkLst>
        </pc:spChg>
        <pc:cxnChg chg="add mod">
          <ac:chgData name="Weifeng Xu" userId="e7aed605-a3dd-4d5a-a692-a87037af107b" providerId="ADAL" clId="{FC29E0CB-EC29-4F0E-A782-58C19F5D3434}" dt="2023-09-04T19:42:54.731" v="2671"/>
          <ac:cxnSpMkLst>
            <pc:docMk/>
            <pc:sldMk cId="2819070566" sldId="326"/>
            <ac:cxnSpMk id="11" creationId="{EF020A39-3D9C-98B3-F9A8-EC094DE815F2}"/>
          </ac:cxnSpMkLst>
        </pc:cxnChg>
        <pc:cxnChg chg="add mod">
          <ac:chgData name="Weifeng Xu" userId="e7aed605-a3dd-4d5a-a692-a87037af107b" providerId="ADAL" clId="{FC29E0CB-EC29-4F0E-A782-58C19F5D3434}" dt="2023-09-04T19:51:11.952" v="2870" actId="1076"/>
          <ac:cxnSpMkLst>
            <pc:docMk/>
            <pc:sldMk cId="2819070566" sldId="326"/>
            <ac:cxnSpMk id="16" creationId="{05E00E5F-370F-FADF-E315-65CF4ECAEC1F}"/>
          </ac:cxnSpMkLst>
        </pc:cxnChg>
        <pc:cxnChg chg="mod">
          <ac:chgData name="Weifeng Xu" userId="e7aed605-a3dd-4d5a-a692-a87037af107b" providerId="ADAL" clId="{FC29E0CB-EC29-4F0E-A782-58C19F5D3434}" dt="2023-09-04T19:51:11.952" v="2870" actId="1076"/>
          <ac:cxnSpMkLst>
            <pc:docMk/>
            <pc:sldMk cId="2819070566" sldId="326"/>
            <ac:cxnSpMk id="23" creationId="{27E200BC-E63B-45D2-802C-A1E390EF4959}"/>
          </ac:cxnSpMkLst>
        </pc:cxnChg>
        <pc:cxnChg chg="mod">
          <ac:chgData name="Weifeng Xu" userId="e7aed605-a3dd-4d5a-a692-a87037af107b" providerId="ADAL" clId="{FC29E0CB-EC29-4F0E-A782-58C19F5D3434}" dt="2023-09-04T19:38:39.694" v="2662" actId="14100"/>
          <ac:cxnSpMkLst>
            <pc:docMk/>
            <pc:sldMk cId="2819070566" sldId="326"/>
            <ac:cxnSpMk id="31" creationId="{5EC48818-F89D-497D-8A55-F90D8B550A5A}"/>
          </ac:cxnSpMkLst>
        </pc:cxnChg>
        <pc:cxnChg chg="mod">
          <ac:chgData name="Weifeng Xu" userId="e7aed605-a3dd-4d5a-a692-a87037af107b" providerId="ADAL" clId="{FC29E0CB-EC29-4F0E-A782-58C19F5D3434}" dt="2023-09-04T19:40:09.003" v="2669" actId="14100"/>
          <ac:cxnSpMkLst>
            <pc:docMk/>
            <pc:sldMk cId="2819070566" sldId="326"/>
            <ac:cxnSpMk id="33" creationId="{84B3EB96-76FB-40F6-AF47-7A4C4970B19B}"/>
          </ac:cxnSpMkLst>
        </pc:cxnChg>
      </pc:sldChg>
      <pc:sldChg chg="addSp delSp modSp new mod modClrScheme chgLayout">
        <pc:chgData name="Weifeng Xu" userId="e7aed605-a3dd-4d5a-a692-a87037af107b" providerId="ADAL" clId="{FC29E0CB-EC29-4F0E-A782-58C19F5D3434}" dt="2023-02-08T01:55:14.549" v="1788" actId="20577"/>
        <pc:sldMkLst>
          <pc:docMk/>
          <pc:sldMk cId="1823810049" sldId="327"/>
        </pc:sldMkLst>
        <pc:spChg chg="add mod">
          <ac:chgData name="Weifeng Xu" userId="e7aed605-a3dd-4d5a-a692-a87037af107b" providerId="ADAL" clId="{FC29E0CB-EC29-4F0E-A782-58C19F5D3434}" dt="2023-02-08T01:54:12.590" v="1767" actId="14100"/>
          <ac:spMkLst>
            <pc:docMk/>
            <pc:sldMk cId="1823810049" sldId="327"/>
            <ac:spMk id="3" creationId="{02399513-F281-6419-4DC0-B4291B35FDB9}"/>
          </ac:spMkLst>
        </pc:spChg>
        <pc:spChg chg="add del mod">
          <ac:chgData name="Weifeng Xu" userId="e7aed605-a3dd-4d5a-a692-a87037af107b" providerId="ADAL" clId="{FC29E0CB-EC29-4F0E-A782-58C19F5D3434}" dt="2023-02-08T01:54:52.662" v="1772" actId="478"/>
          <ac:spMkLst>
            <pc:docMk/>
            <pc:sldMk cId="1823810049" sldId="327"/>
            <ac:spMk id="4" creationId="{B42203F0-B31D-AB32-429E-7BF7F05BF073}"/>
          </ac:spMkLst>
        </pc:spChg>
        <pc:spChg chg="add mod ord">
          <ac:chgData name="Weifeng Xu" userId="e7aed605-a3dd-4d5a-a692-a87037af107b" providerId="ADAL" clId="{FC29E0CB-EC29-4F0E-A782-58C19F5D3434}" dt="2023-02-08T01:55:14.549" v="1788" actId="20577"/>
          <ac:spMkLst>
            <pc:docMk/>
            <pc:sldMk cId="1823810049" sldId="327"/>
            <ac:spMk id="5" creationId="{DF12BC4E-1D36-2B31-323B-D4A56240216B}"/>
          </ac:spMkLst>
        </pc:spChg>
      </pc:sldChg>
      <pc:sldChg chg="addSp delSp modSp new mod modNotesTx">
        <pc:chgData name="Weifeng Xu" userId="e7aed605-a3dd-4d5a-a692-a87037af107b" providerId="ADAL" clId="{FC29E0CB-EC29-4F0E-A782-58C19F5D3434}" dt="2023-09-04T15:46:11.852" v="2364" actId="6549"/>
        <pc:sldMkLst>
          <pc:docMk/>
          <pc:sldMk cId="2479908153" sldId="328"/>
        </pc:sldMkLst>
        <pc:spChg chg="mod">
          <ac:chgData name="Weifeng Xu" userId="e7aed605-a3dd-4d5a-a692-a87037af107b" providerId="ADAL" clId="{FC29E0CB-EC29-4F0E-A782-58C19F5D3434}" dt="2023-09-04T14:15:05.383" v="1892" actId="20577"/>
          <ac:spMkLst>
            <pc:docMk/>
            <pc:sldMk cId="2479908153" sldId="328"/>
            <ac:spMk id="2" creationId="{59B13DD5-05D9-6B21-C2D3-8E247D84E449}"/>
          </ac:spMkLst>
        </pc:spChg>
        <pc:spChg chg="mod">
          <ac:chgData name="Weifeng Xu" userId="e7aed605-a3dd-4d5a-a692-a87037af107b" providerId="ADAL" clId="{FC29E0CB-EC29-4F0E-A782-58C19F5D3434}" dt="2023-09-04T15:46:00.556" v="2362" actId="14100"/>
          <ac:spMkLst>
            <pc:docMk/>
            <pc:sldMk cId="2479908153" sldId="328"/>
            <ac:spMk id="3" creationId="{3D58BFED-EB4A-7A91-7014-89CF6B418A6B}"/>
          </ac:spMkLst>
        </pc:spChg>
        <pc:spChg chg="add del mod">
          <ac:chgData name="Weifeng Xu" userId="e7aed605-a3dd-4d5a-a692-a87037af107b" providerId="ADAL" clId="{FC29E0CB-EC29-4F0E-A782-58C19F5D3434}" dt="2023-09-04T15:46:03.865" v="2363" actId="478"/>
          <ac:spMkLst>
            <pc:docMk/>
            <pc:sldMk cId="2479908153" sldId="328"/>
            <ac:spMk id="5" creationId="{72A4B042-AC83-E92C-B94B-7947D6EB098A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9-04T15:35:15.531" v="2185" actId="20577"/>
        <pc:sldMkLst>
          <pc:docMk/>
          <pc:sldMk cId="1638849831" sldId="329"/>
        </pc:sldMkLst>
        <pc:spChg chg="del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2" creationId="{80D561FA-3027-B053-D3D6-D0A9F4B5314D}"/>
          </ac:spMkLst>
        </pc:spChg>
        <pc:spChg chg="del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3" creationId="{089951C0-5248-A6E7-D83C-B15DA4D105A9}"/>
          </ac:spMkLst>
        </pc:spChg>
        <pc:spChg chg="add mod ord">
          <ac:chgData name="Weifeng Xu" userId="e7aed605-a3dd-4d5a-a692-a87037af107b" providerId="ADAL" clId="{FC29E0CB-EC29-4F0E-A782-58C19F5D3434}" dt="2023-09-04T15:35:15.531" v="2185" actId="20577"/>
          <ac:spMkLst>
            <pc:docMk/>
            <pc:sldMk cId="1638849831" sldId="329"/>
            <ac:spMk id="4" creationId="{63188F54-357C-0017-43AB-7F4CAC34CFE1}"/>
          </ac:spMkLst>
        </pc:spChg>
        <pc:spChg chg="add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5" creationId="{675356C7-B1AC-01E4-524D-F30917F561E7}"/>
          </ac:spMkLst>
        </pc:spChg>
      </pc:sldChg>
      <pc:sldChg chg="modSp new mod">
        <pc:chgData name="Weifeng Xu" userId="e7aed605-a3dd-4d5a-a692-a87037af107b" providerId="ADAL" clId="{FC29E0CB-EC29-4F0E-A782-58C19F5D3434}" dt="2023-09-04T14:39:26.021" v="2115" actId="6549"/>
        <pc:sldMkLst>
          <pc:docMk/>
          <pc:sldMk cId="2657777834" sldId="330"/>
        </pc:sldMkLst>
        <pc:spChg chg="mod">
          <ac:chgData name="Weifeng Xu" userId="e7aed605-a3dd-4d5a-a692-a87037af107b" providerId="ADAL" clId="{FC29E0CB-EC29-4F0E-A782-58C19F5D3434}" dt="2023-09-04T14:36:19.936" v="2094" actId="6549"/>
          <ac:spMkLst>
            <pc:docMk/>
            <pc:sldMk cId="2657777834" sldId="330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9:26.021" v="2115" actId="6549"/>
          <ac:spMkLst>
            <pc:docMk/>
            <pc:sldMk cId="2657777834" sldId="330"/>
            <ac:spMk id="3" creationId="{11EA6529-63AD-FB1E-46A9-E79C7C956E9A}"/>
          </ac:spMkLst>
        </pc:spChg>
      </pc:sldChg>
      <pc:sldChg chg="modSp add mod ord">
        <pc:chgData name="Weifeng Xu" userId="e7aed605-a3dd-4d5a-a692-a87037af107b" providerId="ADAL" clId="{FC29E0CB-EC29-4F0E-A782-58C19F5D3434}" dt="2023-09-04T14:37:49.385" v="2106" actId="13926"/>
        <pc:sldMkLst>
          <pc:docMk/>
          <pc:sldMk cId="3299745014" sldId="331"/>
        </pc:sldMkLst>
        <pc:spChg chg="mod">
          <ac:chgData name="Weifeng Xu" userId="e7aed605-a3dd-4d5a-a692-a87037af107b" providerId="ADAL" clId="{FC29E0CB-EC29-4F0E-A782-58C19F5D3434}" dt="2023-09-04T14:35:37.208" v="2058" actId="20577"/>
          <ac:spMkLst>
            <pc:docMk/>
            <pc:sldMk cId="3299745014" sldId="331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7:49.385" v="2106" actId="13926"/>
          <ac:spMkLst>
            <pc:docMk/>
            <pc:sldMk cId="3299745014" sldId="331"/>
            <ac:spMk id="3" creationId="{11EA6529-63AD-FB1E-46A9-E79C7C956E9A}"/>
          </ac:spMkLst>
        </pc:spChg>
      </pc:sldChg>
      <pc:sldChg chg="modSp add mod">
        <pc:chgData name="Weifeng Xu" userId="e7aed605-a3dd-4d5a-a692-a87037af107b" providerId="ADAL" clId="{FC29E0CB-EC29-4F0E-A782-58C19F5D3434}" dt="2023-09-04T14:36:00.374" v="2078" actId="20577"/>
        <pc:sldMkLst>
          <pc:docMk/>
          <pc:sldMk cId="861973718" sldId="332"/>
        </pc:sldMkLst>
        <pc:spChg chg="mod">
          <ac:chgData name="Weifeng Xu" userId="e7aed605-a3dd-4d5a-a692-a87037af107b" providerId="ADAL" clId="{FC29E0CB-EC29-4F0E-A782-58C19F5D3434}" dt="2023-09-04T14:36:00.374" v="2078" actId="20577"/>
          <ac:spMkLst>
            <pc:docMk/>
            <pc:sldMk cId="861973718" sldId="332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5:04.060" v="2041" actId="13926"/>
          <ac:spMkLst>
            <pc:docMk/>
            <pc:sldMk cId="861973718" sldId="332"/>
            <ac:spMk id="3" creationId="{11EA6529-63AD-FB1E-46A9-E79C7C956E9A}"/>
          </ac:spMkLst>
        </pc:spChg>
      </pc:sldChg>
      <pc:sldChg chg="addSp delSp modSp new mod ord modClrScheme chgLayout">
        <pc:chgData name="Weifeng Xu" userId="e7aed605-a3dd-4d5a-a692-a87037af107b" providerId="ADAL" clId="{FC29E0CB-EC29-4F0E-A782-58C19F5D3434}" dt="2023-09-04T15:34:06.371" v="2173" actId="207"/>
        <pc:sldMkLst>
          <pc:docMk/>
          <pc:sldMk cId="3311843854" sldId="333"/>
        </pc:sldMkLst>
        <pc:spChg chg="mod ord">
          <ac:chgData name="Weifeng Xu" userId="e7aed605-a3dd-4d5a-a692-a87037af107b" providerId="ADAL" clId="{FC29E0CB-EC29-4F0E-A782-58C19F5D3434}" dt="2023-09-04T15:30:37.648" v="2130" actId="700"/>
          <ac:spMkLst>
            <pc:docMk/>
            <pc:sldMk cId="3311843854" sldId="333"/>
            <ac:spMk id="2" creationId="{637953DA-06D0-4433-7CB0-63075599F0BD}"/>
          </ac:spMkLst>
        </pc:spChg>
        <pc:spChg chg="del">
          <ac:chgData name="Weifeng Xu" userId="e7aed605-a3dd-4d5a-a692-a87037af107b" providerId="ADAL" clId="{FC29E0CB-EC29-4F0E-A782-58C19F5D3434}" dt="2023-09-04T15:30:37.648" v="2130" actId="700"/>
          <ac:spMkLst>
            <pc:docMk/>
            <pc:sldMk cId="3311843854" sldId="333"/>
            <ac:spMk id="3" creationId="{B482BBE2-1B48-6A18-6C3F-100B14C31B8F}"/>
          </ac:spMkLst>
        </pc:spChg>
        <pc:spChg chg="add mod">
          <ac:chgData name="Weifeng Xu" userId="e7aed605-a3dd-4d5a-a692-a87037af107b" providerId="ADAL" clId="{FC29E0CB-EC29-4F0E-A782-58C19F5D3434}" dt="2023-09-04T15:30:55.061" v="2132" actId="14100"/>
          <ac:spMkLst>
            <pc:docMk/>
            <pc:sldMk cId="3311843854" sldId="333"/>
            <ac:spMk id="5" creationId="{1CA5DB1E-08C2-4B52-97CF-5C8C45267CFD}"/>
          </ac:spMkLst>
        </pc:spChg>
        <pc:graphicFrameChg chg="add mod modGraphic">
          <ac:chgData name="Weifeng Xu" userId="e7aed605-a3dd-4d5a-a692-a87037af107b" providerId="ADAL" clId="{FC29E0CB-EC29-4F0E-A782-58C19F5D3434}" dt="2023-09-04T15:34:06.371" v="2173" actId="207"/>
          <ac:graphicFrameMkLst>
            <pc:docMk/>
            <pc:sldMk cId="3311843854" sldId="333"/>
            <ac:graphicFrameMk id="4" creationId="{6F363D65-716F-61E3-6E79-14D5C05EC0C6}"/>
          </ac:graphicFrameMkLst>
        </pc:graphicFrameChg>
      </pc:sldChg>
      <pc:sldChg chg="addSp delSp modSp new mod modClrScheme chgLayout">
        <pc:chgData name="Weifeng Xu" userId="e7aed605-a3dd-4d5a-a692-a87037af107b" providerId="ADAL" clId="{FC29E0CB-EC29-4F0E-A782-58C19F5D3434}" dt="2023-09-04T15:36:06.778" v="2232" actId="20577"/>
        <pc:sldMkLst>
          <pc:docMk/>
          <pc:sldMk cId="3238911354" sldId="334"/>
        </pc:sldMkLst>
        <pc:spChg chg="del mod ord">
          <ac:chgData name="Weifeng Xu" userId="e7aed605-a3dd-4d5a-a692-a87037af107b" providerId="ADAL" clId="{FC29E0CB-EC29-4F0E-A782-58C19F5D3434}" dt="2023-09-04T15:35:29.440" v="2187" actId="700"/>
          <ac:spMkLst>
            <pc:docMk/>
            <pc:sldMk cId="3238911354" sldId="334"/>
            <ac:spMk id="2" creationId="{D36075BF-E9AB-0879-3FF7-9E8A818452B3}"/>
          </ac:spMkLst>
        </pc:spChg>
        <pc:spChg chg="add mod ord">
          <ac:chgData name="Weifeng Xu" userId="e7aed605-a3dd-4d5a-a692-a87037af107b" providerId="ADAL" clId="{FC29E0CB-EC29-4F0E-A782-58C19F5D3434}" dt="2023-09-04T15:36:06.778" v="2232" actId="20577"/>
          <ac:spMkLst>
            <pc:docMk/>
            <pc:sldMk cId="3238911354" sldId="334"/>
            <ac:spMk id="3" creationId="{62922195-BA9D-EE71-0351-6D497B934069}"/>
          </ac:spMkLst>
        </pc:spChg>
        <pc:spChg chg="add mod ord">
          <ac:chgData name="Weifeng Xu" userId="e7aed605-a3dd-4d5a-a692-a87037af107b" providerId="ADAL" clId="{FC29E0CB-EC29-4F0E-A782-58C19F5D3434}" dt="2023-09-04T15:35:29.440" v="2187" actId="700"/>
          <ac:spMkLst>
            <pc:docMk/>
            <pc:sldMk cId="3238911354" sldId="334"/>
            <ac:spMk id="4" creationId="{6EC23736-FADE-D356-832A-7B1E9583DB8D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9-04T15:43:18.130" v="2339" actId="20577"/>
        <pc:sldMkLst>
          <pc:docMk/>
          <pc:sldMk cId="2113033263" sldId="335"/>
        </pc:sldMkLst>
        <pc:spChg chg="del mod ord">
          <ac:chgData name="Weifeng Xu" userId="e7aed605-a3dd-4d5a-a692-a87037af107b" providerId="ADAL" clId="{FC29E0CB-EC29-4F0E-A782-58C19F5D3434}" dt="2023-09-04T15:37:55.380" v="2251" actId="700"/>
          <ac:spMkLst>
            <pc:docMk/>
            <pc:sldMk cId="2113033263" sldId="335"/>
            <ac:spMk id="2" creationId="{E378925C-91EC-BB4D-E2DD-19378DBF3023}"/>
          </ac:spMkLst>
        </pc:spChg>
        <pc:spChg chg="add mod ord">
          <ac:chgData name="Weifeng Xu" userId="e7aed605-a3dd-4d5a-a692-a87037af107b" providerId="ADAL" clId="{FC29E0CB-EC29-4F0E-A782-58C19F5D3434}" dt="2023-09-04T15:43:18.130" v="2339" actId="20577"/>
          <ac:spMkLst>
            <pc:docMk/>
            <pc:sldMk cId="2113033263" sldId="335"/>
            <ac:spMk id="3" creationId="{1FA75FE6-C87A-FD6C-8295-889EF3EDAD4A}"/>
          </ac:spMkLst>
        </pc:spChg>
        <pc:spChg chg="add del mod ord">
          <ac:chgData name="Weifeng Xu" userId="e7aed605-a3dd-4d5a-a692-a87037af107b" providerId="ADAL" clId="{FC29E0CB-EC29-4F0E-A782-58C19F5D3434}" dt="2023-09-04T15:39:17.176" v="2302" actId="478"/>
          <ac:spMkLst>
            <pc:docMk/>
            <pc:sldMk cId="2113033263" sldId="335"/>
            <ac:spMk id="4" creationId="{EB04EB4B-5FC8-5BE5-EBB8-C3AFE10F1A7E}"/>
          </ac:spMkLst>
        </pc:spChg>
        <pc:spChg chg="add mod">
          <ac:chgData name="Weifeng Xu" userId="e7aed605-a3dd-4d5a-a692-a87037af107b" providerId="ADAL" clId="{FC29E0CB-EC29-4F0E-A782-58C19F5D3434}" dt="2023-09-04T15:40:20.897" v="2310" actId="14100"/>
          <ac:spMkLst>
            <pc:docMk/>
            <pc:sldMk cId="2113033263" sldId="335"/>
            <ac:spMk id="6" creationId="{B5AF1F28-2661-6FB5-46F7-DCCA1D38090F}"/>
          </ac:spMkLst>
        </pc:spChg>
        <pc:spChg chg="add">
          <ac:chgData name="Weifeng Xu" userId="e7aed605-a3dd-4d5a-a692-a87037af107b" providerId="ADAL" clId="{FC29E0CB-EC29-4F0E-A782-58C19F5D3434}" dt="2023-09-04T15:41:20.288" v="2323" actId="11529"/>
          <ac:spMkLst>
            <pc:docMk/>
            <pc:sldMk cId="2113033263" sldId="335"/>
            <ac:spMk id="7" creationId="{A90BBC1B-1F75-7871-AD53-49BEC5CA30DF}"/>
          </ac:spMkLst>
        </pc:spChg>
        <pc:spChg chg="add mod">
          <ac:chgData name="Weifeng Xu" userId="e7aed605-a3dd-4d5a-a692-a87037af107b" providerId="ADAL" clId="{FC29E0CB-EC29-4F0E-A782-58C19F5D3434}" dt="2023-09-04T15:41:25.320" v="2325" actId="1076"/>
          <ac:spMkLst>
            <pc:docMk/>
            <pc:sldMk cId="2113033263" sldId="335"/>
            <ac:spMk id="8" creationId="{911CB403-0401-2731-F7E0-50237E26C1E1}"/>
          </ac:spMkLst>
        </pc:spChg>
        <pc:picChg chg="add mod">
          <ac:chgData name="Weifeng Xu" userId="e7aed605-a3dd-4d5a-a692-a87037af107b" providerId="ADAL" clId="{FC29E0CB-EC29-4F0E-A782-58C19F5D3434}" dt="2023-09-04T15:41:08.213" v="2320" actId="1076"/>
          <ac:picMkLst>
            <pc:docMk/>
            <pc:sldMk cId="2113033263" sldId="335"/>
            <ac:picMk id="2050" creationId="{76A85BC3-A00E-C682-00F3-B5C45B5F958B}"/>
          </ac:picMkLst>
        </pc:picChg>
        <pc:picChg chg="add mod">
          <ac:chgData name="Weifeng Xu" userId="e7aed605-a3dd-4d5a-a692-a87037af107b" providerId="ADAL" clId="{FC29E0CB-EC29-4F0E-A782-58C19F5D3434}" dt="2023-09-04T15:41:02.411" v="2318" actId="1076"/>
          <ac:picMkLst>
            <pc:docMk/>
            <pc:sldMk cId="2113033263" sldId="335"/>
            <ac:picMk id="2052" creationId="{9D75A6F9-259F-7F52-89BB-549E376B3936}"/>
          </ac:picMkLst>
        </pc:picChg>
        <pc:picChg chg="add mod">
          <ac:chgData name="Weifeng Xu" userId="e7aed605-a3dd-4d5a-a692-a87037af107b" providerId="ADAL" clId="{FC29E0CB-EC29-4F0E-A782-58C19F5D3434}" dt="2023-09-04T15:41:12.205" v="2322" actId="1076"/>
          <ac:picMkLst>
            <pc:docMk/>
            <pc:sldMk cId="2113033263" sldId="335"/>
            <ac:picMk id="2054" creationId="{61AACB93-615D-6D8A-5583-0E4E3CA51CD3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3-09-04T16:19:16.923" v="2455" actId="1076"/>
        <pc:sldMkLst>
          <pc:docMk/>
          <pc:sldMk cId="654907605" sldId="336"/>
        </pc:sldMkLst>
        <pc:spChg chg="del mod ord">
          <ac:chgData name="Weifeng Xu" userId="e7aed605-a3dd-4d5a-a692-a87037af107b" providerId="ADAL" clId="{FC29E0CB-EC29-4F0E-A782-58C19F5D3434}" dt="2023-09-04T15:58:47.155" v="2390" actId="478"/>
          <ac:spMkLst>
            <pc:docMk/>
            <pc:sldMk cId="654907605" sldId="336"/>
            <ac:spMk id="2" creationId="{66C5DE6C-3C5F-2BC8-9A44-F21EC5EC190D}"/>
          </ac:spMkLst>
        </pc:spChg>
        <pc:spChg chg="add del mod ord">
          <ac:chgData name="Weifeng Xu" userId="e7aed605-a3dd-4d5a-a692-a87037af107b" providerId="ADAL" clId="{FC29E0CB-EC29-4F0E-A782-58C19F5D3434}" dt="2023-09-04T15:58:23.796" v="2386" actId="3680"/>
          <ac:spMkLst>
            <pc:docMk/>
            <pc:sldMk cId="654907605" sldId="336"/>
            <ac:spMk id="3" creationId="{66B58B4D-FE9A-14B6-A18C-ACAAD670A0DB}"/>
          </ac:spMkLst>
        </pc:spChg>
        <pc:spChg chg="add del">
          <ac:chgData name="Weifeng Xu" userId="e7aed605-a3dd-4d5a-a692-a87037af107b" providerId="ADAL" clId="{FC29E0CB-EC29-4F0E-A782-58C19F5D3434}" dt="2023-09-04T16:13:49.186" v="2423"/>
          <ac:spMkLst>
            <pc:docMk/>
            <pc:sldMk cId="654907605" sldId="336"/>
            <ac:spMk id="5" creationId="{21F2C324-38E5-0CB7-49B0-64CE6385A0B3}"/>
          </ac:spMkLst>
        </pc:spChg>
        <pc:spChg chg="add mod">
          <ac:chgData name="Weifeng Xu" userId="e7aed605-a3dd-4d5a-a692-a87037af107b" providerId="ADAL" clId="{FC29E0CB-EC29-4F0E-A782-58C19F5D3434}" dt="2023-09-04T16:14:32.268" v="2437" actId="1076"/>
          <ac:spMkLst>
            <pc:docMk/>
            <pc:sldMk cId="654907605" sldId="336"/>
            <ac:spMk id="9" creationId="{635F477D-0808-4A1F-39EC-CC4DC5DF9420}"/>
          </ac:spMkLst>
        </pc:spChg>
        <pc:graphicFrameChg chg="add mod ord modGraphic">
          <ac:chgData name="Weifeng Xu" userId="e7aed605-a3dd-4d5a-a692-a87037af107b" providerId="ADAL" clId="{FC29E0CB-EC29-4F0E-A782-58C19F5D3434}" dt="2023-09-04T16:19:04.159" v="2447" actId="1076"/>
          <ac:graphicFrameMkLst>
            <pc:docMk/>
            <pc:sldMk cId="654907605" sldId="336"/>
            <ac:graphicFrameMk id="4" creationId="{F9E1F55B-DB39-EFA9-964F-9C977A1C1799}"/>
          </ac:graphicFrameMkLst>
        </pc:graphicFrameChg>
        <pc:picChg chg="add mod">
          <ac:chgData name="Weifeng Xu" userId="e7aed605-a3dd-4d5a-a692-a87037af107b" providerId="ADAL" clId="{FC29E0CB-EC29-4F0E-A782-58C19F5D3434}" dt="2023-09-04T16:19:07.018" v="2448" actId="1076"/>
          <ac:picMkLst>
            <pc:docMk/>
            <pc:sldMk cId="654907605" sldId="336"/>
            <ac:picMk id="7" creationId="{23D4B160-461D-718A-1254-A19573DF337B}"/>
          </ac:picMkLst>
        </pc:picChg>
        <pc:picChg chg="add mod">
          <ac:chgData name="Weifeng Xu" userId="e7aed605-a3dd-4d5a-a692-a87037af107b" providerId="ADAL" clId="{FC29E0CB-EC29-4F0E-A782-58C19F5D3434}" dt="2023-09-04T16:19:16.923" v="2455" actId="1076"/>
          <ac:picMkLst>
            <pc:docMk/>
            <pc:sldMk cId="654907605" sldId="336"/>
            <ac:picMk id="11" creationId="{0C19A1ED-F59B-1050-DE96-67211735BB6D}"/>
          </ac:picMkLst>
        </pc:picChg>
      </pc:sldChg>
      <pc:sldChg chg="addSp modSp new del mod modClrScheme chgLayout">
        <pc:chgData name="Weifeng Xu" userId="e7aed605-a3dd-4d5a-a692-a87037af107b" providerId="ADAL" clId="{FC29E0CB-EC29-4F0E-A782-58C19F5D3434}" dt="2023-09-04T19:50:46.484" v="2869" actId="47"/>
        <pc:sldMkLst>
          <pc:docMk/>
          <pc:sldMk cId="827453719" sldId="337"/>
        </pc:sldMkLst>
        <pc:spChg chg="add mod">
          <ac:chgData name="Weifeng Xu" userId="e7aed605-a3dd-4d5a-a692-a87037af107b" providerId="ADAL" clId="{FC29E0CB-EC29-4F0E-A782-58C19F5D3434}" dt="2023-09-04T19:49:34.765" v="2860" actId="6549"/>
          <ac:spMkLst>
            <pc:docMk/>
            <pc:sldMk cId="827453719" sldId="337"/>
            <ac:spMk id="2" creationId="{FA41D986-1853-618E-CD50-88A5983C60B9}"/>
          </ac:spMkLst>
        </pc:spChg>
      </pc:sldChg>
      <pc:sldChg chg="addSp delSp modSp add mod modClrScheme chgLayout">
        <pc:chgData name="Weifeng Xu" userId="e7aed605-a3dd-4d5a-a692-a87037af107b" providerId="ADAL" clId="{FC29E0CB-EC29-4F0E-A782-58C19F5D3434}" dt="2023-09-04T19:50:34.007" v="2868" actId="1076"/>
        <pc:sldMkLst>
          <pc:docMk/>
          <pc:sldMk cId="2746389936" sldId="338"/>
        </pc:sldMkLst>
        <pc:spChg chg="add mod ord">
          <ac:chgData name="Weifeng Xu" userId="e7aed605-a3dd-4d5a-a692-a87037af107b" providerId="ADAL" clId="{FC29E0CB-EC29-4F0E-A782-58C19F5D3434}" dt="2023-09-04T19:50:10.285" v="2864"/>
          <ac:spMkLst>
            <pc:docMk/>
            <pc:sldMk cId="2746389936" sldId="338"/>
            <ac:spMk id="2" creationId="{EFC7839B-C355-0C9B-9DDA-87B6C521AC8F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7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49:56.069" v="2862" actId="478"/>
          <ac:spMkLst>
            <pc:docMk/>
            <pc:sldMk cId="2746389936" sldId="338"/>
            <ac:spMk id="9" creationId="{00000000-0000-0000-0000-000000000000}"/>
          </ac:spMkLst>
        </pc:spChg>
        <pc:spChg chg="del mod">
          <ac:chgData name="Weifeng Xu" userId="e7aed605-a3dd-4d5a-a692-a87037af107b" providerId="ADAL" clId="{FC29E0CB-EC29-4F0E-A782-58C19F5D3434}" dt="2023-09-04T19:50:26.997" v="2867" actId="478"/>
          <ac:spMkLst>
            <pc:docMk/>
            <pc:sldMk cId="2746389936" sldId="338"/>
            <ac:spMk id="1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13" creationId="{CC1790E0-8870-4616-A417-1AA4CB55EF31}"/>
          </ac:spMkLst>
        </pc:spChg>
        <pc:picChg chg="mod">
          <ac:chgData name="Weifeng Xu" userId="e7aed605-a3dd-4d5a-a692-a87037af107b" providerId="ADAL" clId="{FC29E0CB-EC29-4F0E-A782-58C19F5D3434}" dt="2023-09-04T19:50:17.114" v="2865" actId="1076"/>
          <ac:picMkLst>
            <pc:docMk/>
            <pc:sldMk cId="2746389936" sldId="338"/>
            <ac:picMk id="3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0:17.114" v="2865" actId="1076"/>
          <ac:picMkLst>
            <pc:docMk/>
            <pc:sldMk cId="2746389936" sldId="338"/>
            <ac:picMk id="6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49:56.069" v="2862" actId="478"/>
          <ac:picMkLst>
            <pc:docMk/>
            <pc:sldMk cId="2746389936" sldId="33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0:34.007" v="2868" actId="1076"/>
          <ac:picMkLst>
            <pc:docMk/>
            <pc:sldMk cId="2746389936" sldId="338"/>
            <ac:picMk id="11" creationId="{00000000-0000-0000-0000-000000000000}"/>
          </ac:picMkLst>
        </pc:picChg>
      </pc:sldChg>
      <pc:sldChg chg="addSp delSp modSp add mod setBg modClrScheme chgLayout">
        <pc:chgData name="Weifeng Xu" userId="e7aed605-a3dd-4d5a-a692-a87037af107b" providerId="ADAL" clId="{FC29E0CB-EC29-4F0E-A782-58C19F5D3434}" dt="2023-09-04T20:14:24.512" v="3086"/>
        <pc:sldMkLst>
          <pc:docMk/>
          <pc:sldMk cId="1044302788" sldId="339"/>
        </pc:sldMkLst>
        <pc:spChg chg="del mod">
          <ac:chgData name="Weifeng Xu" userId="e7aed605-a3dd-4d5a-a692-a87037af107b" providerId="ADAL" clId="{FC29E0CB-EC29-4F0E-A782-58C19F5D3434}" dt="2023-09-04T20:13:27.390" v="3080" actId="700"/>
          <ac:spMkLst>
            <pc:docMk/>
            <pc:sldMk cId="1044302788" sldId="339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20:14:24.512" v="3086"/>
          <ac:spMkLst>
            <pc:docMk/>
            <pc:sldMk cId="1044302788" sldId="339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20:13:38.792" v="3083" actId="1076"/>
          <ac:spMkLst>
            <pc:docMk/>
            <pc:sldMk cId="1044302788" sldId="339"/>
            <ac:spMk id="6" creationId="{00000000-0000-0000-0000-000000000000}"/>
          </ac:spMkLst>
        </pc:spChg>
        <pc:spChg chg="add del">
          <ac:chgData name="Weifeng Xu" userId="e7aed605-a3dd-4d5a-a692-a87037af107b" providerId="ADAL" clId="{FC29E0CB-EC29-4F0E-A782-58C19F5D3434}" dt="2023-09-04T20:13:31.381" v="3082" actId="26606"/>
          <ac:spMkLst>
            <pc:docMk/>
            <pc:sldMk cId="1044302788" sldId="339"/>
            <ac:spMk id="11" creationId="{01D0AF59-99C3-4251-AB9A-C966C6AD4400}"/>
          </ac:spMkLst>
        </pc:spChg>
        <pc:spChg chg="add del">
          <ac:chgData name="Weifeng Xu" userId="e7aed605-a3dd-4d5a-a692-a87037af107b" providerId="ADAL" clId="{FC29E0CB-EC29-4F0E-A782-58C19F5D3434}" dt="2023-09-04T20:13:31.381" v="3082" actId="26606"/>
          <ac:spMkLst>
            <pc:docMk/>
            <pc:sldMk cId="1044302788" sldId="339"/>
            <ac:spMk id="13" creationId="{1855405F-37A2-4869-9154-F8BE3BECE6C3}"/>
          </ac:spMkLst>
        </pc:spChg>
        <pc:picChg chg="mod">
          <ac:chgData name="Weifeng Xu" userId="e7aed605-a3dd-4d5a-a692-a87037af107b" providerId="ADAL" clId="{FC29E0CB-EC29-4F0E-A782-58C19F5D3434}" dt="2023-09-04T20:13:38.792" v="3083" actId="1076"/>
          <ac:picMkLst>
            <pc:docMk/>
            <pc:sldMk cId="1044302788" sldId="339"/>
            <ac:picMk id="3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20:13:38.792" v="3083" actId="1076"/>
          <ac:picMkLst>
            <pc:docMk/>
            <pc:sldMk cId="1044302788" sldId="339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 custLinFactNeighborX="29866" custLinFactNeighborY="18566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732059" y="1550447"/>
          <a:ext cx="288501" cy="1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5"/>
              </a:lnTo>
              <a:lnTo>
                <a:pt x="288501" y="74145"/>
              </a:lnTo>
              <a:lnTo>
                <a:pt x="288501" y="1596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550447"/>
          <a:ext cx="840037" cy="159683"/>
        </a:xfrm>
        <a:custGeom>
          <a:avLst/>
          <a:gdLst/>
          <a:ahLst/>
          <a:cxnLst/>
          <a:rect l="0" t="0" r="0" b="0"/>
          <a:pathLst>
            <a:path>
              <a:moveTo>
                <a:pt x="840037" y="0"/>
              </a:moveTo>
              <a:lnTo>
                <a:pt x="840037" y="74145"/>
              </a:lnTo>
              <a:lnTo>
                <a:pt x="0" y="74145"/>
              </a:lnTo>
              <a:lnTo>
                <a:pt x="0" y="1596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732059" y="586721"/>
          <a:ext cx="288501" cy="377398"/>
        </a:xfrm>
        <a:custGeom>
          <a:avLst/>
          <a:gdLst/>
          <a:ahLst/>
          <a:cxnLst/>
          <a:rect l="0" t="0" r="0" b="0"/>
          <a:pathLst>
            <a:path>
              <a:moveTo>
                <a:pt x="288501" y="0"/>
              </a:moveTo>
              <a:lnTo>
                <a:pt x="288501" y="291860"/>
              </a:lnTo>
              <a:lnTo>
                <a:pt x="0" y="291860"/>
              </a:lnTo>
              <a:lnTo>
                <a:pt x="0" y="3773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1270383" y="964119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372978" y="1061584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390151" y="1078757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mnt</a:t>
          </a:r>
          <a:endParaRPr lang="en-US" sz="18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endParaRPr lang="en-US" dirty="0"/>
          </a:p>
          <a:p>
            <a:r>
              <a:rPr lang="en-US" dirty="0" err="1"/>
              <a:t>fusermount</a:t>
            </a:r>
            <a:r>
              <a:rPr lang="en-US" dirty="0"/>
              <a:t> -</a:t>
            </a:r>
            <a:r>
              <a:rPr lang="en-US" dirty="0" err="1"/>
              <a:t>uz</a:t>
            </a:r>
            <a:r>
              <a:rPr lang="en-US"/>
              <a:t> /data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endParaRPr lang="en-US" dirty="0"/>
          </a:p>
          <a:p>
            <a:r>
              <a:rPr lang="en-US" dirty="0" err="1"/>
              <a:t>fusermount</a:t>
            </a:r>
            <a:r>
              <a:rPr lang="en-US" dirty="0"/>
              <a:t> -</a:t>
            </a:r>
            <a:r>
              <a:rPr lang="en-US" dirty="0" err="1"/>
              <a:t>uz</a:t>
            </a:r>
            <a:r>
              <a:rPr lang="en-US"/>
              <a:t> /data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loop device, often referred to as a loopback device, is a virtual device in Unix-like operating systems (including Linux) that allows a file to be accessed as if it were a block device or a physical storage device, such as a hard drive or USB drive. Loop devices are particularly useful for mounting and working with filesystems stored within regular files. Here are some key points about loop devices: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File as a Block Device: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loop device enables a regular file to be treated as a block device. This means you can use a file to simulate a disk or partition, and then you can create a filesystem on it, mount it, and use it like any other storage device.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Mounting Filesystems: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Loop devices are often used to mount filesystems that are stored within files. For example, you can have a file containing a filesystem (e.g., an ISO image or a disk image), and you can use a loop device to mount that file so you can access its contents.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Creation and Usage: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You can create a loop device by associating it with a specific file using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losetup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command in Linux. Once a loop device is set up, you can mount it, read from it, and write to it, just as you would with a physical storage device.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Common Use Cases: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Loop devices are used in various scenarios, including mounting disk images, working with ISO files, and creating encrypted filesystems within files.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Unmounting and Detaching: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When you're done using a loop device, you should unmount it like any other mounted filesystem and then detach it from the associated file using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losetup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-d command.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orBillionaire/Windows-Prefetch-Parser.git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 </a:t>
            </a:r>
            <a:r>
              <a:rPr lang="en-US"/>
              <a:t>(Optional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3428103" flipV="1">
            <a:off x="2868375" y="4696040"/>
            <a:ext cx="515149" cy="172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5823788" y="443851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19690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</a:rPr>
              <a:t>"boot" volume: core </a:t>
            </a:r>
            <a:r>
              <a:rPr lang="en-US" sz="1200" dirty="0" err="1">
                <a:latin typeface="Verdana" panose="020B0604030504040204" pitchFamily="34" charset="0"/>
              </a:rPr>
              <a:t>os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7825" y="3896564"/>
            <a:ext cx="49632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</a:rPr>
              <a:t>"system" volume: </a:t>
            </a:r>
            <a:r>
              <a:rPr lang="en-GB" sz="1200" dirty="0">
                <a:latin typeface="Verdana" panose="020B0604030504040204" pitchFamily="34" charset="0"/>
              </a:rPr>
              <a:t>initial booting process and system startup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CA240F-546C-2D45-E350-2BA6212327CF}"/>
              </a:ext>
            </a:extLst>
          </p:cNvPr>
          <p:cNvCxnSpPr/>
          <p:nvPr/>
        </p:nvCxnSpPr>
        <p:spPr>
          <a:xfrm flipH="1" flipV="1">
            <a:off x="4911213" y="4663435"/>
            <a:ext cx="294968" cy="114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A153A-5092-F60A-CFED-B12937E59F7B}"/>
              </a:ext>
            </a:extLst>
          </p:cNvPr>
          <p:cNvSpPr txBox="1"/>
          <p:nvPr/>
        </p:nvSpPr>
        <p:spPr>
          <a:xfrm>
            <a:off x="4339848" y="5846544"/>
            <a:ext cx="2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device is bootable, not a boot partition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E1F55B-DB39-EFA9-964F-9C977A1C179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8829404"/>
              </p:ext>
            </p:extLst>
          </p:nvPr>
        </p:nvGraphicFramePr>
        <p:xfrm>
          <a:off x="1045028" y="641429"/>
          <a:ext cx="967377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521">
                  <a:extLst>
                    <a:ext uri="{9D8B030D-6E8A-4147-A177-3AD203B41FA5}">
                      <a16:colId xmlns:a16="http://schemas.microsoft.com/office/drawing/2014/main" val="227810104"/>
                    </a:ext>
                  </a:extLst>
                </a:gridCol>
                <a:gridCol w="4653250">
                  <a:extLst>
                    <a:ext uri="{9D8B030D-6E8A-4147-A177-3AD203B41FA5}">
                      <a16:colId xmlns:a16="http://schemas.microsoft.com/office/drawing/2014/main" val="365588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Volume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6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contains essential system files and configurations required for the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initial booting process </a:t>
                      </a:r>
                      <a:r>
                        <a:rPr lang="en-GB" dirty="0"/>
                        <a:t>and system startup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core operating system </a:t>
                      </a:r>
                      <a:r>
                        <a:rPr lang="en-GB" dirty="0"/>
                        <a:t>files are stored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9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includes boot files such as the Master Boot Record (MBR) or GUID Partition Table (GPT)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contains files like the Windows system files (e.g., in Windows environments) and program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essential for the operating system to locate and load the necessary files for booting.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where the operating system continues to run once the boot process is complete.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boot volume is assigned a drive letter (such as "C:" in Windows)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000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D4B160-461D-718A-1254-A19573DF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4" y="4414615"/>
            <a:ext cx="3726598" cy="160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F477D-0808-4A1F-39EC-CC4DC5DF9420}"/>
              </a:ext>
            </a:extLst>
          </p:cNvPr>
          <p:cNvSpPr txBox="1"/>
          <p:nvPr/>
        </p:nvSpPr>
        <p:spPr>
          <a:xfrm>
            <a:off x="7113814" y="6490809"/>
            <a:ext cx="43234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https://www.scaler.com/topics/operating-system/master-boot-record/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9A1ED-F59B-1050-DE96-67211735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06" y="4414615"/>
            <a:ext cx="5275893" cy="18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88F54-357C-0017-43AB-7F4CAC34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 Case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356C7-B1AC-01E4-524D-F30917F56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Using the Mac's Recovery Disk Assistant">
            <a:extLst>
              <a:ext uri="{FF2B5EF4-FFF2-40B4-BE49-F238E27FC236}">
                <a16:creationId xmlns:a16="http://schemas.microsoft.com/office/drawing/2014/main" id="{A314DE6C-4444-3535-A6E8-AC52CDFF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9" r="22769"/>
          <a:stretch/>
        </p:blipFill>
        <p:spPr bwMode="auto">
          <a:xfrm>
            <a:off x="10913488" y="218131"/>
            <a:ext cx="798285" cy="9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GB" altLang="zh-CN" dirty="0"/>
              <a:t>core component of an OS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Device drivers</a:t>
            </a:r>
            <a:r>
              <a:rPr lang="en-US" dirty="0"/>
              <a:t>:  </a:t>
            </a:r>
            <a:r>
              <a:rPr lang="en-GB" dirty="0"/>
              <a:t>software components that facilitate communication between the OS and hardware devices</a:t>
            </a:r>
            <a:endParaRPr lang="en-US" dirty="0"/>
          </a:p>
          <a:p>
            <a:pPr lvl="1"/>
            <a:r>
              <a:rPr lang="en-US" b="1" dirty="0"/>
              <a:t>Services</a:t>
            </a:r>
            <a:r>
              <a:rPr lang="en-US" dirty="0"/>
              <a:t>: </a:t>
            </a:r>
            <a:r>
              <a:rPr lang="en-GB" dirty="0"/>
              <a:t>background processes that provide specific functions to the OS or apps</a:t>
            </a:r>
            <a:endParaRPr lang="en-US" dirty="0"/>
          </a:p>
          <a:p>
            <a:pPr lvl="1"/>
            <a:r>
              <a:rPr lang="en-US" b="1" dirty="0"/>
              <a:t>Security</a:t>
            </a:r>
            <a:r>
              <a:rPr lang="en-US" dirty="0"/>
              <a:t> Accounts Manager (SAM): </a:t>
            </a:r>
            <a:r>
              <a:rPr lang="en-GB" dirty="0"/>
              <a:t>managing user accounts and security settings</a:t>
            </a:r>
            <a:endParaRPr lang="en-US" dirty="0"/>
          </a:p>
          <a:p>
            <a:pPr lvl="1"/>
            <a:r>
              <a:rPr lang="en-US" b="1" dirty="0"/>
              <a:t>User interface</a:t>
            </a:r>
            <a:r>
              <a:rPr lang="en-US" dirty="0"/>
              <a:t>: through which u</a:t>
            </a:r>
            <a:r>
              <a:rPr lang="en-GB" dirty="0" err="1"/>
              <a:t>sers</a:t>
            </a:r>
            <a:r>
              <a:rPr lang="en-GB" dirty="0"/>
              <a:t> interact with and control the computer or software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69098487"/>
              </p:ext>
            </p:extLst>
          </p:nvPr>
        </p:nvGraphicFramePr>
        <p:xfrm>
          <a:off x="8670610" y="14849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USER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MACHINE 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USERS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the default user</a:t>
            </a:r>
          </a:p>
          <a:p>
            <a:r>
              <a:rPr lang="en-US" dirty="0"/>
              <a:t>Control everything of the current logged-in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27766B1-E8A8-B812-2643-321F4015D245}"/>
              </a:ext>
            </a:extLst>
          </p:cNvPr>
          <p:cNvSpPr/>
          <p:nvPr/>
        </p:nvSpPr>
        <p:spPr>
          <a:xfrm>
            <a:off x="9078686" y="4090737"/>
            <a:ext cx="384628" cy="1649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7333F-15BD-288C-81F8-94699206C007}"/>
              </a:ext>
            </a:extLst>
          </p:cNvPr>
          <p:cNvSpPr txBox="1"/>
          <p:nvPr/>
        </p:nvSpPr>
        <p:spPr>
          <a:xfrm>
            <a:off x="9543142" y="4730902"/>
            <a:ext cx="290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Treasure</a:t>
            </a:r>
            <a:r>
              <a:rPr lang="en-US" dirty="0"/>
              <a:t> for investigators</a:t>
            </a:r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2751230" y="5421462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882149" y="5052130"/>
            <a:ext cx="244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461B4E-85A0-091B-BBDF-94FF51FD129B}"/>
              </a:ext>
            </a:extLst>
          </p:cNvPr>
          <p:cNvSpPr txBox="1"/>
          <p:nvPr/>
        </p:nvSpPr>
        <p:spPr>
          <a:xfrm>
            <a:off x="6743584" y="5937144"/>
            <a:ext cx="4500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 virtual device in Unix-like systems that allows a file to be accessed as if it were a physical storage device, such as a hard drive or USB drive. 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080C9-3B22-CBC2-2BBB-EB1FB2D12960}"/>
              </a:ext>
            </a:extLst>
          </p:cNvPr>
          <p:cNvCxnSpPr/>
          <p:nvPr/>
        </p:nvCxnSpPr>
        <p:spPr>
          <a:xfrm>
            <a:off x="8766061" y="5236796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DD5-05D9-6B21-C2D3-8E247D8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BFED-EB4A-7A91-7014-89CF6B41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GB" dirty="0"/>
              <a:t>The purpose of this work is to learn various types of data leakage, and practice its investigation techniques.</a:t>
            </a:r>
          </a:p>
          <a:p>
            <a:r>
              <a:rPr lang="en-GB" dirty="0"/>
              <a:t>Case is designed by NIST</a:t>
            </a:r>
          </a:p>
          <a:p>
            <a:pPr lvl="1"/>
            <a:r>
              <a:rPr lang="en-US" dirty="0"/>
              <a:t>https://cfreds-archive.nist.gov/data_leakage_case/data-leakage-case.html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0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24778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a loop device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>
            <a:off x="8033657" y="967576"/>
            <a:ext cx="1086172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>
            <a:cxnSpLocks/>
          </p:cNvCxnSpPr>
          <p:nvPr/>
        </p:nvCxnSpPr>
        <p:spPr>
          <a:xfrm>
            <a:off x="4876800" y="1959429"/>
            <a:ext cx="3701143" cy="11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4800" y="2656114"/>
            <a:ext cx="711200" cy="66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020A39-3D9C-98B3-F9A8-EC094DE815F2}"/>
              </a:ext>
            </a:extLst>
          </p:cNvPr>
          <p:cNvCxnSpPr>
            <a:cxnSpLocks/>
          </p:cNvCxnSpPr>
          <p:nvPr/>
        </p:nvCxnSpPr>
        <p:spPr>
          <a:xfrm flipV="1">
            <a:off x="6452494" y="21640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582B4E-873F-EF16-0F29-E5BB555CCFFF}"/>
              </a:ext>
            </a:extLst>
          </p:cNvPr>
          <p:cNvSpPr txBox="1"/>
          <p:nvPr/>
        </p:nvSpPr>
        <p:spPr>
          <a:xfrm>
            <a:off x="9432474" y="788660"/>
            <a:ext cx="235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access a device through a folder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00E5F-370F-FADF-E315-65CF4ECAEC1F}"/>
              </a:ext>
            </a:extLst>
          </p:cNvPr>
          <p:cNvCxnSpPr>
            <a:cxnSpLocks/>
          </p:cNvCxnSpPr>
          <p:nvPr/>
        </p:nvCxnSpPr>
        <p:spPr>
          <a:xfrm flipH="1">
            <a:off x="8033657" y="1257861"/>
            <a:ext cx="986972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0C9ED6-238A-013A-194D-0880E3739204}"/>
              </a:ext>
            </a:extLst>
          </p:cNvPr>
          <p:cNvSpPr txBox="1"/>
          <p:nvPr/>
        </p:nvSpPr>
        <p:spPr>
          <a:xfrm>
            <a:off x="759175" y="5146017"/>
            <a:ext cx="542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Mounting options</a:t>
            </a:r>
            <a:r>
              <a:rPr lang="en-US" sz="2000" dirty="0"/>
              <a:t>: auto-mounting vs. manually mounting process </a:t>
            </a:r>
          </a:p>
        </p:txBody>
      </p: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158" y="2247213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8" y="2635361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14" y="5193058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614" y="4804911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158" y="3810681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392692" y="3972530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4343-7F5A-9BD7-3AA4-9AB616C2522E}"/>
              </a:ext>
            </a:extLst>
          </p:cNvPr>
          <p:cNvCxnSpPr/>
          <p:nvPr/>
        </p:nvCxnSpPr>
        <p:spPr>
          <a:xfrm flipV="1">
            <a:off x="2699065" y="2881635"/>
            <a:ext cx="50800" cy="10272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36B1907B-CA58-9C1E-3F2E-0E714B0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VM</a:t>
            </a:r>
            <a:r>
              <a:rPr lang="zh-CN" altLang="en-US" dirty="0"/>
              <a:t> </a:t>
            </a:r>
            <a:r>
              <a:rPr lang="en-US" altLang="zh-CN" dirty="0"/>
              <a:t>supports auto-mounting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50" y="2567127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3750" y="1912953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51" y="3191385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3751" y="2822053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1" y="4151035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751" y="3766196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879" y="732070"/>
            <a:ext cx="621721" cy="591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1003751" y="479790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839B-C355-0C9B-9DDA-87B6C52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your VM doesn’t support auto-mounting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89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1E21A-8BB2-A51A-E49E-4F607B9C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286706F-0444-BFEA-525F-7FE2EDC703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6CBFA-10A2-CEFB-FAC8-950CAFAE6AFD}"/>
              </a:ext>
            </a:extLst>
          </p:cNvPr>
          <p:cNvSpPr/>
          <p:nvPr/>
        </p:nvSpPr>
        <p:spPr>
          <a:xfrm>
            <a:off x="904668" y="1966524"/>
            <a:ext cx="40389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Files contain HKEY_LOCAL_MACHINE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A0C95-BD25-A3D5-CBE3-EC64EBECA570}"/>
              </a:ext>
            </a:extLst>
          </p:cNvPr>
          <p:cNvSpPr/>
          <p:nvPr/>
        </p:nvSpPr>
        <p:spPr>
          <a:xfrm>
            <a:off x="5952564" y="1966524"/>
            <a:ext cx="45540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Files contains HKEY_USERS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67C6A-B1B0-7DB5-8923-2A1AAB0C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96" y="1584160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604" y="1211471"/>
            <a:ext cx="4715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HKEY_LOCAL_MACHINE (Hive)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96" y="3507493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604" y="3138161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</p:spTree>
    <p:extLst>
      <p:ext uri="{BB962C8B-B14F-4D97-AF65-F5344CB8AC3E}">
        <p14:creationId xmlns:p14="http://schemas.microsoft.com/office/powerpoint/2010/main" val="1044302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8898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copy HKEY_USERS hive files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(1) -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highlight>
                  <a:srgbClr val="FFFF00"/>
                </a:highlight>
              </a:rPr>
              <a:t>Iaman</a:t>
            </a:r>
            <a:r>
              <a:rPr lang="en-GB" dirty="0">
                <a:highlight>
                  <a:srgbClr val="FFFF00"/>
                </a:highlight>
              </a:rPr>
              <a:t> Informant </a:t>
            </a:r>
            <a:r>
              <a:rPr lang="en-GB" dirty="0"/>
              <a:t>was working as a manager of the technology development division at a famous international company OOO</a:t>
            </a:r>
          </a:p>
          <a:p>
            <a:pPr lvl="1"/>
            <a:r>
              <a:rPr lang="en-GB" dirty="0"/>
              <a:t>OOO developed state-of-the-art technologies and gadgets.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Mr. Informant </a:t>
            </a:r>
            <a:r>
              <a:rPr lang="en-GB" dirty="0"/>
              <a:t>was also very interested in IT (Information Technology), and had a slight knowledge of digital forensics.</a:t>
            </a:r>
          </a:p>
          <a:p>
            <a:r>
              <a:rPr lang="en-GB" dirty="0"/>
              <a:t>The information security policies of OOO include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All storage devices such as HDD, SSD, USB memory stick, and CD/DVD are forbidden under the ‘Security Checkpoint’ rules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All employees are required to pass through the ‘Security Checkpoint’ system.</a:t>
            </a:r>
          </a:p>
          <a:p>
            <a:pPr lvl="1"/>
            <a:r>
              <a:rPr lang="en-GB" dirty="0"/>
              <a:t>Confidential electronic files should be stored and kept in the authorized external storage devices and the secured network drives.</a:t>
            </a:r>
          </a:p>
          <a:p>
            <a:pPr lvl="1"/>
            <a:r>
              <a:rPr lang="en-GB" dirty="0"/>
              <a:t>Confidential paper documents and electronic files can be accessed only within the allowed time range from 10:00 AM to 16:00 PM with the appropriate permissions.</a:t>
            </a:r>
          </a:p>
          <a:p>
            <a:pPr lvl="1"/>
            <a:r>
              <a:rPr lang="en-GB" dirty="0"/>
              <a:t>Non-authorized electronic devices such as laptops, portable storage, and smart devices cannot be carried onto the company.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74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Recurse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(2) – data leakage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day, Mr. Informant received an offer from ‘</a:t>
            </a:r>
            <a:r>
              <a:rPr lang="en-GB" dirty="0">
                <a:highlight>
                  <a:srgbClr val="FFFF00"/>
                </a:highlight>
              </a:rPr>
              <a:t>Spy Conspirator’ </a:t>
            </a:r>
            <a:r>
              <a:rPr lang="en-GB" dirty="0"/>
              <a:t>to leak sensitive information related to the newest technology.</a:t>
            </a:r>
          </a:p>
          <a:p>
            <a:pPr lvl="1"/>
            <a:r>
              <a:rPr lang="en-GB" dirty="0"/>
              <a:t>Mr. Conspirator was an employee of a rival company, and Mr. Informant decided to accept the offer for large amounts of money, and began establishing a detailed leakage plan.</a:t>
            </a:r>
          </a:p>
          <a:p>
            <a:r>
              <a:rPr lang="en-GB" dirty="0">
                <a:highlight>
                  <a:srgbClr val="FFFF00"/>
                </a:highlight>
              </a:rPr>
              <a:t>Mr. Informant </a:t>
            </a:r>
            <a:r>
              <a:rPr lang="en-GB" dirty="0"/>
              <a:t>made a deliberate effort to hide the leakage plan. </a:t>
            </a:r>
          </a:p>
          <a:p>
            <a:pPr lvl="1"/>
            <a:r>
              <a:rPr lang="en-GB" dirty="0"/>
              <a:t>He discussed it with ‘Mr. Conspirator’ using an e-mail service like a business relationship. He also sent samples of confidential information through personal cloud storage.</a:t>
            </a:r>
          </a:p>
          <a:p>
            <a:r>
              <a:rPr lang="en-GB" dirty="0"/>
              <a:t>After receiving the sample data, Mr. Conspirator asked for the direct delivery of storage devices that stored the remaining (large amounts of) data. </a:t>
            </a:r>
          </a:p>
          <a:p>
            <a:r>
              <a:rPr lang="en-GB" dirty="0"/>
              <a:t>Eventually, Mr. Informant tried to take his storage devices away</a:t>
            </a:r>
          </a:p>
        </p:txBody>
      </p:sp>
    </p:spTree>
    <p:extLst>
      <p:ext uri="{BB962C8B-B14F-4D97-AF65-F5344CB8AC3E}">
        <p14:creationId xmlns:p14="http://schemas.microsoft.com/office/powerpoint/2010/main" val="861973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99513-F281-6419-4DC0-B4291B35FDB9}"/>
              </a:ext>
            </a:extLst>
          </p:cNvPr>
          <p:cNvSpPr txBox="1"/>
          <p:nvPr/>
        </p:nvSpPr>
        <p:spPr>
          <a:xfrm>
            <a:off x="851717" y="2490089"/>
            <a:ext cx="109322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B" panose="020B0609020202020204" pitchFamily="49" charset="0"/>
              </a:rPr>
              <a:t>git clone </a:t>
            </a:r>
            <a:r>
              <a:rPr lang="en-US" dirty="0">
                <a:latin typeface="OCRB" panose="020B0609020202020204" pitchFamily="49" charset="0"/>
                <a:hlinkClick r:id="rId2"/>
              </a:rPr>
              <a:t>https://github.com/PoorBillionaire/Windows-Prefetch-Parser.git</a:t>
            </a:r>
            <a:endParaRPr lang="en-US" dirty="0">
              <a:latin typeface="OCRB" panose="020B0609020202020204" pitchFamily="49" charset="0"/>
            </a:endParaRPr>
          </a:p>
          <a:p>
            <a:r>
              <a:rPr lang="en-US" dirty="0">
                <a:latin typeface="OCRB" panose="020B0609020202020204" pitchFamily="49" charset="0"/>
              </a:rPr>
              <a:t>cd Windows-Prefetch-Parser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build 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install</a:t>
            </a:r>
          </a:p>
          <a:p>
            <a:r>
              <a:rPr lang="en-US" dirty="0">
                <a:latin typeface="OCRB" panose="020B0609020202020204" pitchFamily="49" charset="0"/>
              </a:rPr>
              <a:t>prefetch.py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12BC4E-1D36-2B31-323B-D4A56240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85"/>
            <a:ext cx="10515600" cy="1325563"/>
          </a:xfrm>
        </p:spPr>
        <p:txBody>
          <a:bodyPr/>
          <a:lstStyle/>
          <a:p>
            <a:r>
              <a:rPr lang="en-US"/>
              <a:t>Last option: Directly </a:t>
            </a:r>
            <a:r>
              <a:rPr lang="en-US" dirty="0"/>
              <a:t>build from GitHub</a:t>
            </a:r>
          </a:p>
        </p:txBody>
      </p:sp>
    </p:spTree>
    <p:extLst>
      <p:ext uri="{BB962C8B-B14F-4D97-AF65-F5344CB8AC3E}">
        <p14:creationId xmlns:p14="http://schemas.microsoft.com/office/powerpoint/2010/main" val="1823810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(3) – security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Mr. Informant and his devices were detected at the security checkpoint of the company. </a:t>
            </a:r>
          </a:p>
          <a:p>
            <a:pPr lvl="1"/>
            <a:r>
              <a:rPr lang="en-GB" dirty="0"/>
              <a:t>he was suspected of leaking the company data.</a:t>
            </a:r>
          </a:p>
          <a:p>
            <a:r>
              <a:rPr lang="en-GB" dirty="0"/>
              <a:t>At the security checkpoint, although his devices (a USB memory stick and a CD) were briefly checked (protected with portable write blockers), there was no evidence of any leakage. </a:t>
            </a:r>
          </a:p>
          <a:p>
            <a:r>
              <a:rPr lang="en-GB" dirty="0"/>
              <a:t>And then, all devices were immediately transferred to the digital forensic laboratory for further analysis.</a:t>
            </a:r>
          </a:p>
          <a:p>
            <a:r>
              <a:rPr lang="en-GB" dirty="0"/>
              <a:t>In this scenario, find any evidence of the data leakage, and any data that might have been generated from the suspect’s electronic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53DA-06D0-4433-7CB0-6307559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 Practice Topics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63D65-716F-61E3-6E79-14D5C05E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92476"/>
              </p:ext>
            </p:extLst>
          </p:nvPr>
        </p:nvGraphicFramePr>
        <p:xfrm>
          <a:off x="838200" y="1495434"/>
          <a:ext cx="10160445" cy="4527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40822">
                  <a:extLst>
                    <a:ext uri="{9D8B030D-6E8A-4147-A177-3AD203B41FA5}">
                      <a16:colId xmlns:a16="http://schemas.microsoft.com/office/drawing/2014/main" val="824940703"/>
                    </a:ext>
                  </a:extLst>
                </a:gridCol>
                <a:gridCol w="3581848">
                  <a:extLst>
                    <a:ext uri="{9D8B030D-6E8A-4147-A177-3AD203B41FA5}">
                      <a16:colId xmlns:a16="http://schemas.microsoft.com/office/drawing/2014/main" val="3923586316"/>
                    </a:ext>
                  </a:extLst>
                </a:gridCol>
                <a:gridCol w="1528560">
                  <a:extLst>
                    <a:ext uri="{9D8B030D-6E8A-4147-A177-3AD203B41FA5}">
                      <a16:colId xmlns:a16="http://schemas.microsoft.com/office/drawing/2014/main" val="3325312735"/>
                    </a:ext>
                  </a:extLst>
                </a:gridCol>
                <a:gridCol w="3209215">
                  <a:extLst>
                    <a:ext uri="{9D8B030D-6E8A-4147-A177-3AD203B41FA5}">
                      <a16:colId xmlns:a16="http://schemas.microsoft.com/office/drawing/2014/main" val="1498534653"/>
                    </a:ext>
                  </a:extLst>
                </a:gridCol>
              </a:tblGrid>
              <a:tr h="214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Practice Point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Practice Point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/>
                </a:tc>
                <a:extLst>
                  <a:ext uri="{0D108BD9-81ED-4DB2-BD59-A6C34878D82A}">
                    <a16:rowId xmlns:a16="http://schemas.microsoft.com/office/drawing/2014/main" val="2519278171"/>
                  </a:ext>
                </a:extLst>
              </a:tr>
              <a:tr h="108514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Understanding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Types of Data Leakage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Storage devices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HDD (Hard </a:t>
                      </a:r>
                      <a:r>
                        <a:rPr lang="en-US" sz="1200" b="0" dirty="0" err="1">
                          <a:effectLst/>
                        </a:rPr>
                        <a:t>DiskDrive</a:t>
                      </a:r>
                      <a:r>
                        <a:rPr lang="en-US" sz="1200" b="0" dirty="0">
                          <a:effectLst/>
                        </a:rPr>
                        <a:t>), SSD (Solid State Drive)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USB flash drive, Flash memory cards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CD/DVD (with Optical Disk Drive)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Network Transmission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File sharing, Remote Desktop Connection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E-mail, SNS (Social Network Service)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Cloud services, Messenger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E-mail Forensics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MS Outlook file examination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E-mails and attachments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605307937"/>
                  </a:ext>
                </a:extLst>
              </a:tr>
              <a:tr h="891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Windows Forensics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Windows event logs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Opened files and directories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Application (executable) usage history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CD/DVD burning records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External devices attached to PC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Network drive connection traces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System Caches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Windows Search databases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Volume Shadow Copy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Database Forensics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- MS Extensible Storage Engine (ESE) Database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- SQLite Database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2669925751"/>
                  </a:ext>
                </a:extLst>
              </a:tr>
              <a:tr h="504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File System Forensics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FAT, NTFS, UDF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Metadata (NTFS MFT, FAT Directory entry)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Timestamps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Transaction logs (NTFS)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Deleted Data Recovery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Metadata based recovery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Signature &amp; Content based recovery (aka Carving)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Recycle Bin of Windows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Unused area examination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787124066"/>
                  </a:ext>
                </a:extLst>
              </a:tr>
              <a:tr h="311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Web Browser Forensics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>
                          <a:effectLst/>
                        </a:rPr>
                        <a:t>- History, Cache, Cookie</a:t>
                      </a:r>
                      <a:br>
                        <a:rPr lang="en-GB" sz="1200" b="0">
                          <a:effectLst/>
                        </a:rPr>
                      </a:br>
                      <a:r>
                        <a:rPr lang="en-GB" sz="1200" b="0">
                          <a:effectLst/>
                        </a:rPr>
                        <a:t>- Internet usage history (URLs, Search Keywords…)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User Behavior Analysis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Constructing a forensic timeline of events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Visualizing the timeline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5002966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A5DB1E-08C2-4B52-97CF-5C8C4526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1502460"/>
            <a:ext cx="31325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75FE6-C87A-FD6C-8295-889EF3ED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approach for the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F1F28-2661-6FB5-46F7-DCCA1D38090F}"/>
              </a:ext>
            </a:extLst>
          </p:cNvPr>
          <p:cNvSpPr txBox="1"/>
          <p:nvPr/>
        </p:nvSpPr>
        <p:spPr>
          <a:xfrm>
            <a:off x="1116106" y="5731658"/>
            <a:ext cx="917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https://cfreds-archive.nist.gov/data_leakage_case/leakage-answers.pdf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85BC3-A00E-C682-00F3-B5C45B5F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6" y="2456048"/>
            <a:ext cx="1703293" cy="17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boratory Microscope - Free icons">
            <a:extLst>
              <a:ext uri="{FF2B5EF4-FFF2-40B4-BE49-F238E27FC236}">
                <a16:creationId xmlns:a16="http://schemas.microsoft.com/office/drawing/2014/main" id="{9D75A6F9-259F-7F52-89BB-549E376B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5" y="2151248"/>
            <a:ext cx="2008095" cy="20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swer Vector SVG Icon (3) - SVG Repo">
            <a:extLst>
              <a:ext uri="{FF2B5EF4-FFF2-40B4-BE49-F238E27FC236}">
                <a16:creationId xmlns:a16="http://schemas.microsoft.com/office/drawing/2014/main" id="{61AACB93-615D-6D8A-5583-0E4E3CA5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10" y="2236131"/>
            <a:ext cx="1923210" cy="19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90BBC1B-1F75-7871-AD53-49BEC5CA30DF}"/>
              </a:ext>
            </a:extLst>
          </p:cNvPr>
          <p:cNvSpPr/>
          <p:nvPr/>
        </p:nvSpPr>
        <p:spPr>
          <a:xfrm>
            <a:off x="3379694" y="3155295"/>
            <a:ext cx="753035" cy="273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1CB403-0401-2731-F7E0-50237E26C1E1}"/>
              </a:ext>
            </a:extLst>
          </p:cNvPr>
          <p:cNvSpPr/>
          <p:nvPr/>
        </p:nvSpPr>
        <p:spPr>
          <a:xfrm>
            <a:off x="6696636" y="3155294"/>
            <a:ext cx="753035" cy="273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22195-BA9D-EE71-0351-6D497B9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lab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3736-FADE-D356-832A-7B1E9583D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3605</Words>
  <Application>Microsoft Office PowerPoint</Application>
  <PresentationFormat>Widescreen</PresentationFormat>
  <Paragraphs>370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Avenir</vt:lpstr>
      <vt:lpstr>Helvetica Neue</vt:lpstr>
      <vt:lpstr>inherit</vt:lpstr>
      <vt:lpstr>Söhne</vt:lpstr>
      <vt:lpstr>Abadi</vt:lpstr>
      <vt:lpstr>Arial</vt:lpstr>
      <vt:lpstr>Britannic Bold</vt:lpstr>
      <vt:lpstr>Calibri</vt:lpstr>
      <vt:lpstr>Calibri Light</vt:lpstr>
      <vt:lpstr>OCRB</vt:lpstr>
      <vt:lpstr>Poppins</vt:lpstr>
      <vt:lpstr>Roboto</vt:lpstr>
      <vt:lpstr>Verdana</vt:lpstr>
      <vt:lpstr>Office Theme</vt:lpstr>
      <vt:lpstr>Setting Up an Initial Lab Environment</vt:lpstr>
      <vt:lpstr>Data Leakage Case Description</vt:lpstr>
      <vt:lpstr>Purpose</vt:lpstr>
      <vt:lpstr>Scenario Overview (1) - background </vt:lpstr>
      <vt:lpstr>Scenario Overview (2) – data leakage </vt:lpstr>
      <vt:lpstr>Scenario Overview (3) – security checkpoint</vt:lpstr>
      <vt:lpstr>Digital Forensic Practice Topics</vt:lpstr>
      <vt:lpstr>Learning approach for the class</vt:lpstr>
      <vt:lpstr>Set up lab </vt:lpstr>
      <vt:lpstr>Lab setup procedures</vt:lpstr>
      <vt:lpstr>Install Kali (Optional)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PowerPoint Presentation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If your VM supports auto-mounting</vt:lpstr>
      <vt:lpstr>PowerPoint Presentation</vt:lpstr>
      <vt:lpstr>PowerPoint Presentation</vt:lpstr>
      <vt:lpstr>If your VM doesn’t support auto-mounting</vt:lpstr>
      <vt:lpstr>4.3 How to copy registry files for future forensic analysis?</vt:lpstr>
      <vt:lpstr>PowerPoint Presentation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Last option: Directly build from GitHub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2023-09-04T20:28:04Z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