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11" r:id="rId3"/>
    <p:sldId id="312" r:id="rId4"/>
    <p:sldId id="336" r:id="rId5"/>
    <p:sldId id="337" r:id="rId6"/>
    <p:sldId id="338" r:id="rId7"/>
    <p:sldId id="339" r:id="rId8"/>
    <p:sldId id="340" r:id="rId9"/>
    <p:sldId id="324" r:id="rId10"/>
    <p:sldId id="313" r:id="rId11"/>
    <p:sldId id="326" r:id="rId12"/>
    <p:sldId id="325" r:id="rId13"/>
    <p:sldId id="314" r:id="rId14"/>
    <p:sldId id="345" r:id="rId15"/>
    <p:sldId id="346" r:id="rId16"/>
    <p:sldId id="347" r:id="rId17"/>
    <p:sldId id="348" r:id="rId18"/>
    <p:sldId id="335" r:id="rId19"/>
    <p:sldId id="330" r:id="rId20"/>
    <p:sldId id="332" r:id="rId21"/>
    <p:sldId id="322" r:id="rId22"/>
    <p:sldId id="357" r:id="rId23"/>
    <p:sldId id="352" r:id="rId24"/>
    <p:sldId id="353" r:id="rId25"/>
    <p:sldId id="354" r:id="rId26"/>
    <p:sldId id="355" r:id="rId27"/>
    <p:sldId id="341" r:id="rId28"/>
    <p:sldId id="333" r:id="rId29"/>
    <p:sldId id="334" r:id="rId30"/>
    <p:sldId id="356" r:id="rId31"/>
    <p:sldId id="35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E00"/>
    <a:srgbClr val="318EFD"/>
    <a:srgbClr val="F3F3F3"/>
    <a:srgbClr val="007DB5"/>
    <a:srgbClr val="AEAEAE"/>
    <a:srgbClr val="AB51D6"/>
    <a:srgbClr val="FF9A00"/>
    <a:srgbClr val="00A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028FB-2E33-4647-BFAB-C38C9E401FC6}" v="111" dt="2023-08-28T20:53:54.0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90" autoAdjust="0"/>
    <p:restoredTop sz="84984" autoAdjust="0"/>
  </p:normalViewPr>
  <p:slideViewPr>
    <p:cSldViewPr snapToGrid="0">
      <p:cViewPr varScale="1">
        <p:scale>
          <a:sx n="104" d="100"/>
          <a:sy n="104" d="100"/>
        </p:scale>
        <p:origin x="158"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A7C028FB-2E33-4647-BFAB-C38C9E401FC6}"/>
    <pc:docChg chg="undo custSel addSld delSld modSld sldOrd">
      <pc:chgData name="Weifeng Xu" userId="e7aed605-a3dd-4d5a-a692-a87037af107b" providerId="ADAL" clId="{A7C028FB-2E33-4647-BFAB-C38C9E401FC6}" dt="2023-08-29T00:26:12.168" v="3326" actId="20577"/>
      <pc:docMkLst>
        <pc:docMk/>
      </pc:docMkLst>
      <pc:sldChg chg="modSp mod">
        <pc:chgData name="Weifeng Xu" userId="e7aed605-a3dd-4d5a-a692-a87037af107b" providerId="ADAL" clId="{A7C028FB-2E33-4647-BFAB-C38C9E401FC6}" dt="2023-08-28T14:29:14.747" v="2024" actId="6549"/>
        <pc:sldMkLst>
          <pc:docMk/>
          <pc:sldMk cId="1323245308" sldId="256"/>
        </pc:sldMkLst>
        <pc:spChg chg="mod">
          <ac:chgData name="Weifeng Xu" userId="e7aed605-a3dd-4d5a-a692-a87037af107b" providerId="ADAL" clId="{A7C028FB-2E33-4647-BFAB-C38C9E401FC6}" dt="2023-08-28T14:29:14.747" v="2024" actId="6549"/>
          <ac:spMkLst>
            <pc:docMk/>
            <pc:sldMk cId="1323245308" sldId="256"/>
            <ac:spMk id="2" creationId="{B476BAF9-88AC-4600-B511-347782B9C875}"/>
          </ac:spMkLst>
        </pc:spChg>
        <pc:spChg chg="mod">
          <ac:chgData name="Weifeng Xu" userId="e7aed605-a3dd-4d5a-a692-a87037af107b" providerId="ADAL" clId="{A7C028FB-2E33-4647-BFAB-C38C9E401FC6}" dt="2023-08-28T14:27:37.207" v="1976" actId="6549"/>
          <ac:spMkLst>
            <pc:docMk/>
            <pc:sldMk cId="1323245308" sldId="256"/>
            <ac:spMk id="3" creationId="{58CD3106-2EE0-40F4-8C0B-042135FF9FB4}"/>
          </ac:spMkLst>
        </pc:spChg>
      </pc:sldChg>
      <pc:sldChg chg="del">
        <pc:chgData name="Weifeng Xu" userId="e7aed605-a3dd-4d5a-a692-a87037af107b" providerId="ADAL" clId="{A7C028FB-2E33-4647-BFAB-C38C9E401FC6}" dt="2023-08-28T20:20:55.209" v="3176" actId="47"/>
        <pc:sldMkLst>
          <pc:docMk/>
          <pc:sldMk cId="870868014" sldId="257"/>
        </pc:sldMkLst>
      </pc:sldChg>
      <pc:sldChg chg="del">
        <pc:chgData name="Weifeng Xu" userId="e7aed605-a3dd-4d5a-a692-a87037af107b" providerId="ADAL" clId="{A7C028FB-2E33-4647-BFAB-C38C9E401FC6}" dt="2023-08-28T20:20:54.817" v="3174" actId="47"/>
        <pc:sldMkLst>
          <pc:docMk/>
          <pc:sldMk cId="2896575825" sldId="258"/>
        </pc:sldMkLst>
      </pc:sldChg>
      <pc:sldChg chg="del">
        <pc:chgData name="Weifeng Xu" userId="e7aed605-a3dd-4d5a-a692-a87037af107b" providerId="ADAL" clId="{A7C028FB-2E33-4647-BFAB-C38C9E401FC6}" dt="2023-08-28T20:20:54.987" v="3175" actId="47"/>
        <pc:sldMkLst>
          <pc:docMk/>
          <pc:sldMk cId="40733756" sldId="259"/>
        </pc:sldMkLst>
      </pc:sldChg>
      <pc:sldChg chg="del">
        <pc:chgData name="Weifeng Xu" userId="e7aed605-a3dd-4d5a-a692-a87037af107b" providerId="ADAL" clId="{A7C028FB-2E33-4647-BFAB-C38C9E401FC6}" dt="2023-08-28T20:20:55.438" v="3177" actId="47"/>
        <pc:sldMkLst>
          <pc:docMk/>
          <pc:sldMk cId="1339347841" sldId="260"/>
        </pc:sldMkLst>
      </pc:sldChg>
      <pc:sldChg chg="del">
        <pc:chgData name="Weifeng Xu" userId="e7aed605-a3dd-4d5a-a692-a87037af107b" providerId="ADAL" clId="{A7C028FB-2E33-4647-BFAB-C38C9E401FC6}" dt="2023-08-28T20:20:55.646" v="3178" actId="47"/>
        <pc:sldMkLst>
          <pc:docMk/>
          <pc:sldMk cId="1706942394" sldId="261"/>
        </pc:sldMkLst>
      </pc:sldChg>
      <pc:sldChg chg="del">
        <pc:chgData name="Weifeng Xu" userId="e7aed605-a3dd-4d5a-a692-a87037af107b" providerId="ADAL" clId="{A7C028FB-2E33-4647-BFAB-C38C9E401FC6}" dt="2023-08-28T20:20:56.735" v="3179" actId="47"/>
        <pc:sldMkLst>
          <pc:docMk/>
          <pc:sldMk cId="842289078" sldId="262"/>
        </pc:sldMkLst>
      </pc:sldChg>
      <pc:sldChg chg="del">
        <pc:chgData name="Weifeng Xu" userId="e7aed605-a3dd-4d5a-a692-a87037af107b" providerId="ADAL" clId="{A7C028FB-2E33-4647-BFAB-C38C9E401FC6}" dt="2023-08-28T20:20:57.709" v="3181" actId="47"/>
        <pc:sldMkLst>
          <pc:docMk/>
          <pc:sldMk cId="104950868" sldId="264"/>
        </pc:sldMkLst>
      </pc:sldChg>
      <pc:sldChg chg="del">
        <pc:chgData name="Weifeng Xu" userId="e7aed605-a3dd-4d5a-a692-a87037af107b" providerId="ADAL" clId="{A7C028FB-2E33-4647-BFAB-C38C9E401FC6}" dt="2023-08-28T20:20:57.263" v="3180" actId="47"/>
        <pc:sldMkLst>
          <pc:docMk/>
          <pc:sldMk cId="3468833480" sldId="265"/>
        </pc:sldMkLst>
      </pc:sldChg>
      <pc:sldChg chg="del">
        <pc:chgData name="Weifeng Xu" userId="e7aed605-a3dd-4d5a-a692-a87037af107b" providerId="ADAL" clId="{A7C028FB-2E33-4647-BFAB-C38C9E401FC6}" dt="2023-08-28T20:20:57.927" v="3182" actId="47"/>
        <pc:sldMkLst>
          <pc:docMk/>
          <pc:sldMk cId="824954207" sldId="267"/>
        </pc:sldMkLst>
      </pc:sldChg>
      <pc:sldChg chg="del">
        <pc:chgData name="Weifeng Xu" userId="e7aed605-a3dd-4d5a-a692-a87037af107b" providerId="ADAL" clId="{A7C028FB-2E33-4647-BFAB-C38C9E401FC6}" dt="2023-08-28T20:20:58.474" v="3184" actId="47"/>
        <pc:sldMkLst>
          <pc:docMk/>
          <pc:sldMk cId="493733997" sldId="302"/>
        </pc:sldMkLst>
      </pc:sldChg>
      <pc:sldChg chg="del">
        <pc:chgData name="Weifeng Xu" userId="e7aed605-a3dd-4d5a-a692-a87037af107b" providerId="ADAL" clId="{A7C028FB-2E33-4647-BFAB-C38C9E401FC6}" dt="2023-08-28T20:20:58.134" v="3183" actId="47"/>
        <pc:sldMkLst>
          <pc:docMk/>
          <pc:sldMk cId="3237227748" sldId="307"/>
        </pc:sldMkLst>
      </pc:sldChg>
      <pc:sldChg chg="del">
        <pc:chgData name="Weifeng Xu" userId="e7aed605-a3dd-4d5a-a692-a87037af107b" providerId="ADAL" clId="{A7C028FB-2E33-4647-BFAB-C38C9E401FC6}" dt="2023-08-28T20:20:58.933" v="3185" actId="47"/>
        <pc:sldMkLst>
          <pc:docMk/>
          <pc:sldMk cId="1577270902" sldId="308"/>
        </pc:sldMkLst>
      </pc:sldChg>
      <pc:sldChg chg="del">
        <pc:chgData name="Weifeng Xu" userId="e7aed605-a3dd-4d5a-a692-a87037af107b" providerId="ADAL" clId="{A7C028FB-2E33-4647-BFAB-C38C9E401FC6}" dt="2023-08-28T20:21:02.493" v="3186" actId="47"/>
        <pc:sldMkLst>
          <pc:docMk/>
          <pc:sldMk cId="1809058598" sldId="310"/>
        </pc:sldMkLst>
      </pc:sldChg>
      <pc:sldChg chg="modSp mod">
        <pc:chgData name="Weifeng Xu" userId="e7aed605-a3dd-4d5a-a692-a87037af107b" providerId="ADAL" clId="{A7C028FB-2E33-4647-BFAB-C38C9E401FC6}" dt="2023-08-28T20:12:38.805" v="3056" actId="20577"/>
        <pc:sldMkLst>
          <pc:docMk/>
          <pc:sldMk cId="153152127" sldId="311"/>
        </pc:sldMkLst>
        <pc:spChg chg="mod">
          <ac:chgData name="Weifeng Xu" userId="e7aed605-a3dd-4d5a-a692-a87037af107b" providerId="ADAL" clId="{A7C028FB-2E33-4647-BFAB-C38C9E401FC6}" dt="2023-08-28T20:12:38.805" v="3056" actId="20577"/>
          <ac:spMkLst>
            <pc:docMk/>
            <pc:sldMk cId="153152127" sldId="311"/>
            <ac:spMk id="3" creationId="{62A8C746-5964-75A8-5C0E-D9B22BAF3945}"/>
          </ac:spMkLst>
        </pc:spChg>
      </pc:sldChg>
      <pc:sldChg chg="addSp delSp modSp mod">
        <pc:chgData name="Weifeng Xu" userId="e7aed605-a3dd-4d5a-a692-a87037af107b" providerId="ADAL" clId="{A7C028FB-2E33-4647-BFAB-C38C9E401FC6}" dt="2023-08-28T14:30:46.993" v="2102" actId="6549"/>
        <pc:sldMkLst>
          <pc:docMk/>
          <pc:sldMk cId="2596325956" sldId="312"/>
        </pc:sldMkLst>
        <pc:spChg chg="mod">
          <ac:chgData name="Weifeng Xu" userId="e7aed605-a3dd-4d5a-a692-a87037af107b" providerId="ADAL" clId="{A7C028FB-2E33-4647-BFAB-C38C9E401FC6}" dt="2023-08-28T14:30:46.993" v="2102" actId="6549"/>
          <ac:spMkLst>
            <pc:docMk/>
            <pc:sldMk cId="2596325956" sldId="312"/>
            <ac:spMk id="3" creationId="{CE747D82-1508-ED77-4D1C-B253D2AE7A31}"/>
          </ac:spMkLst>
        </pc:spChg>
        <pc:spChg chg="add del mod">
          <ac:chgData name="Weifeng Xu" userId="e7aed605-a3dd-4d5a-a692-a87037af107b" providerId="ADAL" clId="{A7C028FB-2E33-4647-BFAB-C38C9E401FC6}" dt="2023-08-22T14:17:14.983" v="197" actId="478"/>
          <ac:spMkLst>
            <pc:docMk/>
            <pc:sldMk cId="2596325956" sldId="312"/>
            <ac:spMk id="7" creationId="{B6AEF172-4A57-631A-41D6-B609FC683AC4}"/>
          </ac:spMkLst>
        </pc:spChg>
        <pc:picChg chg="add del mod">
          <ac:chgData name="Weifeng Xu" userId="e7aed605-a3dd-4d5a-a692-a87037af107b" providerId="ADAL" clId="{A7C028FB-2E33-4647-BFAB-C38C9E401FC6}" dt="2023-08-22T14:17:12.287" v="196" actId="478"/>
          <ac:picMkLst>
            <pc:docMk/>
            <pc:sldMk cId="2596325956" sldId="312"/>
            <ac:picMk id="5" creationId="{29A0FDC4-49D5-986D-7BD4-16F47CD98320}"/>
          </ac:picMkLst>
        </pc:picChg>
      </pc:sldChg>
      <pc:sldChg chg="del">
        <pc:chgData name="Weifeng Xu" userId="e7aed605-a3dd-4d5a-a692-a87037af107b" providerId="ADAL" clId="{A7C028FB-2E33-4647-BFAB-C38C9E401FC6}" dt="2023-08-23T01:08:32.661" v="627" actId="47"/>
        <pc:sldMkLst>
          <pc:docMk/>
          <pc:sldMk cId="3965364070" sldId="315"/>
        </pc:sldMkLst>
      </pc:sldChg>
      <pc:sldChg chg="del">
        <pc:chgData name="Weifeng Xu" userId="e7aed605-a3dd-4d5a-a692-a87037af107b" providerId="ADAL" clId="{A7C028FB-2E33-4647-BFAB-C38C9E401FC6}" dt="2023-08-23T01:16:19.191" v="883" actId="47"/>
        <pc:sldMkLst>
          <pc:docMk/>
          <pc:sldMk cId="3580960779" sldId="316"/>
        </pc:sldMkLst>
      </pc:sldChg>
      <pc:sldChg chg="del">
        <pc:chgData name="Weifeng Xu" userId="e7aed605-a3dd-4d5a-a692-a87037af107b" providerId="ADAL" clId="{A7C028FB-2E33-4647-BFAB-C38C9E401FC6}" dt="2023-08-28T20:20:54.119" v="3170" actId="47"/>
        <pc:sldMkLst>
          <pc:docMk/>
          <pc:sldMk cId="413500644" sldId="317"/>
        </pc:sldMkLst>
      </pc:sldChg>
      <pc:sldChg chg="del">
        <pc:chgData name="Weifeng Xu" userId="e7aed605-a3dd-4d5a-a692-a87037af107b" providerId="ADAL" clId="{A7C028FB-2E33-4647-BFAB-C38C9E401FC6}" dt="2023-08-28T20:20:54.296" v="3171" actId="47"/>
        <pc:sldMkLst>
          <pc:docMk/>
          <pc:sldMk cId="1137972618" sldId="318"/>
        </pc:sldMkLst>
      </pc:sldChg>
      <pc:sldChg chg="del">
        <pc:chgData name="Weifeng Xu" userId="e7aed605-a3dd-4d5a-a692-a87037af107b" providerId="ADAL" clId="{A7C028FB-2E33-4647-BFAB-C38C9E401FC6}" dt="2023-08-28T20:20:54.469" v="3172" actId="47"/>
        <pc:sldMkLst>
          <pc:docMk/>
          <pc:sldMk cId="952185896" sldId="319"/>
        </pc:sldMkLst>
      </pc:sldChg>
      <pc:sldChg chg="del">
        <pc:chgData name="Weifeng Xu" userId="e7aed605-a3dd-4d5a-a692-a87037af107b" providerId="ADAL" clId="{A7C028FB-2E33-4647-BFAB-C38C9E401FC6}" dt="2023-08-28T20:20:54.635" v="3173" actId="47"/>
        <pc:sldMkLst>
          <pc:docMk/>
          <pc:sldMk cId="3536695321" sldId="320"/>
        </pc:sldMkLst>
      </pc:sldChg>
      <pc:sldChg chg="addSp delSp modSp del mod modClrScheme chgLayout modNotesTx">
        <pc:chgData name="Weifeng Xu" userId="e7aed605-a3dd-4d5a-a692-a87037af107b" providerId="ADAL" clId="{A7C028FB-2E33-4647-BFAB-C38C9E401FC6}" dt="2023-08-28T14:49:22.905" v="2142" actId="47"/>
        <pc:sldMkLst>
          <pc:docMk/>
          <pc:sldMk cId="276452762" sldId="321"/>
        </pc:sldMkLst>
        <pc:spChg chg="del">
          <ac:chgData name="Weifeng Xu" userId="e7aed605-a3dd-4d5a-a692-a87037af107b" providerId="ADAL" clId="{A7C028FB-2E33-4647-BFAB-C38C9E401FC6}" dt="2023-08-23T01:20:48.878" v="964" actId="478"/>
          <ac:spMkLst>
            <pc:docMk/>
            <pc:sldMk cId="276452762" sldId="321"/>
            <ac:spMk id="2" creationId="{960A1302-6022-9372-95A3-D139EB2D8A81}"/>
          </ac:spMkLst>
        </pc:spChg>
        <pc:spChg chg="add del mod">
          <ac:chgData name="Weifeng Xu" userId="e7aed605-a3dd-4d5a-a692-a87037af107b" providerId="ADAL" clId="{A7C028FB-2E33-4647-BFAB-C38C9E401FC6}" dt="2023-08-23T01:21:25.306" v="971" actId="700"/>
          <ac:spMkLst>
            <pc:docMk/>
            <pc:sldMk cId="276452762" sldId="321"/>
            <ac:spMk id="4" creationId="{85FF7CA7-0284-E1F3-1212-4BE18A7502E2}"/>
          </ac:spMkLst>
        </pc:spChg>
        <pc:spChg chg="add mod">
          <ac:chgData name="Weifeng Xu" userId="e7aed605-a3dd-4d5a-a692-a87037af107b" providerId="ADAL" clId="{A7C028FB-2E33-4647-BFAB-C38C9E401FC6}" dt="2023-08-23T01:32:14.209" v="1182" actId="1076"/>
          <ac:spMkLst>
            <pc:docMk/>
            <pc:sldMk cId="276452762" sldId="321"/>
            <ac:spMk id="9" creationId="{1C2B7396-5F70-A1DC-599B-B38DE9449502}"/>
          </ac:spMkLst>
        </pc:spChg>
        <pc:spChg chg="mod">
          <ac:chgData name="Weifeng Xu" userId="e7aed605-a3dd-4d5a-a692-a87037af107b" providerId="ADAL" clId="{A7C028FB-2E33-4647-BFAB-C38C9E401FC6}" dt="2023-08-23T01:32:14.209" v="1182" actId="1076"/>
          <ac:spMkLst>
            <pc:docMk/>
            <pc:sldMk cId="276452762" sldId="321"/>
            <ac:spMk id="13" creationId="{3AF0633B-5B68-C4D2-C293-AB444E8317A0}"/>
          </ac:spMkLst>
        </pc:spChg>
        <pc:spChg chg="del mod">
          <ac:chgData name="Weifeng Xu" userId="e7aed605-a3dd-4d5a-a692-a87037af107b" providerId="ADAL" clId="{A7C028FB-2E33-4647-BFAB-C38C9E401FC6}" dt="2023-08-23T01:23:15.658" v="1012" actId="478"/>
          <ac:spMkLst>
            <pc:docMk/>
            <pc:sldMk cId="276452762" sldId="321"/>
            <ac:spMk id="16" creationId="{349CADB5-C3AC-AFA7-67D6-A95898BC1848}"/>
          </ac:spMkLst>
        </pc:spChg>
        <pc:spChg chg="mod">
          <ac:chgData name="Weifeng Xu" userId="e7aed605-a3dd-4d5a-a692-a87037af107b" providerId="ADAL" clId="{A7C028FB-2E33-4647-BFAB-C38C9E401FC6}" dt="2023-08-23T01:32:14.209" v="1182" actId="1076"/>
          <ac:spMkLst>
            <pc:docMk/>
            <pc:sldMk cId="276452762" sldId="321"/>
            <ac:spMk id="21" creationId="{B710EDFC-2084-02B4-1BE0-89E655395F6D}"/>
          </ac:spMkLst>
        </pc:spChg>
        <pc:spChg chg="mod">
          <ac:chgData name="Weifeng Xu" userId="e7aed605-a3dd-4d5a-a692-a87037af107b" providerId="ADAL" clId="{A7C028FB-2E33-4647-BFAB-C38C9E401FC6}" dt="2023-08-23T01:32:14.209" v="1182" actId="1076"/>
          <ac:spMkLst>
            <pc:docMk/>
            <pc:sldMk cId="276452762" sldId="321"/>
            <ac:spMk id="22" creationId="{3442A45D-8BA4-DF6A-597B-4F2B933A5A15}"/>
          </ac:spMkLst>
        </pc:spChg>
        <pc:spChg chg="mod">
          <ac:chgData name="Weifeng Xu" userId="e7aed605-a3dd-4d5a-a692-a87037af107b" providerId="ADAL" clId="{A7C028FB-2E33-4647-BFAB-C38C9E401FC6}" dt="2023-08-23T01:32:14.209" v="1182" actId="1076"/>
          <ac:spMkLst>
            <pc:docMk/>
            <pc:sldMk cId="276452762" sldId="321"/>
            <ac:spMk id="26" creationId="{65350930-D0B1-34CC-44BC-678FC6CD3991}"/>
          </ac:spMkLst>
        </pc:spChg>
        <pc:picChg chg="add mod">
          <ac:chgData name="Weifeng Xu" userId="e7aed605-a3dd-4d5a-a692-a87037af107b" providerId="ADAL" clId="{A7C028FB-2E33-4647-BFAB-C38C9E401FC6}" dt="2023-08-28T14:44:52.780" v="2120" actId="14100"/>
          <ac:picMkLst>
            <pc:docMk/>
            <pc:sldMk cId="276452762" sldId="321"/>
            <ac:picMk id="3" creationId="{46E017E8-1240-8D1B-ED26-037D0E05846A}"/>
          </ac:picMkLst>
        </pc:picChg>
        <pc:picChg chg="add mod modCrop">
          <ac:chgData name="Weifeng Xu" userId="e7aed605-a3dd-4d5a-a692-a87037af107b" providerId="ADAL" clId="{A7C028FB-2E33-4647-BFAB-C38C9E401FC6}" dt="2023-08-23T01:32:14.209" v="1182" actId="1076"/>
          <ac:picMkLst>
            <pc:docMk/>
            <pc:sldMk cId="276452762" sldId="321"/>
            <ac:picMk id="8" creationId="{2FE4A42A-2AF4-637F-5D5B-D299D1F61AA5}"/>
          </ac:picMkLst>
        </pc:picChg>
        <pc:picChg chg="del mod ord modCrop">
          <ac:chgData name="Weifeng Xu" userId="e7aed605-a3dd-4d5a-a692-a87037af107b" providerId="ADAL" clId="{A7C028FB-2E33-4647-BFAB-C38C9E401FC6}" dt="2023-08-28T14:44:14.689" v="2117" actId="478"/>
          <ac:picMkLst>
            <pc:docMk/>
            <pc:sldMk cId="276452762" sldId="321"/>
            <ac:picMk id="12" creationId="{91E399CF-B517-CDFD-177A-2C18B7A5F705}"/>
          </ac:picMkLst>
        </pc:picChg>
        <pc:cxnChg chg="add mod">
          <ac:chgData name="Weifeng Xu" userId="e7aed605-a3dd-4d5a-a692-a87037af107b" providerId="ADAL" clId="{A7C028FB-2E33-4647-BFAB-C38C9E401FC6}" dt="2023-08-23T01:32:14.209" v="1182" actId="1076"/>
          <ac:cxnSpMkLst>
            <pc:docMk/>
            <pc:sldMk cId="276452762" sldId="321"/>
            <ac:cxnSpMk id="7" creationId="{6ADB998F-55C0-CE9A-9A49-A8F78BC7D020}"/>
          </ac:cxnSpMkLst>
        </pc:cxnChg>
        <pc:cxnChg chg="del mod">
          <ac:chgData name="Weifeng Xu" userId="e7aed605-a3dd-4d5a-a692-a87037af107b" providerId="ADAL" clId="{A7C028FB-2E33-4647-BFAB-C38C9E401FC6}" dt="2023-08-23T01:23:17.424" v="1013" actId="478"/>
          <ac:cxnSpMkLst>
            <pc:docMk/>
            <pc:sldMk cId="276452762" sldId="321"/>
            <ac:cxnSpMk id="18" creationId="{72652E0E-04C3-A72A-72F0-7F657BD54DC9}"/>
          </ac:cxnSpMkLst>
        </pc:cxnChg>
        <pc:cxnChg chg="del mod">
          <ac:chgData name="Weifeng Xu" userId="e7aed605-a3dd-4d5a-a692-a87037af107b" providerId="ADAL" clId="{A7C028FB-2E33-4647-BFAB-C38C9E401FC6}" dt="2023-08-23T01:24:36.859" v="1033" actId="478"/>
          <ac:cxnSpMkLst>
            <pc:docMk/>
            <pc:sldMk cId="276452762" sldId="321"/>
            <ac:cxnSpMk id="24" creationId="{9D7CA5B2-72C5-740D-72DF-E866301593FA}"/>
          </ac:cxnSpMkLst>
        </pc:cxnChg>
      </pc:sldChg>
      <pc:sldChg chg="addSp delSp modSp mod modClrScheme chgLayout modNotesTx">
        <pc:chgData name="Weifeng Xu" userId="e7aed605-a3dd-4d5a-a692-a87037af107b" providerId="ADAL" clId="{A7C028FB-2E33-4647-BFAB-C38C9E401FC6}" dt="2023-08-28T15:22:04.396" v="2287" actId="208"/>
        <pc:sldMkLst>
          <pc:docMk/>
          <pc:sldMk cId="3168326193" sldId="322"/>
        </pc:sldMkLst>
        <pc:spChg chg="mod ord">
          <ac:chgData name="Weifeng Xu" userId="e7aed605-a3dd-4d5a-a692-a87037af107b" providerId="ADAL" clId="{A7C028FB-2E33-4647-BFAB-C38C9E401FC6}" dt="2023-08-28T14:55:41.438" v="2165" actId="1076"/>
          <ac:spMkLst>
            <pc:docMk/>
            <pc:sldMk cId="3168326193" sldId="322"/>
            <ac:spMk id="2" creationId="{BD3BE7C4-5E53-A904-02C1-18643D76FA18}"/>
          </ac:spMkLst>
        </pc:spChg>
        <pc:spChg chg="add del mod">
          <ac:chgData name="Weifeng Xu" userId="e7aed605-a3dd-4d5a-a692-a87037af107b" providerId="ADAL" clId="{A7C028FB-2E33-4647-BFAB-C38C9E401FC6}" dt="2023-08-28T15:15:44.991" v="2201" actId="478"/>
          <ac:spMkLst>
            <pc:docMk/>
            <pc:sldMk cId="3168326193" sldId="322"/>
            <ac:spMk id="5" creationId="{FC28D8CE-1A63-5296-7818-3B6815C81C56}"/>
          </ac:spMkLst>
        </pc:spChg>
        <pc:spChg chg="add del mod">
          <ac:chgData name="Weifeng Xu" userId="e7aed605-a3dd-4d5a-a692-a87037af107b" providerId="ADAL" clId="{A7C028FB-2E33-4647-BFAB-C38C9E401FC6}" dt="2023-08-28T15:15:44.991" v="2201" actId="478"/>
          <ac:spMkLst>
            <pc:docMk/>
            <pc:sldMk cId="3168326193" sldId="322"/>
            <ac:spMk id="6" creationId="{FCB2EAAC-A640-E63C-2905-C51BBE105AC3}"/>
          </ac:spMkLst>
        </pc:spChg>
        <pc:spChg chg="add del mod">
          <ac:chgData name="Weifeng Xu" userId="e7aed605-a3dd-4d5a-a692-a87037af107b" providerId="ADAL" clId="{A7C028FB-2E33-4647-BFAB-C38C9E401FC6}" dt="2023-08-28T15:15:44.991" v="2201" actId="478"/>
          <ac:spMkLst>
            <pc:docMk/>
            <pc:sldMk cId="3168326193" sldId="322"/>
            <ac:spMk id="8" creationId="{CDC66615-D063-DBEC-6E92-8D9E2D8F053E}"/>
          </ac:spMkLst>
        </pc:spChg>
        <pc:spChg chg="add del mod">
          <ac:chgData name="Weifeng Xu" userId="e7aed605-a3dd-4d5a-a692-a87037af107b" providerId="ADAL" clId="{A7C028FB-2E33-4647-BFAB-C38C9E401FC6}" dt="2023-08-28T15:15:44.991" v="2201" actId="478"/>
          <ac:spMkLst>
            <pc:docMk/>
            <pc:sldMk cId="3168326193" sldId="322"/>
            <ac:spMk id="10" creationId="{FD329AE7-636C-7144-8233-A4B91A457115}"/>
          </ac:spMkLst>
        </pc:spChg>
        <pc:spChg chg="add del mod">
          <ac:chgData name="Weifeng Xu" userId="e7aed605-a3dd-4d5a-a692-a87037af107b" providerId="ADAL" clId="{A7C028FB-2E33-4647-BFAB-C38C9E401FC6}" dt="2023-08-28T14:55:50.445" v="2170" actId="478"/>
          <ac:spMkLst>
            <pc:docMk/>
            <pc:sldMk cId="3168326193" sldId="322"/>
            <ac:spMk id="12" creationId="{59E3647B-4D1F-B94A-45C4-122B78E15CC4}"/>
          </ac:spMkLst>
        </pc:spChg>
        <pc:spChg chg="add del mod">
          <ac:chgData name="Weifeng Xu" userId="e7aed605-a3dd-4d5a-a692-a87037af107b" providerId="ADAL" clId="{A7C028FB-2E33-4647-BFAB-C38C9E401FC6}" dt="2023-08-28T14:55:51.551" v="2171" actId="478"/>
          <ac:spMkLst>
            <pc:docMk/>
            <pc:sldMk cId="3168326193" sldId="322"/>
            <ac:spMk id="14" creationId="{23437D22-DA46-969D-3693-14C83B4D4067}"/>
          </ac:spMkLst>
        </pc:spChg>
        <pc:spChg chg="add mod">
          <ac:chgData name="Weifeng Xu" userId="e7aed605-a3dd-4d5a-a692-a87037af107b" providerId="ADAL" clId="{A7C028FB-2E33-4647-BFAB-C38C9E401FC6}" dt="2023-08-28T15:14:59.917" v="2197" actId="1076"/>
          <ac:spMkLst>
            <pc:docMk/>
            <pc:sldMk cId="3168326193" sldId="322"/>
            <ac:spMk id="15" creationId="{BF7FA16F-F7DA-8FF8-44AC-B4B7C93871BC}"/>
          </ac:spMkLst>
        </pc:spChg>
        <pc:spChg chg="add del mod">
          <ac:chgData name="Weifeng Xu" userId="e7aed605-a3dd-4d5a-a692-a87037af107b" providerId="ADAL" clId="{A7C028FB-2E33-4647-BFAB-C38C9E401FC6}" dt="2023-08-28T14:53:00.493" v="2146" actId="700"/>
          <ac:spMkLst>
            <pc:docMk/>
            <pc:sldMk cId="3168326193" sldId="322"/>
            <ac:spMk id="17" creationId="{825895F7-7605-14BD-D05D-2F0E2BC4AE9A}"/>
          </ac:spMkLst>
        </pc:spChg>
        <pc:spChg chg="add mod">
          <ac:chgData name="Weifeng Xu" userId="e7aed605-a3dd-4d5a-a692-a87037af107b" providerId="ADAL" clId="{A7C028FB-2E33-4647-BFAB-C38C9E401FC6}" dt="2023-08-28T15:20:59.395" v="2280" actId="20577"/>
          <ac:spMkLst>
            <pc:docMk/>
            <pc:sldMk cId="3168326193" sldId="322"/>
            <ac:spMk id="24" creationId="{28426145-4F8B-7081-1BFC-E327A2C5F6F0}"/>
          </ac:spMkLst>
        </pc:spChg>
        <pc:spChg chg="del mod">
          <ac:chgData name="Weifeng Xu" userId="e7aed605-a3dd-4d5a-a692-a87037af107b" providerId="ADAL" clId="{A7C028FB-2E33-4647-BFAB-C38C9E401FC6}" dt="2023-08-28T14:52:56.785" v="2145" actId="478"/>
          <ac:spMkLst>
            <pc:docMk/>
            <pc:sldMk cId="3168326193" sldId="322"/>
            <ac:spMk id="57" creationId="{49FB8C8C-ACF8-020B-9E8F-06948AB0FC7B}"/>
          </ac:spMkLst>
        </pc:spChg>
        <pc:picChg chg="add del mod">
          <ac:chgData name="Weifeng Xu" userId="e7aed605-a3dd-4d5a-a692-a87037af107b" providerId="ADAL" clId="{A7C028FB-2E33-4647-BFAB-C38C9E401FC6}" dt="2023-08-28T15:14:45.167" v="2194" actId="478"/>
          <ac:picMkLst>
            <pc:docMk/>
            <pc:sldMk cId="3168326193" sldId="322"/>
            <ac:picMk id="3" creationId="{A4C04993-31CB-E2D9-0D82-A54799BCB582}"/>
          </ac:picMkLst>
        </pc:picChg>
        <pc:picChg chg="add mod">
          <ac:chgData name="Weifeng Xu" userId="e7aed605-a3dd-4d5a-a692-a87037af107b" providerId="ADAL" clId="{A7C028FB-2E33-4647-BFAB-C38C9E401FC6}" dt="2023-08-28T14:56:10.060" v="2176" actId="14100"/>
          <ac:picMkLst>
            <pc:docMk/>
            <pc:sldMk cId="3168326193" sldId="322"/>
            <ac:picMk id="18" creationId="{3CD3B439-DCB3-D708-EA69-1397D8085467}"/>
          </ac:picMkLst>
        </pc:picChg>
        <pc:picChg chg="add mod ord">
          <ac:chgData name="Weifeng Xu" userId="e7aed605-a3dd-4d5a-a692-a87037af107b" providerId="ADAL" clId="{A7C028FB-2E33-4647-BFAB-C38C9E401FC6}" dt="2023-08-28T15:15:29.348" v="2200" actId="14100"/>
          <ac:picMkLst>
            <pc:docMk/>
            <pc:sldMk cId="3168326193" sldId="322"/>
            <ac:picMk id="22" creationId="{4DB24002-B964-E18A-DBB0-CD71EC79D128}"/>
          </ac:picMkLst>
        </pc:picChg>
        <pc:picChg chg="del mod ord">
          <ac:chgData name="Weifeng Xu" userId="e7aed605-a3dd-4d5a-a692-a87037af107b" providerId="ADAL" clId="{A7C028FB-2E33-4647-BFAB-C38C9E401FC6}" dt="2023-08-28T14:52:56.785" v="2145" actId="478"/>
          <ac:picMkLst>
            <pc:docMk/>
            <pc:sldMk cId="3168326193" sldId="322"/>
            <ac:picMk id="56" creationId="{CDAE13C5-D3D7-FFC6-8523-5918287D7D9C}"/>
          </ac:picMkLst>
        </pc:picChg>
        <pc:cxnChg chg="add del mod">
          <ac:chgData name="Weifeng Xu" userId="e7aed605-a3dd-4d5a-a692-a87037af107b" providerId="ADAL" clId="{A7C028FB-2E33-4647-BFAB-C38C9E401FC6}" dt="2023-08-28T15:15:44.991" v="2201" actId="478"/>
          <ac:cxnSpMkLst>
            <pc:docMk/>
            <pc:sldMk cId="3168326193" sldId="322"/>
            <ac:cxnSpMk id="4" creationId="{10E9FBC8-3AD5-C544-C889-1098A65E3EFE}"/>
          </ac:cxnSpMkLst>
        </pc:cxnChg>
        <pc:cxnChg chg="add del mod">
          <ac:chgData name="Weifeng Xu" userId="e7aed605-a3dd-4d5a-a692-a87037af107b" providerId="ADAL" clId="{A7C028FB-2E33-4647-BFAB-C38C9E401FC6}" dt="2023-08-28T15:15:44.991" v="2201" actId="478"/>
          <ac:cxnSpMkLst>
            <pc:docMk/>
            <pc:sldMk cId="3168326193" sldId="322"/>
            <ac:cxnSpMk id="7" creationId="{08AD71EF-B669-9114-A7C6-3B3A333A4ADE}"/>
          </ac:cxnSpMkLst>
        </pc:cxnChg>
        <pc:cxnChg chg="add del mod">
          <ac:chgData name="Weifeng Xu" userId="e7aed605-a3dd-4d5a-a692-a87037af107b" providerId="ADAL" clId="{A7C028FB-2E33-4647-BFAB-C38C9E401FC6}" dt="2023-08-28T15:15:44.991" v="2201" actId="478"/>
          <ac:cxnSpMkLst>
            <pc:docMk/>
            <pc:sldMk cId="3168326193" sldId="322"/>
            <ac:cxnSpMk id="9" creationId="{9B571B06-FDDC-D938-AE34-B146C99014BA}"/>
          </ac:cxnSpMkLst>
        </pc:cxnChg>
        <pc:cxnChg chg="add del mod">
          <ac:chgData name="Weifeng Xu" userId="e7aed605-a3dd-4d5a-a692-a87037af107b" providerId="ADAL" clId="{A7C028FB-2E33-4647-BFAB-C38C9E401FC6}" dt="2023-08-28T15:15:44.991" v="2201" actId="478"/>
          <ac:cxnSpMkLst>
            <pc:docMk/>
            <pc:sldMk cId="3168326193" sldId="322"/>
            <ac:cxnSpMk id="11" creationId="{9F6C5FB4-78CE-1552-49C6-42434D86385B}"/>
          </ac:cxnSpMkLst>
        </pc:cxnChg>
        <pc:cxnChg chg="add del mod">
          <ac:chgData name="Weifeng Xu" userId="e7aed605-a3dd-4d5a-a692-a87037af107b" providerId="ADAL" clId="{A7C028FB-2E33-4647-BFAB-C38C9E401FC6}" dt="2023-08-28T15:15:44.991" v="2201" actId="478"/>
          <ac:cxnSpMkLst>
            <pc:docMk/>
            <pc:sldMk cId="3168326193" sldId="322"/>
            <ac:cxnSpMk id="13" creationId="{51940FEC-F2CB-9A8A-7265-322EB8DE895C}"/>
          </ac:cxnSpMkLst>
        </pc:cxnChg>
        <pc:cxnChg chg="add mod">
          <ac:chgData name="Weifeng Xu" userId="e7aed605-a3dd-4d5a-a692-a87037af107b" providerId="ADAL" clId="{A7C028FB-2E33-4647-BFAB-C38C9E401FC6}" dt="2023-08-28T14:56:14.163" v="2177" actId="1076"/>
          <ac:cxnSpMkLst>
            <pc:docMk/>
            <pc:sldMk cId="3168326193" sldId="322"/>
            <ac:cxnSpMk id="19" creationId="{CE02A565-61A6-AFC0-3D72-1842B0F957A6}"/>
          </ac:cxnSpMkLst>
        </pc:cxnChg>
        <pc:cxnChg chg="add mod">
          <ac:chgData name="Weifeng Xu" userId="e7aed605-a3dd-4d5a-a692-a87037af107b" providerId="ADAL" clId="{A7C028FB-2E33-4647-BFAB-C38C9E401FC6}" dt="2023-08-28T15:22:04.396" v="2287" actId="208"/>
          <ac:cxnSpMkLst>
            <pc:docMk/>
            <pc:sldMk cId="3168326193" sldId="322"/>
            <ac:cxnSpMk id="26" creationId="{69DF0858-5EAF-6719-B66E-C41BEF7E77D1}"/>
          </ac:cxnSpMkLst>
        </pc:cxnChg>
        <pc:cxnChg chg="add mod">
          <ac:chgData name="Weifeng Xu" userId="e7aed605-a3dd-4d5a-a692-a87037af107b" providerId="ADAL" clId="{A7C028FB-2E33-4647-BFAB-C38C9E401FC6}" dt="2023-08-28T15:22:00.069" v="2286" actId="208"/>
          <ac:cxnSpMkLst>
            <pc:docMk/>
            <pc:sldMk cId="3168326193" sldId="322"/>
            <ac:cxnSpMk id="28" creationId="{C295D3F4-ED60-705C-BE83-7C9190C7992E}"/>
          </ac:cxnSpMkLst>
        </pc:cxnChg>
        <pc:cxnChg chg="del">
          <ac:chgData name="Weifeng Xu" userId="e7aed605-a3dd-4d5a-a692-a87037af107b" providerId="ADAL" clId="{A7C028FB-2E33-4647-BFAB-C38C9E401FC6}" dt="2023-08-23T01:29:06.131" v="1076" actId="478"/>
          <ac:cxnSpMkLst>
            <pc:docMk/>
            <pc:sldMk cId="3168326193" sldId="322"/>
            <ac:cxnSpMk id="59" creationId="{72EA3136-5C22-8402-CBFA-9FFEAA738505}"/>
          </ac:cxnSpMkLst>
        </pc:cxnChg>
      </pc:sldChg>
      <pc:sldChg chg="delSp add del mod">
        <pc:chgData name="Weifeng Xu" userId="e7aed605-a3dd-4d5a-a692-a87037af107b" providerId="ADAL" clId="{A7C028FB-2E33-4647-BFAB-C38C9E401FC6}" dt="2023-08-28T20:20:52.856" v="3166" actId="47"/>
        <pc:sldMkLst>
          <pc:docMk/>
          <pc:sldMk cId="246249805" sldId="323"/>
        </pc:sldMkLst>
        <pc:spChg chg="del">
          <ac:chgData name="Weifeng Xu" userId="e7aed605-a3dd-4d5a-a692-a87037af107b" providerId="ADAL" clId="{A7C028FB-2E33-4647-BFAB-C38C9E401FC6}" dt="2023-08-23T01:33:04.814" v="1184" actId="478"/>
          <ac:spMkLst>
            <pc:docMk/>
            <pc:sldMk cId="246249805" sldId="323"/>
            <ac:spMk id="11" creationId="{1430D5B0-793B-5BDB-FFA4-FD148E71F285}"/>
          </ac:spMkLst>
        </pc:spChg>
        <pc:picChg chg="del">
          <ac:chgData name="Weifeng Xu" userId="e7aed605-a3dd-4d5a-a692-a87037af107b" providerId="ADAL" clId="{A7C028FB-2E33-4647-BFAB-C38C9E401FC6}" dt="2023-08-23T01:33:03.366" v="1183" actId="478"/>
          <ac:picMkLst>
            <pc:docMk/>
            <pc:sldMk cId="246249805" sldId="323"/>
            <ac:picMk id="5" creationId="{D5799C0D-4022-7A2E-E406-6649BDBCA5D4}"/>
          </ac:picMkLst>
        </pc:picChg>
        <pc:cxnChg chg="del">
          <ac:chgData name="Weifeng Xu" userId="e7aed605-a3dd-4d5a-a692-a87037af107b" providerId="ADAL" clId="{A7C028FB-2E33-4647-BFAB-C38C9E401FC6}" dt="2023-08-23T01:33:05.686" v="1185" actId="478"/>
          <ac:cxnSpMkLst>
            <pc:docMk/>
            <pc:sldMk cId="246249805" sldId="323"/>
            <ac:cxnSpMk id="6" creationId="{F75E5527-63CE-0B76-EDED-43125948E6C6}"/>
          </ac:cxnSpMkLst>
        </pc:cxnChg>
      </pc:sldChg>
      <pc:sldChg chg="ord">
        <pc:chgData name="Weifeng Xu" userId="e7aed605-a3dd-4d5a-a692-a87037af107b" providerId="ADAL" clId="{A7C028FB-2E33-4647-BFAB-C38C9E401FC6}" dt="2023-08-23T01:06:26.413" v="596"/>
        <pc:sldMkLst>
          <pc:docMk/>
          <pc:sldMk cId="1134828053" sldId="324"/>
        </pc:sldMkLst>
      </pc:sldChg>
      <pc:sldChg chg="modSp mod">
        <pc:chgData name="Weifeng Xu" userId="e7aed605-a3dd-4d5a-a692-a87037af107b" providerId="ADAL" clId="{A7C028FB-2E33-4647-BFAB-C38C9E401FC6}" dt="2023-08-28T14:31:22.415" v="2104" actId="20577"/>
        <pc:sldMkLst>
          <pc:docMk/>
          <pc:sldMk cId="1036251346" sldId="325"/>
        </pc:sldMkLst>
        <pc:spChg chg="mod">
          <ac:chgData name="Weifeng Xu" userId="e7aed605-a3dd-4d5a-a692-a87037af107b" providerId="ADAL" clId="{A7C028FB-2E33-4647-BFAB-C38C9E401FC6}" dt="2023-08-28T14:31:22.415" v="2104" actId="20577"/>
          <ac:spMkLst>
            <pc:docMk/>
            <pc:sldMk cId="1036251346" sldId="325"/>
            <ac:spMk id="2" creationId="{6167034E-2F5E-7B42-94C9-16BC8125AC99}"/>
          </ac:spMkLst>
        </pc:spChg>
      </pc:sldChg>
      <pc:sldChg chg="del">
        <pc:chgData name="Weifeng Xu" userId="e7aed605-a3dd-4d5a-a692-a87037af107b" providerId="ADAL" clId="{A7C028FB-2E33-4647-BFAB-C38C9E401FC6}" dt="2023-08-28T20:20:53.497" v="3167" actId="47"/>
        <pc:sldMkLst>
          <pc:docMk/>
          <pc:sldMk cId="379036157" sldId="327"/>
        </pc:sldMkLst>
      </pc:sldChg>
      <pc:sldChg chg="del">
        <pc:chgData name="Weifeng Xu" userId="e7aed605-a3dd-4d5a-a692-a87037af107b" providerId="ADAL" clId="{A7C028FB-2E33-4647-BFAB-C38C9E401FC6}" dt="2023-08-28T20:20:53.745" v="3168" actId="47"/>
        <pc:sldMkLst>
          <pc:docMk/>
          <pc:sldMk cId="1809530421" sldId="328"/>
        </pc:sldMkLst>
      </pc:sldChg>
      <pc:sldChg chg="del">
        <pc:chgData name="Weifeng Xu" userId="e7aed605-a3dd-4d5a-a692-a87037af107b" providerId="ADAL" clId="{A7C028FB-2E33-4647-BFAB-C38C9E401FC6}" dt="2023-08-28T20:20:53.932" v="3169" actId="47"/>
        <pc:sldMkLst>
          <pc:docMk/>
          <pc:sldMk cId="3244270458" sldId="329"/>
        </pc:sldMkLst>
      </pc:sldChg>
      <pc:sldChg chg="addSp delSp modSp mod modClrScheme chgLayout modNotesTx">
        <pc:chgData name="Weifeng Xu" userId="e7aed605-a3dd-4d5a-a692-a87037af107b" providerId="ADAL" clId="{A7C028FB-2E33-4647-BFAB-C38C9E401FC6}" dt="2023-08-28T14:55:24.378" v="2162" actId="1076"/>
        <pc:sldMkLst>
          <pc:docMk/>
          <pc:sldMk cId="4264837197" sldId="330"/>
        </pc:sldMkLst>
        <pc:spChg chg="mod ord">
          <ac:chgData name="Weifeng Xu" userId="e7aed605-a3dd-4d5a-a692-a87037af107b" providerId="ADAL" clId="{A7C028FB-2E33-4647-BFAB-C38C9E401FC6}" dt="2023-08-28T14:38:18.092" v="2106" actId="700"/>
          <ac:spMkLst>
            <pc:docMk/>
            <pc:sldMk cId="4264837197" sldId="330"/>
            <ac:spMk id="2" creationId="{21DB6FDC-3AF1-0413-4F10-32988364B433}"/>
          </ac:spMkLst>
        </pc:spChg>
        <pc:spChg chg="add del mod">
          <ac:chgData name="Weifeng Xu" userId="e7aed605-a3dd-4d5a-a692-a87037af107b" providerId="ADAL" clId="{A7C028FB-2E33-4647-BFAB-C38C9E401FC6}" dt="2023-08-28T14:45:23.849" v="2126" actId="1076"/>
          <ac:spMkLst>
            <pc:docMk/>
            <pc:sldMk cId="4264837197" sldId="330"/>
            <ac:spMk id="4" creationId="{617A4309-F410-7F3C-AD3C-018D9A014E53}"/>
          </ac:spMkLst>
        </pc:spChg>
        <pc:spChg chg="add del mod">
          <ac:chgData name="Weifeng Xu" userId="e7aed605-a3dd-4d5a-a692-a87037af107b" providerId="ADAL" clId="{A7C028FB-2E33-4647-BFAB-C38C9E401FC6}" dt="2023-08-28T14:38:18.092" v="2106" actId="700"/>
          <ac:spMkLst>
            <pc:docMk/>
            <pc:sldMk cId="4264837197" sldId="330"/>
            <ac:spMk id="6" creationId="{130217B3-6708-E2D8-562D-0F267A8083EF}"/>
          </ac:spMkLst>
        </pc:spChg>
        <pc:spChg chg="mod">
          <ac:chgData name="Weifeng Xu" userId="e7aed605-a3dd-4d5a-a692-a87037af107b" providerId="ADAL" clId="{A7C028FB-2E33-4647-BFAB-C38C9E401FC6}" dt="2023-08-28T14:45:23.849" v="2126" actId="1076"/>
          <ac:spMkLst>
            <pc:docMk/>
            <pc:sldMk cId="4264837197" sldId="330"/>
            <ac:spMk id="10" creationId="{6A201913-295E-EF41-C0C7-911CD14069B4}"/>
          </ac:spMkLst>
        </pc:spChg>
        <pc:spChg chg="add mod">
          <ac:chgData name="Weifeng Xu" userId="e7aed605-a3dd-4d5a-a692-a87037af107b" providerId="ADAL" clId="{A7C028FB-2E33-4647-BFAB-C38C9E401FC6}" dt="2023-08-28T14:46:43.452" v="2137" actId="1076"/>
          <ac:spMkLst>
            <pc:docMk/>
            <pc:sldMk cId="4264837197" sldId="330"/>
            <ac:spMk id="13" creationId="{8EE492A2-58C6-A505-E2BC-CC266B38D305}"/>
          </ac:spMkLst>
        </pc:spChg>
        <pc:spChg chg="add mod">
          <ac:chgData name="Weifeng Xu" userId="e7aed605-a3dd-4d5a-a692-a87037af107b" providerId="ADAL" clId="{A7C028FB-2E33-4647-BFAB-C38C9E401FC6}" dt="2023-08-28T14:45:23.849" v="2126" actId="1076"/>
          <ac:spMkLst>
            <pc:docMk/>
            <pc:sldMk cId="4264837197" sldId="330"/>
            <ac:spMk id="14" creationId="{6D824630-0ED2-65B4-FE83-1F956C2E4985}"/>
          </ac:spMkLst>
        </pc:spChg>
        <pc:spChg chg="add mod">
          <ac:chgData name="Weifeng Xu" userId="e7aed605-a3dd-4d5a-a692-a87037af107b" providerId="ADAL" clId="{A7C028FB-2E33-4647-BFAB-C38C9E401FC6}" dt="2023-08-28T14:46:36.823" v="2136" actId="14100"/>
          <ac:spMkLst>
            <pc:docMk/>
            <pc:sldMk cId="4264837197" sldId="330"/>
            <ac:spMk id="18" creationId="{28BDE263-B576-E0DD-80FB-F39C29A64DAE}"/>
          </ac:spMkLst>
        </pc:spChg>
        <pc:spChg chg="add del mod">
          <ac:chgData name="Weifeng Xu" userId="e7aed605-a3dd-4d5a-a692-a87037af107b" providerId="ADAL" clId="{A7C028FB-2E33-4647-BFAB-C38C9E401FC6}" dt="2023-08-28T14:54:22.536" v="2151"/>
          <ac:spMkLst>
            <pc:docMk/>
            <pc:sldMk cId="4264837197" sldId="330"/>
            <ac:spMk id="20" creationId="{C82491AB-749C-288C-DF58-068B050D223A}"/>
          </ac:spMkLst>
        </pc:spChg>
        <pc:spChg chg="add del mod">
          <ac:chgData name="Weifeng Xu" userId="e7aed605-a3dd-4d5a-a692-a87037af107b" providerId="ADAL" clId="{A7C028FB-2E33-4647-BFAB-C38C9E401FC6}" dt="2023-08-28T14:54:22.536" v="2151"/>
          <ac:spMkLst>
            <pc:docMk/>
            <pc:sldMk cId="4264837197" sldId="330"/>
            <ac:spMk id="21" creationId="{BF7DC14C-2793-0396-CEFF-38C67E58A06D}"/>
          </ac:spMkLst>
        </pc:spChg>
        <pc:spChg chg="add del mod">
          <ac:chgData name="Weifeng Xu" userId="e7aed605-a3dd-4d5a-a692-a87037af107b" providerId="ADAL" clId="{A7C028FB-2E33-4647-BFAB-C38C9E401FC6}" dt="2023-08-28T14:54:22.536" v="2151"/>
          <ac:spMkLst>
            <pc:docMk/>
            <pc:sldMk cId="4264837197" sldId="330"/>
            <ac:spMk id="24" creationId="{77ABA6E9-DA10-2211-FD6E-34B40AED5B5A}"/>
          </ac:spMkLst>
        </pc:spChg>
        <pc:grpChg chg="add del mod">
          <ac:chgData name="Weifeng Xu" userId="e7aed605-a3dd-4d5a-a692-a87037af107b" providerId="ADAL" clId="{A7C028FB-2E33-4647-BFAB-C38C9E401FC6}" dt="2023-08-28T14:54:22.536" v="2151"/>
          <ac:grpSpMkLst>
            <pc:docMk/>
            <pc:sldMk cId="4264837197" sldId="330"/>
            <ac:grpSpMk id="25" creationId="{2CAC8220-4317-63F2-45F7-29B349D29FD9}"/>
          </ac:grpSpMkLst>
        </pc:grpChg>
        <pc:picChg chg="add del mod modCrop">
          <ac:chgData name="Weifeng Xu" userId="e7aed605-a3dd-4d5a-a692-a87037af107b" providerId="ADAL" clId="{A7C028FB-2E33-4647-BFAB-C38C9E401FC6}" dt="2023-08-28T14:38:59.471" v="2112" actId="478"/>
          <ac:picMkLst>
            <pc:docMk/>
            <pc:sldMk cId="4264837197" sldId="330"/>
            <ac:picMk id="3" creationId="{B8B077FA-A03E-F079-5A26-F2D8EF4FEE30}"/>
          </ac:picMkLst>
        </pc:picChg>
        <pc:picChg chg="add mod">
          <ac:chgData name="Weifeng Xu" userId="e7aed605-a3dd-4d5a-a692-a87037af107b" providerId="ADAL" clId="{A7C028FB-2E33-4647-BFAB-C38C9E401FC6}" dt="2023-08-28T14:45:38.742" v="2130" actId="14100"/>
          <ac:picMkLst>
            <pc:docMk/>
            <pc:sldMk cId="4264837197" sldId="330"/>
            <ac:picMk id="8" creationId="{9A4153E3-2CFE-E687-25A0-FB0F8F04BC34}"/>
          </ac:picMkLst>
        </pc:picChg>
        <pc:picChg chg="del mod modCrop">
          <ac:chgData name="Weifeng Xu" userId="e7aed605-a3dd-4d5a-a692-a87037af107b" providerId="ADAL" clId="{A7C028FB-2E33-4647-BFAB-C38C9E401FC6}" dt="2023-08-28T14:38:13.637" v="2105" actId="478"/>
          <ac:picMkLst>
            <pc:docMk/>
            <pc:sldMk cId="4264837197" sldId="330"/>
            <ac:picMk id="9" creationId="{296D1493-54B4-3FEE-11C4-7B86106796EC}"/>
          </ac:picMkLst>
        </pc:picChg>
        <pc:picChg chg="add mod">
          <ac:chgData name="Weifeng Xu" userId="e7aed605-a3dd-4d5a-a692-a87037af107b" providerId="ADAL" clId="{A7C028FB-2E33-4647-BFAB-C38C9E401FC6}" dt="2023-08-28T14:45:36.319" v="2129" actId="14100"/>
          <ac:picMkLst>
            <pc:docMk/>
            <pc:sldMk cId="4264837197" sldId="330"/>
            <ac:picMk id="12" creationId="{71721451-BDA9-7D2A-3F09-6846D14E899E}"/>
          </ac:picMkLst>
        </pc:picChg>
        <pc:picChg chg="add mod">
          <ac:chgData name="Weifeng Xu" userId="e7aed605-a3dd-4d5a-a692-a87037af107b" providerId="ADAL" clId="{A7C028FB-2E33-4647-BFAB-C38C9E401FC6}" dt="2023-08-28T14:46:43.452" v="2137" actId="1076"/>
          <ac:picMkLst>
            <pc:docMk/>
            <pc:sldMk cId="4264837197" sldId="330"/>
            <ac:picMk id="15" creationId="{677F18EA-8750-1CF0-240A-ADEC8784F4D0}"/>
          </ac:picMkLst>
        </pc:picChg>
        <pc:picChg chg="add mod">
          <ac:chgData name="Weifeng Xu" userId="e7aed605-a3dd-4d5a-a692-a87037af107b" providerId="ADAL" clId="{A7C028FB-2E33-4647-BFAB-C38C9E401FC6}" dt="2023-08-28T14:46:12.887" v="2132" actId="1076"/>
          <ac:picMkLst>
            <pc:docMk/>
            <pc:sldMk cId="4264837197" sldId="330"/>
            <ac:picMk id="17" creationId="{241DDDBE-358A-DA77-1B63-5FF14B3285A2}"/>
          </ac:picMkLst>
        </pc:picChg>
        <pc:picChg chg="add del mod">
          <ac:chgData name="Weifeng Xu" userId="e7aed605-a3dd-4d5a-a692-a87037af107b" providerId="ADAL" clId="{A7C028FB-2E33-4647-BFAB-C38C9E401FC6}" dt="2023-08-28T14:54:22.536" v="2151"/>
          <ac:picMkLst>
            <pc:docMk/>
            <pc:sldMk cId="4264837197" sldId="330"/>
            <ac:picMk id="19" creationId="{BB42B972-DA97-4CA3-E8F2-340B5F75D15E}"/>
          </ac:picMkLst>
        </pc:picChg>
        <pc:picChg chg="add del mod">
          <ac:chgData name="Weifeng Xu" userId="e7aed605-a3dd-4d5a-a692-a87037af107b" providerId="ADAL" clId="{A7C028FB-2E33-4647-BFAB-C38C9E401FC6}" dt="2023-08-28T14:54:22.536" v="2151"/>
          <ac:picMkLst>
            <pc:docMk/>
            <pc:sldMk cId="4264837197" sldId="330"/>
            <ac:picMk id="23" creationId="{91BAC63D-ED46-A520-3AC0-46CDDDA45F9B}"/>
          </ac:picMkLst>
        </pc:picChg>
        <pc:picChg chg="add del mod">
          <ac:chgData name="Weifeng Xu" userId="e7aed605-a3dd-4d5a-a692-a87037af107b" providerId="ADAL" clId="{A7C028FB-2E33-4647-BFAB-C38C9E401FC6}" dt="2023-08-28T14:54:41.743" v="2153"/>
          <ac:picMkLst>
            <pc:docMk/>
            <pc:sldMk cId="4264837197" sldId="330"/>
            <ac:picMk id="29" creationId="{63EF850F-507D-8E2D-A2BA-D703C7E5EBD9}"/>
          </ac:picMkLst>
        </pc:picChg>
        <pc:picChg chg="add mod">
          <ac:chgData name="Weifeng Xu" userId="e7aed605-a3dd-4d5a-a692-a87037af107b" providerId="ADAL" clId="{A7C028FB-2E33-4647-BFAB-C38C9E401FC6}" dt="2023-08-28T14:55:02.187" v="2158" actId="1076"/>
          <ac:picMkLst>
            <pc:docMk/>
            <pc:sldMk cId="4264837197" sldId="330"/>
            <ac:picMk id="30" creationId="{2C630788-891E-6ECB-D92A-2BC2EA2C5930}"/>
          </ac:picMkLst>
        </pc:picChg>
        <pc:inkChg chg="mod">
          <ac:chgData name="Weifeng Xu" userId="e7aed605-a3dd-4d5a-a692-a87037af107b" providerId="ADAL" clId="{A7C028FB-2E33-4647-BFAB-C38C9E401FC6}" dt="2023-08-28T14:54:22.144" v="2150" actId="14100"/>
          <ac:inkMkLst>
            <pc:docMk/>
            <pc:sldMk cId="4264837197" sldId="330"/>
            <ac:inkMk id="26" creationId="{78E6E0DF-66B5-5F32-D91A-92B9B6C7D9FD}"/>
          </ac:inkMkLst>
        </pc:inkChg>
        <pc:inkChg chg="mod">
          <ac:chgData name="Weifeng Xu" userId="e7aed605-a3dd-4d5a-a692-a87037af107b" providerId="ADAL" clId="{A7C028FB-2E33-4647-BFAB-C38C9E401FC6}" dt="2023-08-28T14:54:22.144" v="2150" actId="14100"/>
          <ac:inkMkLst>
            <pc:docMk/>
            <pc:sldMk cId="4264837197" sldId="330"/>
            <ac:inkMk id="27" creationId="{6E1DFC8C-268A-6F09-5D13-7592CBF6B96E}"/>
          </ac:inkMkLst>
        </pc:inkChg>
        <pc:cxnChg chg="del mod">
          <ac:chgData name="Weifeng Xu" userId="e7aed605-a3dd-4d5a-a692-a87037af107b" providerId="ADAL" clId="{A7C028FB-2E33-4647-BFAB-C38C9E401FC6}" dt="2023-08-23T01:18:51.038" v="902" actId="478"/>
          <ac:cxnSpMkLst>
            <pc:docMk/>
            <pc:sldMk cId="4264837197" sldId="330"/>
            <ac:cxnSpMk id="12" creationId="{870F5DAE-DCA3-AC60-7FF0-18646AB8BFF9}"/>
          </ac:cxnSpMkLst>
        </pc:cxnChg>
        <pc:cxnChg chg="add del mod">
          <ac:chgData name="Weifeng Xu" userId="e7aed605-a3dd-4d5a-a692-a87037af107b" providerId="ADAL" clId="{A7C028FB-2E33-4647-BFAB-C38C9E401FC6}" dt="2023-08-28T14:54:22.536" v="2151"/>
          <ac:cxnSpMkLst>
            <pc:docMk/>
            <pc:sldMk cId="4264837197" sldId="330"/>
            <ac:cxnSpMk id="22" creationId="{3CBBF6AB-7CE4-1950-3614-825C1DA5D39E}"/>
          </ac:cxnSpMkLst>
        </pc:cxnChg>
        <pc:cxnChg chg="add del">
          <ac:chgData name="Weifeng Xu" userId="e7aed605-a3dd-4d5a-a692-a87037af107b" providerId="ADAL" clId="{A7C028FB-2E33-4647-BFAB-C38C9E401FC6}" dt="2023-08-28T14:55:14.120" v="2160" actId="11529"/>
          <ac:cxnSpMkLst>
            <pc:docMk/>
            <pc:sldMk cId="4264837197" sldId="330"/>
            <ac:cxnSpMk id="32" creationId="{A8C65867-1A98-9589-00E9-4CBF50458C2B}"/>
          </ac:cxnSpMkLst>
        </pc:cxnChg>
        <pc:cxnChg chg="add mod">
          <ac:chgData name="Weifeng Xu" userId="e7aed605-a3dd-4d5a-a692-a87037af107b" providerId="ADAL" clId="{A7C028FB-2E33-4647-BFAB-C38C9E401FC6}" dt="2023-08-28T14:55:24.378" v="2162" actId="1076"/>
          <ac:cxnSpMkLst>
            <pc:docMk/>
            <pc:sldMk cId="4264837197" sldId="330"/>
            <ac:cxnSpMk id="33" creationId="{7D75990B-9985-B32E-8047-78FDF5FC0BE2}"/>
          </ac:cxnSpMkLst>
        </pc:cxnChg>
      </pc:sldChg>
      <pc:sldChg chg="del">
        <pc:chgData name="Weifeng Xu" userId="e7aed605-a3dd-4d5a-a692-a87037af107b" providerId="ADAL" clId="{A7C028FB-2E33-4647-BFAB-C38C9E401FC6}" dt="2023-08-23T01:20:07.692" v="945" actId="47"/>
        <pc:sldMkLst>
          <pc:docMk/>
          <pc:sldMk cId="3877116838" sldId="331"/>
        </pc:sldMkLst>
      </pc:sldChg>
      <pc:sldChg chg="addSp delSp modSp mod chgLayout">
        <pc:chgData name="Weifeng Xu" userId="e7aed605-a3dd-4d5a-a692-a87037af107b" providerId="ADAL" clId="{A7C028FB-2E33-4647-BFAB-C38C9E401FC6}" dt="2023-08-28T15:38:12.427" v="2466" actId="207"/>
        <pc:sldMkLst>
          <pc:docMk/>
          <pc:sldMk cId="709436754" sldId="332"/>
        </pc:sldMkLst>
        <pc:spChg chg="mod ord">
          <ac:chgData name="Weifeng Xu" userId="e7aed605-a3dd-4d5a-a692-a87037af107b" providerId="ADAL" clId="{A7C028FB-2E33-4647-BFAB-C38C9E401FC6}" dt="2023-08-23T01:27:58.524" v="1066" actId="700"/>
          <ac:spMkLst>
            <pc:docMk/>
            <pc:sldMk cId="709436754" sldId="332"/>
            <ac:spMk id="2" creationId="{3760FCDC-DEAA-D9DA-58B5-B18EDA5576B6}"/>
          </ac:spMkLst>
        </pc:spChg>
        <pc:spChg chg="add mod">
          <ac:chgData name="Weifeng Xu" userId="e7aed605-a3dd-4d5a-a692-a87037af107b" providerId="ADAL" clId="{A7C028FB-2E33-4647-BFAB-C38C9E401FC6}" dt="2023-08-28T15:38:12.427" v="2466" actId="207"/>
          <ac:spMkLst>
            <pc:docMk/>
            <pc:sldMk cId="709436754" sldId="332"/>
            <ac:spMk id="9" creationId="{C27E39CC-D89C-ADF1-4D77-636726ABA9E7}"/>
          </ac:spMkLst>
        </pc:spChg>
        <pc:spChg chg="add del">
          <ac:chgData name="Weifeng Xu" userId="e7aed605-a3dd-4d5a-a692-a87037af107b" providerId="ADAL" clId="{A7C028FB-2E33-4647-BFAB-C38C9E401FC6}" dt="2023-08-28T15:30:28.981" v="2379" actId="22"/>
          <ac:spMkLst>
            <pc:docMk/>
            <pc:sldMk cId="709436754" sldId="332"/>
            <ac:spMk id="12" creationId="{D2C7EF9B-0625-1F3C-D59F-A3D775473BE8}"/>
          </ac:spMkLst>
        </pc:spChg>
        <pc:spChg chg="add mod">
          <ac:chgData name="Weifeng Xu" userId="e7aed605-a3dd-4d5a-a692-a87037af107b" providerId="ADAL" clId="{A7C028FB-2E33-4647-BFAB-C38C9E401FC6}" dt="2023-08-28T15:36:33.975" v="2444" actId="208"/>
          <ac:spMkLst>
            <pc:docMk/>
            <pc:sldMk cId="709436754" sldId="332"/>
            <ac:spMk id="14" creationId="{F8844F74-7F13-C3C4-16CA-C70C5AA0FA1E}"/>
          </ac:spMkLst>
        </pc:spChg>
        <pc:spChg chg="mod">
          <ac:chgData name="Weifeng Xu" userId="e7aed605-a3dd-4d5a-a692-a87037af107b" providerId="ADAL" clId="{A7C028FB-2E33-4647-BFAB-C38C9E401FC6}" dt="2023-08-28T15:26:59.263" v="2300" actId="207"/>
          <ac:spMkLst>
            <pc:docMk/>
            <pc:sldMk cId="709436754" sldId="332"/>
            <ac:spMk id="105" creationId="{A5CF8FB2-5698-8058-8EE0-ADDB8341C91F}"/>
          </ac:spMkLst>
        </pc:spChg>
        <pc:spChg chg="mod">
          <ac:chgData name="Weifeng Xu" userId="e7aed605-a3dd-4d5a-a692-a87037af107b" providerId="ADAL" clId="{A7C028FB-2E33-4647-BFAB-C38C9E401FC6}" dt="2023-08-28T15:37:50.017" v="2463" actId="207"/>
          <ac:spMkLst>
            <pc:docMk/>
            <pc:sldMk cId="709436754" sldId="332"/>
            <ac:spMk id="106" creationId="{70F509C5-3F2F-3E12-3CC8-6186649A260B}"/>
          </ac:spMkLst>
        </pc:spChg>
        <pc:picChg chg="add del mod">
          <ac:chgData name="Weifeng Xu" userId="e7aed605-a3dd-4d5a-a692-a87037af107b" providerId="ADAL" clId="{A7C028FB-2E33-4647-BFAB-C38C9E401FC6}" dt="2023-08-28T15:28:09.842" v="2308"/>
          <ac:picMkLst>
            <pc:docMk/>
            <pc:sldMk cId="709436754" sldId="332"/>
            <ac:picMk id="6" creationId="{77854D0B-60DC-278C-39B4-5EF184FFCFE7}"/>
          </ac:picMkLst>
        </pc:picChg>
        <pc:picChg chg="add mod">
          <ac:chgData name="Weifeng Xu" userId="e7aed605-a3dd-4d5a-a692-a87037af107b" providerId="ADAL" clId="{A7C028FB-2E33-4647-BFAB-C38C9E401FC6}" dt="2023-08-28T15:30:49.912" v="2382" actId="1076"/>
          <ac:picMkLst>
            <pc:docMk/>
            <pc:sldMk cId="709436754" sldId="332"/>
            <ac:picMk id="13" creationId="{80156B10-C23B-0EB2-70D3-B5112ABF757F}"/>
          </ac:picMkLst>
        </pc:picChg>
        <pc:picChg chg="mod ord">
          <ac:chgData name="Weifeng Xu" userId="e7aed605-a3dd-4d5a-a692-a87037af107b" providerId="ADAL" clId="{A7C028FB-2E33-4647-BFAB-C38C9E401FC6}" dt="2023-08-28T15:26:23.683" v="2288" actId="1076"/>
          <ac:picMkLst>
            <pc:docMk/>
            <pc:sldMk cId="709436754" sldId="332"/>
            <ac:picMk id="41" creationId="{29628818-22C7-7707-67FB-04A9122D2355}"/>
          </ac:picMkLst>
        </pc:picChg>
        <pc:cxnChg chg="add mod">
          <ac:chgData name="Weifeng Xu" userId="e7aed605-a3dd-4d5a-a692-a87037af107b" providerId="ADAL" clId="{A7C028FB-2E33-4647-BFAB-C38C9E401FC6}" dt="2023-08-28T15:36:39.022" v="2445" actId="14100"/>
          <ac:cxnSpMkLst>
            <pc:docMk/>
            <pc:sldMk cId="709436754" sldId="332"/>
            <ac:cxnSpMk id="8" creationId="{81F76980-1323-757F-558A-EA4201EC2E83}"/>
          </ac:cxnSpMkLst>
        </pc:cxnChg>
        <pc:cxnChg chg="add mod">
          <ac:chgData name="Weifeng Xu" userId="e7aed605-a3dd-4d5a-a692-a87037af107b" providerId="ADAL" clId="{A7C028FB-2E33-4647-BFAB-C38C9E401FC6}" dt="2023-08-28T15:32:49.503" v="2397" actId="14100"/>
          <ac:cxnSpMkLst>
            <pc:docMk/>
            <pc:sldMk cId="709436754" sldId="332"/>
            <ac:cxnSpMk id="16" creationId="{46F1DAB6-4D65-DC60-6BD6-B77AD0CED98B}"/>
          </ac:cxnSpMkLst>
        </pc:cxnChg>
        <pc:cxnChg chg="add mod">
          <ac:chgData name="Weifeng Xu" userId="e7aed605-a3dd-4d5a-a692-a87037af107b" providerId="ADAL" clId="{A7C028FB-2E33-4647-BFAB-C38C9E401FC6}" dt="2023-08-28T15:34:00.129" v="2443" actId="14100"/>
          <ac:cxnSpMkLst>
            <pc:docMk/>
            <pc:sldMk cId="709436754" sldId="332"/>
            <ac:cxnSpMk id="19" creationId="{F5E9DE09-CF9E-3C53-13B4-F6D016CE0071}"/>
          </ac:cxnSpMkLst>
        </pc:cxnChg>
        <pc:cxnChg chg="mod">
          <ac:chgData name="Weifeng Xu" userId="e7aed605-a3dd-4d5a-a692-a87037af107b" providerId="ADAL" clId="{A7C028FB-2E33-4647-BFAB-C38C9E401FC6}" dt="2023-08-28T15:33:49.480" v="2440" actId="14100"/>
          <ac:cxnSpMkLst>
            <pc:docMk/>
            <pc:sldMk cId="709436754" sldId="332"/>
            <ac:cxnSpMk id="43" creationId="{5D0D5E90-F3A6-E062-0D11-F3A949DED65D}"/>
          </ac:cxnSpMkLst>
        </pc:cxnChg>
        <pc:cxnChg chg="del mod">
          <ac:chgData name="Weifeng Xu" userId="e7aed605-a3dd-4d5a-a692-a87037af107b" providerId="ADAL" clId="{A7C028FB-2E33-4647-BFAB-C38C9E401FC6}" dt="2023-08-28T15:26:49.258" v="2297" actId="478"/>
          <ac:cxnSpMkLst>
            <pc:docMk/>
            <pc:sldMk cId="709436754" sldId="332"/>
            <ac:cxnSpMk id="47" creationId="{3C1CEA28-A90C-ACD9-FD5A-8F8CFBE87C8B}"/>
          </ac:cxnSpMkLst>
        </pc:cxnChg>
        <pc:cxnChg chg="del mod">
          <ac:chgData name="Weifeng Xu" userId="e7aed605-a3dd-4d5a-a692-a87037af107b" providerId="ADAL" clId="{A7C028FB-2E33-4647-BFAB-C38C9E401FC6}" dt="2023-08-28T15:26:48.344" v="2296" actId="478"/>
          <ac:cxnSpMkLst>
            <pc:docMk/>
            <pc:sldMk cId="709436754" sldId="332"/>
            <ac:cxnSpMk id="51" creationId="{5E3B8BC4-CA6B-56BD-BAC2-2CDF6B077B14}"/>
          </ac:cxnSpMkLst>
        </pc:cxnChg>
        <pc:cxnChg chg="del mod">
          <ac:chgData name="Weifeng Xu" userId="e7aed605-a3dd-4d5a-a692-a87037af107b" providerId="ADAL" clId="{A7C028FB-2E33-4647-BFAB-C38C9E401FC6}" dt="2023-08-28T15:26:50.161" v="2298" actId="478"/>
          <ac:cxnSpMkLst>
            <pc:docMk/>
            <pc:sldMk cId="709436754" sldId="332"/>
            <ac:cxnSpMk id="64" creationId="{46B2D2FC-FC07-C7DF-2918-7EA067355008}"/>
          </ac:cxnSpMkLst>
        </pc:cxnChg>
        <pc:cxnChg chg="del mod">
          <ac:chgData name="Weifeng Xu" userId="e7aed605-a3dd-4d5a-a692-a87037af107b" providerId="ADAL" clId="{A7C028FB-2E33-4647-BFAB-C38C9E401FC6}" dt="2023-08-28T15:26:51.369" v="2299" actId="478"/>
          <ac:cxnSpMkLst>
            <pc:docMk/>
            <pc:sldMk cId="709436754" sldId="332"/>
            <ac:cxnSpMk id="68" creationId="{1A20ABB8-6167-22E1-2AD0-8AF60D854292}"/>
          </ac:cxnSpMkLst>
        </pc:cxnChg>
        <pc:cxnChg chg="mod">
          <ac:chgData name="Weifeng Xu" userId="e7aed605-a3dd-4d5a-a692-a87037af107b" providerId="ADAL" clId="{A7C028FB-2E33-4647-BFAB-C38C9E401FC6}" dt="2023-08-28T15:27:25.375" v="2304" actId="208"/>
          <ac:cxnSpMkLst>
            <pc:docMk/>
            <pc:sldMk cId="709436754" sldId="332"/>
            <ac:cxnSpMk id="73" creationId="{DE0BB6AC-FD07-0C6F-392D-AEC004A133E2}"/>
          </ac:cxnSpMkLst>
        </pc:cxnChg>
        <pc:cxnChg chg="del mod">
          <ac:chgData name="Weifeng Xu" userId="e7aed605-a3dd-4d5a-a692-a87037af107b" providerId="ADAL" clId="{A7C028FB-2E33-4647-BFAB-C38C9E401FC6}" dt="2023-08-28T15:26:40.801" v="2290" actId="478"/>
          <ac:cxnSpMkLst>
            <pc:docMk/>
            <pc:sldMk cId="709436754" sldId="332"/>
            <ac:cxnSpMk id="78" creationId="{48447A26-8917-2B2C-4DAC-26AC67BEDB57}"/>
          </ac:cxnSpMkLst>
        </pc:cxnChg>
        <pc:cxnChg chg="del mod">
          <ac:chgData name="Weifeng Xu" userId="e7aed605-a3dd-4d5a-a692-a87037af107b" providerId="ADAL" clId="{A7C028FB-2E33-4647-BFAB-C38C9E401FC6}" dt="2023-08-28T15:26:41.400" v="2291" actId="478"/>
          <ac:cxnSpMkLst>
            <pc:docMk/>
            <pc:sldMk cId="709436754" sldId="332"/>
            <ac:cxnSpMk id="86" creationId="{1FE06039-0A35-9CF5-2564-4792E73502FB}"/>
          </ac:cxnSpMkLst>
        </pc:cxnChg>
        <pc:cxnChg chg="del mod">
          <ac:chgData name="Weifeng Xu" userId="e7aed605-a3dd-4d5a-a692-a87037af107b" providerId="ADAL" clId="{A7C028FB-2E33-4647-BFAB-C38C9E401FC6}" dt="2023-08-28T15:26:41.968" v="2292" actId="478"/>
          <ac:cxnSpMkLst>
            <pc:docMk/>
            <pc:sldMk cId="709436754" sldId="332"/>
            <ac:cxnSpMk id="91" creationId="{116EDF52-489D-0446-2138-AB6136D9B91C}"/>
          </ac:cxnSpMkLst>
        </pc:cxnChg>
        <pc:cxnChg chg="del mod">
          <ac:chgData name="Weifeng Xu" userId="e7aed605-a3dd-4d5a-a692-a87037af107b" providerId="ADAL" clId="{A7C028FB-2E33-4647-BFAB-C38C9E401FC6}" dt="2023-08-28T15:26:43.105" v="2293" actId="478"/>
          <ac:cxnSpMkLst>
            <pc:docMk/>
            <pc:sldMk cId="709436754" sldId="332"/>
            <ac:cxnSpMk id="96" creationId="{62DF01A9-9A3D-F5FE-763E-D863F52366FD}"/>
          </ac:cxnSpMkLst>
        </pc:cxnChg>
        <pc:cxnChg chg="del mod">
          <ac:chgData name="Weifeng Xu" userId="e7aed605-a3dd-4d5a-a692-a87037af107b" providerId="ADAL" clId="{A7C028FB-2E33-4647-BFAB-C38C9E401FC6}" dt="2023-08-28T15:26:43.624" v="2294" actId="478"/>
          <ac:cxnSpMkLst>
            <pc:docMk/>
            <pc:sldMk cId="709436754" sldId="332"/>
            <ac:cxnSpMk id="101" creationId="{167872D3-80A5-B36B-06FE-0D6303A3AADB}"/>
          </ac:cxnSpMkLst>
        </pc:cxnChg>
      </pc:sldChg>
      <pc:sldChg chg="modSp mod ord">
        <pc:chgData name="Weifeng Xu" userId="e7aed605-a3dd-4d5a-a692-a87037af107b" providerId="ADAL" clId="{A7C028FB-2E33-4647-BFAB-C38C9E401FC6}" dt="2023-08-28T20:11:28.691" v="3053" actId="14100"/>
        <pc:sldMkLst>
          <pc:docMk/>
          <pc:sldMk cId="2558012264" sldId="333"/>
        </pc:sldMkLst>
        <pc:spChg chg="mod">
          <ac:chgData name="Weifeng Xu" userId="e7aed605-a3dd-4d5a-a692-a87037af107b" providerId="ADAL" clId="{A7C028FB-2E33-4647-BFAB-C38C9E401FC6}" dt="2023-08-28T20:11:03.898" v="3047" actId="20577"/>
          <ac:spMkLst>
            <pc:docMk/>
            <pc:sldMk cId="2558012264" sldId="333"/>
            <ac:spMk id="5" creationId="{3ABA281C-3EBD-DC87-89DD-26B153F872E6}"/>
          </ac:spMkLst>
        </pc:spChg>
        <pc:graphicFrameChg chg="modGraphic">
          <ac:chgData name="Weifeng Xu" userId="e7aed605-a3dd-4d5a-a692-a87037af107b" providerId="ADAL" clId="{A7C028FB-2E33-4647-BFAB-C38C9E401FC6}" dt="2023-08-28T20:11:28.691" v="3053" actId="14100"/>
          <ac:graphicFrameMkLst>
            <pc:docMk/>
            <pc:sldMk cId="2558012264" sldId="333"/>
            <ac:graphicFrameMk id="4" creationId="{9EEBE8AB-D797-E198-E127-6C009E7D77DC}"/>
          </ac:graphicFrameMkLst>
        </pc:graphicFrameChg>
      </pc:sldChg>
      <pc:sldChg chg="modSp mod ord">
        <pc:chgData name="Weifeng Xu" userId="e7aed605-a3dd-4d5a-a692-a87037af107b" providerId="ADAL" clId="{A7C028FB-2E33-4647-BFAB-C38C9E401FC6}" dt="2023-08-28T20:11:07.992" v="3048" actId="20577"/>
        <pc:sldMkLst>
          <pc:docMk/>
          <pc:sldMk cId="3219370730" sldId="334"/>
        </pc:sldMkLst>
        <pc:spChg chg="mod">
          <ac:chgData name="Weifeng Xu" userId="e7aed605-a3dd-4d5a-a692-a87037af107b" providerId="ADAL" clId="{A7C028FB-2E33-4647-BFAB-C38C9E401FC6}" dt="2023-08-28T20:11:07.992" v="3048" actId="20577"/>
          <ac:spMkLst>
            <pc:docMk/>
            <pc:sldMk cId="3219370730" sldId="334"/>
            <ac:spMk id="2" creationId="{2FBCA2E3-74ED-CF92-3DF2-EF251A1A2578}"/>
          </ac:spMkLst>
        </pc:spChg>
      </pc:sldChg>
      <pc:sldChg chg="addSp delSp modSp new mod modClrScheme chgLayout">
        <pc:chgData name="Weifeng Xu" userId="e7aed605-a3dd-4d5a-a692-a87037af107b" providerId="ADAL" clId="{A7C028FB-2E33-4647-BFAB-C38C9E401FC6}" dt="2023-08-28T18:31:54.503" v="2631" actId="20577"/>
        <pc:sldMkLst>
          <pc:docMk/>
          <pc:sldMk cId="391548351" sldId="335"/>
        </pc:sldMkLst>
        <pc:spChg chg="del mod ord">
          <ac:chgData name="Weifeng Xu" userId="e7aed605-a3dd-4d5a-a692-a87037af107b" providerId="ADAL" clId="{A7C028FB-2E33-4647-BFAB-C38C9E401FC6}" dt="2023-08-22T14:00:16.691" v="1" actId="700"/>
          <ac:spMkLst>
            <pc:docMk/>
            <pc:sldMk cId="391548351" sldId="335"/>
            <ac:spMk id="2" creationId="{15BDD9AB-23F6-CEE8-609E-AC022B799692}"/>
          </ac:spMkLst>
        </pc:spChg>
        <pc:spChg chg="del mod ord">
          <ac:chgData name="Weifeng Xu" userId="e7aed605-a3dd-4d5a-a692-a87037af107b" providerId="ADAL" clId="{A7C028FB-2E33-4647-BFAB-C38C9E401FC6}" dt="2023-08-22T14:00:16.691" v="1" actId="700"/>
          <ac:spMkLst>
            <pc:docMk/>
            <pc:sldMk cId="391548351" sldId="335"/>
            <ac:spMk id="3" creationId="{341D60AC-1A61-D5B0-9D06-DDF23D198A93}"/>
          </ac:spMkLst>
        </pc:spChg>
        <pc:spChg chg="add mod ord">
          <ac:chgData name="Weifeng Xu" userId="e7aed605-a3dd-4d5a-a692-a87037af107b" providerId="ADAL" clId="{A7C028FB-2E33-4647-BFAB-C38C9E401FC6}" dt="2023-08-23T01:09:44.573" v="722" actId="20577"/>
          <ac:spMkLst>
            <pc:docMk/>
            <pc:sldMk cId="391548351" sldId="335"/>
            <ac:spMk id="4" creationId="{3D776452-FB77-6664-3391-5FDFADB85F90}"/>
          </ac:spMkLst>
        </pc:spChg>
        <pc:spChg chg="add mod ord">
          <ac:chgData name="Weifeng Xu" userId="e7aed605-a3dd-4d5a-a692-a87037af107b" providerId="ADAL" clId="{A7C028FB-2E33-4647-BFAB-C38C9E401FC6}" dt="2023-08-28T18:31:54.503" v="2631" actId="20577"/>
          <ac:spMkLst>
            <pc:docMk/>
            <pc:sldMk cId="391548351" sldId="335"/>
            <ac:spMk id="5" creationId="{D03DD402-3601-0E96-8E65-BF3C703514D0}"/>
          </ac:spMkLst>
        </pc:spChg>
      </pc:sldChg>
      <pc:sldChg chg="addSp delSp modSp new mod modClrScheme chgLayout">
        <pc:chgData name="Weifeng Xu" userId="e7aed605-a3dd-4d5a-a692-a87037af107b" providerId="ADAL" clId="{A7C028FB-2E33-4647-BFAB-C38C9E401FC6}" dt="2023-08-22T14:03:42.738" v="54" actId="1076"/>
        <pc:sldMkLst>
          <pc:docMk/>
          <pc:sldMk cId="581521901" sldId="336"/>
        </pc:sldMkLst>
        <pc:spChg chg="del mod ord">
          <ac:chgData name="Weifeng Xu" userId="e7aed605-a3dd-4d5a-a692-a87037af107b" providerId="ADAL" clId="{A7C028FB-2E33-4647-BFAB-C38C9E401FC6}" dt="2023-08-22T14:02:33.774" v="26" actId="700"/>
          <ac:spMkLst>
            <pc:docMk/>
            <pc:sldMk cId="581521901" sldId="336"/>
            <ac:spMk id="2" creationId="{115A25DA-F7EE-8DCC-D887-A7EA8E1503F9}"/>
          </ac:spMkLst>
        </pc:spChg>
        <pc:spChg chg="del mod ord">
          <ac:chgData name="Weifeng Xu" userId="e7aed605-a3dd-4d5a-a692-a87037af107b" providerId="ADAL" clId="{A7C028FB-2E33-4647-BFAB-C38C9E401FC6}" dt="2023-08-22T14:02:33.774" v="26" actId="700"/>
          <ac:spMkLst>
            <pc:docMk/>
            <pc:sldMk cId="581521901" sldId="336"/>
            <ac:spMk id="3" creationId="{B4491B87-73FE-1CC7-CC4C-9767189B2D9F}"/>
          </ac:spMkLst>
        </pc:spChg>
        <pc:spChg chg="add mod ord">
          <ac:chgData name="Weifeng Xu" userId="e7aed605-a3dd-4d5a-a692-a87037af107b" providerId="ADAL" clId="{A7C028FB-2E33-4647-BFAB-C38C9E401FC6}" dt="2023-08-22T14:03:01.349" v="51" actId="20577"/>
          <ac:spMkLst>
            <pc:docMk/>
            <pc:sldMk cId="581521901" sldId="336"/>
            <ac:spMk id="4" creationId="{F9C2CD21-2D23-5044-D7E7-379F02013159}"/>
          </ac:spMkLst>
        </pc:spChg>
        <pc:spChg chg="add mod ord">
          <ac:chgData name="Weifeng Xu" userId="e7aed605-a3dd-4d5a-a692-a87037af107b" providerId="ADAL" clId="{A7C028FB-2E33-4647-BFAB-C38C9E401FC6}" dt="2023-08-22T14:02:33.774" v="26" actId="700"/>
          <ac:spMkLst>
            <pc:docMk/>
            <pc:sldMk cId="581521901" sldId="336"/>
            <ac:spMk id="5" creationId="{C022A1A0-9E75-0100-71E5-BBA6922B32B4}"/>
          </ac:spMkLst>
        </pc:spChg>
        <pc:picChg chg="add mod">
          <ac:chgData name="Weifeng Xu" userId="e7aed605-a3dd-4d5a-a692-a87037af107b" providerId="ADAL" clId="{A7C028FB-2E33-4647-BFAB-C38C9E401FC6}" dt="2023-08-22T14:03:42.738" v="54" actId="1076"/>
          <ac:picMkLst>
            <pc:docMk/>
            <pc:sldMk cId="581521901" sldId="336"/>
            <ac:picMk id="1026" creationId="{7B1E4F66-8BC2-D00A-11C6-BBD261B766BF}"/>
          </ac:picMkLst>
        </pc:picChg>
      </pc:sldChg>
      <pc:sldChg chg="addSp delSp modSp new mod modClrScheme chgLayout">
        <pc:chgData name="Weifeng Xu" userId="e7aed605-a3dd-4d5a-a692-a87037af107b" providerId="ADAL" clId="{A7C028FB-2E33-4647-BFAB-C38C9E401FC6}" dt="2023-08-23T14:36:59.488" v="1312" actId="20577"/>
        <pc:sldMkLst>
          <pc:docMk/>
          <pc:sldMk cId="3293411359" sldId="337"/>
        </pc:sldMkLst>
        <pc:spChg chg="del mod ord">
          <ac:chgData name="Weifeng Xu" userId="e7aed605-a3dd-4d5a-a692-a87037af107b" providerId="ADAL" clId="{A7C028FB-2E33-4647-BFAB-C38C9E401FC6}" dt="2023-08-22T14:04:35.339" v="56" actId="700"/>
          <ac:spMkLst>
            <pc:docMk/>
            <pc:sldMk cId="3293411359" sldId="337"/>
            <ac:spMk id="2" creationId="{65599521-D46B-CC3B-5DFE-BC519DEDD1F6}"/>
          </ac:spMkLst>
        </pc:spChg>
        <pc:spChg chg="del mod ord">
          <ac:chgData name="Weifeng Xu" userId="e7aed605-a3dd-4d5a-a692-a87037af107b" providerId="ADAL" clId="{A7C028FB-2E33-4647-BFAB-C38C9E401FC6}" dt="2023-08-22T14:04:35.339" v="56" actId="700"/>
          <ac:spMkLst>
            <pc:docMk/>
            <pc:sldMk cId="3293411359" sldId="337"/>
            <ac:spMk id="3" creationId="{3D9199E1-2C78-3DC2-C19C-BB2DFF597025}"/>
          </ac:spMkLst>
        </pc:spChg>
        <pc:spChg chg="add mod ord">
          <ac:chgData name="Weifeng Xu" userId="e7aed605-a3dd-4d5a-a692-a87037af107b" providerId="ADAL" clId="{A7C028FB-2E33-4647-BFAB-C38C9E401FC6}" dt="2023-08-22T14:09:10.009" v="87" actId="20577"/>
          <ac:spMkLst>
            <pc:docMk/>
            <pc:sldMk cId="3293411359" sldId="337"/>
            <ac:spMk id="4" creationId="{0FE89893-198A-160D-4BB9-E2A11C78CA84}"/>
          </ac:spMkLst>
        </pc:spChg>
        <pc:spChg chg="add mod ord">
          <ac:chgData name="Weifeng Xu" userId="e7aed605-a3dd-4d5a-a692-a87037af107b" providerId="ADAL" clId="{A7C028FB-2E33-4647-BFAB-C38C9E401FC6}" dt="2023-08-23T14:36:59.488" v="1312" actId="20577"/>
          <ac:spMkLst>
            <pc:docMk/>
            <pc:sldMk cId="3293411359" sldId="337"/>
            <ac:spMk id="5" creationId="{7485CEB8-CA2A-8CFD-816F-F0C369EB31E8}"/>
          </ac:spMkLst>
        </pc:spChg>
        <pc:spChg chg="add mod">
          <ac:chgData name="Weifeng Xu" userId="e7aed605-a3dd-4d5a-a692-a87037af107b" providerId="ADAL" clId="{A7C028FB-2E33-4647-BFAB-C38C9E401FC6}" dt="2023-08-22T14:23:13.476" v="425" actId="1076"/>
          <ac:spMkLst>
            <pc:docMk/>
            <pc:sldMk cId="3293411359" sldId="337"/>
            <ac:spMk id="7" creationId="{3571F1AA-7485-4DA3-5B9F-A2677F9E2EB8}"/>
          </ac:spMkLst>
        </pc:spChg>
        <pc:picChg chg="add mod">
          <ac:chgData name="Weifeng Xu" userId="e7aed605-a3dd-4d5a-a692-a87037af107b" providerId="ADAL" clId="{A7C028FB-2E33-4647-BFAB-C38C9E401FC6}" dt="2023-08-22T14:23:10.106" v="424" actId="1076"/>
          <ac:picMkLst>
            <pc:docMk/>
            <pc:sldMk cId="3293411359" sldId="337"/>
            <ac:picMk id="6" creationId="{E4D0C168-6131-EDE0-121C-42CA35A8F05F}"/>
          </ac:picMkLst>
        </pc:picChg>
      </pc:sldChg>
      <pc:sldChg chg="modSp new mod modNotesTx">
        <pc:chgData name="Weifeng Xu" userId="e7aed605-a3dd-4d5a-a692-a87037af107b" providerId="ADAL" clId="{A7C028FB-2E33-4647-BFAB-C38C9E401FC6}" dt="2023-08-22T14:14:20.145" v="187" actId="20577"/>
        <pc:sldMkLst>
          <pc:docMk/>
          <pc:sldMk cId="772128801" sldId="338"/>
        </pc:sldMkLst>
        <pc:spChg chg="mod">
          <ac:chgData name="Weifeng Xu" userId="e7aed605-a3dd-4d5a-a692-a87037af107b" providerId="ADAL" clId="{A7C028FB-2E33-4647-BFAB-C38C9E401FC6}" dt="2023-08-22T14:11:08.135" v="163" actId="20577"/>
          <ac:spMkLst>
            <pc:docMk/>
            <pc:sldMk cId="772128801" sldId="338"/>
            <ac:spMk id="2" creationId="{5E9D1953-8906-A84A-547A-19E3EF0E80F4}"/>
          </ac:spMkLst>
        </pc:spChg>
        <pc:spChg chg="mod">
          <ac:chgData name="Weifeng Xu" userId="e7aed605-a3dd-4d5a-a692-a87037af107b" providerId="ADAL" clId="{A7C028FB-2E33-4647-BFAB-C38C9E401FC6}" dt="2023-08-22T14:14:20.145" v="187" actId="20577"/>
          <ac:spMkLst>
            <pc:docMk/>
            <pc:sldMk cId="772128801" sldId="338"/>
            <ac:spMk id="3" creationId="{0F312AA4-AD92-4540-8176-AB2C1141D385}"/>
          </ac:spMkLst>
        </pc:spChg>
      </pc:sldChg>
      <pc:sldChg chg="add del ord">
        <pc:chgData name="Weifeng Xu" userId="e7aed605-a3dd-4d5a-a692-a87037af107b" providerId="ADAL" clId="{A7C028FB-2E33-4647-BFAB-C38C9E401FC6}" dt="2023-08-22T14:28:23.695" v="426" actId="47"/>
        <pc:sldMkLst>
          <pc:docMk/>
          <pc:sldMk cId="920458000" sldId="339"/>
        </pc:sldMkLst>
      </pc:sldChg>
      <pc:sldChg chg="addSp delSp modSp new mod modClrScheme chgLayout">
        <pc:chgData name="Weifeng Xu" userId="e7aed605-a3dd-4d5a-a692-a87037af107b" providerId="ADAL" clId="{A7C028FB-2E33-4647-BFAB-C38C9E401FC6}" dt="2023-08-22T19:43:11.035" v="530" actId="1076"/>
        <pc:sldMkLst>
          <pc:docMk/>
          <pc:sldMk cId="3937785244" sldId="339"/>
        </pc:sldMkLst>
        <pc:spChg chg="del mod ord">
          <ac:chgData name="Weifeng Xu" userId="e7aed605-a3dd-4d5a-a692-a87037af107b" providerId="ADAL" clId="{A7C028FB-2E33-4647-BFAB-C38C9E401FC6}" dt="2023-08-22T14:29:40.295" v="428" actId="700"/>
          <ac:spMkLst>
            <pc:docMk/>
            <pc:sldMk cId="3937785244" sldId="339"/>
            <ac:spMk id="2" creationId="{E151881E-69EC-95D1-FF1C-084B77C2F13B}"/>
          </ac:spMkLst>
        </pc:spChg>
        <pc:spChg chg="del">
          <ac:chgData name="Weifeng Xu" userId="e7aed605-a3dd-4d5a-a692-a87037af107b" providerId="ADAL" clId="{A7C028FB-2E33-4647-BFAB-C38C9E401FC6}" dt="2023-08-22T14:29:40.295" v="428" actId="700"/>
          <ac:spMkLst>
            <pc:docMk/>
            <pc:sldMk cId="3937785244" sldId="339"/>
            <ac:spMk id="3" creationId="{0EB58157-D975-669E-7041-7BD862B6BFD8}"/>
          </ac:spMkLst>
        </pc:spChg>
        <pc:spChg chg="add mod ord">
          <ac:chgData name="Weifeng Xu" userId="e7aed605-a3dd-4d5a-a692-a87037af107b" providerId="ADAL" clId="{A7C028FB-2E33-4647-BFAB-C38C9E401FC6}" dt="2023-08-22T14:30:25.687" v="454" actId="20577"/>
          <ac:spMkLst>
            <pc:docMk/>
            <pc:sldMk cId="3937785244" sldId="339"/>
            <ac:spMk id="4" creationId="{8BA3CC65-C12C-F0D1-E999-DD7A1F2D30C4}"/>
          </ac:spMkLst>
        </pc:spChg>
        <pc:spChg chg="add mod">
          <ac:chgData name="Weifeng Xu" userId="e7aed605-a3dd-4d5a-a692-a87037af107b" providerId="ADAL" clId="{A7C028FB-2E33-4647-BFAB-C38C9E401FC6}" dt="2023-08-22T18:29:28.905" v="499" actId="1035"/>
          <ac:spMkLst>
            <pc:docMk/>
            <pc:sldMk cId="3937785244" sldId="339"/>
            <ac:spMk id="6" creationId="{5DC43072-DB98-3B67-C52A-B4F2116369E6}"/>
          </ac:spMkLst>
        </pc:spChg>
        <pc:spChg chg="add mod">
          <ac:chgData name="Weifeng Xu" userId="e7aed605-a3dd-4d5a-a692-a87037af107b" providerId="ADAL" clId="{A7C028FB-2E33-4647-BFAB-C38C9E401FC6}" dt="2023-08-22T18:28:51.975" v="490" actId="207"/>
          <ac:spMkLst>
            <pc:docMk/>
            <pc:sldMk cId="3937785244" sldId="339"/>
            <ac:spMk id="7" creationId="{B26DA157-6494-8B79-9332-2BE1C52922BF}"/>
          </ac:spMkLst>
        </pc:spChg>
        <pc:spChg chg="add mod">
          <ac:chgData name="Weifeng Xu" userId="e7aed605-a3dd-4d5a-a692-a87037af107b" providerId="ADAL" clId="{A7C028FB-2E33-4647-BFAB-C38C9E401FC6}" dt="2023-08-22T18:29:37.651" v="500" actId="14100"/>
          <ac:spMkLst>
            <pc:docMk/>
            <pc:sldMk cId="3937785244" sldId="339"/>
            <ac:spMk id="10" creationId="{57C8F247-236D-FB35-854C-4C30611ED2DB}"/>
          </ac:spMkLst>
        </pc:spChg>
        <pc:spChg chg="add mod">
          <ac:chgData name="Weifeng Xu" userId="e7aed605-a3dd-4d5a-a692-a87037af107b" providerId="ADAL" clId="{A7C028FB-2E33-4647-BFAB-C38C9E401FC6}" dt="2023-08-22T19:43:11.035" v="530" actId="1076"/>
          <ac:spMkLst>
            <pc:docMk/>
            <pc:sldMk cId="3937785244" sldId="339"/>
            <ac:spMk id="11" creationId="{958B9FF4-8D84-565B-1304-C6E9BF6861BC}"/>
          </ac:spMkLst>
        </pc:spChg>
        <pc:picChg chg="add mod modCrop">
          <ac:chgData name="Weifeng Xu" userId="e7aed605-a3dd-4d5a-a692-a87037af107b" providerId="ADAL" clId="{A7C028FB-2E33-4647-BFAB-C38C9E401FC6}" dt="2023-08-22T18:27:26.294" v="461" actId="732"/>
          <ac:picMkLst>
            <pc:docMk/>
            <pc:sldMk cId="3937785244" sldId="339"/>
            <ac:picMk id="5" creationId="{8FBD3D1C-27AB-01F7-E310-BE8EB131AE3B}"/>
          </ac:picMkLst>
        </pc:picChg>
        <pc:cxnChg chg="add mod">
          <ac:chgData name="Weifeng Xu" userId="e7aed605-a3dd-4d5a-a692-a87037af107b" providerId="ADAL" clId="{A7C028FB-2E33-4647-BFAB-C38C9E401FC6}" dt="2023-08-22T18:29:01.924" v="492" actId="13822"/>
          <ac:cxnSpMkLst>
            <pc:docMk/>
            <pc:sldMk cId="3937785244" sldId="339"/>
            <ac:cxnSpMk id="9" creationId="{A56BA53F-99D3-1509-49E9-EB379D68C7A5}"/>
          </ac:cxnSpMkLst>
        </pc:cxnChg>
        <pc:cxnChg chg="add mod">
          <ac:chgData name="Weifeng Xu" userId="e7aed605-a3dd-4d5a-a692-a87037af107b" providerId="ADAL" clId="{A7C028FB-2E33-4647-BFAB-C38C9E401FC6}" dt="2023-08-22T19:43:11.035" v="530" actId="1076"/>
          <ac:cxnSpMkLst>
            <pc:docMk/>
            <pc:sldMk cId="3937785244" sldId="339"/>
            <ac:cxnSpMk id="12" creationId="{215FEC75-4E68-F03C-DEAB-C46A2915CFAD}"/>
          </ac:cxnSpMkLst>
        </pc:cxnChg>
      </pc:sldChg>
      <pc:sldChg chg="addSp delSp modSp new mod modClrScheme chgLayout">
        <pc:chgData name="Weifeng Xu" userId="e7aed605-a3dd-4d5a-a692-a87037af107b" providerId="ADAL" clId="{A7C028FB-2E33-4647-BFAB-C38C9E401FC6}" dt="2023-08-23T14:34:25.075" v="1290" actId="20577"/>
        <pc:sldMkLst>
          <pc:docMk/>
          <pc:sldMk cId="1844060486" sldId="340"/>
        </pc:sldMkLst>
        <pc:spChg chg="del">
          <ac:chgData name="Weifeng Xu" userId="e7aed605-a3dd-4d5a-a692-a87037af107b" providerId="ADAL" clId="{A7C028FB-2E33-4647-BFAB-C38C9E401FC6}" dt="2023-08-22T19:46:45.063" v="532" actId="700"/>
          <ac:spMkLst>
            <pc:docMk/>
            <pc:sldMk cId="1844060486" sldId="340"/>
            <ac:spMk id="2" creationId="{8AEC43F0-4F05-8F4B-FA89-ED20F2479145}"/>
          </ac:spMkLst>
        </pc:spChg>
        <pc:spChg chg="add mod">
          <ac:chgData name="Weifeng Xu" userId="e7aed605-a3dd-4d5a-a692-a87037af107b" providerId="ADAL" clId="{A7C028FB-2E33-4647-BFAB-C38C9E401FC6}" dt="2023-08-23T00:38:01.643" v="539" actId="1076"/>
          <ac:spMkLst>
            <pc:docMk/>
            <pc:sldMk cId="1844060486" sldId="340"/>
            <ac:spMk id="3" creationId="{5E9F8EE3-4A71-F459-893A-DE1A181F6A90}"/>
          </ac:spMkLst>
        </pc:spChg>
        <pc:spChg chg="add mod">
          <ac:chgData name="Weifeng Xu" userId="e7aed605-a3dd-4d5a-a692-a87037af107b" providerId="ADAL" clId="{A7C028FB-2E33-4647-BFAB-C38C9E401FC6}" dt="2023-08-23T00:38:01.643" v="539" actId="1076"/>
          <ac:spMkLst>
            <pc:docMk/>
            <pc:sldMk cId="1844060486" sldId="340"/>
            <ac:spMk id="4" creationId="{6F343917-31F3-386B-94D6-9D7A56A1A902}"/>
          </ac:spMkLst>
        </pc:spChg>
        <pc:spChg chg="add mod">
          <ac:chgData name="Weifeng Xu" userId="e7aed605-a3dd-4d5a-a692-a87037af107b" providerId="ADAL" clId="{A7C028FB-2E33-4647-BFAB-C38C9E401FC6}" dt="2023-08-23T00:38:01.643" v="539" actId="1076"/>
          <ac:spMkLst>
            <pc:docMk/>
            <pc:sldMk cId="1844060486" sldId="340"/>
            <ac:spMk id="5" creationId="{0151123C-B4A1-44D6-95AE-55D5EC78C80B}"/>
          </ac:spMkLst>
        </pc:spChg>
        <pc:spChg chg="add mod">
          <ac:chgData name="Weifeng Xu" userId="e7aed605-a3dd-4d5a-a692-a87037af107b" providerId="ADAL" clId="{A7C028FB-2E33-4647-BFAB-C38C9E401FC6}" dt="2023-08-23T00:38:01.643" v="539" actId="1076"/>
          <ac:spMkLst>
            <pc:docMk/>
            <pc:sldMk cId="1844060486" sldId="340"/>
            <ac:spMk id="6" creationId="{B4FCC67C-43D4-28A8-D400-F8D4D269A61A}"/>
          </ac:spMkLst>
        </pc:spChg>
        <pc:spChg chg="add mod">
          <ac:chgData name="Weifeng Xu" userId="e7aed605-a3dd-4d5a-a692-a87037af107b" providerId="ADAL" clId="{A7C028FB-2E33-4647-BFAB-C38C9E401FC6}" dt="2023-08-23T00:38:01.643" v="539" actId="1076"/>
          <ac:spMkLst>
            <pc:docMk/>
            <pc:sldMk cId="1844060486" sldId="340"/>
            <ac:spMk id="7" creationId="{E30219DB-D8B4-E28D-B9EE-CACA97375B8C}"/>
          </ac:spMkLst>
        </pc:spChg>
        <pc:spChg chg="add mod">
          <ac:chgData name="Weifeng Xu" userId="e7aed605-a3dd-4d5a-a692-a87037af107b" providerId="ADAL" clId="{A7C028FB-2E33-4647-BFAB-C38C9E401FC6}" dt="2023-08-23T00:39:06.491" v="554" actId="1076"/>
          <ac:spMkLst>
            <pc:docMk/>
            <pc:sldMk cId="1844060486" sldId="340"/>
            <ac:spMk id="16" creationId="{9065A5E0-FF90-DD77-158E-C9AF40563A70}"/>
          </ac:spMkLst>
        </pc:spChg>
        <pc:spChg chg="add mod">
          <ac:chgData name="Weifeng Xu" userId="e7aed605-a3dd-4d5a-a692-a87037af107b" providerId="ADAL" clId="{A7C028FB-2E33-4647-BFAB-C38C9E401FC6}" dt="2023-08-23T01:12:44.572" v="802" actId="20577"/>
          <ac:spMkLst>
            <pc:docMk/>
            <pc:sldMk cId="1844060486" sldId="340"/>
            <ac:spMk id="17" creationId="{12972543-76A5-30E4-A604-F18624735E35}"/>
          </ac:spMkLst>
        </pc:spChg>
        <pc:spChg chg="add mod ord">
          <ac:chgData name="Weifeng Xu" userId="e7aed605-a3dd-4d5a-a692-a87037af107b" providerId="ADAL" clId="{A7C028FB-2E33-4647-BFAB-C38C9E401FC6}" dt="2023-08-23T01:12:20.082" v="801" actId="20577"/>
          <ac:spMkLst>
            <pc:docMk/>
            <pc:sldMk cId="1844060486" sldId="340"/>
            <ac:spMk id="18" creationId="{5EAFDCD4-9794-04B0-5757-AC65618999E8}"/>
          </ac:spMkLst>
        </pc:spChg>
        <pc:spChg chg="add mod">
          <ac:chgData name="Weifeng Xu" userId="e7aed605-a3dd-4d5a-a692-a87037af107b" providerId="ADAL" clId="{A7C028FB-2E33-4647-BFAB-C38C9E401FC6}" dt="2023-08-23T00:41:25.168" v="571" actId="1076"/>
          <ac:spMkLst>
            <pc:docMk/>
            <pc:sldMk cId="1844060486" sldId="340"/>
            <ac:spMk id="20" creationId="{AEF55B2C-9D42-7FF6-A10C-398277F71E45}"/>
          </ac:spMkLst>
        </pc:spChg>
        <pc:spChg chg="add mod">
          <ac:chgData name="Weifeng Xu" userId="e7aed605-a3dd-4d5a-a692-a87037af107b" providerId="ADAL" clId="{A7C028FB-2E33-4647-BFAB-C38C9E401FC6}" dt="2023-08-23T00:41:52.335" v="586" actId="1076"/>
          <ac:spMkLst>
            <pc:docMk/>
            <pc:sldMk cId="1844060486" sldId="340"/>
            <ac:spMk id="21" creationId="{6C0D98FD-7B03-3090-CAC8-C621E9BE0DC4}"/>
          </ac:spMkLst>
        </pc:spChg>
        <pc:spChg chg="add mod">
          <ac:chgData name="Weifeng Xu" userId="e7aed605-a3dd-4d5a-a692-a87037af107b" providerId="ADAL" clId="{A7C028FB-2E33-4647-BFAB-C38C9E401FC6}" dt="2023-08-23T14:34:25.075" v="1290" actId="20577"/>
          <ac:spMkLst>
            <pc:docMk/>
            <pc:sldMk cId="1844060486" sldId="340"/>
            <ac:spMk id="23" creationId="{E0B47D2B-A3F9-6ED4-00E6-923315A0F308}"/>
          </ac:spMkLst>
        </pc:spChg>
        <pc:picChg chg="add mod modCrop">
          <ac:chgData name="Weifeng Xu" userId="e7aed605-a3dd-4d5a-a692-a87037af107b" providerId="ADAL" clId="{A7C028FB-2E33-4647-BFAB-C38C9E401FC6}" dt="2023-08-23T00:38:44" v="549" actId="732"/>
          <ac:picMkLst>
            <pc:docMk/>
            <pc:sldMk cId="1844060486" sldId="340"/>
            <ac:picMk id="9" creationId="{CD5445D1-270F-74EC-2A9D-B0D36C9C5E73}"/>
          </ac:picMkLst>
        </pc:picChg>
        <pc:cxnChg chg="add mod">
          <ac:chgData name="Weifeng Xu" userId="e7aed605-a3dd-4d5a-a692-a87037af107b" providerId="ADAL" clId="{A7C028FB-2E33-4647-BFAB-C38C9E401FC6}" dt="2023-08-23T00:38:15.764" v="542" actId="13822"/>
          <ac:cxnSpMkLst>
            <pc:docMk/>
            <pc:sldMk cId="1844060486" sldId="340"/>
            <ac:cxnSpMk id="11" creationId="{EA794C64-EAFD-9D32-9BAE-92950A709DBE}"/>
          </ac:cxnSpMkLst>
        </pc:cxnChg>
        <pc:cxnChg chg="add mod">
          <ac:chgData name="Weifeng Xu" userId="e7aed605-a3dd-4d5a-a692-a87037af107b" providerId="ADAL" clId="{A7C028FB-2E33-4647-BFAB-C38C9E401FC6}" dt="2023-08-23T00:38:24.976" v="545" actId="14100"/>
          <ac:cxnSpMkLst>
            <pc:docMk/>
            <pc:sldMk cId="1844060486" sldId="340"/>
            <ac:cxnSpMk id="12" creationId="{37B71C3D-0BAF-765B-6DF9-4B10A3161723}"/>
          </ac:cxnSpMkLst>
        </pc:cxnChg>
        <pc:cxnChg chg="add mod">
          <ac:chgData name="Weifeng Xu" userId="e7aed605-a3dd-4d5a-a692-a87037af107b" providerId="ADAL" clId="{A7C028FB-2E33-4647-BFAB-C38C9E401FC6}" dt="2023-08-23T00:38:35.443" v="548" actId="14100"/>
          <ac:cxnSpMkLst>
            <pc:docMk/>
            <pc:sldMk cId="1844060486" sldId="340"/>
            <ac:cxnSpMk id="14" creationId="{2F08FE22-9D87-0D34-9962-F8099A8E6CE4}"/>
          </ac:cxnSpMkLst>
        </pc:cxnChg>
      </pc:sldChg>
      <pc:sldChg chg="addSp delSp modSp new mod modClrScheme chgLayout">
        <pc:chgData name="Weifeng Xu" userId="e7aed605-a3dd-4d5a-a692-a87037af107b" providerId="ADAL" clId="{A7C028FB-2E33-4647-BFAB-C38C9E401FC6}" dt="2023-08-28T20:09:10.339" v="3042" actId="1076"/>
        <pc:sldMkLst>
          <pc:docMk/>
          <pc:sldMk cId="1110712637" sldId="341"/>
        </pc:sldMkLst>
        <pc:spChg chg="del">
          <ac:chgData name="Weifeng Xu" userId="e7aed605-a3dd-4d5a-a692-a87037af107b" providerId="ADAL" clId="{A7C028FB-2E33-4647-BFAB-C38C9E401FC6}" dt="2023-08-28T19:42:01.905" v="2926" actId="700"/>
          <ac:spMkLst>
            <pc:docMk/>
            <pc:sldMk cId="1110712637" sldId="341"/>
            <ac:spMk id="2" creationId="{3C44605D-6A6A-7977-78BC-C5A9DC4CD98B}"/>
          </ac:spMkLst>
        </pc:spChg>
        <pc:spChg chg="del">
          <ac:chgData name="Weifeng Xu" userId="e7aed605-a3dd-4d5a-a692-a87037af107b" providerId="ADAL" clId="{A7C028FB-2E33-4647-BFAB-C38C9E401FC6}" dt="2023-08-28T19:42:01.905" v="2926" actId="700"/>
          <ac:spMkLst>
            <pc:docMk/>
            <pc:sldMk cId="1110712637" sldId="341"/>
            <ac:spMk id="3" creationId="{106FDF1D-414F-B1FC-65E8-36C6BC957A18}"/>
          </ac:spMkLst>
        </pc:spChg>
        <pc:spChg chg="add mod">
          <ac:chgData name="Weifeng Xu" userId="e7aed605-a3dd-4d5a-a692-a87037af107b" providerId="ADAL" clId="{A7C028FB-2E33-4647-BFAB-C38C9E401FC6}" dt="2023-08-28T20:02:06.706" v="3040" actId="20577"/>
          <ac:spMkLst>
            <pc:docMk/>
            <pc:sldMk cId="1110712637" sldId="341"/>
            <ac:spMk id="4" creationId="{47F62CF9-010E-79A9-0C06-6229D8C08734}"/>
          </ac:spMkLst>
        </pc:spChg>
        <pc:picChg chg="add mod">
          <ac:chgData name="Weifeng Xu" userId="e7aed605-a3dd-4d5a-a692-a87037af107b" providerId="ADAL" clId="{A7C028FB-2E33-4647-BFAB-C38C9E401FC6}" dt="2023-08-28T20:09:10.339" v="3042" actId="1076"/>
          <ac:picMkLst>
            <pc:docMk/>
            <pc:sldMk cId="1110712637" sldId="341"/>
            <ac:picMk id="6" creationId="{0EDEBB67-FDC2-A471-A292-7D299CDA96E0}"/>
          </ac:picMkLst>
        </pc:picChg>
      </pc:sldChg>
      <pc:sldChg chg="delSp new del mod modClrScheme chgLayout">
        <pc:chgData name="Weifeng Xu" userId="e7aed605-a3dd-4d5a-a692-a87037af107b" providerId="ADAL" clId="{A7C028FB-2E33-4647-BFAB-C38C9E401FC6}" dt="2023-08-28T20:20:42.310" v="3160" actId="47"/>
        <pc:sldMkLst>
          <pc:docMk/>
          <pc:sldMk cId="466864895" sldId="342"/>
        </pc:sldMkLst>
        <pc:spChg chg="del">
          <ac:chgData name="Weifeng Xu" userId="e7aed605-a3dd-4d5a-a692-a87037af107b" providerId="ADAL" clId="{A7C028FB-2E33-4647-BFAB-C38C9E401FC6}" dt="2023-08-26T19:56:39.118" v="1328" actId="700"/>
          <ac:spMkLst>
            <pc:docMk/>
            <pc:sldMk cId="466864895" sldId="342"/>
            <ac:spMk id="2" creationId="{95E0A4C9-18CE-AFD4-70A0-91A7B0AE9BD4}"/>
          </ac:spMkLst>
        </pc:spChg>
        <pc:spChg chg="del">
          <ac:chgData name="Weifeng Xu" userId="e7aed605-a3dd-4d5a-a692-a87037af107b" providerId="ADAL" clId="{A7C028FB-2E33-4647-BFAB-C38C9E401FC6}" dt="2023-08-26T19:56:39.118" v="1328" actId="700"/>
          <ac:spMkLst>
            <pc:docMk/>
            <pc:sldMk cId="466864895" sldId="342"/>
            <ac:spMk id="3" creationId="{703BC135-E0D6-F1AF-A722-967F6549CD55}"/>
          </ac:spMkLst>
        </pc:spChg>
      </pc:sldChg>
      <pc:sldChg chg="new del">
        <pc:chgData name="Weifeng Xu" userId="e7aed605-a3dd-4d5a-a692-a87037af107b" providerId="ADAL" clId="{A7C028FB-2E33-4647-BFAB-C38C9E401FC6}" dt="2023-08-28T20:20:42.884" v="3162" actId="47"/>
        <pc:sldMkLst>
          <pc:docMk/>
          <pc:sldMk cId="1288178485" sldId="343"/>
        </pc:sldMkLst>
      </pc:sldChg>
      <pc:sldChg chg="new del">
        <pc:chgData name="Weifeng Xu" userId="e7aed605-a3dd-4d5a-a692-a87037af107b" providerId="ADAL" clId="{A7C028FB-2E33-4647-BFAB-C38C9E401FC6}" dt="2023-08-28T20:20:42.613" v="3161" actId="47"/>
        <pc:sldMkLst>
          <pc:docMk/>
          <pc:sldMk cId="3410181698" sldId="344"/>
        </pc:sldMkLst>
      </pc:sldChg>
      <pc:sldChg chg="addSp delSp modSp new mod modClrScheme chgLayout modNotesTx">
        <pc:chgData name="Weifeng Xu" userId="e7aed605-a3dd-4d5a-a692-a87037af107b" providerId="ADAL" clId="{A7C028FB-2E33-4647-BFAB-C38C9E401FC6}" dt="2023-08-29T00:24:07.067" v="3299" actId="20577"/>
        <pc:sldMkLst>
          <pc:docMk/>
          <pc:sldMk cId="673086810" sldId="345"/>
        </pc:sldMkLst>
        <pc:spChg chg="del mod ord">
          <ac:chgData name="Weifeng Xu" userId="e7aed605-a3dd-4d5a-a692-a87037af107b" providerId="ADAL" clId="{A7C028FB-2E33-4647-BFAB-C38C9E401FC6}" dt="2023-08-27T20:56:59.143" v="1334" actId="700"/>
          <ac:spMkLst>
            <pc:docMk/>
            <pc:sldMk cId="673086810" sldId="345"/>
            <ac:spMk id="2" creationId="{96183F1B-F908-0DAB-95A6-D28A0EEDB66C}"/>
          </ac:spMkLst>
        </pc:spChg>
        <pc:spChg chg="del">
          <ac:chgData name="Weifeng Xu" userId="e7aed605-a3dd-4d5a-a692-a87037af107b" providerId="ADAL" clId="{A7C028FB-2E33-4647-BFAB-C38C9E401FC6}" dt="2023-08-27T20:56:59.143" v="1334" actId="700"/>
          <ac:spMkLst>
            <pc:docMk/>
            <pc:sldMk cId="673086810" sldId="345"/>
            <ac:spMk id="3" creationId="{E30683EC-5936-F1C0-F02F-8F895AFBA021}"/>
          </ac:spMkLst>
        </pc:spChg>
        <pc:spChg chg="add mod ord">
          <ac:chgData name="Weifeng Xu" userId="e7aed605-a3dd-4d5a-a692-a87037af107b" providerId="ADAL" clId="{A7C028FB-2E33-4647-BFAB-C38C9E401FC6}" dt="2023-08-29T00:24:07.067" v="3299" actId="20577"/>
          <ac:spMkLst>
            <pc:docMk/>
            <pc:sldMk cId="673086810" sldId="345"/>
            <ac:spMk id="4" creationId="{D29BBD8C-A7CD-73D0-35F3-808F2ABDAB0C}"/>
          </ac:spMkLst>
        </pc:spChg>
        <pc:spChg chg="add mod">
          <ac:chgData name="Weifeng Xu" userId="e7aed605-a3dd-4d5a-a692-a87037af107b" providerId="ADAL" clId="{A7C028FB-2E33-4647-BFAB-C38C9E401FC6}" dt="2023-08-27T21:31:03.149" v="1556" actId="14100"/>
          <ac:spMkLst>
            <pc:docMk/>
            <pc:sldMk cId="673086810" sldId="345"/>
            <ac:spMk id="10" creationId="{4CD81DF1-0B96-4F22-4367-0B716F698739}"/>
          </ac:spMkLst>
        </pc:spChg>
        <pc:spChg chg="add mod">
          <ac:chgData name="Weifeng Xu" userId="e7aed605-a3dd-4d5a-a692-a87037af107b" providerId="ADAL" clId="{A7C028FB-2E33-4647-BFAB-C38C9E401FC6}" dt="2023-08-27T21:24:33.318" v="1523" actId="207"/>
          <ac:spMkLst>
            <pc:docMk/>
            <pc:sldMk cId="673086810" sldId="345"/>
            <ac:spMk id="12" creationId="{2B38BA01-4E68-025D-DBE3-D0B86DA42FA2}"/>
          </ac:spMkLst>
        </pc:spChg>
        <pc:picChg chg="add mod">
          <ac:chgData name="Weifeng Xu" userId="e7aed605-a3dd-4d5a-a692-a87037af107b" providerId="ADAL" clId="{A7C028FB-2E33-4647-BFAB-C38C9E401FC6}" dt="2023-08-27T21:12:48.326" v="1447" actId="1076"/>
          <ac:picMkLst>
            <pc:docMk/>
            <pc:sldMk cId="673086810" sldId="345"/>
            <ac:picMk id="5" creationId="{316960ED-38E7-3F59-41D5-12D3D22ADA64}"/>
          </ac:picMkLst>
        </pc:picChg>
        <pc:picChg chg="add mod">
          <ac:chgData name="Weifeng Xu" userId="e7aed605-a3dd-4d5a-a692-a87037af107b" providerId="ADAL" clId="{A7C028FB-2E33-4647-BFAB-C38C9E401FC6}" dt="2023-08-27T21:12:41.925" v="1446" actId="1076"/>
          <ac:picMkLst>
            <pc:docMk/>
            <pc:sldMk cId="673086810" sldId="345"/>
            <ac:picMk id="7" creationId="{54A0FE45-C3B9-860A-88E8-D168A5592425}"/>
          </ac:picMkLst>
        </pc:picChg>
        <pc:cxnChg chg="add mod">
          <ac:chgData name="Weifeng Xu" userId="e7aed605-a3dd-4d5a-a692-a87037af107b" providerId="ADAL" clId="{A7C028FB-2E33-4647-BFAB-C38C9E401FC6}" dt="2023-08-27T21:23:53.568" v="1519" actId="14100"/>
          <ac:cxnSpMkLst>
            <pc:docMk/>
            <pc:sldMk cId="673086810" sldId="345"/>
            <ac:cxnSpMk id="9" creationId="{EAE9E36F-CD65-A606-B71E-1FBECE8372ED}"/>
          </ac:cxnSpMkLst>
        </pc:cxnChg>
      </pc:sldChg>
      <pc:sldChg chg="addSp delSp modSp new mod modClrScheme chgLayout modNotesTx">
        <pc:chgData name="Weifeng Xu" userId="e7aed605-a3dd-4d5a-a692-a87037af107b" providerId="ADAL" clId="{A7C028FB-2E33-4647-BFAB-C38C9E401FC6}" dt="2023-08-27T21:25:05.479" v="1526" actId="14100"/>
        <pc:sldMkLst>
          <pc:docMk/>
          <pc:sldMk cId="2659099305" sldId="346"/>
        </pc:sldMkLst>
        <pc:spChg chg="del">
          <ac:chgData name="Weifeng Xu" userId="e7aed605-a3dd-4d5a-a692-a87037af107b" providerId="ADAL" clId="{A7C028FB-2E33-4647-BFAB-C38C9E401FC6}" dt="2023-08-27T21:13:35.525" v="1450" actId="700"/>
          <ac:spMkLst>
            <pc:docMk/>
            <pc:sldMk cId="2659099305" sldId="346"/>
            <ac:spMk id="2" creationId="{67A10F64-8432-D9EC-CF67-FEE18D7EEFF9}"/>
          </ac:spMkLst>
        </pc:spChg>
        <pc:spChg chg="add mod">
          <ac:chgData name="Weifeng Xu" userId="e7aed605-a3dd-4d5a-a692-a87037af107b" providerId="ADAL" clId="{A7C028FB-2E33-4647-BFAB-C38C9E401FC6}" dt="2023-08-27T21:14:11.659" v="1458" actId="20577"/>
          <ac:spMkLst>
            <pc:docMk/>
            <pc:sldMk cId="2659099305" sldId="346"/>
            <ac:spMk id="4" creationId="{D6E74EDF-11A9-E131-D62C-25A8287F20C7}"/>
          </ac:spMkLst>
        </pc:spChg>
        <pc:spChg chg="add mod">
          <ac:chgData name="Weifeng Xu" userId="e7aed605-a3dd-4d5a-a692-a87037af107b" providerId="ADAL" clId="{A7C028FB-2E33-4647-BFAB-C38C9E401FC6}" dt="2023-08-27T21:21:43.184" v="1508" actId="1076"/>
          <ac:spMkLst>
            <pc:docMk/>
            <pc:sldMk cId="2659099305" sldId="346"/>
            <ac:spMk id="9" creationId="{2C9ADBD7-BF1C-5628-B984-0110627CF407}"/>
          </ac:spMkLst>
        </pc:spChg>
        <pc:spChg chg="add mod">
          <ac:chgData name="Weifeng Xu" userId="e7aed605-a3dd-4d5a-a692-a87037af107b" providerId="ADAL" clId="{A7C028FB-2E33-4647-BFAB-C38C9E401FC6}" dt="2023-08-27T21:25:05.479" v="1526" actId="14100"/>
          <ac:spMkLst>
            <pc:docMk/>
            <pc:sldMk cId="2659099305" sldId="346"/>
            <ac:spMk id="14" creationId="{7D155DA5-40F5-4ED3-F9E6-02CEE88F435E}"/>
          </ac:spMkLst>
        </pc:spChg>
        <pc:picChg chg="add del mod">
          <ac:chgData name="Weifeng Xu" userId="e7aed605-a3dd-4d5a-a692-a87037af107b" providerId="ADAL" clId="{A7C028FB-2E33-4647-BFAB-C38C9E401FC6}" dt="2023-08-27T21:18:02.103" v="1459" actId="478"/>
          <ac:picMkLst>
            <pc:docMk/>
            <pc:sldMk cId="2659099305" sldId="346"/>
            <ac:picMk id="3" creationId="{81E37DDD-6C49-6A44-20C5-0414403F1EC8}"/>
          </ac:picMkLst>
        </pc:picChg>
        <pc:picChg chg="add mod modCrop">
          <ac:chgData name="Weifeng Xu" userId="e7aed605-a3dd-4d5a-a692-a87037af107b" providerId="ADAL" clId="{A7C028FB-2E33-4647-BFAB-C38C9E401FC6}" dt="2023-08-27T21:23:01.547" v="1509" actId="14100"/>
          <ac:picMkLst>
            <pc:docMk/>
            <pc:sldMk cId="2659099305" sldId="346"/>
            <ac:picMk id="6" creationId="{6680AB8D-C37E-E201-8AE7-07DC431C6C3B}"/>
          </ac:picMkLst>
        </pc:picChg>
        <pc:picChg chg="add mod">
          <ac:chgData name="Weifeng Xu" userId="e7aed605-a3dd-4d5a-a692-a87037af107b" providerId="ADAL" clId="{A7C028FB-2E33-4647-BFAB-C38C9E401FC6}" dt="2023-08-27T21:23:03.996" v="1510" actId="14100"/>
          <ac:picMkLst>
            <pc:docMk/>
            <pc:sldMk cId="2659099305" sldId="346"/>
            <ac:picMk id="8" creationId="{E79A1DE1-BC8F-3AD4-FA18-3BC920D1C501}"/>
          </ac:picMkLst>
        </pc:picChg>
        <pc:picChg chg="add mod">
          <ac:chgData name="Weifeng Xu" userId="e7aed605-a3dd-4d5a-a692-a87037af107b" providerId="ADAL" clId="{A7C028FB-2E33-4647-BFAB-C38C9E401FC6}" dt="2023-08-27T21:23:15.461" v="1515" actId="1076"/>
          <ac:picMkLst>
            <pc:docMk/>
            <pc:sldMk cId="2659099305" sldId="346"/>
            <ac:picMk id="10" creationId="{A17D1875-4AC9-2A17-BE03-639C4BED3B70}"/>
          </ac:picMkLst>
        </pc:picChg>
        <pc:cxnChg chg="add mod">
          <ac:chgData name="Weifeng Xu" userId="e7aed605-a3dd-4d5a-a692-a87037af107b" providerId="ADAL" clId="{A7C028FB-2E33-4647-BFAB-C38C9E401FC6}" dt="2023-08-27T21:24:04.614" v="1520" actId="14100"/>
          <ac:cxnSpMkLst>
            <pc:docMk/>
            <pc:sldMk cId="2659099305" sldId="346"/>
            <ac:cxnSpMk id="11" creationId="{0D50F82E-C78A-8B55-4A9E-61716087DE5A}"/>
          </ac:cxnSpMkLst>
        </pc:cxnChg>
      </pc:sldChg>
      <pc:sldChg chg="addSp delSp modSp new mod modClrScheme chgLayout">
        <pc:chgData name="Weifeng Xu" userId="e7aed605-a3dd-4d5a-a692-a87037af107b" providerId="ADAL" clId="{A7C028FB-2E33-4647-BFAB-C38C9E401FC6}" dt="2023-08-28T14:14:48.538" v="1838" actId="20577"/>
        <pc:sldMkLst>
          <pc:docMk/>
          <pc:sldMk cId="1261270094" sldId="347"/>
        </pc:sldMkLst>
        <pc:spChg chg="add mod">
          <ac:chgData name="Weifeng Xu" userId="e7aed605-a3dd-4d5a-a692-a87037af107b" providerId="ADAL" clId="{A7C028FB-2E33-4647-BFAB-C38C9E401FC6}" dt="2023-08-28T14:14:48.538" v="1838" actId="20577"/>
          <ac:spMkLst>
            <pc:docMk/>
            <pc:sldMk cId="1261270094" sldId="347"/>
            <ac:spMk id="2" creationId="{F55DF353-775D-EC11-FAFA-53AE40E0B578}"/>
          </ac:spMkLst>
        </pc:spChg>
        <pc:picChg chg="add mod modCrop">
          <ac:chgData name="Weifeng Xu" userId="e7aed605-a3dd-4d5a-a692-a87037af107b" providerId="ADAL" clId="{A7C028FB-2E33-4647-BFAB-C38C9E401FC6}" dt="2023-08-28T13:11:33.735" v="1623" actId="14100"/>
          <ac:picMkLst>
            <pc:docMk/>
            <pc:sldMk cId="1261270094" sldId="347"/>
            <ac:picMk id="4" creationId="{43256963-DA12-5275-3CAB-2C2CD05AC5B6}"/>
          </ac:picMkLst>
        </pc:picChg>
        <pc:picChg chg="add del mod">
          <ac:chgData name="Weifeng Xu" userId="e7aed605-a3dd-4d5a-a692-a87037af107b" providerId="ADAL" clId="{A7C028FB-2E33-4647-BFAB-C38C9E401FC6}" dt="2023-08-28T13:11:02.112" v="1619" actId="22"/>
          <ac:picMkLst>
            <pc:docMk/>
            <pc:sldMk cId="1261270094" sldId="347"/>
            <ac:picMk id="6" creationId="{33B9AF2A-9605-70AA-11A9-CB0F1E739F84}"/>
          </ac:picMkLst>
        </pc:picChg>
        <pc:picChg chg="add mod">
          <ac:chgData name="Weifeng Xu" userId="e7aed605-a3dd-4d5a-a692-a87037af107b" providerId="ADAL" clId="{A7C028FB-2E33-4647-BFAB-C38C9E401FC6}" dt="2023-08-28T13:11:35.798" v="1624" actId="1076"/>
          <ac:picMkLst>
            <pc:docMk/>
            <pc:sldMk cId="1261270094" sldId="347"/>
            <ac:picMk id="8" creationId="{A48B0FBF-7F58-5650-0514-68A80F1D53DD}"/>
          </ac:picMkLst>
        </pc:picChg>
      </pc:sldChg>
      <pc:sldChg chg="addSp delSp modSp new mod modNotesTx">
        <pc:chgData name="Weifeng Xu" userId="e7aed605-a3dd-4d5a-a692-a87037af107b" providerId="ADAL" clId="{A7C028FB-2E33-4647-BFAB-C38C9E401FC6}" dt="2023-08-28T14:21:10.518" v="1933"/>
        <pc:sldMkLst>
          <pc:docMk/>
          <pc:sldMk cId="4065068324" sldId="348"/>
        </pc:sldMkLst>
        <pc:spChg chg="add mod">
          <ac:chgData name="Weifeng Xu" userId="e7aed605-a3dd-4d5a-a692-a87037af107b" providerId="ADAL" clId="{A7C028FB-2E33-4647-BFAB-C38C9E401FC6}" dt="2023-08-28T14:16:29.887" v="1871" actId="115"/>
          <ac:spMkLst>
            <pc:docMk/>
            <pc:sldMk cId="4065068324" sldId="348"/>
            <ac:spMk id="3" creationId="{5AA5D15C-5B41-7A2B-96F8-1E6B5A65545E}"/>
          </ac:spMkLst>
        </pc:spChg>
        <pc:spChg chg="add del mod">
          <ac:chgData name="Weifeng Xu" userId="e7aed605-a3dd-4d5a-a692-a87037af107b" providerId="ADAL" clId="{A7C028FB-2E33-4647-BFAB-C38C9E401FC6}" dt="2023-08-28T14:00:02.189" v="1648" actId="478"/>
          <ac:spMkLst>
            <pc:docMk/>
            <pc:sldMk cId="4065068324" sldId="348"/>
            <ac:spMk id="4" creationId="{4EFB017F-CD02-7B51-D404-E2D8E344E759}"/>
          </ac:spMkLst>
        </pc:spChg>
        <pc:spChg chg="add mod">
          <ac:chgData name="Weifeng Xu" userId="e7aed605-a3dd-4d5a-a692-a87037af107b" providerId="ADAL" clId="{A7C028FB-2E33-4647-BFAB-C38C9E401FC6}" dt="2023-08-28T14:15:18.453" v="1840" actId="1076"/>
          <ac:spMkLst>
            <pc:docMk/>
            <pc:sldMk cId="4065068324" sldId="348"/>
            <ac:spMk id="5" creationId="{A4FB9C42-83BF-B9E9-9267-6F9BAABD4949}"/>
          </ac:spMkLst>
        </pc:spChg>
        <pc:spChg chg="add mod">
          <ac:chgData name="Weifeng Xu" userId="e7aed605-a3dd-4d5a-a692-a87037af107b" providerId="ADAL" clId="{A7C028FB-2E33-4647-BFAB-C38C9E401FC6}" dt="2023-08-28T14:15:18.453" v="1840" actId="1076"/>
          <ac:spMkLst>
            <pc:docMk/>
            <pc:sldMk cId="4065068324" sldId="348"/>
            <ac:spMk id="6" creationId="{50428481-3733-0EB1-4C2D-0F7BD423A43C}"/>
          </ac:spMkLst>
        </pc:spChg>
        <pc:spChg chg="add del mod">
          <ac:chgData name="Weifeng Xu" userId="e7aed605-a3dd-4d5a-a692-a87037af107b" providerId="ADAL" clId="{A7C028FB-2E33-4647-BFAB-C38C9E401FC6}" dt="2023-08-28T14:18:34.736" v="1892" actId="478"/>
          <ac:spMkLst>
            <pc:docMk/>
            <pc:sldMk cId="4065068324" sldId="348"/>
            <ac:spMk id="7" creationId="{F2F2A969-CB49-47A9-AF54-CC7AB8D6BD1B}"/>
          </ac:spMkLst>
        </pc:spChg>
        <pc:spChg chg="add mod">
          <ac:chgData name="Weifeng Xu" userId="e7aed605-a3dd-4d5a-a692-a87037af107b" providerId="ADAL" clId="{A7C028FB-2E33-4647-BFAB-C38C9E401FC6}" dt="2023-08-28T14:19:21.533" v="1924" actId="207"/>
          <ac:spMkLst>
            <pc:docMk/>
            <pc:sldMk cId="4065068324" sldId="348"/>
            <ac:spMk id="10" creationId="{C4390FE0-FD4A-C085-7553-5E0032C301D3}"/>
          </ac:spMkLst>
        </pc:spChg>
        <pc:grpChg chg="mod">
          <ac:chgData name="Weifeng Xu" userId="e7aed605-a3dd-4d5a-a692-a87037af107b" providerId="ADAL" clId="{A7C028FB-2E33-4647-BFAB-C38C9E401FC6}" dt="2023-08-28T14:21:10.518" v="1933"/>
          <ac:grpSpMkLst>
            <pc:docMk/>
            <pc:sldMk cId="4065068324" sldId="348"/>
            <ac:grpSpMk id="16" creationId="{CDD51A22-7E33-48C4-271C-79A978A8A6C6}"/>
          </ac:grpSpMkLst>
        </pc:grpChg>
        <pc:picChg chg="add mod">
          <ac:chgData name="Weifeng Xu" userId="e7aed605-a3dd-4d5a-a692-a87037af107b" providerId="ADAL" clId="{A7C028FB-2E33-4647-BFAB-C38C9E401FC6}" dt="2023-08-28T14:15:18.453" v="1840" actId="1076"/>
          <ac:picMkLst>
            <pc:docMk/>
            <pc:sldMk cId="4065068324" sldId="348"/>
            <ac:picMk id="1026" creationId="{473DB483-7048-293C-7D28-F4C23905779D}"/>
          </ac:picMkLst>
        </pc:picChg>
        <pc:picChg chg="add mod">
          <ac:chgData name="Weifeng Xu" userId="e7aed605-a3dd-4d5a-a692-a87037af107b" providerId="ADAL" clId="{A7C028FB-2E33-4647-BFAB-C38C9E401FC6}" dt="2023-08-28T14:18:58.161" v="1901" actId="1076"/>
          <ac:picMkLst>
            <pc:docMk/>
            <pc:sldMk cId="4065068324" sldId="348"/>
            <ac:picMk id="1028" creationId="{FDB57ADE-9D2B-0F67-5E51-327E5BC8A5D9}"/>
          </ac:picMkLst>
        </pc:picChg>
        <pc:inkChg chg="add del">
          <ac:chgData name="Weifeng Xu" userId="e7aed605-a3dd-4d5a-a692-a87037af107b" providerId="ADAL" clId="{A7C028FB-2E33-4647-BFAB-C38C9E401FC6}" dt="2023-08-28T14:20:40.077" v="1926" actId="9405"/>
          <ac:inkMkLst>
            <pc:docMk/>
            <pc:sldMk cId="4065068324" sldId="348"/>
            <ac:inkMk id="11" creationId="{FB90C375-77A7-F40E-389D-4E37F8237A9A}"/>
          </ac:inkMkLst>
        </pc:inkChg>
        <pc:inkChg chg="add del">
          <ac:chgData name="Weifeng Xu" userId="e7aed605-a3dd-4d5a-a692-a87037af107b" providerId="ADAL" clId="{A7C028FB-2E33-4647-BFAB-C38C9E401FC6}" dt="2023-08-28T14:21:00.260" v="1930" actId="9405"/>
          <ac:inkMkLst>
            <pc:docMk/>
            <pc:sldMk cId="4065068324" sldId="348"/>
            <ac:inkMk id="12" creationId="{05B2D861-750E-2839-F1E4-E5C1FAE55D64}"/>
          </ac:inkMkLst>
        </pc:inkChg>
        <pc:inkChg chg="add del">
          <ac:chgData name="Weifeng Xu" userId="e7aed605-a3dd-4d5a-a692-a87037af107b" providerId="ADAL" clId="{A7C028FB-2E33-4647-BFAB-C38C9E401FC6}" dt="2023-08-28T14:20:59.692" v="1929" actId="9405"/>
          <ac:inkMkLst>
            <pc:docMk/>
            <pc:sldMk cId="4065068324" sldId="348"/>
            <ac:inkMk id="13" creationId="{C84EE0BF-CAA7-14DE-17A4-3CCEA3C395E7}"/>
          </ac:inkMkLst>
        </pc:inkChg>
        <pc:inkChg chg="add mod">
          <ac:chgData name="Weifeng Xu" userId="e7aed605-a3dd-4d5a-a692-a87037af107b" providerId="ADAL" clId="{A7C028FB-2E33-4647-BFAB-C38C9E401FC6}" dt="2023-08-28T14:21:10.518" v="1933"/>
          <ac:inkMkLst>
            <pc:docMk/>
            <pc:sldMk cId="4065068324" sldId="348"/>
            <ac:inkMk id="14" creationId="{B2382F80-F3C5-EBA2-6521-638F9813A929}"/>
          </ac:inkMkLst>
        </pc:inkChg>
        <pc:inkChg chg="add mod">
          <ac:chgData name="Weifeng Xu" userId="e7aed605-a3dd-4d5a-a692-a87037af107b" providerId="ADAL" clId="{A7C028FB-2E33-4647-BFAB-C38C9E401FC6}" dt="2023-08-28T14:21:10.518" v="1933"/>
          <ac:inkMkLst>
            <pc:docMk/>
            <pc:sldMk cId="4065068324" sldId="348"/>
            <ac:inkMk id="15" creationId="{F210E372-8471-B995-AC8C-83AE1909E378}"/>
          </ac:inkMkLst>
        </pc:inkChg>
        <pc:cxnChg chg="add mod">
          <ac:chgData name="Weifeng Xu" userId="e7aed605-a3dd-4d5a-a692-a87037af107b" providerId="ADAL" clId="{A7C028FB-2E33-4647-BFAB-C38C9E401FC6}" dt="2023-08-28T14:18:34.736" v="1892" actId="478"/>
          <ac:cxnSpMkLst>
            <pc:docMk/>
            <pc:sldMk cId="4065068324" sldId="348"/>
            <ac:cxnSpMk id="9" creationId="{0449FB76-4682-6747-70DD-8624C60BDF3C}"/>
          </ac:cxnSpMkLst>
        </pc:cxnChg>
      </pc:sldChg>
      <pc:sldChg chg="new del">
        <pc:chgData name="Weifeng Xu" userId="e7aed605-a3dd-4d5a-a692-a87037af107b" providerId="ADAL" clId="{A7C028FB-2E33-4647-BFAB-C38C9E401FC6}" dt="2023-08-28T14:13:13.331" v="1819" actId="47"/>
        <pc:sldMkLst>
          <pc:docMk/>
          <pc:sldMk cId="4100335827" sldId="349"/>
        </pc:sldMkLst>
      </pc:sldChg>
      <pc:sldChg chg="new del">
        <pc:chgData name="Weifeng Xu" userId="e7aed605-a3dd-4d5a-a692-a87037af107b" providerId="ADAL" clId="{A7C028FB-2E33-4647-BFAB-C38C9E401FC6}" dt="2023-08-28T14:13:14.449" v="1820" actId="47"/>
        <pc:sldMkLst>
          <pc:docMk/>
          <pc:sldMk cId="672532921" sldId="350"/>
        </pc:sldMkLst>
      </pc:sldChg>
      <pc:sldChg chg="addSp delSp modSp new mod ord modNotesTx">
        <pc:chgData name="Weifeng Xu" userId="e7aed605-a3dd-4d5a-a692-a87037af107b" providerId="ADAL" clId="{A7C028FB-2E33-4647-BFAB-C38C9E401FC6}" dt="2023-08-28T20:10:14.190" v="3044"/>
        <pc:sldMkLst>
          <pc:docMk/>
          <pc:sldMk cId="3368738353" sldId="351"/>
        </pc:sldMkLst>
        <pc:spChg chg="add del">
          <ac:chgData name="Weifeng Xu" userId="e7aed605-a3dd-4d5a-a692-a87037af107b" providerId="ADAL" clId="{A7C028FB-2E33-4647-BFAB-C38C9E401FC6}" dt="2023-08-28T14:07:51.706" v="1699" actId="22"/>
          <ac:spMkLst>
            <pc:docMk/>
            <pc:sldMk cId="3368738353" sldId="351"/>
            <ac:spMk id="3" creationId="{533FC611-9E94-8EBB-EC25-E83823BA5F17}"/>
          </ac:spMkLst>
        </pc:spChg>
        <pc:spChg chg="add mod">
          <ac:chgData name="Weifeng Xu" userId="e7aed605-a3dd-4d5a-a692-a87037af107b" providerId="ADAL" clId="{A7C028FB-2E33-4647-BFAB-C38C9E401FC6}" dt="2023-08-28T14:11:06.474" v="1818" actId="20577"/>
          <ac:spMkLst>
            <pc:docMk/>
            <pc:sldMk cId="3368738353" sldId="351"/>
            <ac:spMk id="4" creationId="{C09B7336-0796-0839-4BC9-044F90778A21}"/>
          </ac:spMkLst>
        </pc:spChg>
        <pc:picChg chg="add mod">
          <ac:chgData name="Weifeng Xu" userId="e7aed605-a3dd-4d5a-a692-a87037af107b" providerId="ADAL" clId="{A7C028FB-2E33-4647-BFAB-C38C9E401FC6}" dt="2023-08-28T14:06:27.812" v="1697" actId="1076"/>
          <ac:picMkLst>
            <pc:docMk/>
            <pc:sldMk cId="3368738353" sldId="351"/>
            <ac:picMk id="2050" creationId="{DA985E78-852D-FDEB-BBFA-FC6DBA7E8287}"/>
          </ac:picMkLst>
        </pc:picChg>
      </pc:sldChg>
      <pc:sldChg chg="addSp delSp modSp new mod modClrScheme chgLayout modNotesTx">
        <pc:chgData name="Weifeng Xu" userId="e7aed605-a3dd-4d5a-a692-a87037af107b" providerId="ADAL" clId="{A7C028FB-2E33-4647-BFAB-C38C9E401FC6}" dt="2023-08-28T18:50:02.819" v="2724" actId="14100"/>
        <pc:sldMkLst>
          <pc:docMk/>
          <pc:sldMk cId="2510344518" sldId="352"/>
        </pc:sldMkLst>
        <pc:spChg chg="del">
          <ac:chgData name="Weifeng Xu" userId="e7aed605-a3dd-4d5a-a692-a87037af107b" providerId="ADAL" clId="{A7C028FB-2E33-4647-BFAB-C38C9E401FC6}" dt="2023-08-28T15:42:16.858" v="2468" actId="700"/>
          <ac:spMkLst>
            <pc:docMk/>
            <pc:sldMk cId="2510344518" sldId="352"/>
            <ac:spMk id="2" creationId="{FA24B1FC-8C3B-201C-8CC7-4E470202C0E0}"/>
          </ac:spMkLst>
        </pc:spChg>
        <pc:spChg chg="add mod">
          <ac:chgData name="Weifeng Xu" userId="e7aed605-a3dd-4d5a-a692-a87037af107b" providerId="ADAL" clId="{A7C028FB-2E33-4647-BFAB-C38C9E401FC6}" dt="2023-08-28T18:40:08.943" v="2697" actId="1076"/>
          <ac:spMkLst>
            <pc:docMk/>
            <pc:sldMk cId="2510344518" sldId="352"/>
            <ac:spMk id="8" creationId="{364576B5-E303-7429-DC0C-8AEF7CAE3B02}"/>
          </ac:spMkLst>
        </pc:spChg>
        <pc:spChg chg="add del">
          <ac:chgData name="Weifeng Xu" userId="e7aed605-a3dd-4d5a-a692-a87037af107b" providerId="ADAL" clId="{A7C028FB-2E33-4647-BFAB-C38C9E401FC6}" dt="2023-08-28T16:13:50.694" v="2530" actId="11529"/>
          <ac:spMkLst>
            <pc:docMk/>
            <pc:sldMk cId="2510344518" sldId="352"/>
            <ac:spMk id="9" creationId="{1FAE90B6-EDA6-E08F-5C92-7C1ED09A7951}"/>
          </ac:spMkLst>
        </pc:spChg>
        <pc:spChg chg="add mod">
          <ac:chgData name="Weifeng Xu" userId="e7aed605-a3dd-4d5a-a692-a87037af107b" providerId="ADAL" clId="{A7C028FB-2E33-4647-BFAB-C38C9E401FC6}" dt="2023-08-28T18:40:08.943" v="2697" actId="1076"/>
          <ac:spMkLst>
            <pc:docMk/>
            <pc:sldMk cId="2510344518" sldId="352"/>
            <ac:spMk id="10" creationId="{B9373510-F6E0-3553-742D-FEE80720D275}"/>
          </ac:spMkLst>
        </pc:spChg>
        <pc:spChg chg="add mod">
          <ac:chgData name="Weifeng Xu" userId="e7aed605-a3dd-4d5a-a692-a87037af107b" providerId="ADAL" clId="{A7C028FB-2E33-4647-BFAB-C38C9E401FC6}" dt="2023-08-28T18:40:08.943" v="2697" actId="1076"/>
          <ac:spMkLst>
            <pc:docMk/>
            <pc:sldMk cId="2510344518" sldId="352"/>
            <ac:spMk id="13" creationId="{F50627D2-278F-3C90-A14C-5D268EA961A9}"/>
          </ac:spMkLst>
        </pc:spChg>
        <pc:spChg chg="add mod">
          <ac:chgData name="Weifeng Xu" userId="e7aed605-a3dd-4d5a-a692-a87037af107b" providerId="ADAL" clId="{A7C028FB-2E33-4647-BFAB-C38C9E401FC6}" dt="2023-08-28T18:40:08.943" v="2697" actId="1076"/>
          <ac:spMkLst>
            <pc:docMk/>
            <pc:sldMk cId="2510344518" sldId="352"/>
            <ac:spMk id="14" creationId="{B88CD6ED-E87B-3005-FEE0-6FF53B4DF1F6}"/>
          </ac:spMkLst>
        </pc:spChg>
        <pc:spChg chg="add mod">
          <ac:chgData name="Weifeng Xu" userId="e7aed605-a3dd-4d5a-a692-a87037af107b" providerId="ADAL" clId="{A7C028FB-2E33-4647-BFAB-C38C9E401FC6}" dt="2023-08-28T18:40:08.943" v="2697" actId="1076"/>
          <ac:spMkLst>
            <pc:docMk/>
            <pc:sldMk cId="2510344518" sldId="352"/>
            <ac:spMk id="15" creationId="{88EF2B26-D7C8-9B1B-F0C4-B7038E772A35}"/>
          </ac:spMkLst>
        </pc:spChg>
        <pc:spChg chg="add mod">
          <ac:chgData name="Weifeng Xu" userId="e7aed605-a3dd-4d5a-a692-a87037af107b" providerId="ADAL" clId="{A7C028FB-2E33-4647-BFAB-C38C9E401FC6}" dt="2023-08-28T18:37:01.538" v="2685" actId="14100"/>
          <ac:spMkLst>
            <pc:docMk/>
            <pc:sldMk cId="2510344518" sldId="352"/>
            <ac:spMk id="20" creationId="{2C339757-DE5E-38D0-D873-2BD5DA1CAC32}"/>
          </ac:spMkLst>
        </pc:spChg>
        <pc:spChg chg="add mod">
          <ac:chgData name="Weifeng Xu" userId="e7aed605-a3dd-4d5a-a692-a87037af107b" providerId="ADAL" clId="{A7C028FB-2E33-4647-BFAB-C38C9E401FC6}" dt="2023-08-28T18:41:46.410" v="2721" actId="1076"/>
          <ac:spMkLst>
            <pc:docMk/>
            <pc:sldMk cId="2510344518" sldId="352"/>
            <ac:spMk id="21" creationId="{D636D375-755D-FE3E-502F-5E155676564C}"/>
          </ac:spMkLst>
        </pc:spChg>
        <pc:spChg chg="add mod">
          <ac:chgData name="Weifeng Xu" userId="e7aed605-a3dd-4d5a-a692-a87037af107b" providerId="ADAL" clId="{A7C028FB-2E33-4647-BFAB-C38C9E401FC6}" dt="2023-08-28T18:41:29.810" v="2717" actId="14100"/>
          <ac:spMkLst>
            <pc:docMk/>
            <pc:sldMk cId="2510344518" sldId="352"/>
            <ac:spMk id="24" creationId="{C0D380E7-5CFA-7299-D90F-7C8BB8AA6BEF}"/>
          </ac:spMkLst>
        </pc:spChg>
        <pc:picChg chg="add mod">
          <ac:chgData name="Weifeng Xu" userId="e7aed605-a3dd-4d5a-a692-a87037af107b" providerId="ADAL" clId="{A7C028FB-2E33-4647-BFAB-C38C9E401FC6}" dt="2023-08-28T18:40:51.901" v="2706" actId="1076"/>
          <ac:picMkLst>
            <pc:docMk/>
            <pc:sldMk cId="2510344518" sldId="352"/>
            <ac:picMk id="3" creationId="{52EF8DCF-34BD-E669-5CD2-1D853CDDF428}"/>
          </ac:picMkLst>
        </pc:picChg>
        <pc:picChg chg="add mod">
          <ac:chgData name="Weifeng Xu" userId="e7aed605-a3dd-4d5a-a692-a87037af107b" providerId="ADAL" clId="{A7C028FB-2E33-4647-BFAB-C38C9E401FC6}" dt="2023-08-28T18:40:08.943" v="2697" actId="1076"/>
          <ac:picMkLst>
            <pc:docMk/>
            <pc:sldMk cId="2510344518" sldId="352"/>
            <ac:picMk id="7" creationId="{7F074991-30CB-743A-576E-FF7B3A955811}"/>
          </ac:picMkLst>
        </pc:picChg>
        <pc:picChg chg="add mod">
          <ac:chgData name="Weifeng Xu" userId="e7aed605-a3dd-4d5a-a692-a87037af107b" providerId="ADAL" clId="{A7C028FB-2E33-4647-BFAB-C38C9E401FC6}" dt="2023-08-28T18:40:08.943" v="2697" actId="1076"/>
          <ac:picMkLst>
            <pc:docMk/>
            <pc:sldMk cId="2510344518" sldId="352"/>
            <ac:picMk id="12" creationId="{7948C3A4-8F19-6E0E-C6B3-92757FAF2BA4}"/>
          </ac:picMkLst>
        </pc:picChg>
        <pc:picChg chg="add mod">
          <ac:chgData name="Weifeng Xu" userId="e7aed605-a3dd-4d5a-a692-a87037af107b" providerId="ADAL" clId="{A7C028FB-2E33-4647-BFAB-C38C9E401FC6}" dt="2023-08-28T18:40:08.943" v="2697" actId="1076"/>
          <ac:picMkLst>
            <pc:docMk/>
            <pc:sldMk cId="2510344518" sldId="352"/>
            <ac:picMk id="1026" creationId="{872108AE-F41F-B7E0-1479-2F2A82476120}"/>
          </ac:picMkLst>
        </pc:picChg>
        <pc:cxnChg chg="add mod">
          <ac:chgData name="Weifeng Xu" userId="e7aed605-a3dd-4d5a-a692-a87037af107b" providerId="ADAL" clId="{A7C028FB-2E33-4647-BFAB-C38C9E401FC6}" dt="2023-08-28T18:40:11.592" v="2698" actId="1076"/>
          <ac:cxnSpMkLst>
            <pc:docMk/>
            <pc:sldMk cId="2510344518" sldId="352"/>
            <ac:cxnSpMk id="4" creationId="{36AC9B4B-1AF6-0B08-255E-DC1FD58407BF}"/>
          </ac:cxnSpMkLst>
        </pc:cxnChg>
        <pc:cxnChg chg="add mod">
          <ac:chgData name="Weifeng Xu" userId="e7aed605-a3dd-4d5a-a692-a87037af107b" providerId="ADAL" clId="{A7C028FB-2E33-4647-BFAB-C38C9E401FC6}" dt="2023-08-28T18:40:08.943" v="2697" actId="1076"/>
          <ac:cxnSpMkLst>
            <pc:docMk/>
            <pc:sldMk cId="2510344518" sldId="352"/>
            <ac:cxnSpMk id="17" creationId="{BE1CFD6D-3F3D-158C-FA0C-EB55172D67D7}"/>
          </ac:cxnSpMkLst>
        </pc:cxnChg>
        <pc:cxnChg chg="add mod">
          <ac:chgData name="Weifeng Xu" userId="e7aed605-a3dd-4d5a-a692-a87037af107b" providerId="ADAL" clId="{A7C028FB-2E33-4647-BFAB-C38C9E401FC6}" dt="2023-08-28T18:40:08.943" v="2697" actId="1076"/>
          <ac:cxnSpMkLst>
            <pc:docMk/>
            <pc:sldMk cId="2510344518" sldId="352"/>
            <ac:cxnSpMk id="19" creationId="{13B95FCF-A592-0AA5-0F2A-6EFD15784A5D}"/>
          </ac:cxnSpMkLst>
        </pc:cxnChg>
        <pc:cxnChg chg="add mod">
          <ac:chgData name="Weifeng Xu" userId="e7aed605-a3dd-4d5a-a692-a87037af107b" providerId="ADAL" clId="{A7C028FB-2E33-4647-BFAB-C38C9E401FC6}" dt="2023-08-28T18:41:46.410" v="2721" actId="1076"/>
          <ac:cxnSpMkLst>
            <pc:docMk/>
            <pc:sldMk cId="2510344518" sldId="352"/>
            <ac:cxnSpMk id="23" creationId="{663E8816-14D6-3B59-BB70-9B899DF7BB1F}"/>
          </ac:cxnSpMkLst>
        </pc:cxnChg>
        <pc:cxnChg chg="add mod">
          <ac:chgData name="Weifeng Xu" userId="e7aed605-a3dd-4d5a-a692-a87037af107b" providerId="ADAL" clId="{A7C028FB-2E33-4647-BFAB-C38C9E401FC6}" dt="2023-08-28T18:50:02.819" v="2724" actId="14100"/>
          <ac:cxnSpMkLst>
            <pc:docMk/>
            <pc:sldMk cId="2510344518" sldId="352"/>
            <ac:cxnSpMk id="29" creationId="{63296703-296C-2164-D9B9-457EAF2F6FFA}"/>
          </ac:cxnSpMkLst>
        </pc:cxnChg>
      </pc:sldChg>
      <pc:sldChg chg="addSp delSp modSp add mod modClrScheme chgLayout modNotesTx">
        <pc:chgData name="Weifeng Xu" userId="e7aed605-a3dd-4d5a-a692-a87037af107b" providerId="ADAL" clId="{A7C028FB-2E33-4647-BFAB-C38C9E401FC6}" dt="2023-08-28T19:00:46.793" v="2783" actId="20577"/>
        <pc:sldMkLst>
          <pc:docMk/>
          <pc:sldMk cId="1964974432" sldId="353"/>
        </pc:sldMkLst>
        <pc:spChg chg="add mod ord">
          <ac:chgData name="Weifeng Xu" userId="e7aed605-a3dd-4d5a-a692-a87037af107b" providerId="ADAL" clId="{A7C028FB-2E33-4647-BFAB-C38C9E401FC6}" dt="2023-08-28T18:34:01.016" v="2677" actId="20577"/>
          <ac:spMkLst>
            <pc:docMk/>
            <pc:sldMk cId="1964974432" sldId="353"/>
            <ac:spMk id="5" creationId="{BFD2F9B9-EE36-237D-7955-0D43082BAC53}"/>
          </ac:spMkLst>
        </pc:spChg>
        <pc:spChg chg="mod">
          <ac:chgData name="Weifeng Xu" userId="e7aed605-a3dd-4d5a-a692-a87037af107b" providerId="ADAL" clId="{A7C028FB-2E33-4647-BFAB-C38C9E401FC6}" dt="2023-08-28T18:30:48.159" v="2596" actId="1076"/>
          <ac:spMkLst>
            <pc:docMk/>
            <pc:sldMk cId="1964974432" sldId="353"/>
            <ac:spMk id="8" creationId="{364576B5-E303-7429-DC0C-8AEF7CAE3B02}"/>
          </ac:spMkLst>
        </pc:spChg>
        <pc:spChg chg="del">
          <ac:chgData name="Weifeng Xu" userId="e7aed605-a3dd-4d5a-a692-a87037af107b" providerId="ADAL" clId="{A7C028FB-2E33-4647-BFAB-C38C9E401FC6}" dt="2023-08-28T18:29:04.495" v="2592" actId="478"/>
          <ac:spMkLst>
            <pc:docMk/>
            <pc:sldMk cId="1964974432" sldId="353"/>
            <ac:spMk id="10" creationId="{B9373510-F6E0-3553-742D-FEE80720D275}"/>
          </ac:spMkLst>
        </pc:spChg>
        <pc:spChg chg="add mod">
          <ac:chgData name="Weifeng Xu" userId="e7aed605-a3dd-4d5a-a692-a87037af107b" providerId="ADAL" clId="{A7C028FB-2E33-4647-BFAB-C38C9E401FC6}" dt="2023-08-28T18:37:28.224" v="2689" actId="14100"/>
          <ac:spMkLst>
            <pc:docMk/>
            <pc:sldMk cId="1964974432" sldId="353"/>
            <ac:spMk id="11" creationId="{322D20F2-6ECA-8603-FCCF-C7F209D90AEC}"/>
          </ac:spMkLst>
        </pc:spChg>
        <pc:spChg chg="del">
          <ac:chgData name="Weifeng Xu" userId="e7aed605-a3dd-4d5a-a692-a87037af107b" providerId="ADAL" clId="{A7C028FB-2E33-4647-BFAB-C38C9E401FC6}" dt="2023-08-28T18:29:04.495" v="2592" actId="478"/>
          <ac:spMkLst>
            <pc:docMk/>
            <pc:sldMk cId="1964974432" sldId="353"/>
            <ac:spMk id="13" creationId="{F50627D2-278F-3C90-A14C-5D268EA961A9}"/>
          </ac:spMkLst>
        </pc:spChg>
        <pc:spChg chg="del">
          <ac:chgData name="Weifeng Xu" userId="e7aed605-a3dd-4d5a-a692-a87037af107b" providerId="ADAL" clId="{A7C028FB-2E33-4647-BFAB-C38C9E401FC6}" dt="2023-08-28T18:29:04.495" v="2592" actId="478"/>
          <ac:spMkLst>
            <pc:docMk/>
            <pc:sldMk cId="1964974432" sldId="353"/>
            <ac:spMk id="14" creationId="{B88CD6ED-E87B-3005-FEE0-6FF53B4DF1F6}"/>
          </ac:spMkLst>
        </pc:spChg>
        <pc:spChg chg="del">
          <ac:chgData name="Weifeng Xu" userId="e7aed605-a3dd-4d5a-a692-a87037af107b" providerId="ADAL" clId="{A7C028FB-2E33-4647-BFAB-C38C9E401FC6}" dt="2023-08-28T18:29:04.495" v="2592" actId="478"/>
          <ac:spMkLst>
            <pc:docMk/>
            <pc:sldMk cId="1964974432" sldId="353"/>
            <ac:spMk id="15" creationId="{88EF2B26-D7C8-9B1B-F0C4-B7038E772A35}"/>
          </ac:spMkLst>
        </pc:spChg>
        <pc:spChg chg="add del mod">
          <ac:chgData name="Weifeng Xu" userId="e7aed605-a3dd-4d5a-a692-a87037af107b" providerId="ADAL" clId="{A7C028FB-2E33-4647-BFAB-C38C9E401FC6}" dt="2023-08-28T19:00:35.434" v="2782"/>
          <ac:spMkLst>
            <pc:docMk/>
            <pc:sldMk cId="1964974432" sldId="353"/>
            <ac:spMk id="22" creationId="{68501542-E9F6-1B2C-6AD8-8707DEE29E60}"/>
          </ac:spMkLst>
        </pc:spChg>
        <pc:graphicFrameChg chg="add mod modGraphic">
          <ac:chgData name="Weifeng Xu" userId="e7aed605-a3dd-4d5a-a692-a87037af107b" providerId="ADAL" clId="{A7C028FB-2E33-4647-BFAB-C38C9E401FC6}" dt="2023-08-28T19:00:46.793" v="2783" actId="20577"/>
          <ac:graphicFrameMkLst>
            <pc:docMk/>
            <pc:sldMk cId="1964974432" sldId="353"/>
            <ac:graphicFrameMk id="23" creationId="{09C9633E-3D99-B5AD-9EA4-B7343819934E}"/>
          </ac:graphicFrameMkLst>
        </pc:graphicFrameChg>
        <pc:picChg chg="del">
          <ac:chgData name="Weifeng Xu" userId="e7aed605-a3dd-4d5a-a692-a87037af107b" providerId="ADAL" clId="{A7C028FB-2E33-4647-BFAB-C38C9E401FC6}" dt="2023-08-28T18:29:05.383" v="2593" actId="478"/>
          <ac:picMkLst>
            <pc:docMk/>
            <pc:sldMk cId="1964974432" sldId="353"/>
            <ac:picMk id="7" creationId="{7F074991-30CB-743A-576E-FF7B3A955811}"/>
          </ac:picMkLst>
        </pc:picChg>
        <pc:picChg chg="del">
          <ac:chgData name="Weifeng Xu" userId="e7aed605-a3dd-4d5a-a692-a87037af107b" providerId="ADAL" clId="{A7C028FB-2E33-4647-BFAB-C38C9E401FC6}" dt="2023-08-28T18:29:04.495" v="2592" actId="478"/>
          <ac:picMkLst>
            <pc:docMk/>
            <pc:sldMk cId="1964974432" sldId="353"/>
            <ac:picMk id="12" creationId="{7948C3A4-8F19-6E0E-C6B3-92757FAF2BA4}"/>
          </ac:picMkLst>
        </pc:picChg>
        <pc:picChg chg="add mod">
          <ac:chgData name="Weifeng Xu" userId="e7aed605-a3dd-4d5a-a692-a87037af107b" providerId="ADAL" clId="{A7C028FB-2E33-4647-BFAB-C38C9E401FC6}" dt="2023-08-28T18:56:18.087" v="2726" actId="1076"/>
          <ac:picMkLst>
            <pc:docMk/>
            <pc:sldMk cId="1964974432" sldId="353"/>
            <ac:picMk id="20" creationId="{8F95793B-65E2-0183-2ED6-B2095B5F1CA4}"/>
          </ac:picMkLst>
        </pc:picChg>
        <pc:picChg chg="del">
          <ac:chgData name="Weifeng Xu" userId="e7aed605-a3dd-4d5a-a692-a87037af107b" providerId="ADAL" clId="{A7C028FB-2E33-4647-BFAB-C38C9E401FC6}" dt="2023-08-28T18:29:04.495" v="2592" actId="478"/>
          <ac:picMkLst>
            <pc:docMk/>
            <pc:sldMk cId="1964974432" sldId="353"/>
            <ac:picMk id="1026" creationId="{872108AE-F41F-B7E0-1479-2F2A82476120}"/>
          </ac:picMkLst>
        </pc:picChg>
        <pc:cxnChg chg="mod">
          <ac:chgData name="Weifeng Xu" userId="e7aed605-a3dd-4d5a-a692-a87037af107b" providerId="ADAL" clId="{A7C028FB-2E33-4647-BFAB-C38C9E401FC6}" dt="2023-08-28T18:37:37.206" v="2692" actId="1076"/>
          <ac:cxnSpMkLst>
            <pc:docMk/>
            <pc:sldMk cId="1964974432" sldId="353"/>
            <ac:cxnSpMk id="4" creationId="{36AC9B4B-1AF6-0B08-255E-DC1FD58407BF}"/>
          </ac:cxnSpMkLst>
        </pc:cxnChg>
        <pc:cxnChg chg="del">
          <ac:chgData name="Weifeng Xu" userId="e7aed605-a3dd-4d5a-a692-a87037af107b" providerId="ADAL" clId="{A7C028FB-2E33-4647-BFAB-C38C9E401FC6}" dt="2023-08-28T18:29:04.495" v="2592" actId="478"/>
          <ac:cxnSpMkLst>
            <pc:docMk/>
            <pc:sldMk cId="1964974432" sldId="353"/>
            <ac:cxnSpMk id="17" creationId="{BE1CFD6D-3F3D-158C-FA0C-EB55172D67D7}"/>
          </ac:cxnSpMkLst>
        </pc:cxnChg>
        <pc:cxnChg chg="del">
          <ac:chgData name="Weifeng Xu" userId="e7aed605-a3dd-4d5a-a692-a87037af107b" providerId="ADAL" clId="{A7C028FB-2E33-4647-BFAB-C38C9E401FC6}" dt="2023-08-28T18:29:04.495" v="2592" actId="478"/>
          <ac:cxnSpMkLst>
            <pc:docMk/>
            <pc:sldMk cId="1964974432" sldId="353"/>
            <ac:cxnSpMk id="19" creationId="{13B95FCF-A592-0AA5-0F2A-6EFD15784A5D}"/>
          </ac:cxnSpMkLst>
        </pc:cxnChg>
      </pc:sldChg>
      <pc:sldChg chg="addSp delSp modSp new mod modClrScheme chgLayout modNotesTx">
        <pc:chgData name="Weifeng Xu" userId="e7aed605-a3dd-4d5a-a692-a87037af107b" providerId="ADAL" clId="{A7C028FB-2E33-4647-BFAB-C38C9E401FC6}" dt="2023-08-28T19:54:53.513" v="2966" actId="20577"/>
        <pc:sldMkLst>
          <pc:docMk/>
          <pc:sldMk cId="2541797774" sldId="354"/>
        </pc:sldMkLst>
        <pc:spChg chg="del">
          <ac:chgData name="Weifeng Xu" userId="e7aed605-a3dd-4d5a-a692-a87037af107b" providerId="ADAL" clId="{A7C028FB-2E33-4647-BFAB-C38C9E401FC6}" dt="2023-08-28T19:12:36.432" v="2785" actId="700"/>
          <ac:spMkLst>
            <pc:docMk/>
            <pc:sldMk cId="2541797774" sldId="354"/>
            <ac:spMk id="2" creationId="{227C7995-47BD-7423-3787-891510F8EAF8}"/>
          </ac:spMkLst>
        </pc:spChg>
        <pc:spChg chg="add del mod">
          <ac:chgData name="Weifeng Xu" userId="e7aed605-a3dd-4d5a-a692-a87037af107b" providerId="ADAL" clId="{A7C028FB-2E33-4647-BFAB-C38C9E401FC6}" dt="2023-08-28T19:35:12.054" v="2916" actId="478"/>
          <ac:spMkLst>
            <pc:docMk/>
            <pc:sldMk cId="2541797774" sldId="354"/>
            <ac:spMk id="5" creationId="{36740746-C3F5-02FE-F341-9AC4C2B987AB}"/>
          </ac:spMkLst>
        </pc:spChg>
        <pc:spChg chg="add del mod">
          <ac:chgData name="Weifeng Xu" userId="e7aed605-a3dd-4d5a-a692-a87037af107b" providerId="ADAL" clId="{A7C028FB-2E33-4647-BFAB-C38C9E401FC6}" dt="2023-08-28T19:35:12.054" v="2916" actId="478"/>
          <ac:spMkLst>
            <pc:docMk/>
            <pc:sldMk cId="2541797774" sldId="354"/>
            <ac:spMk id="6" creationId="{E792018A-3706-3FDA-FCA4-7E2DB0F19116}"/>
          </ac:spMkLst>
        </pc:spChg>
        <pc:spChg chg="add del mod">
          <ac:chgData name="Weifeng Xu" userId="e7aed605-a3dd-4d5a-a692-a87037af107b" providerId="ADAL" clId="{A7C028FB-2E33-4647-BFAB-C38C9E401FC6}" dt="2023-08-28T19:35:12.054" v="2916" actId="478"/>
          <ac:spMkLst>
            <pc:docMk/>
            <pc:sldMk cId="2541797774" sldId="354"/>
            <ac:spMk id="10" creationId="{3CD9DB09-5913-C0A2-CEA3-5C979E5F0375}"/>
          </ac:spMkLst>
        </pc:spChg>
        <pc:spChg chg="add del mod">
          <ac:chgData name="Weifeng Xu" userId="e7aed605-a3dd-4d5a-a692-a87037af107b" providerId="ADAL" clId="{A7C028FB-2E33-4647-BFAB-C38C9E401FC6}" dt="2023-08-28T19:36:02.167" v="2925" actId="108"/>
          <ac:spMkLst>
            <pc:docMk/>
            <pc:sldMk cId="2541797774" sldId="354"/>
            <ac:spMk id="12" creationId="{55E035AE-DCA5-3E1A-652E-CB5508633328}"/>
          </ac:spMkLst>
        </pc:spChg>
        <pc:spChg chg="add mod">
          <ac:chgData name="Weifeng Xu" userId="e7aed605-a3dd-4d5a-a692-a87037af107b" providerId="ADAL" clId="{A7C028FB-2E33-4647-BFAB-C38C9E401FC6}" dt="2023-08-28T19:54:53.513" v="2966" actId="20577"/>
          <ac:spMkLst>
            <pc:docMk/>
            <pc:sldMk cId="2541797774" sldId="354"/>
            <ac:spMk id="13" creationId="{DF9032CA-52EC-0AF2-6372-446C69B41154}"/>
          </ac:spMkLst>
        </pc:spChg>
        <pc:picChg chg="add del mod">
          <ac:chgData name="Weifeng Xu" userId="e7aed605-a3dd-4d5a-a692-a87037af107b" providerId="ADAL" clId="{A7C028FB-2E33-4647-BFAB-C38C9E401FC6}" dt="2023-08-28T19:35:12.054" v="2916" actId="478"/>
          <ac:picMkLst>
            <pc:docMk/>
            <pc:sldMk cId="2541797774" sldId="354"/>
            <ac:picMk id="4" creationId="{95C6B474-AD7C-49B6-0FF1-71B312BE54E4}"/>
          </ac:picMkLst>
        </pc:picChg>
        <pc:picChg chg="add del mod">
          <ac:chgData name="Weifeng Xu" userId="e7aed605-a3dd-4d5a-a692-a87037af107b" providerId="ADAL" clId="{A7C028FB-2E33-4647-BFAB-C38C9E401FC6}" dt="2023-08-28T19:27:56.839" v="2899"/>
          <ac:picMkLst>
            <pc:docMk/>
            <pc:sldMk cId="2541797774" sldId="354"/>
            <ac:picMk id="7" creationId="{4F380540-961E-3456-F2B9-2D26C2854BD4}"/>
          </ac:picMkLst>
        </pc:picChg>
        <pc:picChg chg="add del mod">
          <ac:chgData name="Weifeng Xu" userId="e7aed605-a3dd-4d5a-a692-a87037af107b" providerId="ADAL" clId="{A7C028FB-2E33-4647-BFAB-C38C9E401FC6}" dt="2023-08-28T19:35:12.054" v="2916" actId="478"/>
          <ac:picMkLst>
            <pc:docMk/>
            <pc:sldMk cId="2541797774" sldId="354"/>
            <ac:picMk id="9" creationId="{FD9DF0E3-7AB7-F20C-4DA9-52A423CDCB08}"/>
          </ac:picMkLst>
        </pc:picChg>
        <pc:cxnChg chg="add mod">
          <ac:chgData name="Weifeng Xu" userId="e7aed605-a3dd-4d5a-a692-a87037af107b" providerId="ADAL" clId="{A7C028FB-2E33-4647-BFAB-C38C9E401FC6}" dt="2023-08-28T19:54:53.513" v="2966" actId="20577"/>
          <ac:cxnSpMkLst>
            <pc:docMk/>
            <pc:sldMk cId="2541797774" sldId="354"/>
            <ac:cxnSpMk id="15" creationId="{6EE4B13F-9325-1FAF-E9D0-35993CA39548}"/>
          </ac:cxnSpMkLst>
        </pc:cxnChg>
      </pc:sldChg>
      <pc:sldChg chg="addSp modSp new mod">
        <pc:chgData name="Weifeng Xu" userId="e7aed605-a3dd-4d5a-a692-a87037af107b" providerId="ADAL" clId="{A7C028FB-2E33-4647-BFAB-C38C9E401FC6}" dt="2023-08-29T00:26:12.168" v="3326" actId="20577"/>
        <pc:sldMkLst>
          <pc:docMk/>
          <pc:sldMk cId="1768763425" sldId="355"/>
        </pc:sldMkLst>
        <pc:spChg chg="add mod">
          <ac:chgData name="Weifeng Xu" userId="e7aed605-a3dd-4d5a-a692-a87037af107b" providerId="ADAL" clId="{A7C028FB-2E33-4647-BFAB-C38C9E401FC6}" dt="2023-08-28T19:47:30.862" v="2958" actId="14100"/>
          <ac:spMkLst>
            <pc:docMk/>
            <pc:sldMk cId="1768763425" sldId="355"/>
            <ac:spMk id="4" creationId="{238C426D-54D3-2063-F467-D6D9C9609F76}"/>
          </ac:spMkLst>
        </pc:spChg>
        <pc:spChg chg="add mod">
          <ac:chgData name="Weifeng Xu" userId="e7aed605-a3dd-4d5a-a692-a87037af107b" providerId="ADAL" clId="{A7C028FB-2E33-4647-BFAB-C38C9E401FC6}" dt="2023-08-28T19:56:18.313" v="3004" actId="20577"/>
          <ac:spMkLst>
            <pc:docMk/>
            <pc:sldMk cId="1768763425" sldId="355"/>
            <ac:spMk id="8" creationId="{AC35D765-E4F5-BC71-8978-659E6556E81E}"/>
          </ac:spMkLst>
        </pc:spChg>
        <pc:spChg chg="add mod">
          <ac:chgData name="Weifeng Xu" userId="e7aed605-a3dd-4d5a-a692-a87037af107b" providerId="ADAL" clId="{A7C028FB-2E33-4647-BFAB-C38C9E401FC6}" dt="2023-08-29T00:25:51.729" v="3309" actId="20577"/>
          <ac:spMkLst>
            <pc:docMk/>
            <pc:sldMk cId="1768763425" sldId="355"/>
            <ac:spMk id="11" creationId="{40BD6A31-C3CE-B7B4-2672-46DD60C8757A}"/>
          </ac:spMkLst>
        </pc:spChg>
        <pc:spChg chg="add mod">
          <ac:chgData name="Weifeng Xu" userId="e7aed605-a3dd-4d5a-a692-a87037af107b" providerId="ADAL" clId="{A7C028FB-2E33-4647-BFAB-C38C9E401FC6}" dt="2023-08-29T00:26:12.168" v="3326" actId="20577"/>
          <ac:spMkLst>
            <pc:docMk/>
            <pc:sldMk cId="1768763425" sldId="355"/>
            <ac:spMk id="14" creationId="{2E2C52DA-EDC4-FFB9-2A19-6CE633449717}"/>
          </ac:spMkLst>
        </pc:spChg>
        <pc:spChg chg="add mod">
          <ac:chgData name="Weifeng Xu" userId="e7aed605-a3dd-4d5a-a692-a87037af107b" providerId="ADAL" clId="{A7C028FB-2E33-4647-BFAB-C38C9E401FC6}" dt="2023-08-28T19:59:33.225" v="3029" actId="6549"/>
          <ac:spMkLst>
            <pc:docMk/>
            <pc:sldMk cId="1768763425" sldId="355"/>
            <ac:spMk id="16" creationId="{718CC88D-F907-EE5E-CA99-09FA4D833E54}"/>
          </ac:spMkLst>
        </pc:spChg>
        <pc:picChg chg="add mod">
          <ac:chgData name="Weifeng Xu" userId="e7aed605-a3dd-4d5a-a692-a87037af107b" providerId="ADAL" clId="{A7C028FB-2E33-4647-BFAB-C38C9E401FC6}" dt="2023-08-28T19:47:09.132" v="2955"/>
          <ac:picMkLst>
            <pc:docMk/>
            <pc:sldMk cId="1768763425" sldId="355"/>
            <ac:picMk id="2" creationId="{312B5E9F-9194-C265-9D36-B000F6A1F235}"/>
          </ac:picMkLst>
        </pc:picChg>
        <pc:picChg chg="add mod">
          <ac:chgData name="Weifeng Xu" userId="e7aed605-a3dd-4d5a-a692-a87037af107b" providerId="ADAL" clId="{A7C028FB-2E33-4647-BFAB-C38C9E401FC6}" dt="2023-08-28T19:55:45.089" v="2968" actId="1076"/>
          <ac:picMkLst>
            <pc:docMk/>
            <pc:sldMk cId="1768763425" sldId="355"/>
            <ac:picMk id="7" creationId="{5A6DE735-AF0C-2468-D359-EB94B941AF18}"/>
          </ac:picMkLst>
        </pc:picChg>
        <pc:picChg chg="add mod">
          <ac:chgData name="Weifeng Xu" userId="e7aed605-a3dd-4d5a-a692-a87037af107b" providerId="ADAL" clId="{A7C028FB-2E33-4647-BFAB-C38C9E401FC6}" dt="2023-08-28T19:57:45.395" v="3019" actId="1076"/>
          <ac:picMkLst>
            <pc:docMk/>
            <pc:sldMk cId="1768763425" sldId="355"/>
            <ac:picMk id="10" creationId="{49072946-0096-0685-AE52-49985185ABEF}"/>
          </ac:picMkLst>
        </pc:picChg>
        <pc:picChg chg="add mod">
          <ac:chgData name="Weifeng Xu" userId="e7aed605-a3dd-4d5a-a692-a87037af107b" providerId="ADAL" clId="{A7C028FB-2E33-4647-BFAB-C38C9E401FC6}" dt="2023-08-28T19:58:34.686" v="3024" actId="1076"/>
          <ac:picMkLst>
            <pc:docMk/>
            <pc:sldMk cId="1768763425" sldId="355"/>
            <ac:picMk id="13" creationId="{F97EC707-C0C5-B3D6-0D2D-E663310F2EC2}"/>
          </ac:picMkLst>
        </pc:picChg>
        <pc:cxnChg chg="add mod">
          <ac:chgData name="Weifeng Xu" userId="e7aed605-a3dd-4d5a-a692-a87037af107b" providerId="ADAL" clId="{A7C028FB-2E33-4647-BFAB-C38C9E401FC6}" dt="2023-08-28T19:47:42.103" v="2961" actId="1076"/>
          <ac:cxnSpMkLst>
            <pc:docMk/>
            <pc:sldMk cId="1768763425" sldId="355"/>
            <ac:cxnSpMk id="3" creationId="{83E45C9C-716D-B593-EE33-268F58D22994}"/>
          </ac:cxnSpMkLst>
        </pc:cxnChg>
        <pc:cxnChg chg="add mod">
          <ac:chgData name="Weifeng Xu" userId="e7aed605-a3dd-4d5a-a692-a87037af107b" providerId="ADAL" clId="{A7C028FB-2E33-4647-BFAB-C38C9E401FC6}" dt="2023-08-28T20:00:03.989" v="3032" actId="13822"/>
          <ac:cxnSpMkLst>
            <pc:docMk/>
            <pc:sldMk cId="1768763425" sldId="355"/>
            <ac:cxnSpMk id="18" creationId="{EA501936-F555-45EF-1043-69AF628B5CE7}"/>
          </ac:cxnSpMkLst>
        </pc:cxnChg>
        <pc:cxnChg chg="add mod">
          <ac:chgData name="Weifeng Xu" userId="e7aed605-a3dd-4d5a-a692-a87037af107b" providerId="ADAL" clId="{A7C028FB-2E33-4647-BFAB-C38C9E401FC6}" dt="2023-08-28T20:00:23.921" v="3034" actId="1076"/>
          <ac:cxnSpMkLst>
            <pc:docMk/>
            <pc:sldMk cId="1768763425" sldId="355"/>
            <ac:cxnSpMk id="20" creationId="{E0A5818D-3AB5-8893-BF93-FA398865EC87}"/>
          </ac:cxnSpMkLst>
        </pc:cxnChg>
      </pc:sldChg>
      <pc:sldChg chg="modSp new mod">
        <pc:chgData name="Weifeng Xu" userId="e7aed605-a3dd-4d5a-a692-a87037af107b" providerId="ADAL" clId="{A7C028FB-2E33-4647-BFAB-C38C9E401FC6}" dt="2023-08-28T20:19:56.152" v="3159" actId="6549"/>
        <pc:sldMkLst>
          <pc:docMk/>
          <pc:sldMk cId="2103249553" sldId="356"/>
        </pc:sldMkLst>
        <pc:spChg chg="mod">
          <ac:chgData name="Weifeng Xu" userId="e7aed605-a3dd-4d5a-a692-a87037af107b" providerId="ADAL" clId="{A7C028FB-2E33-4647-BFAB-C38C9E401FC6}" dt="2023-08-28T20:19:56.152" v="3159" actId="6549"/>
          <ac:spMkLst>
            <pc:docMk/>
            <pc:sldMk cId="2103249553" sldId="356"/>
            <ac:spMk id="2" creationId="{65A67FFC-6F9A-B53D-6B18-80153E7FCBE5}"/>
          </ac:spMkLst>
        </pc:spChg>
        <pc:spChg chg="mod">
          <ac:chgData name="Weifeng Xu" userId="e7aed605-a3dd-4d5a-a692-a87037af107b" providerId="ADAL" clId="{A7C028FB-2E33-4647-BFAB-C38C9E401FC6}" dt="2023-08-28T20:18:47.088" v="3144" actId="20577"/>
          <ac:spMkLst>
            <pc:docMk/>
            <pc:sldMk cId="2103249553" sldId="356"/>
            <ac:spMk id="3" creationId="{4FAD47F4-F8EB-F103-BF9A-EADCF1E69F9D}"/>
          </ac:spMkLst>
        </pc:spChg>
      </pc:sldChg>
      <pc:sldChg chg="new del">
        <pc:chgData name="Weifeng Xu" userId="e7aed605-a3dd-4d5a-a692-a87037af107b" providerId="ADAL" clId="{A7C028FB-2E33-4647-BFAB-C38C9E401FC6}" dt="2023-08-28T20:21:04.722" v="3187" actId="47"/>
        <pc:sldMkLst>
          <pc:docMk/>
          <pc:sldMk cId="240090644" sldId="357"/>
        </pc:sldMkLst>
      </pc:sldChg>
      <pc:sldChg chg="addSp modSp new del mod ord modClrScheme chgLayout">
        <pc:chgData name="Weifeng Xu" userId="e7aed605-a3dd-4d5a-a692-a87037af107b" providerId="ADAL" clId="{A7C028FB-2E33-4647-BFAB-C38C9E401FC6}" dt="2023-08-28T20:19:52.412" v="3158" actId="47"/>
        <pc:sldMkLst>
          <pc:docMk/>
          <pc:sldMk cId="706730316" sldId="357"/>
        </pc:sldMkLst>
        <pc:spChg chg="add mod">
          <ac:chgData name="Weifeng Xu" userId="e7aed605-a3dd-4d5a-a692-a87037af107b" providerId="ADAL" clId="{A7C028FB-2E33-4647-BFAB-C38C9E401FC6}" dt="2023-08-28T20:19:33.068" v="3155" actId="20577"/>
          <ac:spMkLst>
            <pc:docMk/>
            <pc:sldMk cId="706730316" sldId="357"/>
            <ac:spMk id="2" creationId="{9605509F-BEF6-5279-0995-85E412B5DD8B}"/>
          </ac:spMkLst>
        </pc:spChg>
        <pc:spChg chg="add mod">
          <ac:chgData name="Weifeng Xu" userId="e7aed605-a3dd-4d5a-a692-a87037af107b" providerId="ADAL" clId="{A7C028FB-2E33-4647-BFAB-C38C9E401FC6}" dt="2023-08-28T20:19:42.214" v="3157"/>
          <ac:spMkLst>
            <pc:docMk/>
            <pc:sldMk cId="706730316" sldId="357"/>
            <ac:spMk id="3" creationId="{54CCE8EC-62CE-ECFD-BAA4-B265A5DD03A0}"/>
          </ac:spMkLst>
        </pc:spChg>
      </pc:sldChg>
      <pc:sldChg chg="addSp delSp modSp new mod modClrScheme chgLayout">
        <pc:chgData name="Weifeng Xu" userId="e7aed605-a3dd-4d5a-a692-a87037af107b" providerId="ADAL" clId="{A7C028FB-2E33-4647-BFAB-C38C9E401FC6}" dt="2023-08-28T20:54:26.199" v="3235" actId="1076"/>
        <pc:sldMkLst>
          <pc:docMk/>
          <pc:sldMk cId="2469635148" sldId="357"/>
        </pc:sldMkLst>
        <pc:spChg chg="del">
          <ac:chgData name="Weifeng Xu" userId="e7aed605-a3dd-4d5a-a692-a87037af107b" providerId="ADAL" clId="{A7C028FB-2E33-4647-BFAB-C38C9E401FC6}" dt="2023-08-28T20:52:19.417" v="3189" actId="700"/>
          <ac:spMkLst>
            <pc:docMk/>
            <pc:sldMk cId="2469635148" sldId="357"/>
            <ac:spMk id="2" creationId="{0032FB45-94EE-D85B-BDCE-59C21B5CB42A}"/>
          </ac:spMkLst>
        </pc:spChg>
        <pc:spChg chg="add mod">
          <ac:chgData name="Weifeng Xu" userId="e7aed605-a3dd-4d5a-a692-a87037af107b" providerId="ADAL" clId="{A7C028FB-2E33-4647-BFAB-C38C9E401FC6}" dt="2023-08-28T20:54:26.199" v="3235" actId="1076"/>
          <ac:spMkLst>
            <pc:docMk/>
            <pc:sldMk cId="2469635148" sldId="357"/>
            <ac:spMk id="5" creationId="{89FAFEE8-6F81-2CDD-BE83-7ED7941288D4}"/>
          </ac:spMkLst>
        </pc:spChg>
        <pc:picChg chg="add mod">
          <ac:chgData name="Weifeng Xu" userId="e7aed605-a3dd-4d5a-a692-a87037af107b" providerId="ADAL" clId="{A7C028FB-2E33-4647-BFAB-C38C9E401FC6}" dt="2023-08-28T20:53:49.867" v="3195" actId="1076"/>
          <ac:picMkLst>
            <pc:docMk/>
            <pc:sldMk cId="2469635148" sldId="357"/>
            <ac:picMk id="4" creationId="{89E924EF-D1E2-D202-D9AC-F456B2187A74}"/>
          </ac:picMkLst>
        </pc:picChg>
      </pc:sldChg>
      <pc:sldChg chg="modSp new del mod">
        <pc:chgData name="Weifeng Xu" userId="e7aed605-a3dd-4d5a-a692-a87037af107b" providerId="ADAL" clId="{A7C028FB-2E33-4647-BFAB-C38C9E401FC6}" dt="2023-08-28T20:15:25.508" v="3090" actId="47"/>
        <pc:sldMkLst>
          <pc:docMk/>
          <pc:sldMk cId="3453414968" sldId="357"/>
        </pc:sldMkLst>
        <pc:spChg chg="mod">
          <ac:chgData name="Weifeng Xu" userId="e7aed605-a3dd-4d5a-a692-a87037af107b" providerId="ADAL" clId="{A7C028FB-2E33-4647-BFAB-C38C9E401FC6}" dt="2023-08-28T20:14:18.859" v="3065" actId="20577"/>
          <ac:spMkLst>
            <pc:docMk/>
            <pc:sldMk cId="3453414968" sldId="357"/>
            <ac:spMk id="2" creationId="{12B19BEC-0A15-EC5B-CB76-39A669CC6A8E}"/>
          </ac:spMkLst>
        </pc:spChg>
        <pc:spChg chg="mod">
          <ac:chgData name="Weifeng Xu" userId="e7aed605-a3dd-4d5a-a692-a87037af107b" providerId="ADAL" clId="{A7C028FB-2E33-4647-BFAB-C38C9E401FC6}" dt="2023-08-28T20:15:02.686" v="3089" actId="20577"/>
          <ac:spMkLst>
            <pc:docMk/>
            <pc:sldMk cId="3453414968" sldId="357"/>
            <ac:spMk id="3" creationId="{EFB0EF2B-DC84-838B-83F2-542550B51A92}"/>
          </ac:spMkLst>
        </pc:spChg>
      </pc:sldChg>
    </pc:docChg>
  </pc:docChgLst>
  <pc:docChgLst>
    <pc:chgData name="Weifeng Xu" userId="e7aed605-a3dd-4d5a-a692-a87037af107b" providerId="ADAL" clId="{835C2824-055A-4356-B4DE-4378ABF214B6}"/>
    <pc:docChg chg="undo redo custSel addSld delSld modSld sldOrd">
      <pc:chgData name="Weifeng Xu" userId="e7aed605-a3dd-4d5a-a692-a87037af107b" providerId="ADAL" clId="{835C2824-055A-4356-B4DE-4378ABF214B6}" dt="2021-10-30T15:21:19.852" v="1815" actId="47"/>
      <pc:docMkLst>
        <pc:docMk/>
      </pc:docMkLst>
      <pc:sldChg chg="delSp modSp mod modNotesTx">
        <pc:chgData name="Weifeng Xu" userId="e7aed605-a3dd-4d5a-a692-a87037af107b" providerId="ADAL" clId="{835C2824-055A-4356-B4DE-4378ABF214B6}" dt="2021-10-29T20:38:07.194" v="667" actId="27636"/>
        <pc:sldMkLst>
          <pc:docMk/>
          <pc:sldMk cId="1323245308" sldId="256"/>
        </pc:sldMkLst>
        <pc:spChg chg="mod">
          <ac:chgData name="Weifeng Xu" userId="e7aed605-a3dd-4d5a-a692-a87037af107b" providerId="ADAL" clId="{835C2824-055A-4356-B4DE-4378ABF214B6}" dt="2021-10-29T20:38:07.194" v="667" actId="27636"/>
          <ac:spMkLst>
            <pc:docMk/>
            <pc:sldMk cId="1323245308" sldId="256"/>
            <ac:spMk id="2" creationId="{B476BAF9-88AC-4600-B511-347782B9C875}"/>
          </ac:spMkLst>
        </pc:spChg>
        <pc:picChg chg="del">
          <ac:chgData name="Weifeng Xu" userId="e7aed605-a3dd-4d5a-a692-a87037af107b" providerId="ADAL" clId="{835C2824-055A-4356-B4DE-4378ABF214B6}" dt="2021-10-29T15:09:34.680" v="11" actId="478"/>
          <ac:picMkLst>
            <pc:docMk/>
            <pc:sldMk cId="1323245308" sldId="256"/>
            <ac:picMk id="4" creationId="{73C2B94F-CA81-429B-AA4B-3D57017F2C90}"/>
          </ac:picMkLst>
        </pc:picChg>
      </pc:sldChg>
      <pc:sldChg chg="addSp delSp modSp new mod modClrScheme chgLayout">
        <pc:chgData name="Weifeng Xu" userId="e7aed605-a3dd-4d5a-a692-a87037af107b" providerId="ADAL" clId="{835C2824-055A-4356-B4DE-4378ABF214B6}" dt="2021-10-29T18:18:55.073" v="448" actId="20577"/>
        <pc:sldMkLst>
          <pc:docMk/>
          <pc:sldMk cId="870868014" sldId="257"/>
        </pc:sldMkLst>
        <pc:spChg chg="mod ord">
          <ac:chgData name="Weifeng Xu" userId="e7aed605-a3dd-4d5a-a692-a87037af107b" providerId="ADAL" clId="{835C2824-055A-4356-B4DE-4378ABF214B6}" dt="2021-10-29T18:18:55.073" v="448" actId="20577"/>
          <ac:spMkLst>
            <pc:docMk/>
            <pc:sldMk cId="870868014" sldId="257"/>
            <ac:spMk id="2" creationId="{A489FB06-1FE8-426C-89BD-65F5EAC123A1}"/>
          </ac:spMkLst>
        </pc:spChg>
        <pc:spChg chg="del">
          <ac:chgData name="Weifeng Xu" userId="e7aed605-a3dd-4d5a-a692-a87037af107b" providerId="ADAL" clId="{835C2824-055A-4356-B4DE-4378ABF214B6}" dt="2021-10-29T16:09:48.107" v="225" actId="700"/>
          <ac:spMkLst>
            <pc:docMk/>
            <pc:sldMk cId="870868014" sldId="257"/>
            <ac:spMk id="3" creationId="{8569A72D-5CA7-4D07-8662-FEC3307887A2}"/>
          </ac:spMkLst>
        </pc:spChg>
        <pc:picChg chg="add mod">
          <ac:chgData name="Weifeng Xu" userId="e7aed605-a3dd-4d5a-a692-a87037af107b" providerId="ADAL" clId="{835C2824-055A-4356-B4DE-4378ABF214B6}" dt="2021-10-29T16:10:07.390" v="227" actId="1076"/>
          <ac:picMkLst>
            <pc:docMk/>
            <pc:sldMk cId="870868014" sldId="257"/>
            <ac:picMk id="5" creationId="{9C00E5CB-379D-4598-8055-844BE852F676}"/>
          </ac:picMkLst>
        </pc:picChg>
      </pc:sldChg>
      <pc:sldChg chg="del">
        <pc:chgData name="Weifeng Xu" userId="e7aed605-a3dd-4d5a-a692-a87037af107b" providerId="ADAL" clId="{835C2824-055A-4356-B4DE-4378ABF214B6}" dt="2021-10-29T15:09:30.801" v="0" actId="47"/>
        <pc:sldMkLst>
          <pc:docMk/>
          <pc:sldMk cId="239878079" sldId="258"/>
        </pc:sldMkLst>
      </pc:sldChg>
      <pc:sldChg chg="addSp delSp modSp new mod modClrScheme chgLayout">
        <pc:chgData name="Weifeng Xu" userId="e7aed605-a3dd-4d5a-a692-a87037af107b" providerId="ADAL" clId="{835C2824-055A-4356-B4DE-4378ABF214B6}" dt="2021-10-29T15:34:24.279" v="208" actId="14100"/>
        <pc:sldMkLst>
          <pc:docMk/>
          <pc:sldMk cId="2896575825" sldId="258"/>
        </pc:sldMkLst>
        <pc:spChg chg="mod ord">
          <ac:chgData name="Weifeng Xu" userId="e7aed605-a3dd-4d5a-a692-a87037af107b" providerId="ADAL" clId="{835C2824-055A-4356-B4DE-4378ABF214B6}" dt="2021-10-29T15:33:48.791" v="205" actId="700"/>
          <ac:spMkLst>
            <pc:docMk/>
            <pc:sldMk cId="2896575825" sldId="258"/>
            <ac:spMk id="2" creationId="{4EAF6536-B49E-4F99-8ACD-743B39492678}"/>
          </ac:spMkLst>
        </pc:spChg>
        <pc:spChg chg="del mod">
          <ac:chgData name="Weifeng Xu" userId="e7aed605-a3dd-4d5a-a692-a87037af107b" providerId="ADAL" clId="{835C2824-055A-4356-B4DE-4378ABF214B6}" dt="2021-10-29T15:33:48.791" v="205" actId="700"/>
          <ac:spMkLst>
            <pc:docMk/>
            <pc:sldMk cId="2896575825" sldId="258"/>
            <ac:spMk id="3" creationId="{4073835E-0E65-4F10-A198-A5B7930A22D1}"/>
          </ac:spMkLst>
        </pc:spChg>
        <pc:picChg chg="add mod">
          <ac:chgData name="Weifeng Xu" userId="e7aed605-a3dd-4d5a-a692-a87037af107b" providerId="ADAL" clId="{835C2824-055A-4356-B4DE-4378ABF214B6}" dt="2021-10-29T15:34:24.279" v="208" actId="14100"/>
          <ac:picMkLst>
            <pc:docMk/>
            <pc:sldMk cId="2896575825" sldId="258"/>
            <ac:picMk id="5" creationId="{324E9C09-524B-4340-A5EF-9CA1D5B20498}"/>
          </ac:picMkLst>
        </pc:picChg>
      </pc:sldChg>
      <pc:sldChg chg="addSp modSp new mod modClrScheme chgLayout">
        <pc:chgData name="Weifeng Xu" userId="e7aed605-a3dd-4d5a-a692-a87037af107b" providerId="ADAL" clId="{835C2824-055A-4356-B4DE-4378ABF214B6}" dt="2021-10-29T16:20:10.021" v="308" actId="1076"/>
        <pc:sldMkLst>
          <pc:docMk/>
          <pc:sldMk cId="40733756" sldId="259"/>
        </pc:sldMkLst>
        <pc:spChg chg="mod ord">
          <ac:chgData name="Weifeng Xu" userId="e7aed605-a3dd-4d5a-a692-a87037af107b" providerId="ADAL" clId="{835C2824-055A-4356-B4DE-4378ABF214B6}" dt="2021-10-29T16:18:04.315" v="301" actId="313"/>
          <ac:spMkLst>
            <pc:docMk/>
            <pc:sldMk cId="40733756" sldId="259"/>
            <ac:spMk id="2" creationId="{557B336A-20F0-44F6-954F-43F30A6776F3}"/>
          </ac:spMkLst>
        </pc:spChg>
        <pc:spChg chg="add mod ord">
          <ac:chgData name="Weifeng Xu" userId="e7aed605-a3dd-4d5a-a692-a87037af107b" providerId="ADAL" clId="{835C2824-055A-4356-B4DE-4378ABF214B6}" dt="2021-10-29T16:18:00.878" v="300" actId="6549"/>
          <ac:spMkLst>
            <pc:docMk/>
            <pc:sldMk cId="40733756" sldId="259"/>
            <ac:spMk id="3" creationId="{CEEEB140-EACA-4ACD-A856-638419BD0996}"/>
          </ac:spMkLst>
        </pc:spChg>
        <pc:spChg chg="add mod">
          <ac:chgData name="Weifeng Xu" userId="e7aed605-a3dd-4d5a-a692-a87037af107b" providerId="ADAL" clId="{835C2824-055A-4356-B4DE-4378ABF214B6}" dt="2021-10-29T16:20:10.021" v="308" actId="1076"/>
          <ac:spMkLst>
            <pc:docMk/>
            <pc:sldMk cId="40733756" sldId="259"/>
            <ac:spMk id="5" creationId="{F4CFF10E-AAF9-4905-AB34-D9006EEE79E7}"/>
          </ac:spMkLst>
        </pc:spChg>
      </pc:sldChg>
      <pc:sldChg chg="del">
        <pc:chgData name="Weifeng Xu" userId="e7aed605-a3dd-4d5a-a692-a87037af107b" providerId="ADAL" clId="{835C2824-055A-4356-B4DE-4378ABF214B6}" dt="2021-10-29T15:09:30.990" v="1" actId="47"/>
        <pc:sldMkLst>
          <pc:docMk/>
          <pc:sldMk cId="3825957635" sldId="259"/>
        </pc:sldMkLst>
      </pc:sldChg>
      <pc:sldChg chg="addSp delSp modSp new mod ord">
        <pc:chgData name="Weifeng Xu" userId="e7aed605-a3dd-4d5a-a692-a87037af107b" providerId="ADAL" clId="{835C2824-055A-4356-B4DE-4378ABF214B6}" dt="2021-10-29T20:37:45.628" v="665" actId="20577"/>
        <pc:sldMkLst>
          <pc:docMk/>
          <pc:sldMk cId="1339347841" sldId="260"/>
        </pc:sldMkLst>
        <pc:spChg chg="mod">
          <ac:chgData name="Weifeng Xu" userId="e7aed605-a3dd-4d5a-a692-a87037af107b" providerId="ADAL" clId="{835C2824-055A-4356-B4DE-4378ABF214B6}" dt="2021-10-29T20:35:31.237" v="524" actId="6549"/>
          <ac:spMkLst>
            <pc:docMk/>
            <pc:sldMk cId="1339347841" sldId="260"/>
            <ac:spMk id="2" creationId="{B3540C25-70B8-49D0-A952-86DA407013AA}"/>
          </ac:spMkLst>
        </pc:spChg>
        <pc:spChg chg="mod">
          <ac:chgData name="Weifeng Xu" userId="e7aed605-a3dd-4d5a-a692-a87037af107b" providerId="ADAL" clId="{835C2824-055A-4356-B4DE-4378ABF214B6}" dt="2021-10-29T20:37:22.109" v="652" actId="20577"/>
          <ac:spMkLst>
            <pc:docMk/>
            <pc:sldMk cId="1339347841" sldId="260"/>
            <ac:spMk id="3" creationId="{D6CD1BF6-B62C-4115-830F-11D20FFDEC31}"/>
          </ac:spMkLst>
        </pc:spChg>
        <pc:spChg chg="add mod">
          <ac:chgData name="Weifeng Xu" userId="e7aed605-a3dd-4d5a-a692-a87037af107b" providerId="ADAL" clId="{835C2824-055A-4356-B4DE-4378ABF214B6}" dt="2021-10-29T16:24:34.231" v="325" actId="1076"/>
          <ac:spMkLst>
            <pc:docMk/>
            <pc:sldMk cId="1339347841" sldId="260"/>
            <ac:spMk id="4" creationId="{B51B0EBC-B052-45E8-B72C-CA9813436D19}"/>
          </ac:spMkLst>
        </pc:spChg>
        <pc:spChg chg="add mod">
          <ac:chgData name="Weifeng Xu" userId="e7aed605-a3dd-4d5a-a692-a87037af107b" providerId="ADAL" clId="{835C2824-055A-4356-B4DE-4378ABF214B6}" dt="2021-10-29T20:37:39.480" v="657" actId="11529"/>
          <ac:spMkLst>
            <pc:docMk/>
            <pc:sldMk cId="1339347841" sldId="260"/>
            <ac:spMk id="16" creationId="{6B0605DE-3005-42DF-862B-1E2C673104CB}"/>
          </ac:spMkLst>
        </pc:spChg>
        <pc:spChg chg="add mod">
          <ac:chgData name="Weifeng Xu" userId="e7aed605-a3dd-4d5a-a692-a87037af107b" providerId="ADAL" clId="{835C2824-055A-4356-B4DE-4378ABF214B6}" dt="2021-10-29T20:37:45.628" v="665" actId="20577"/>
          <ac:spMkLst>
            <pc:docMk/>
            <pc:sldMk cId="1339347841" sldId="260"/>
            <ac:spMk id="17" creationId="{20D5CFFB-92C0-4894-A5E4-6D7C9FDABA01}"/>
          </ac:spMkLst>
        </pc:spChg>
        <pc:graphicFrameChg chg="add del mod modGraphic">
          <ac:chgData name="Weifeng Xu" userId="e7aed605-a3dd-4d5a-a692-a87037af107b" providerId="ADAL" clId="{835C2824-055A-4356-B4DE-4378ABF214B6}" dt="2021-10-29T16:28:00.241" v="351" actId="1032"/>
          <ac:graphicFrameMkLst>
            <pc:docMk/>
            <pc:sldMk cId="1339347841" sldId="260"/>
            <ac:graphicFrameMk id="5" creationId="{9CC70A6C-B83F-4319-9525-E02AE8ED9258}"/>
          </ac:graphicFrameMkLst>
        </pc:graphicFrameChg>
        <pc:graphicFrameChg chg="add del mod modGraphic">
          <ac:chgData name="Weifeng Xu" userId="e7aed605-a3dd-4d5a-a692-a87037af107b" providerId="ADAL" clId="{835C2824-055A-4356-B4DE-4378ABF214B6}" dt="2021-10-29T16:29:39.248" v="372" actId="1032"/>
          <ac:graphicFrameMkLst>
            <pc:docMk/>
            <pc:sldMk cId="1339347841" sldId="260"/>
            <ac:graphicFrameMk id="6" creationId="{17210B76-3EBF-4F47-B987-680E040CF21E}"/>
          </ac:graphicFrameMkLst>
        </pc:graphicFrameChg>
        <pc:graphicFrameChg chg="add del mod modGraphic">
          <ac:chgData name="Weifeng Xu" userId="e7aed605-a3dd-4d5a-a692-a87037af107b" providerId="ADAL" clId="{835C2824-055A-4356-B4DE-4378ABF214B6}" dt="2021-10-29T16:33:35.472" v="423" actId="478"/>
          <ac:graphicFrameMkLst>
            <pc:docMk/>
            <pc:sldMk cId="1339347841" sldId="260"/>
            <ac:graphicFrameMk id="7" creationId="{EE30EABE-404E-4B1F-87A8-4D0E309B3439}"/>
          </ac:graphicFrameMkLst>
        </pc:graphicFrameChg>
        <pc:picChg chg="add del mod">
          <ac:chgData name="Weifeng Xu" userId="e7aed605-a3dd-4d5a-a692-a87037af107b" providerId="ADAL" clId="{835C2824-055A-4356-B4DE-4378ABF214B6}" dt="2021-10-29T16:39:39.196" v="434" actId="478"/>
          <ac:picMkLst>
            <pc:docMk/>
            <pc:sldMk cId="1339347841" sldId="260"/>
            <ac:picMk id="8" creationId="{478F9DF9-A99C-4F68-811C-852CB7D1775C}"/>
          </ac:picMkLst>
        </pc:picChg>
        <pc:picChg chg="add del mod">
          <ac:chgData name="Weifeng Xu" userId="e7aed605-a3dd-4d5a-a692-a87037af107b" providerId="ADAL" clId="{835C2824-055A-4356-B4DE-4378ABF214B6}" dt="2021-10-29T16:41:20.219" v="442" actId="478"/>
          <ac:picMkLst>
            <pc:docMk/>
            <pc:sldMk cId="1339347841" sldId="260"/>
            <ac:picMk id="1026" creationId="{CE26BB45-3295-498B-8BEC-8333B673FB21}"/>
          </ac:picMkLst>
        </pc:picChg>
        <pc:picChg chg="add mod">
          <ac:chgData name="Weifeng Xu" userId="e7aed605-a3dd-4d5a-a692-a87037af107b" providerId="ADAL" clId="{835C2824-055A-4356-B4DE-4378ABF214B6}" dt="2021-10-29T20:37:36.291" v="656" actId="1076"/>
          <ac:picMkLst>
            <pc:docMk/>
            <pc:sldMk cId="1339347841" sldId="260"/>
            <ac:picMk id="1028" creationId="{9D4B51D1-699A-43BC-9A8F-6F0FC055D109}"/>
          </ac:picMkLst>
        </pc:picChg>
        <pc:cxnChg chg="add del mod">
          <ac:chgData name="Weifeng Xu" userId="e7aed605-a3dd-4d5a-a692-a87037af107b" providerId="ADAL" clId="{835C2824-055A-4356-B4DE-4378ABF214B6}" dt="2021-10-29T20:34:18.361" v="516" actId="478"/>
          <ac:cxnSpMkLst>
            <pc:docMk/>
            <pc:sldMk cId="1339347841" sldId="260"/>
            <ac:cxnSpMk id="6" creationId="{7455D4BA-66A2-4285-A146-4076FF15C671}"/>
          </ac:cxnSpMkLst>
        </pc:cxnChg>
        <pc:cxnChg chg="add del mod">
          <ac:chgData name="Weifeng Xu" userId="e7aed605-a3dd-4d5a-a692-a87037af107b" providerId="ADAL" clId="{835C2824-055A-4356-B4DE-4378ABF214B6}" dt="2021-10-29T20:34:18.361" v="516" actId="478"/>
          <ac:cxnSpMkLst>
            <pc:docMk/>
            <pc:sldMk cId="1339347841" sldId="260"/>
            <ac:cxnSpMk id="8" creationId="{C42F20E1-DDC8-4519-BAD1-44834B28AF60}"/>
          </ac:cxnSpMkLst>
        </pc:cxnChg>
        <pc:cxnChg chg="add del mod">
          <ac:chgData name="Weifeng Xu" userId="e7aed605-a3dd-4d5a-a692-a87037af107b" providerId="ADAL" clId="{835C2824-055A-4356-B4DE-4378ABF214B6}" dt="2021-10-29T20:34:18.361" v="516" actId="478"/>
          <ac:cxnSpMkLst>
            <pc:docMk/>
            <pc:sldMk cId="1339347841" sldId="260"/>
            <ac:cxnSpMk id="10" creationId="{AE0D98FD-B051-4DE1-90CE-489BA4C00B22}"/>
          </ac:cxnSpMkLst>
        </pc:cxnChg>
        <pc:cxnChg chg="add del mod">
          <ac:chgData name="Weifeng Xu" userId="e7aed605-a3dd-4d5a-a692-a87037af107b" providerId="ADAL" clId="{835C2824-055A-4356-B4DE-4378ABF214B6}" dt="2021-10-29T20:34:18.361" v="516" actId="478"/>
          <ac:cxnSpMkLst>
            <pc:docMk/>
            <pc:sldMk cId="1339347841" sldId="260"/>
            <ac:cxnSpMk id="12" creationId="{66EDB369-4519-40E8-8669-B16743A300EB}"/>
          </ac:cxnSpMkLst>
        </pc:cxnChg>
        <pc:cxnChg chg="add del mod">
          <ac:chgData name="Weifeng Xu" userId="e7aed605-a3dd-4d5a-a692-a87037af107b" providerId="ADAL" clId="{835C2824-055A-4356-B4DE-4378ABF214B6}" dt="2021-10-29T20:34:18.361" v="516" actId="478"/>
          <ac:cxnSpMkLst>
            <pc:docMk/>
            <pc:sldMk cId="1339347841" sldId="260"/>
            <ac:cxnSpMk id="13" creationId="{523E1443-0A2E-4F04-A742-9B3629653501}"/>
          </ac:cxnSpMkLst>
        </pc:cxnChg>
        <pc:cxnChg chg="add del mod">
          <ac:chgData name="Weifeng Xu" userId="e7aed605-a3dd-4d5a-a692-a87037af107b" providerId="ADAL" clId="{835C2824-055A-4356-B4DE-4378ABF214B6}" dt="2021-10-29T20:34:18.361" v="516" actId="478"/>
          <ac:cxnSpMkLst>
            <pc:docMk/>
            <pc:sldMk cId="1339347841" sldId="260"/>
            <ac:cxnSpMk id="14" creationId="{90CB0150-A91C-4E27-9CA1-087D0AA3D2F6}"/>
          </ac:cxnSpMkLst>
        </pc:cxnChg>
        <pc:cxnChg chg="add del mod">
          <ac:chgData name="Weifeng Xu" userId="e7aed605-a3dd-4d5a-a692-a87037af107b" providerId="ADAL" clId="{835C2824-055A-4356-B4DE-4378ABF214B6}" dt="2021-10-29T20:34:18.361" v="516" actId="478"/>
          <ac:cxnSpMkLst>
            <pc:docMk/>
            <pc:sldMk cId="1339347841" sldId="260"/>
            <ac:cxnSpMk id="15" creationId="{686D738C-9CC4-4899-BD0D-733159113F45}"/>
          </ac:cxnSpMkLst>
        </pc:cxnChg>
      </pc:sldChg>
      <pc:sldChg chg="addSp delSp modSp new mod modClrScheme chgLayout">
        <pc:chgData name="Weifeng Xu" userId="e7aed605-a3dd-4d5a-a692-a87037af107b" providerId="ADAL" clId="{835C2824-055A-4356-B4DE-4378ABF214B6}" dt="2021-10-30T02:21:59.553" v="681" actId="1076"/>
        <pc:sldMkLst>
          <pc:docMk/>
          <pc:sldMk cId="1706942394" sldId="261"/>
        </pc:sldMkLst>
        <pc:spChg chg="del mod ord">
          <ac:chgData name="Weifeng Xu" userId="e7aed605-a3dd-4d5a-a692-a87037af107b" providerId="ADAL" clId="{835C2824-055A-4356-B4DE-4378ABF214B6}" dt="2021-10-29T20:22:25.206" v="452" actId="700"/>
          <ac:spMkLst>
            <pc:docMk/>
            <pc:sldMk cId="1706942394" sldId="261"/>
            <ac:spMk id="2" creationId="{4023EDE1-57F4-49B9-8657-B53181F7CC6C}"/>
          </ac:spMkLst>
        </pc:spChg>
        <pc:spChg chg="del">
          <ac:chgData name="Weifeng Xu" userId="e7aed605-a3dd-4d5a-a692-a87037af107b" providerId="ADAL" clId="{835C2824-055A-4356-B4DE-4378ABF214B6}" dt="2021-10-29T20:22:25.206" v="452" actId="700"/>
          <ac:spMkLst>
            <pc:docMk/>
            <pc:sldMk cId="1706942394" sldId="261"/>
            <ac:spMk id="3" creationId="{AE79C36D-CC47-4A62-A788-57070A643E2C}"/>
          </ac:spMkLst>
        </pc:spChg>
        <pc:spChg chg="add del mod ord">
          <ac:chgData name="Weifeng Xu" userId="e7aed605-a3dd-4d5a-a692-a87037af107b" providerId="ADAL" clId="{835C2824-055A-4356-B4DE-4378ABF214B6}" dt="2021-10-29T20:23:29.640" v="461" actId="700"/>
          <ac:spMkLst>
            <pc:docMk/>
            <pc:sldMk cId="1706942394" sldId="261"/>
            <ac:spMk id="4" creationId="{78371DDA-B5B9-4B6F-B865-4C44A580A370}"/>
          </ac:spMkLst>
        </pc:spChg>
        <pc:spChg chg="add mod">
          <ac:chgData name="Weifeng Xu" userId="e7aed605-a3dd-4d5a-a692-a87037af107b" providerId="ADAL" clId="{835C2824-055A-4356-B4DE-4378ABF214B6}" dt="2021-10-29T20:38:29.844" v="668" actId="1076"/>
          <ac:spMkLst>
            <pc:docMk/>
            <pc:sldMk cId="1706942394" sldId="261"/>
            <ac:spMk id="10" creationId="{E0251681-794E-423D-B7D9-0A777F026710}"/>
          </ac:spMkLst>
        </pc:spChg>
        <pc:picChg chg="add mod">
          <ac:chgData name="Weifeng Xu" userId="e7aed605-a3dd-4d5a-a692-a87037af107b" providerId="ADAL" clId="{835C2824-055A-4356-B4DE-4378ABF214B6}" dt="2021-10-29T20:23:34.164" v="462" actId="1076"/>
          <ac:picMkLst>
            <pc:docMk/>
            <pc:sldMk cId="1706942394" sldId="261"/>
            <ac:picMk id="6" creationId="{A9861367-77EC-4C70-B45D-FECFDEF75816}"/>
          </ac:picMkLst>
        </pc:picChg>
        <pc:picChg chg="add mod">
          <ac:chgData name="Weifeng Xu" userId="e7aed605-a3dd-4d5a-a692-a87037af107b" providerId="ADAL" clId="{835C2824-055A-4356-B4DE-4378ABF214B6}" dt="2021-10-29T20:23:17.898" v="459" actId="1076"/>
          <ac:picMkLst>
            <pc:docMk/>
            <pc:sldMk cId="1706942394" sldId="261"/>
            <ac:picMk id="8" creationId="{5DFBD8EB-6926-46B4-91BA-2DE22D39C526}"/>
          </ac:picMkLst>
        </pc:picChg>
        <pc:picChg chg="add mod">
          <ac:chgData name="Weifeng Xu" userId="e7aed605-a3dd-4d5a-a692-a87037af107b" providerId="ADAL" clId="{835C2824-055A-4356-B4DE-4378ABF214B6}" dt="2021-10-30T02:21:57.215" v="680" actId="1076"/>
          <ac:picMkLst>
            <pc:docMk/>
            <pc:sldMk cId="1706942394" sldId="261"/>
            <ac:picMk id="1026" creationId="{D2B91372-F83A-4E8A-9506-2E0BE08B05DA}"/>
          </ac:picMkLst>
        </pc:picChg>
        <pc:picChg chg="add del">
          <ac:chgData name="Weifeng Xu" userId="e7aed605-a3dd-4d5a-a692-a87037af107b" providerId="ADAL" clId="{835C2824-055A-4356-B4DE-4378ABF214B6}" dt="2021-10-30T02:21:35.911" v="676"/>
          <ac:picMkLst>
            <pc:docMk/>
            <pc:sldMk cId="1706942394" sldId="261"/>
            <ac:picMk id="1028" creationId="{3AA81D9E-535E-4A59-A201-650E4E7504BE}"/>
          </ac:picMkLst>
        </pc:picChg>
        <pc:picChg chg="add mod">
          <ac:chgData name="Weifeng Xu" userId="e7aed605-a3dd-4d5a-a692-a87037af107b" providerId="ADAL" clId="{835C2824-055A-4356-B4DE-4378ABF214B6}" dt="2021-10-30T02:21:59.553" v="681" actId="1076"/>
          <ac:picMkLst>
            <pc:docMk/>
            <pc:sldMk cId="1706942394" sldId="261"/>
            <ac:picMk id="1030" creationId="{97FD0BFC-1E55-43C7-BCE3-FA92EB8B8722}"/>
          </ac:picMkLst>
        </pc:picChg>
      </pc:sldChg>
      <pc:sldChg chg="del">
        <pc:chgData name="Weifeng Xu" userId="e7aed605-a3dd-4d5a-a692-a87037af107b" providerId="ADAL" clId="{835C2824-055A-4356-B4DE-4378ABF214B6}" dt="2021-10-29T15:09:31.140" v="2" actId="47"/>
        <pc:sldMkLst>
          <pc:docMk/>
          <pc:sldMk cId="2106921854" sldId="261"/>
        </pc:sldMkLst>
      </pc:sldChg>
      <pc:sldChg chg="addSp modSp new mod modClrScheme chgLayout">
        <pc:chgData name="Weifeng Xu" userId="e7aed605-a3dd-4d5a-a692-a87037af107b" providerId="ADAL" clId="{835C2824-055A-4356-B4DE-4378ABF214B6}" dt="2021-10-30T03:33:17.848" v="1052" actId="6549"/>
        <pc:sldMkLst>
          <pc:docMk/>
          <pc:sldMk cId="842289078" sldId="262"/>
        </pc:sldMkLst>
        <pc:spChg chg="add mod">
          <ac:chgData name="Weifeng Xu" userId="e7aed605-a3dd-4d5a-a692-a87037af107b" providerId="ADAL" clId="{835C2824-055A-4356-B4DE-4378ABF214B6}" dt="2021-10-30T02:22:59.732" v="729" actId="20577"/>
          <ac:spMkLst>
            <pc:docMk/>
            <pc:sldMk cId="842289078" sldId="262"/>
            <ac:spMk id="2" creationId="{0504367D-7F58-4E40-8F3E-E0CF55E10DEC}"/>
          </ac:spMkLst>
        </pc:spChg>
        <pc:spChg chg="add mod">
          <ac:chgData name="Weifeng Xu" userId="e7aed605-a3dd-4d5a-a692-a87037af107b" providerId="ADAL" clId="{835C2824-055A-4356-B4DE-4378ABF214B6}" dt="2021-10-30T03:33:17.848" v="1052" actId="6549"/>
          <ac:spMkLst>
            <pc:docMk/>
            <pc:sldMk cId="842289078" sldId="262"/>
            <ac:spMk id="3" creationId="{D6DC6760-2956-485D-BF95-505F87020A8D}"/>
          </ac:spMkLst>
        </pc:spChg>
      </pc:sldChg>
      <pc:sldChg chg="del">
        <pc:chgData name="Weifeng Xu" userId="e7aed605-a3dd-4d5a-a692-a87037af107b" providerId="ADAL" clId="{835C2824-055A-4356-B4DE-4378ABF214B6}" dt="2021-10-29T15:09:31.292" v="3" actId="47"/>
        <pc:sldMkLst>
          <pc:docMk/>
          <pc:sldMk cId="4165750362" sldId="262"/>
        </pc:sldMkLst>
      </pc:sldChg>
      <pc:sldChg chg="del">
        <pc:chgData name="Weifeng Xu" userId="e7aed605-a3dd-4d5a-a692-a87037af107b" providerId="ADAL" clId="{835C2824-055A-4356-B4DE-4378ABF214B6}" dt="2021-10-29T15:09:31.444" v="4" actId="47"/>
        <pc:sldMkLst>
          <pc:docMk/>
          <pc:sldMk cId="2635193244" sldId="263"/>
        </pc:sldMkLst>
      </pc:sldChg>
      <pc:sldChg chg="new del">
        <pc:chgData name="Weifeng Xu" userId="e7aed605-a3dd-4d5a-a692-a87037af107b" providerId="ADAL" clId="{835C2824-055A-4356-B4DE-4378ABF214B6}" dt="2021-10-30T15:21:19.852" v="1815" actId="47"/>
        <pc:sldMkLst>
          <pc:docMk/>
          <pc:sldMk cId="3685238653" sldId="263"/>
        </pc:sldMkLst>
      </pc:sldChg>
      <pc:sldChg chg="addSp delSp modSp new mod ord modClrScheme chgLayout">
        <pc:chgData name="Weifeng Xu" userId="e7aed605-a3dd-4d5a-a692-a87037af107b" providerId="ADAL" clId="{835C2824-055A-4356-B4DE-4378ABF214B6}" dt="2021-10-30T15:21:08.506" v="1813"/>
        <pc:sldMkLst>
          <pc:docMk/>
          <pc:sldMk cId="104950868" sldId="264"/>
        </pc:sldMkLst>
        <pc:spChg chg="del mod ord">
          <ac:chgData name="Weifeng Xu" userId="e7aed605-a3dd-4d5a-a692-a87037af107b" providerId="ADAL" clId="{835C2824-055A-4356-B4DE-4378ABF214B6}" dt="2021-10-30T13:44:06.165" v="1055" actId="700"/>
          <ac:spMkLst>
            <pc:docMk/>
            <pc:sldMk cId="104950868" sldId="264"/>
            <ac:spMk id="2" creationId="{45134E06-8573-48FF-ABB7-7864149192DB}"/>
          </ac:spMkLst>
        </pc:spChg>
        <pc:spChg chg="del">
          <ac:chgData name="Weifeng Xu" userId="e7aed605-a3dd-4d5a-a692-a87037af107b" providerId="ADAL" clId="{835C2824-055A-4356-B4DE-4378ABF214B6}" dt="2021-10-30T13:44:06.165" v="1055" actId="700"/>
          <ac:spMkLst>
            <pc:docMk/>
            <pc:sldMk cId="104950868" sldId="264"/>
            <ac:spMk id="3" creationId="{8389D5F8-6538-4779-934C-A280732A3BD5}"/>
          </ac:spMkLst>
        </pc:spChg>
        <pc:spChg chg="add del mod ord">
          <ac:chgData name="Weifeng Xu" userId="e7aed605-a3dd-4d5a-a692-a87037af107b" providerId="ADAL" clId="{835C2824-055A-4356-B4DE-4378ABF214B6}" dt="2021-10-30T13:44:17.671" v="1059" actId="700"/>
          <ac:spMkLst>
            <pc:docMk/>
            <pc:sldMk cId="104950868" sldId="264"/>
            <ac:spMk id="4" creationId="{6510532A-33FC-400C-9B97-B9380AF88CFD}"/>
          </ac:spMkLst>
        </pc:spChg>
        <pc:spChg chg="add del mod">
          <ac:chgData name="Weifeng Xu" userId="e7aed605-a3dd-4d5a-a692-a87037af107b" providerId="ADAL" clId="{835C2824-055A-4356-B4DE-4378ABF214B6}" dt="2021-10-30T13:46:52.642" v="1064"/>
          <ac:spMkLst>
            <pc:docMk/>
            <pc:sldMk cId="104950868" sldId="264"/>
            <ac:spMk id="7" creationId="{7009BBB3-2F76-4135-87E7-5500F7678BD6}"/>
          </ac:spMkLst>
        </pc:spChg>
        <pc:picChg chg="add mod">
          <ac:chgData name="Weifeng Xu" userId="e7aed605-a3dd-4d5a-a692-a87037af107b" providerId="ADAL" clId="{835C2824-055A-4356-B4DE-4378ABF214B6}" dt="2021-10-30T13:45:46.198" v="1061" actId="1076"/>
          <ac:picMkLst>
            <pc:docMk/>
            <pc:sldMk cId="104950868" sldId="264"/>
            <ac:picMk id="6" creationId="{135C55DD-1FCD-4143-B334-7421462C26DB}"/>
          </ac:picMkLst>
        </pc:picChg>
      </pc:sldChg>
      <pc:sldChg chg="del">
        <pc:chgData name="Weifeng Xu" userId="e7aed605-a3dd-4d5a-a692-a87037af107b" providerId="ADAL" clId="{835C2824-055A-4356-B4DE-4378ABF214B6}" dt="2021-10-29T15:09:31.596" v="5" actId="47"/>
        <pc:sldMkLst>
          <pc:docMk/>
          <pc:sldMk cId="3224546949" sldId="265"/>
        </pc:sldMkLst>
      </pc:sldChg>
      <pc:sldChg chg="addSp modSp new mod">
        <pc:chgData name="Weifeng Xu" userId="e7aed605-a3dd-4d5a-a692-a87037af107b" providerId="ADAL" clId="{835C2824-055A-4356-B4DE-4378ABF214B6}" dt="2021-10-30T14:48:29.599" v="1656" actId="20577"/>
        <pc:sldMkLst>
          <pc:docMk/>
          <pc:sldMk cId="3468833480" sldId="265"/>
        </pc:sldMkLst>
        <pc:spChg chg="mod">
          <ac:chgData name="Weifeng Xu" userId="e7aed605-a3dd-4d5a-a692-a87037af107b" providerId="ADAL" clId="{835C2824-055A-4356-B4DE-4378ABF214B6}" dt="2021-10-30T14:02:09.831" v="1525" actId="20577"/>
          <ac:spMkLst>
            <pc:docMk/>
            <pc:sldMk cId="3468833480" sldId="265"/>
            <ac:spMk id="2" creationId="{32B1D6D7-0D2E-4882-B59F-DAE23D77783C}"/>
          </ac:spMkLst>
        </pc:spChg>
        <pc:spChg chg="mod">
          <ac:chgData name="Weifeng Xu" userId="e7aed605-a3dd-4d5a-a692-a87037af107b" providerId="ADAL" clId="{835C2824-055A-4356-B4DE-4378ABF214B6}" dt="2021-10-30T14:48:29.599" v="1656" actId="20577"/>
          <ac:spMkLst>
            <pc:docMk/>
            <pc:sldMk cId="3468833480" sldId="265"/>
            <ac:spMk id="3" creationId="{1D53A39F-EB1F-4BB9-BBC4-DEAF6708D69E}"/>
          </ac:spMkLst>
        </pc:spChg>
        <pc:picChg chg="add mod">
          <ac:chgData name="Weifeng Xu" userId="e7aed605-a3dd-4d5a-a692-a87037af107b" providerId="ADAL" clId="{835C2824-055A-4356-B4DE-4378ABF214B6}" dt="2021-10-30T14:30:42.970" v="1556" actId="1076"/>
          <ac:picMkLst>
            <pc:docMk/>
            <pc:sldMk cId="3468833480" sldId="265"/>
            <ac:picMk id="4" creationId="{A6ED76FC-D3E6-420D-8C37-3D79D80D01CA}"/>
          </ac:picMkLst>
        </pc:picChg>
      </pc:sldChg>
      <pc:sldChg chg="new del ord">
        <pc:chgData name="Weifeng Xu" userId="e7aed605-a3dd-4d5a-a692-a87037af107b" providerId="ADAL" clId="{835C2824-055A-4356-B4DE-4378ABF214B6}" dt="2021-10-30T15:21:19.210" v="1814" actId="47"/>
        <pc:sldMkLst>
          <pc:docMk/>
          <pc:sldMk cId="1783018490" sldId="266"/>
        </pc:sldMkLst>
      </pc:sldChg>
      <pc:sldChg chg="del">
        <pc:chgData name="Weifeng Xu" userId="e7aed605-a3dd-4d5a-a692-a87037af107b" providerId="ADAL" clId="{835C2824-055A-4356-B4DE-4378ABF214B6}" dt="2021-10-29T15:09:31.723" v="6" actId="47"/>
        <pc:sldMkLst>
          <pc:docMk/>
          <pc:sldMk cId="2827003046" sldId="266"/>
        </pc:sldMkLst>
      </pc:sldChg>
      <pc:sldChg chg="modSp add mod ord">
        <pc:chgData name="Weifeng Xu" userId="e7aed605-a3dd-4d5a-a692-a87037af107b" providerId="ADAL" clId="{835C2824-055A-4356-B4DE-4378ABF214B6}" dt="2021-10-30T14:31:14.304" v="1572" actId="20577"/>
        <pc:sldMkLst>
          <pc:docMk/>
          <pc:sldMk cId="824954207" sldId="267"/>
        </pc:sldMkLst>
        <pc:spChg chg="mod">
          <ac:chgData name="Weifeng Xu" userId="e7aed605-a3dd-4d5a-a692-a87037af107b" providerId="ADAL" clId="{835C2824-055A-4356-B4DE-4378ABF214B6}" dt="2021-10-30T14:31:14.304" v="1572" actId="20577"/>
          <ac:spMkLst>
            <pc:docMk/>
            <pc:sldMk cId="824954207" sldId="267"/>
            <ac:spMk id="2" creationId="{B55FD7E4-8B64-4C1B-B295-CA3D5EB0B958}"/>
          </ac:spMkLst>
        </pc:spChg>
      </pc:sldChg>
      <pc:sldChg chg="del">
        <pc:chgData name="Weifeng Xu" userId="e7aed605-a3dd-4d5a-a692-a87037af107b" providerId="ADAL" clId="{835C2824-055A-4356-B4DE-4378ABF214B6}" dt="2021-10-29T15:09:32.644" v="9" actId="47"/>
        <pc:sldMkLst>
          <pc:docMk/>
          <pc:sldMk cId="3484017992" sldId="267"/>
        </pc:sldMkLst>
      </pc:sldChg>
      <pc:sldChg chg="del">
        <pc:chgData name="Weifeng Xu" userId="e7aed605-a3dd-4d5a-a692-a87037af107b" providerId="ADAL" clId="{835C2824-055A-4356-B4DE-4378ABF214B6}" dt="2021-10-29T15:09:33.125" v="10" actId="47"/>
        <pc:sldMkLst>
          <pc:docMk/>
          <pc:sldMk cId="460068569" sldId="268"/>
        </pc:sldMkLst>
      </pc:sldChg>
      <pc:sldChg chg="del">
        <pc:chgData name="Weifeng Xu" userId="e7aed605-a3dd-4d5a-a692-a87037af107b" providerId="ADAL" clId="{835C2824-055A-4356-B4DE-4378ABF214B6}" dt="2021-10-29T15:09:31.901" v="7" actId="47"/>
        <pc:sldMkLst>
          <pc:docMk/>
          <pc:sldMk cId="1072172507" sldId="269"/>
        </pc:sldMkLst>
      </pc:sldChg>
      <pc:sldChg chg="del">
        <pc:chgData name="Weifeng Xu" userId="e7aed605-a3dd-4d5a-a692-a87037af107b" providerId="ADAL" clId="{835C2824-055A-4356-B4DE-4378ABF214B6}" dt="2021-10-29T15:09:32.124" v="8" actId="47"/>
        <pc:sldMkLst>
          <pc:docMk/>
          <pc:sldMk cId="2637752598" sldId="270"/>
        </pc:sldMkLst>
      </pc:sldChg>
      <pc:sldChg chg="addSp modSp add mod ord">
        <pc:chgData name="Weifeng Xu" userId="e7aed605-a3dd-4d5a-a692-a87037af107b" providerId="ADAL" clId="{835C2824-055A-4356-B4DE-4378ABF214B6}" dt="2021-10-30T15:07:03.794" v="1721" actId="6549"/>
        <pc:sldMkLst>
          <pc:docMk/>
          <pc:sldMk cId="493733997" sldId="302"/>
        </pc:sldMkLst>
        <pc:spChg chg="mod">
          <ac:chgData name="Weifeng Xu" userId="e7aed605-a3dd-4d5a-a692-a87037af107b" providerId="ADAL" clId="{835C2824-055A-4356-B4DE-4378ABF214B6}" dt="2021-10-30T15:07:03.794" v="1721" actId="6549"/>
          <ac:spMkLst>
            <pc:docMk/>
            <pc:sldMk cId="493733997" sldId="302"/>
            <ac:spMk id="2" creationId="{A1B69D61-741B-4A5C-945F-DF6F260DF44D}"/>
          </ac:spMkLst>
        </pc:spChg>
        <pc:spChg chg="mod">
          <ac:chgData name="Weifeng Xu" userId="e7aed605-a3dd-4d5a-a692-a87037af107b" providerId="ADAL" clId="{835C2824-055A-4356-B4DE-4378ABF214B6}" dt="2021-10-30T15:06:23.076" v="1707" actId="27636"/>
          <ac:spMkLst>
            <pc:docMk/>
            <pc:sldMk cId="493733997" sldId="302"/>
            <ac:spMk id="3" creationId="{F3B014D9-EAD7-4A5F-A4DC-921919091233}"/>
          </ac:spMkLst>
        </pc:spChg>
        <pc:picChg chg="add mod">
          <ac:chgData name="Weifeng Xu" userId="e7aed605-a3dd-4d5a-a692-a87037af107b" providerId="ADAL" clId="{835C2824-055A-4356-B4DE-4378ABF214B6}" dt="2021-10-30T15:06:31.282" v="1708" actId="1076"/>
          <ac:picMkLst>
            <pc:docMk/>
            <pc:sldMk cId="493733997" sldId="302"/>
            <ac:picMk id="6" creationId="{29E43A20-18A6-4DFA-B6FB-33CFFACE2F13}"/>
          </ac:picMkLst>
        </pc:picChg>
      </pc:sldChg>
      <pc:sldChg chg="addSp delSp modSp add del mod setBg modClrScheme delDesignElem chgLayout">
        <pc:chgData name="Weifeng Xu" userId="e7aed605-a3dd-4d5a-a692-a87037af107b" providerId="ADAL" clId="{835C2824-055A-4356-B4DE-4378ABF214B6}" dt="2021-10-30T14:57:10.929" v="1663" actId="47"/>
        <pc:sldMkLst>
          <pc:docMk/>
          <pc:sldMk cId="180323046" sldId="306"/>
        </pc:sldMkLst>
        <pc:spChg chg="del mod ord">
          <ac:chgData name="Weifeng Xu" userId="e7aed605-a3dd-4d5a-a692-a87037af107b" providerId="ADAL" clId="{835C2824-055A-4356-B4DE-4378ABF214B6}" dt="2021-10-30T14:39:42.642" v="1579" actId="478"/>
          <ac:spMkLst>
            <pc:docMk/>
            <pc:sldMk cId="180323046" sldId="306"/>
            <ac:spMk id="2" creationId="{6A88AA47-8579-4C13-B43C-A6E44B8B427F}"/>
          </ac:spMkLst>
        </pc:spChg>
        <pc:spChg chg="add mod">
          <ac:chgData name="Weifeng Xu" userId="e7aed605-a3dd-4d5a-a692-a87037af107b" providerId="ADAL" clId="{835C2824-055A-4356-B4DE-4378ABF214B6}" dt="2021-10-30T14:53:38.019" v="1662" actId="14100"/>
          <ac:spMkLst>
            <pc:docMk/>
            <pc:sldMk cId="180323046" sldId="306"/>
            <ac:spMk id="5" creationId="{BB443895-66E0-482A-B241-956703F1CC55}"/>
          </ac:spMkLst>
        </pc:spChg>
        <pc:spChg chg="del">
          <ac:chgData name="Weifeng Xu" userId="e7aed605-a3dd-4d5a-a692-a87037af107b" providerId="ADAL" clId="{835C2824-055A-4356-B4DE-4378ABF214B6}" dt="2021-10-30T14:39:42.642" v="1579" actId="478"/>
          <ac:spMkLst>
            <pc:docMk/>
            <pc:sldMk cId="180323046" sldId="306"/>
            <ac:spMk id="10" creationId="{15205974-E83A-4363-B2C2-C363E82A3F80}"/>
          </ac:spMkLst>
        </pc:spChg>
        <pc:spChg chg="del">
          <ac:chgData name="Weifeng Xu" userId="e7aed605-a3dd-4d5a-a692-a87037af107b" providerId="ADAL" clId="{835C2824-055A-4356-B4DE-4378ABF214B6}" dt="2021-10-30T14:38:55.316" v="1574"/>
          <ac:spMkLst>
            <pc:docMk/>
            <pc:sldMk cId="180323046" sldId="306"/>
            <ac:spMk id="11" creationId="{D4771268-CB57-404A-9271-370EB28F6090}"/>
          </ac:spMkLst>
        </pc:spChg>
        <pc:spChg chg="del">
          <ac:chgData name="Weifeng Xu" userId="e7aed605-a3dd-4d5a-a692-a87037af107b" providerId="ADAL" clId="{835C2824-055A-4356-B4DE-4378ABF214B6}" dt="2021-10-30T14:39:42.642" v="1579" actId="478"/>
          <ac:spMkLst>
            <pc:docMk/>
            <pc:sldMk cId="180323046" sldId="306"/>
            <ac:spMk id="12" creationId="{976719DA-9BFD-4992-98E3-27BE4EE68198}"/>
          </ac:spMkLst>
        </pc:spChg>
        <pc:spChg chg="add del mod">
          <ac:chgData name="Weifeng Xu" userId="e7aed605-a3dd-4d5a-a692-a87037af107b" providerId="ADAL" clId="{835C2824-055A-4356-B4DE-4378ABF214B6}" dt="2021-10-30T14:40:07.247" v="1585" actId="478"/>
          <ac:spMkLst>
            <pc:docMk/>
            <pc:sldMk cId="180323046" sldId="306"/>
            <ac:spMk id="13" creationId="{DC5D7D93-3233-449F-81F3-D5A52D384402}"/>
          </ac:spMkLst>
        </pc:spChg>
        <pc:spChg chg="del">
          <ac:chgData name="Weifeng Xu" userId="e7aed605-a3dd-4d5a-a692-a87037af107b" providerId="ADAL" clId="{835C2824-055A-4356-B4DE-4378ABF214B6}" dt="2021-10-30T14:39:42.642" v="1579" actId="478"/>
          <ac:spMkLst>
            <pc:docMk/>
            <pc:sldMk cId="180323046" sldId="306"/>
            <ac:spMk id="14" creationId="{3C1361A8-5D52-4996-B20F-4D6DEAD2561B}"/>
          </ac:spMkLst>
        </pc:spChg>
        <pc:spChg chg="add mod">
          <ac:chgData name="Weifeng Xu" userId="e7aed605-a3dd-4d5a-a692-a87037af107b" providerId="ADAL" clId="{835C2824-055A-4356-B4DE-4378ABF214B6}" dt="2021-10-30T14:39:57.207" v="1583"/>
          <ac:spMkLst>
            <pc:docMk/>
            <pc:sldMk cId="180323046" sldId="306"/>
            <ac:spMk id="18" creationId="{DD4098BE-52B4-486D-BFF9-67C1A61B87F7}"/>
          </ac:spMkLst>
        </pc:spChg>
        <pc:spChg chg="add mod">
          <ac:chgData name="Weifeng Xu" userId="e7aed605-a3dd-4d5a-a692-a87037af107b" providerId="ADAL" clId="{835C2824-055A-4356-B4DE-4378ABF214B6}" dt="2021-10-30T14:39:57.207" v="1583"/>
          <ac:spMkLst>
            <pc:docMk/>
            <pc:sldMk cId="180323046" sldId="306"/>
            <ac:spMk id="19" creationId="{660ED54B-5194-4821-B782-888FCFABFDB4}"/>
          </ac:spMkLst>
        </pc:spChg>
        <pc:spChg chg="add mod">
          <ac:chgData name="Weifeng Xu" userId="e7aed605-a3dd-4d5a-a692-a87037af107b" providerId="ADAL" clId="{835C2824-055A-4356-B4DE-4378ABF214B6}" dt="2021-10-30T14:39:57.207" v="1583"/>
          <ac:spMkLst>
            <pc:docMk/>
            <pc:sldMk cId="180323046" sldId="306"/>
            <ac:spMk id="20" creationId="{48BC3EC2-867A-4A0F-AE6B-4019366773E3}"/>
          </ac:spMkLst>
        </pc:spChg>
        <pc:picChg chg="del">
          <ac:chgData name="Weifeng Xu" userId="e7aed605-a3dd-4d5a-a692-a87037af107b" providerId="ADAL" clId="{835C2824-055A-4356-B4DE-4378ABF214B6}" dt="2021-10-30T14:39:42.642" v="1579" actId="478"/>
          <ac:picMkLst>
            <pc:docMk/>
            <pc:sldMk cId="180323046" sldId="306"/>
            <ac:picMk id="4" creationId="{FDEB9B75-4F1C-45B6-BDAA-B8C7879BB451}"/>
          </ac:picMkLst>
        </pc:picChg>
        <pc:picChg chg="del">
          <ac:chgData name="Weifeng Xu" userId="e7aed605-a3dd-4d5a-a692-a87037af107b" providerId="ADAL" clId="{835C2824-055A-4356-B4DE-4378ABF214B6}" dt="2021-10-30T14:39:42.642" v="1579" actId="478"/>
          <ac:picMkLst>
            <pc:docMk/>
            <pc:sldMk cId="180323046" sldId="306"/>
            <ac:picMk id="6" creationId="{E331EAB9-54EA-479B-A015-8FB1BD109A76}"/>
          </ac:picMkLst>
        </pc:picChg>
        <pc:picChg chg="add mod">
          <ac:chgData name="Weifeng Xu" userId="e7aed605-a3dd-4d5a-a692-a87037af107b" providerId="ADAL" clId="{835C2824-055A-4356-B4DE-4378ABF214B6}" dt="2021-10-30T14:39:57.207" v="1583"/>
          <ac:picMkLst>
            <pc:docMk/>
            <pc:sldMk cId="180323046" sldId="306"/>
            <ac:picMk id="15" creationId="{368A1A2D-A12E-47E5-AEB6-5CAF311C1E26}"/>
          </ac:picMkLst>
        </pc:picChg>
        <pc:picChg chg="add mod">
          <ac:chgData name="Weifeng Xu" userId="e7aed605-a3dd-4d5a-a692-a87037af107b" providerId="ADAL" clId="{835C2824-055A-4356-B4DE-4378ABF214B6}" dt="2021-10-30T14:39:57.207" v="1583"/>
          <ac:picMkLst>
            <pc:docMk/>
            <pc:sldMk cId="180323046" sldId="306"/>
            <ac:picMk id="17" creationId="{92CF3BBD-8B33-4B6A-A37C-EF87D38551F3}"/>
          </ac:picMkLst>
        </pc:picChg>
        <pc:cxnChg chg="del mod">
          <ac:chgData name="Weifeng Xu" userId="e7aed605-a3dd-4d5a-a692-a87037af107b" providerId="ADAL" clId="{835C2824-055A-4356-B4DE-4378ABF214B6}" dt="2021-10-30T14:39:42.642" v="1579" actId="478"/>
          <ac:cxnSpMkLst>
            <pc:docMk/>
            <pc:sldMk cId="180323046" sldId="306"/>
            <ac:cxnSpMk id="16" creationId="{8B0B566C-98D5-4B44-B3BD-56D3D68CDC36}"/>
          </ac:cxnSpMkLst>
        </pc:cxnChg>
        <pc:cxnChg chg="add mod">
          <ac:chgData name="Weifeng Xu" userId="e7aed605-a3dd-4d5a-a692-a87037af107b" providerId="ADAL" clId="{835C2824-055A-4356-B4DE-4378ABF214B6}" dt="2021-10-30T14:39:57.207" v="1583"/>
          <ac:cxnSpMkLst>
            <pc:docMk/>
            <pc:sldMk cId="180323046" sldId="306"/>
            <ac:cxnSpMk id="21" creationId="{1B9C2624-0CD5-44B9-8B46-DCD5A1175ED4}"/>
          </ac:cxnSpMkLst>
        </pc:cxnChg>
      </pc:sldChg>
      <pc:sldChg chg="add">
        <pc:chgData name="Weifeng Xu" userId="e7aed605-a3dd-4d5a-a692-a87037af107b" providerId="ADAL" clId="{835C2824-055A-4356-B4DE-4378ABF214B6}" dt="2021-10-30T14:43:31.849" v="1602"/>
        <pc:sldMkLst>
          <pc:docMk/>
          <pc:sldMk cId="3237227748" sldId="307"/>
        </pc:sldMkLst>
      </pc:sldChg>
      <pc:sldChg chg="add setBg">
        <pc:chgData name="Weifeng Xu" userId="e7aed605-a3dd-4d5a-a692-a87037af107b" providerId="ADAL" clId="{835C2824-055A-4356-B4DE-4378ABF214B6}" dt="2021-10-30T14:49:54.790" v="1657"/>
        <pc:sldMkLst>
          <pc:docMk/>
          <pc:sldMk cId="1577270902" sldId="308"/>
        </pc:sldMkLst>
      </pc:sldChg>
      <pc:sldChg chg="addSp delSp modSp add mod modClrScheme chgLayout">
        <pc:chgData name="Weifeng Xu" userId="e7aed605-a3dd-4d5a-a692-a87037af107b" providerId="ADAL" clId="{835C2824-055A-4356-B4DE-4378ABF214B6}" dt="2021-10-30T15:17:31.199" v="1807" actId="20577"/>
        <pc:sldMkLst>
          <pc:docMk/>
          <pc:sldMk cId="1809058598" sldId="310"/>
        </pc:sldMkLst>
        <pc:spChg chg="add mod ord">
          <ac:chgData name="Weifeng Xu" userId="e7aed605-a3dd-4d5a-a692-a87037af107b" providerId="ADAL" clId="{835C2824-055A-4356-B4DE-4378ABF214B6}" dt="2021-10-30T15:16:30.324" v="1789" actId="1076"/>
          <ac:spMkLst>
            <pc:docMk/>
            <pc:sldMk cId="1809058598" sldId="310"/>
            <ac:spMk id="2" creationId="{95718181-9D12-45DE-A49C-CD838642EB64}"/>
          </ac:spMkLst>
        </pc:spChg>
        <pc:spChg chg="del">
          <ac:chgData name="Weifeng Xu" userId="e7aed605-a3dd-4d5a-a692-a87037af107b" providerId="ADAL" clId="{835C2824-055A-4356-B4DE-4378ABF214B6}" dt="2021-10-30T15:08:18.672" v="1722" actId="478"/>
          <ac:spMkLst>
            <pc:docMk/>
            <pc:sldMk cId="1809058598" sldId="310"/>
            <ac:spMk id="4" creationId="{75B4B96E-BCFA-40B2-8153-EC11676FFBB4}"/>
          </ac:spMkLst>
        </pc:spChg>
        <pc:spChg chg="mod">
          <ac:chgData name="Weifeng Xu" userId="e7aed605-a3dd-4d5a-a692-a87037af107b" providerId="ADAL" clId="{835C2824-055A-4356-B4DE-4378ABF214B6}" dt="2021-10-30T15:17:31.199" v="1807" actId="20577"/>
          <ac:spMkLst>
            <pc:docMk/>
            <pc:sldMk cId="1809058598" sldId="310"/>
            <ac:spMk id="5" creationId="{5A6DBFC8-C76A-4535-991B-C982FBC9BA91}"/>
          </ac:spMkLst>
        </pc:spChg>
        <pc:picChg chg="mod">
          <ac:chgData name="Weifeng Xu" userId="e7aed605-a3dd-4d5a-a692-a87037af107b" providerId="ADAL" clId="{835C2824-055A-4356-B4DE-4378ABF214B6}" dt="2021-10-30T15:16:24.969" v="1788" actId="1076"/>
          <ac:picMkLst>
            <pc:docMk/>
            <pc:sldMk cId="1809058598" sldId="310"/>
            <ac:picMk id="3" creationId="{0EF6CAFC-0C64-46F3-AA81-38702452BE5C}"/>
          </ac:picMkLst>
        </pc:picChg>
        <pc:cxnChg chg="mod">
          <ac:chgData name="Weifeng Xu" userId="e7aed605-a3dd-4d5a-a692-a87037af107b" providerId="ADAL" clId="{835C2824-055A-4356-B4DE-4378ABF214B6}" dt="2021-10-30T15:16:24.969" v="1788" actId="1076"/>
          <ac:cxnSpMkLst>
            <pc:docMk/>
            <pc:sldMk cId="1809058598" sldId="310"/>
            <ac:cxnSpMk id="7" creationId="{1F4069AB-58E9-4D3B-9FE0-D4CD7720AA80}"/>
          </ac:cxnSpMkLst>
        </pc:cxnChg>
        <pc:cxnChg chg="mod">
          <ac:chgData name="Weifeng Xu" userId="e7aed605-a3dd-4d5a-a692-a87037af107b" providerId="ADAL" clId="{835C2824-055A-4356-B4DE-4378ABF214B6}" dt="2021-10-30T15:16:24.969" v="1788" actId="1076"/>
          <ac:cxnSpMkLst>
            <pc:docMk/>
            <pc:sldMk cId="1809058598" sldId="310"/>
            <ac:cxnSpMk id="9" creationId="{130534AD-4600-4BEA-A636-168790CF73A9}"/>
          </ac:cxnSpMkLst>
        </pc:cxnChg>
      </pc:sldChg>
      <pc:sldChg chg="add del setBg">
        <pc:chgData name="Weifeng Xu" userId="e7aed605-a3dd-4d5a-a692-a87037af107b" providerId="ADAL" clId="{835C2824-055A-4356-B4DE-4378ABF214B6}" dt="2021-10-30T15:10:51.623" v="1787" actId="47"/>
        <pc:sldMkLst>
          <pc:docMk/>
          <pc:sldMk cId="4192303" sldId="311"/>
        </pc:sldMkLst>
      </pc:sldChg>
      <pc:sldChg chg="add del">
        <pc:chgData name="Weifeng Xu" userId="e7aed605-a3dd-4d5a-a692-a87037af107b" providerId="ADAL" clId="{835C2824-055A-4356-B4DE-4378ABF214B6}" dt="2021-10-30T14:59:54.136" v="1669" actId="47"/>
        <pc:sldMkLst>
          <pc:docMk/>
          <pc:sldMk cId="591621681" sldId="312"/>
        </pc:sldMkLst>
      </pc:sldChg>
      <pc:sldChg chg="add del setBg">
        <pc:chgData name="Weifeng Xu" userId="e7aed605-a3dd-4d5a-a692-a87037af107b" providerId="ADAL" clId="{835C2824-055A-4356-B4DE-4378ABF214B6}" dt="2021-10-30T14:59:32.543" v="1667" actId="47"/>
        <pc:sldMkLst>
          <pc:docMk/>
          <pc:sldMk cId="214490323" sldId="313"/>
        </pc:sldMkLst>
      </pc:sldChg>
      <pc:sldChg chg="delSp add del setBg delDesignElem">
        <pc:chgData name="Weifeng Xu" userId="e7aed605-a3dd-4d5a-a692-a87037af107b" providerId="ADAL" clId="{835C2824-055A-4356-B4DE-4378ABF214B6}" dt="2021-10-30T14:59:39.281" v="1668" actId="47"/>
        <pc:sldMkLst>
          <pc:docMk/>
          <pc:sldMk cId="3337387503" sldId="318"/>
        </pc:sldMkLst>
        <pc:spChg chg="del">
          <ac:chgData name="Weifeng Xu" userId="e7aed605-a3dd-4d5a-a692-a87037af107b" providerId="ADAL" clId="{835C2824-055A-4356-B4DE-4378ABF214B6}" dt="2021-10-30T14:51:43.158" v="1661"/>
          <ac:spMkLst>
            <pc:docMk/>
            <pc:sldMk cId="3337387503" sldId="318"/>
            <ac:spMk id="21" creationId="{46F7435D-E3DB-47B1-BA61-B00ACC83A9DE}"/>
          </ac:spMkLst>
        </pc:spChg>
        <pc:spChg chg="del">
          <ac:chgData name="Weifeng Xu" userId="e7aed605-a3dd-4d5a-a692-a87037af107b" providerId="ADAL" clId="{835C2824-055A-4356-B4DE-4378ABF214B6}" dt="2021-10-30T14:51:43.158" v="1661"/>
          <ac:spMkLst>
            <pc:docMk/>
            <pc:sldMk cId="3337387503" sldId="318"/>
            <ac:spMk id="22" creationId="{F263A0B5-F8C4-4116-809F-78A768EA79A6}"/>
          </ac:spMkLst>
        </pc:spChg>
      </pc:sldChg>
    </pc:docChg>
  </pc:docChgLst>
  <pc:docChgLst>
    <pc:chgData name="Weifeng Xu" userId="e7aed605-a3dd-4d5a-a692-a87037af107b" providerId="ADAL" clId="{F3F766CC-C2FD-4671-85C9-A3B323AD84DA}"/>
    <pc:docChg chg="delSld">
      <pc:chgData name="Weifeng Xu" userId="e7aed605-a3dd-4d5a-a692-a87037af107b" providerId="ADAL" clId="{F3F766CC-C2FD-4671-85C9-A3B323AD84DA}" dt="2021-10-29T15:08:36.838" v="5" actId="47"/>
      <pc:docMkLst>
        <pc:docMk/>
      </pc:docMkLst>
      <pc:sldChg chg="del">
        <pc:chgData name="Weifeng Xu" userId="e7aed605-a3dd-4d5a-a692-a87037af107b" providerId="ADAL" clId="{F3F766CC-C2FD-4671-85C9-A3B323AD84DA}" dt="2021-10-29T15:08:35.912" v="0" actId="47"/>
        <pc:sldMkLst>
          <pc:docMk/>
          <pc:sldMk cId="1738688579" sldId="272"/>
        </pc:sldMkLst>
      </pc:sldChg>
      <pc:sldChg chg="del">
        <pc:chgData name="Weifeng Xu" userId="e7aed605-a3dd-4d5a-a692-a87037af107b" providerId="ADAL" clId="{F3F766CC-C2FD-4671-85C9-A3B323AD84DA}" dt="2021-10-29T15:08:36.431" v="3" actId="47"/>
        <pc:sldMkLst>
          <pc:docMk/>
          <pc:sldMk cId="1786688070" sldId="273"/>
        </pc:sldMkLst>
      </pc:sldChg>
      <pc:sldChg chg="del">
        <pc:chgData name="Weifeng Xu" userId="e7aed605-a3dd-4d5a-a692-a87037af107b" providerId="ADAL" clId="{F3F766CC-C2FD-4671-85C9-A3B323AD84DA}" dt="2021-10-29T15:08:36.623" v="4" actId="47"/>
        <pc:sldMkLst>
          <pc:docMk/>
          <pc:sldMk cId="2641507804" sldId="274"/>
        </pc:sldMkLst>
      </pc:sldChg>
      <pc:sldChg chg="del">
        <pc:chgData name="Weifeng Xu" userId="e7aed605-a3dd-4d5a-a692-a87037af107b" providerId="ADAL" clId="{F3F766CC-C2FD-4671-85C9-A3B323AD84DA}" dt="2021-10-29T15:08:36.838" v="5" actId="47"/>
        <pc:sldMkLst>
          <pc:docMk/>
          <pc:sldMk cId="3229862276" sldId="275"/>
        </pc:sldMkLst>
      </pc:sldChg>
      <pc:sldChg chg="del">
        <pc:chgData name="Weifeng Xu" userId="e7aed605-a3dd-4d5a-a692-a87037af107b" providerId="ADAL" clId="{F3F766CC-C2FD-4671-85C9-A3B323AD84DA}" dt="2021-10-29T15:08:36.119" v="1" actId="47"/>
        <pc:sldMkLst>
          <pc:docMk/>
          <pc:sldMk cId="1874066169" sldId="276"/>
        </pc:sldMkLst>
      </pc:sldChg>
      <pc:sldChg chg="del">
        <pc:chgData name="Weifeng Xu" userId="e7aed605-a3dd-4d5a-a692-a87037af107b" providerId="ADAL" clId="{F3F766CC-C2FD-4671-85C9-A3B323AD84DA}" dt="2021-10-29T15:08:36.251" v="2" actId="47"/>
        <pc:sldMkLst>
          <pc:docMk/>
          <pc:sldMk cId="4086215798" sldId="277"/>
        </pc:sldMkLst>
      </pc:sldChg>
    </pc:docChg>
  </pc:docChgLst>
  <pc:docChgLst>
    <pc:chgData name="Weifeng Xu" userId="e7aed605-a3dd-4d5a-a692-a87037af107b" providerId="ADAL" clId="{B48E888A-ADA7-48DF-89BA-83203E0D5008}"/>
    <pc:docChg chg="undo custSel addSld delSld modSld sldOrd">
      <pc:chgData name="Weifeng Xu" userId="e7aed605-a3dd-4d5a-a692-a87037af107b" providerId="ADAL" clId="{B48E888A-ADA7-48DF-89BA-83203E0D5008}" dt="2021-05-06T20:56:58.328" v="431" actId="47"/>
      <pc:docMkLst>
        <pc:docMk/>
      </pc:docMkLst>
      <pc:sldChg chg="addSp delSp modSp mod">
        <pc:chgData name="Weifeng Xu" userId="e7aed605-a3dd-4d5a-a692-a87037af107b" providerId="ADAL" clId="{B48E888A-ADA7-48DF-89BA-83203E0D5008}" dt="2021-05-04T21:49:48.075" v="6" actId="1076"/>
        <pc:sldMkLst>
          <pc:docMk/>
          <pc:sldMk cId="3825957635" sldId="259"/>
        </pc:sldMkLst>
        <pc:picChg chg="add mod">
          <ac:chgData name="Weifeng Xu" userId="e7aed605-a3dd-4d5a-a692-a87037af107b" providerId="ADAL" clId="{B48E888A-ADA7-48DF-89BA-83203E0D5008}" dt="2021-05-04T21:49:48.075" v="6" actId="1076"/>
          <ac:picMkLst>
            <pc:docMk/>
            <pc:sldMk cId="3825957635" sldId="259"/>
            <ac:picMk id="3" creationId="{7049A4AF-7660-462F-BA0B-2EA82B7D4458}"/>
          </ac:picMkLst>
        </pc:picChg>
        <pc:picChg chg="del">
          <ac:chgData name="Weifeng Xu" userId="e7aed605-a3dd-4d5a-a692-a87037af107b" providerId="ADAL" clId="{B48E888A-ADA7-48DF-89BA-83203E0D5008}" dt="2021-05-04T21:49:35.965" v="0" actId="478"/>
          <ac:picMkLst>
            <pc:docMk/>
            <pc:sldMk cId="3825957635" sldId="259"/>
            <ac:picMk id="6" creationId="{C23D5C2C-DD7C-439C-B598-FD4D25EE23FA}"/>
          </ac:picMkLst>
        </pc:picChg>
      </pc:sldChg>
      <pc:sldChg chg="addSp modSp mod modClrScheme chgLayout">
        <pc:chgData name="Weifeng Xu" userId="e7aed605-a3dd-4d5a-a692-a87037af107b" providerId="ADAL" clId="{B48E888A-ADA7-48DF-89BA-83203E0D5008}" dt="2021-05-06T20:50:51.392" v="306" actId="14100"/>
        <pc:sldMkLst>
          <pc:docMk/>
          <pc:sldMk cId="2106921854" sldId="261"/>
        </pc:sldMkLst>
        <pc:spChg chg="add mod ord">
          <ac:chgData name="Weifeng Xu" userId="e7aed605-a3dd-4d5a-a692-a87037af107b" providerId="ADAL" clId="{B48E888A-ADA7-48DF-89BA-83203E0D5008}" dt="2021-05-06T13:59:22.569" v="272" actId="20577"/>
          <ac:spMkLst>
            <pc:docMk/>
            <pc:sldMk cId="2106921854" sldId="261"/>
            <ac:spMk id="2" creationId="{FBB8A8CC-395B-4520-AA03-04792DD7EF5E}"/>
          </ac:spMkLst>
        </pc:spChg>
        <pc:picChg chg="mod">
          <ac:chgData name="Weifeng Xu" userId="e7aed605-a3dd-4d5a-a692-a87037af107b" providerId="ADAL" clId="{B48E888A-ADA7-48DF-89BA-83203E0D5008}" dt="2021-05-06T13:59:30.495" v="274" actId="1076"/>
          <ac:picMkLst>
            <pc:docMk/>
            <pc:sldMk cId="2106921854" sldId="261"/>
            <ac:picMk id="3" creationId="{7219D80A-1792-4B2D-AA0B-CFBF75ED0E74}"/>
          </ac:picMkLst>
        </pc:picChg>
        <pc:picChg chg="mod">
          <ac:chgData name="Weifeng Xu" userId="e7aed605-a3dd-4d5a-a692-a87037af107b" providerId="ADAL" clId="{B48E888A-ADA7-48DF-89BA-83203E0D5008}" dt="2021-05-06T13:56:34.337" v="207" actId="1076"/>
          <ac:picMkLst>
            <pc:docMk/>
            <pc:sldMk cId="2106921854" sldId="261"/>
            <ac:picMk id="5" creationId="{56F17925-F218-4942-85A1-7D281E4776B1}"/>
          </ac:picMkLst>
        </pc:picChg>
        <pc:cxnChg chg="add mod">
          <ac:chgData name="Weifeng Xu" userId="e7aed605-a3dd-4d5a-a692-a87037af107b" providerId="ADAL" clId="{B48E888A-ADA7-48DF-89BA-83203E0D5008}" dt="2021-05-06T20:50:51.392" v="306" actId="14100"/>
          <ac:cxnSpMkLst>
            <pc:docMk/>
            <pc:sldMk cId="2106921854" sldId="261"/>
            <ac:cxnSpMk id="6" creationId="{FA2AFD00-525C-4197-9A76-55B4C440ED90}"/>
          </ac:cxnSpMkLst>
        </pc:cxnChg>
      </pc:sldChg>
      <pc:sldChg chg="addSp delSp modSp mod">
        <pc:chgData name="Weifeng Xu" userId="e7aed605-a3dd-4d5a-a692-a87037af107b" providerId="ADAL" clId="{B48E888A-ADA7-48DF-89BA-83203E0D5008}" dt="2021-05-06T20:51:07.349" v="310" actId="1076"/>
        <pc:sldMkLst>
          <pc:docMk/>
          <pc:sldMk cId="4165750362" sldId="262"/>
        </pc:sldMkLst>
        <pc:spChg chg="del">
          <ac:chgData name="Weifeng Xu" userId="e7aed605-a3dd-4d5a-a692-a87037af107b" providerId="ADAL" clId="{B48E888A-ADA7-48DF-89BA-83203E0D5008}" dt="2021-05-06T20:51:03.696" v="308" actId="478"/>
          <ac:spMkLst>
            <pc:docMk/>
            <pc:sldMk cId="4165750362" sldId="262"/>
            <ac:spMk id="6" creationId="{2D680713-8754-4A7A-9028-829FE8829DF5}"/>
          </ac:spMkLst>
        </pc:spChg>
        <pc:picChg chg="del">
          <ac:chgData name="Weifeng Xu" userId="e7aed605-a3dd-4d5a-a692-a87037af107b" providerId="ADAL" clId="{B48E888A-ADA7-48DF-89BA-83203E0D5008}" dt="2021-05-04T21:51:28.993" v="7" actId="478"/>
          <ac:picMkLst>
            <pc:docMk/>
            <pc:sldMk cId="4165750362" sldId="262"/>
            <ac:picMk id="3" creationId="{889A7C7A-B11F-4B57-9EC5-D17CAED9487D}"/>
          </ac:picMkLst>
        </pc:picChg>
        <pc:picChg chg="add mod">
          <ac:chgData name="Weifeng Xu" userId="e7aed605-a3dd-4d5a-a692-a87037af107b" providerId="ADAL" clId="{B48E888A-ADA7-48DF-89BA-83203E0D5008}" dt="2021-05-06T20:50:57.609" v="307" actId="1440"/>
          <ac:picMkLst>
            <pc:docMk/>
            <pc:sldMk cId="4165750362" sldId="262"/>
            <ac:picMk id="4" creationId="{1788A307-B8A6-4E34-82E0-F2F2462BC19A}"/>
          </ac:picMkLst>
        </pc:picChg>
        <pc:cxnChg chg="add mod">
          <ac:chgData name="Weifeng Xu" userId="e7aed605-a3dd-4d5a-a692-a87037af107b" providerId="ADAL" clId="{B48E888A-ADA7-48DF-89BA-83203E0D5008}" dt="2021-05-06T20:51:07.349" v="310" actId="1076"/>
          <ac:cxnSpMkLst>
            <pc:docMk/>
            <pc:sldMk cId="4165750362" sldId="262"/>
            <ac:cxnSpMk id="7" creationId="{1035523F-53CA-45E3-B74E-D980825C33C6}"/>
          </ac:cxnSpMkLst>
        </pc:cxnChg>
      </pc:sldChg>
      <pc:sldChg chg="addSp modSp mod">
        <pc:chgData name="Weifeng Xu" userId="e7aed605-a3dd-4d5a-a692-a87037af107b" providerId="ADAL" clId="{B48E888A-ADA7-48DF-89BA-83203E0D5008}" dt="2021-05-06T20:53:34.681" v="328" actId="1076"/>
        <pc:sldMkLst>
          <pc:docMk/>
          <pc:sldMk cId="2635193244" sldId="263"/>
        </pc:sldMkLst>
        <pc:picChg chg="add mod">
          <ac:chgData name="Weifeng Xu" userId="e7aed605-a3dd-4d5a-a692-a87037af107b" providerId="ADAL" clId="{B48E888A-ADA7-48DF-89BA-83203E0D5008}" dt="2021-05-06T20:53:30.706" v="325" actId="1076"/>
          <ac:picMkLst>
            <pc:docMk/>
            <pc:sldMk cId="2635193244" sldId="263"/>
            <ac:picMk id="3" creationId="{18ECBE0B-BF1C-4860-92E3-44126898FABB}"/>
          </ac:picMkLst>
        </pc:picChg>
        <pc:picChg chg="add mod">
          <ac:chgData name="Weifeng Xu" userId="e7aed605-a3dd-4d5a-a692-a87037af107b" providerId="ADAL" clId="{B48E888A-ADA7-48DF-89BA-83203E0D5008}" dt="2021-05-06T20:53:31.581" v="326" actId="1076"/>
          <ac:picMkLst>
            <pc:docMk/>
            <pc:sldMk cId="2635193244" sldId="263"/>
            <ac:picMk id="4" creationId="{C17F1DEA-00BD-411B-A141-D2BEEAB8E741}"/>
          </ac:picMkLst>
        </pc:picChg>
        <pc:cxnChg chg="add mod">
          <ac:chgData name="Weifeng Xu" userId="e7aed605-a3dd-4d5a-a692-a87037af107b" providerId="ADAL" clId="{B48E888A-ADA7-48DF-89BA-83203E0D5008}" dt="2021-05-06T20:53:34.681" v="328" actId="1076"/>
          <ac:cxnSpMkLst>
            <pc:docMk/>
            <pc:sldMk cId="2635193244" sldId="263"/>
            <ac:cxnSpMk id="5" creationId="{D6751ED0-FEC7-4D95-BBF7-544BCDA02141}"/>
          </ac:cxnSpMkLst>
        </pc:cxnChg>
      </pc:sldChg>
      <pc:sldChg chg="addSp delSp modSp new del mod">
        <pc:chgData name="Weifeng Xu" userId="e7aed605-a3dd-4d5a-a692-a87037af107b" providerId="ADAL" clId="{B48E888A-ADA7-48DF-89BA-83203E0D5008}" dt="2021-05-06T20:53:03.516" v="319" actId="47"/>
        <pc:sldMkLst>
          <pc:docMk/>
          <pc:sldMk cId="1280632143" sldId="264"/>
        </pc:sldMkLst>
        <pc:picChg chg="add del mod">
          <ac:chgData name="Weifeng Xu" userId="e7aed605-a3dd-4d5a-a692-a87037af107b" providerId="ADAL" clId="{B48E888A-ADA7-48DF-89BA-83203E0D5008}" dt="2021-05-06T20:52:49.667" v="316" actId="21"/>
          <ac:picMkLst>
            <pc:docMk/>
            <pc:sldMk cId="1280632143" sldId="264"/>
            <ac:picMk id="3" creationId="{0DE70EB5-41C4-4DED-B5BF-007D37396752}"/>
          </ac:picMkLst>
        </pc:picChg>
      </pc:sldChg>
      <pc:sldChg chg="addSp modSp new mod">
        <pc:chgData name="Weifeng Xu" userId="e7aed605-a3dd-4d5a-a692-a87037af107b" providerId="ADAL" clId="{B48E888A-ADA7-48DF-89BA-83203E0D5008}" dt="2021-05-06T20:53:13.767" v="320" actId="1440"/>
        <pc:sldMkLst>
          <pc:docMk/>
          <pc:sldMk cId="3224546949" sldId="265"/>
        </pc:sldMkLst>
        <pc:picChg chg="add mod">
          <ac:chgData name="Weifeng Xu" userId="e7aed605-a3dd-4d5a-a692-a87037af107b" providerId="ADAL" clId="{B48E888A-ADA7-48DF-89BA-83203E0D5008}" dt="2021-05-06T20:53:13.767" v="320" actId="1440"/>
          <ac:picMkLst>
            <pc:docMk/>
            <pc:sldMk cId="3224546949" sldId="265"/>
            <ac:picMk id="3" creationId="{3385D2FA-057D-4C78-A87B-F83F599AF034}"/>
          </ac:picMkLst>
        </pc:picChg>
      </pc:sldChg>
      <pc:sldChg chg="addSp delSp modSp new mod">
        <pc:chgData name="Weifeng Xu" userId="e7aed605-a3dd-4d5a-a692-a87037af107b" providerId="ADAL" clId="{B48E888A-ADA7-48DF-89BA-83203E0D5008}" dt="2021-05-06T20:53:40.842" v="330" actId="1076"/>
        <pc:sldMkLst>
          <pc:docMk/>
          <pc:sldMk cId="2827003046" sldId="266"/>
        </pc:sldMkLst>
        <pc:picChg chg="add mod">
          <ac:chgData name="Weifeng Xu" userId="e7aed605-a3dd-4d5a-a692-a87037af107b" providerId="ADAL" clId="{B48E888A-ADA7-48DF-89BA-83203E0D5008}" dt="2021-05-06T20:53:19.345" v="321" actId="1440"/>
          <ac:picMkLst>
            <pc:docMk/>
            <pc:sldMk cId="2827003046" sldId="266"/>
            <ac:picMk id="3" creationId="{0B44CF61-9B34-4DAE-869F-8056F6A1882D}"/>
          </ac:picMkLst>
        </pc:picChg>
        <pc:picChg chg="add del mod">
          <ac:chgData name="Weifeng Xu" userId="e7aed605-a3dd-4d5a-a692-a87037af107b" providerId="ADAL" clId="{B48E888A-ADA7-48DF-89BA-83203E0D5008}" dt="2021-05-06T01:20:05.921" v="25" actId="478"/>
          <ac:picMkLst>
            <pc:docMk/>
            <pc:sldMk cId="2827003046" sldId="266"/>
            <ac:picMk id="5" creationId="{66EE5857-2E2E-4E5A-A52C-4BAC45805E2C}"/>
          </ac:picMkLst>
        </pc:picChg>
        <pc:picChg chg="add mod">
          <ac:chgData name="Weifeng Xu" userId="e7aed605-a3dd-4d5a-a692-a87037af107b" providerId="ADAL" clId="{B48E888A-ADA7-48DF-89BA-83203E0D5008}" dt="2021-05-06T20:53:23.482" v="323" actId="1076"/>
          <ac:picMkLst>
            <pc:docMk/>
            <pc:sldMk cId="2827003046" sldId="266"/>
            <ac:picMk id="7" creationId="{191F6C01-7F8D-46F2-8BA7-5A82A76C476A}"/>
          </ac:picMkLst>
        </pc:picChg>
        <pc:cxnChg chg="add mod">
          <ac:chgData name="Weifeng Xu" userId="e7aed605-a3dd-4d5a-a692-a87037af107b" providerId="ADAL" clId="{B48E888A-ADA7-48DF-89BA-83203E0D5008}" dt="2021-05-06T20:53:40.842" v="330" actId="1076"/>
          <ac:cxnSpMkLst>
            <pc:docMk/>
            <pc:sldMk cId="2827003046" sldId="266"/>
            <ac:cxnSpMk id="4" creationId="{B6C35403-A0A8-4CD8-8646-BBDD2C9277B5}"/>
          </ac:cxnSpMkLst>
        </pc:cxnChg>
      </pc:sldChg>
      <pc:sldChg chg="addSp modSp new mod modClrScheme chgLayout">
        <pc:chgData name="Weifeng Xu" userId="e7aed605-a3dd-4d5a-a692-a87037af107b" providerId="ADAL" clId="{B48E888A-ADA7-48DF-89BA-83203E0D5008}" dt="2021-05-06T20:56:18.738" v="429" actId="20577"/>
        <pc:sldMkLst>
          <pc:docMk/>
          <pc:sldMk cId="3484017992" sldId="267"/>
        </pc:sldMkLst>
        <pc:spChg chg="add mod ord">
          <ac:chgData name="Weifeng Xu" userId="e7aed605-a3dd-4d5a-a692-a87037af107b" providerId="ADAL" clId="{B48E888A-ADA7-48DF-89BA-83203E0D5008}" dt="2021-05-06T20:56:18.738" v="429" actId="20577"/>
          <ac:spMkLst>
            <pc:docMk/>
            <pc:sldMk cId="3484017992" sldId="267"/>
            <ac:spMk id="2" creationId="{BB9C25F6-FC6C-4B02-88B9-CF29A73588C5}"/>
          </ac:spMkLst>
        </pc:spChg>
        <pc:picChg chg="add mod">
          <ac:chgData name="Weifeng Xu" userId="e7aed605-a3dd-4d5a-a692-a87037af107b" providerId="ADAL" clId="{B48E888A-ADA7-48DF-89BA-83203E0D5008}" dt="2021-05-06T20:54:59.021" v="361" actId="1076"/>
          <ac:picMkLst>
            <pc:docMk/>
            <pc:sldMk cId="3484017992" sldId="267"/>
            <ac:picMk id="3" creationId="{9F009E86-1AA9-41A9-B5EF-08A7694F5F7E}"/>
          </ac:picMkLst>
        </pc:picChg>
      </pc:sldChg>
      <pc:sldChg chg="addSp modSp new mod modClrScheme chgLayout">
        <pc:chgData name="Weifeng Xu" userId="e7aed605-a3dd-4d5a-a692-a87037af107b" providerId="ADAL" clId="{B48E888A-ADA7-48DF-89BA-83203E0D5008}" dt="2021-05-06T20:56:25.663" v="430"/>
        <pc:sldMkLst>
          <pc:docMk/>
          <pc:sldMk cId="460068569" sldId="268"/>
        </pc:sldMkLst>
        <pc:spChg chg="add mod ord">
          <ac:chgData name="Weifeng Xu" userId="e7aed605-a3dd-4d5a-a692-a87037af107b" providerId="ADAL" clId="{B48E888A-ADA7-48DF-89BA-83203E0D5008}" dt="2021-05-06T20:56:25.663" v="430"/>
          <ac:spMkLst>
            <pc:docMk/>
            <pc:sldMk cId="460068569" sldId="268"/>
            <ac:spMk id="2" creationId="{21B10112-6BF7-4F92-87FC-0DA25CFFD5CA}"/>
          </ac:spMkLst>
        </pc:spChg>
        <pc:picChg chg="add mod">
          <ac:chgData name="Weifeng Xu" userId="e7aed605-a3dd-4d5a-a692-a87037af107b" providerId="ADAL" clId="{B48E888A-ADA7-48DF-89BA-83203E0D5008}" dt="2021-05-06T20:55:40.184" v="405" actId="1076"/>
          <ac:picMkLst>
            <pc:docMk/>
            <pc:sldMk cId="460068569" sldId="268"/>
            <ac:picMk id="3" creationId="{2AD839AC-2398-411C-8708-67D4D549BE65}"/>
          </ac:picMkLst>
        </pc:picChg>
      </pc:sldChg>
      <pc:sldChg chg="addSp modSp new mod modNotesTx">
        <pc:chgData name="Weifeng Xu" userId="e7aed605-a3dd-4d5a-a692-a87037af107b" providerId="ADAL" clId="{B48E888A-ADA7-48DF-89BA-83203E0D5008}" dt="2021-05-06T01:22:24.226" v="34"/>
        <pc:sldMkLst>
          <pc:docMk/>
          <pc:sldMk cId="1072172507" sldId="269"/>
        </pc:sldMkLst>
        <pc:picChg chg="add mod">
          <ac:chgData name="Weifeng Xu" userId="e7aed605-a3dd-4d5a-a692-a87037af107b" providerId="ADAL" clId="{B48E888A-ADA7-48DF-89BA-83203E0D5008}" dt="2021-05-06T01:22:12.133" v="33" actId="1076"/>
          <ac:picMkLst>
            <pc:docMk/>
            <pc:sldMk cId="1072172507" sldId="269"/>
            <ac:picMk id="3" creationId="{627C8C93-F59E-4D90-BA19-AF1C4D4E9A75}"/>
          </ac:picMkLst>
        </pc:picChg>
      </pc:sldChg>
      <pc:sldChg chg="addSp modSp new mod modClrScheme chgLayout">
        <pc:chgData name="Weifeng Xu" userId="e7aed605-a3dd-4d5a-a692-a87037af107b" providerId="ADAL" clId="{B48E888A-ADA7-48DF-89BA-83203E0D5008}" dt="2021-05-06T20:54:40.508" v="357" actId="20577"/>
        <pc:sldMkLst>
          <pc:docMk/>
          <pc:sldMk cId="2637752598" sldId="270"/>
        </pc:sldMkLst>
        <pc:spChg chg="add mod ord">
          <ac:chgData name="Weifeng Xu" userId="e7aed605-a3dd-4d5a-a692-a87037af107b" providerId="ADAL" clId="{B48E888A-ADA7-48DF-89BA-83203E0D5008}" dt="2021-05-06T20:54:40.508" v="357" actId="20577"/>
          <ac:spMkLst>
            <pc:docMk/>
            <pc:sldMk cId="2637752598" sldId="270"/>
            <ac:spMk id="2" creationId="{BC4D7E31-1FE5-48B0-8871-4E5008D34A27}"/>
          </ac:spMkLst>
        </pc:spChg>
        <pc:picChg chg="add mod">
          <ac:chgData name="Weifeng Xu" userId="e7aed605-a3dd-4d5a-a692-a87037af107b" providerId="ADAL" clId="{B48E888A-ADA7-48DF-89BA-83203E0D5008}" dt="2021-05-06T20:54:29.218" v="332" actId="1076"/>
          <ac:picMkLst>
            <pc:docMk/>
            <pc:sldMk cId="2637752598" sldId="270"/>
            <ac:picMk id="3" creationId="{A3E42396-BDDF-4AB3-A2B5-88293A1287E0}"/>
          </ac:picMkLst>
        </pc:picChg>
      </pc:sldChg>
      <pc:sldChg chg="addSp new del mod">
        <pc:chgData name="Weifeng Xu" userId="e7aed605-a3dd-4d5a-a692-a87037af107b" providerId="ADAL" clId="{B48E888A-ADA7-48DF-89BA-83203E0D5008}" dt="2021-05-06T20:56:58.328" v="431" actId="47"/>
        <pc:sldMkLst>
          <pc:docMk/>
          <pc:sldMk cId="3458971676" sldId="271"/>
        </pc:sldMkLst>
        <pc:picChg chg="add">
          <ac:chgData name="Weifeng Xu" userId="e7aed605-a3dd-4d5a-a692-a87037af107b" providerId="ADAL" clId="{B48E888A-ADA7-48DF-89BA-83203E0D5008}" dt="2021-05-06T02:10:11.147" v="38" actId="22"/>
          <ac:picMkLst>
            <pc:docMk/>
            <pc:sldMk cId="3458971676" sldId="271"/>
            <ac:picMk id="3" creationId="{83242AFE-56A0-4D24-8C06-938C72D11F9D}"/>
          </ac:picMkLst>
        </pc:picChg>
      </pc:sldChg>
      <pc:sldChg chg="modSp new mod ord">
        <pc:chgData name="Weifeng Xu" userId="e7aed605-a3dd-4d5a-a692-a87037af107b" providerId="ADAL" clId="{B48E888A-ADA7-48DF-89BA-83203E0D5008}" dt="2021-05-06T13:40:02.268" v="57"/>
        <pc:sldMkLst>
          <pc:docMk/>
          <pc:sldMk cId="1738688579" sldId="272"/>
        </pc:sldMkLst>
        <pc:spChg chg="mod">
          <ac:chgData name="Weifeng Xu" userId="e7aed605-a3dd-4d5a-a692-a87037af107b" providerId="ADAL" clId="{B48E888A-ADA7-48DF-89BA-83203E0D5008}" dt="2021-05-06T13:38:17.467" v="55" actId="20577"/>
          <ac:spMkLst>
            <pc:docMk/>
            <pc:sldMk cId="1738688579" sldId="272"/>
            <ac:spMk id="2" creationId="{27F9C2A8-1403-4841-95D5-05B224130D0B}"/>
          </ac:spMkLst>
        </pc:spChg>
        <pc:spChg chg="mod">
          <ac:chgData name="Weifeng Xu" userId="e7aed605-a3dd-4d5a-a692-a87037af107b" providerId="ADAL" clId="{B48E888A-ADA7-48DF-89BA-83203E0D5008}" dt="2021-05-06T13:40:02.268" v="57"/>
          <ac:spMkLst>
            <pc:docMk/>
            <pc:sldMk cId="1738688579" sldId="272"/>
            <ac:spMk id="3" creationId="{568B5849-9F19-450D-91D0-22ED95B7A09A}"/>
          </ac:spMkLst>
        </pc:spChg>
      </pc:sldChg>
      <pc:sldChg chg="addSp delSp modSp new mod modClrScheme chgLayout">
        <pc:chgData name="Weifeng Xu" userId="e7aed605-a3dd-4d5a-a692-a87037af107b" providerId="ADAL" clId="{B48E888A-ADA7-48DF-89BA-83203E0D5008}" dt="2021-05-06T20:48:37.243" v="303" actId="20577"/>
        <pc:sldMkLst>
          <pc:docMk/>
          <pc:sldMk cId="1786688070" sldId="273"/>
        </pc:sldMkLst>
        <pc:spChg chg="del mod ord">
          <ac:chgData name="Weifeng Xu" userId="e7aed605-a3dd-4d5a-a692-a87037af107b" providerId="ADAL" clId="{B48E888A-ADA7-48DF-89BA-83203E0D5008}" dt="2021-05-06T13:40:15.354" v="58" actId="700"/>
          <ac:spMkLst>
            <pc:docMk/>
            <pc:sldMk cId="1786688070" sldId="273"/>
            <ac:spMk id="2" creationId="{5DAD9C88-1130-46C6-BD82-0018F8F085E5}"/>
          </ac:spMkLst>
        </pc:spChg>
        <pc:spChg chg="del mod ord">
          <ac:chgData name="Weifeng Xu" userId="e7aed605-a3dd-4d5a-a692-a87037af107b" providerId="ADAL" clId="{B48E888A-ADA7-48DF-89BA-83203E0D5008}" dt="2021-05-06T13:40:15.354" v="58" actId="700"/>
          <ac:spMkLst>
            <pc:docMk/>
            <pc:sldMk cId="1786688070" sldId="273"/>
            <ac:spMk id="3" creationId="{F86CF15A-5C40-4B80-A5CA-D254AD3E9036}"/>
          </ac:spMkLst>
        </pc:spChg>
        <pc:spChg chg="add mod ord">
          <ac:chgData name="Weifeng Xu" userId="e7aed605-a3dd-4d5a-a692-a87037af107b" providerId="ADAL" clId="{B48E888A-ADA7-48DF-89BA-83203E0D5008}" dt="2021-05-06T20:48:37.243" v="303" actId="20577"/>
          <ac:spMkLst>
            <pc:docMk/>
            <pc:sldMk cId="1786688070" sldId="273"/>
            <ac:spMk id="4" creationId="{BF3FF5E6-38F8-4D47-9EBC-02D931DD3051}"/>
          </ac:spMkLst>
        </pc:spChg>
        <pc:spChg chg="add del mod ord">
          <ac:chgData name="Weifeng Xu" userId="e7aed605-a3dd-4d5a-a692-a87037af107b" providerId="ADAL" clId="{B48E888A-ADA7-48DF-89BA-83203E0D5008}" dt="2021-05-06T13:42:33.133" v="86" actId="700"/>
          <ac:spMkLst>
            <pc:docMk/>
            <pc:sldMk cId="1786688070" sldId="273"/>
            <ac:spMk id="5" creationId="{53E73D31-B54E-4C9D-93FC-3D52C97C8B25}"/>
          </ac:spMkLst>
        </pc:spChg>
        <pc:spChg chg="add mod">
          <ac:chgData name="Weifeng Xu" userId="e7aed605-a3dd-4d5a-a692-a87037af107b" providerId="ADAL" clId="{B48E888A-ADA7-48DF-89BA-83203E0D5008}" dt="2021-05-06T13:44:25.212" v="108" actId="1076"/>
          <ac:spMkLst>
            <pc:docMk/>
            <pc:sldMk cId="1786688070" sldId="273"/>
            <ac:spMk id="9" creationId="{2E97A84C-1754-463F-963D-0744B49A95B1}"/>
          </ac:spMkLst>
        </pc:spChg>
        <pc:picChg chg="add mod">
          <ac:chgData name="Weifeng Xu" userId="e7aed605-a3dd-4d5a-a692-a87037af107b" providerId="ADAL" clId="{B48E888A-ADA7-48DF-89BA-83203E0D5008}" dt="2021-05-06T13:44:34.819" v="112" actId="1076"/>
          <ac:picMkLst>
            <pc:docMk/>
            <pc:sldMk cId="1786688070" sldId="273"/>
            <ac:picMk id="7" creationId="{DD559A6B-5417-422B-A0CE-ACF693DD03D4}"/>
          </ac:picMkLst>
        </pc:picChg>
        <pc:picChg chg="add del">
          <ac:chgData name="Weifeng Xu" userId="e7aed605-a3dd-4d5a-a692-a87037af107b" providerId="ADAL" clId="{B48E888A-ADA7-48DF-89BA-83203E0D5008}" dt="2021-05-06T13:44:24.365" v="105" actId="22"/>
          <ac:picMkLst>
            <pc:docMk/>
            <pc:sldMk cId="1786688070" sldId="273"/>
            <ac:picMk id="11" creationId="{92FAFE4F-B630-49F3-AD98-3A80396282C0}"/>
          </ac:picMkLst>
        </pc:picChg>
      </pc:sldChg>
      <pc:sldChg chg="addSp modSp new mod">
        <pc:chgData name="Weifeng Xu" userId="e7aed605-a3dd-4d5a-a692-a87037af107b" providerId="ADAL" clId="{B48E888A-ADA7-48DF-89BA-83203E0D5008}" dt="2021-05-06T20:48:52.808" v="304" actId="1440"/>
        <pc:sldMkLst>
          <pc:docMk/>
          <pc:sldMk cId="2641507804" sldId="274"/>
        </pc:sldMkLst>
        <pc:spChg chg="mod">
          <ac:chgData name="Weifeng Xu" userId="e7aed605-a3dd-4d5a-a692-a87037af107b" providerId="ADAL" clId="{B48E888A-ADA7-48DF-89BA-83203E0D5008}" dt="2021-05-06T13:46:06.513" v="144" actId="20577"/>
          <ac:spMkLst>
            <pc:docMk/>
            <pc:sldMk cId="2641507804" sldId="274"/>
            <ac:spMk id="2" creationId="{49A66B92-E306-4A2B-9441-865D349D9A2B}"/>
          </ac:spMkLst>
        </pc:spChg>
        <pc:picChg chg="add mod">
          <ac:chgData name="Weifeng Xu" userId="e7aed605-a3dd-4d5a-a692-a87037af107b" providerId="ADAL" clId="{B48E888A-ADA7-48DF-89BA-83203E0D5008}" dt="2021-05-06T20:48:52.808" v="304" actId="1440"/>
          <ac:picMkLst>
            <pc:docMk/>
            <pc:sldMk cId="2641507804" sldId="274"/>
            <ac:picMk id="4" creationId="{1B1D7158-D755-4EA0-9B53-C7D92630540B}"/>
          </ac:picMkLst>
        </pc:picChg>
      </pc:sldChg>
      <pc:sldChg chg="addSp modSp new mod">
        <pc:chgData name="Weifeng Xu" userId="e7aed605-a3dd-4d5a-a692-a87037af107b" providerId="ADAL" clId="{B48E888A-ADA7-48DF-89BA-83203E0D5008}" dt="2021-05-06T13:53:08.185" v="206" actId="1076"/>
        <pc:sldMkLst>
          <pc:docMk/>
          <pc:sldMk cId="3229862276" sldId="275"/>
        </pc:sldMkLst>
        <pc:spChg chg="mod">
          <ac:chgData name="Weifeng Xu" userId="e7aed605-a3dd-4d5a-a692-a87037af107b" providerId="ADAL" clId="{B48E888A-ADA7-48DF-89BA-83203E0D5008}" dt="2021-05-06T13:46:19.673" v="169" actId="20577"/>
          <ac:spMkLst>
            <pc:docMk/>
            <pc:sldMk cId="3229862276" sldId="275"/>
            <ac:spMk id="2" creationId="{F6AA028D-6910-4058-B1B3-B07B4D0C37E6}"/>
          </ac:spMkLst>
        </pc:spChg>
        <pc:picChg chg="add mod">
          <ac:chgData name="Weifeng Xu" userId="e7aed605-a3dd-4d5a-a692-a87037af107b" providerId="ADAL" clId="{B48E888A-ADA7-48DF-89BA-83203E0D5008}" dt="2021-05-06T13:53:03.581" v="205" actId="1076"/>
          <ac:picMkLst>
            <pc:docMk/>
            <pc:sldMk cId="3229862276" sldId="275"/>
            <ac:picMk id="4" creationId="{D21DF729-9D49-49C9-9268-D47BD8418828}"/>
          </ac:picMkLst>
        </pc:picChg>
        <pc:picChg chg="add mod">
          <ac:chgData name="Weifeng Xu" userId="e7aed605-a3dd-4d5a-a692-a87037af107b" providerId="ADAL" clId="{B48E888A-ADA7-48DF-89BA-83203E0D5008}" dt="2021-05-06T13:51:48.177" v="193" actId="1076"/>
          <ac:picMkLst>
            <pc:docMk/>
            <pc:sldMk cId="3229862276" sldId="275"/>
            <ac:picMk id="6" creationId="{45B06BBE-A283-4117-8B9E-7A833F7FFCC6}"/>
          </ac:picMkLst>
        </pc:picChg>
        <pc:picChg chg="add mod">
          <ac:chgData name="Weifeng Xu" userId="e7aed605-a3dd-4d5a-a692-a87037af107b" providerId="ADAL" clId="{B48E888A-ADA7-48DF-89BA-83203E0D5008}" dt="2021-05-06T13:53:08.185" v="206" actId="1076"/>
          <ac:picMkLst>
            <pc:docMk/>
            <pc:sldMk cId="3229862276" sldId="275"/>
            <ac:picMk id="8" creationId="{ECA54E5E-2262-4BF0-8D20-B1D476D15DEA}"/>
          </ac:picMkLst>
        </pc:picChg>
        <pc:cxnChg chg="add mod">
          <ac:chgData name="Weifeng Xu" userId="e7aed605-a3dd-4d5a-a692-a87037af107b" providerId="ADAL" clId="{B48E888A-ADA7-48DF-89BA-83203E0D5008}" dt="2021-05-06T13:52:52.125" v="204" actId="1582"/>
          <ac:cxnSpMkLst>
            <pc:docMk/>
            <pc:sldMk cId="3229862276" sldId="275"/>
            <ac:cxnSpMk id="10" creationId="{0A0FF674-2118-4534-9EF3-AD5EC93EC90C}"/>
          </ac:cxnSpMkLst>
        </pc:cxnChg>
        <pc:cxnChg chg="add mod">
          <ac:chgData name="Weifeng Xu" userId="e7aed605-a3dd-4d5a-a692-a87037af107b" providerId="ADAL" clId="{B48E888A-ADA7-48DF-89BA-83203E0D5008}" dt="2021-05-06T13:52:38.881" v="202" actId="1076"/>
          <ac:cxnSpMkLst>
            <pc:docMk/>
            <pc:sldMk cId="3229862276" sldId="275"/>
            <ac:cxnSpMk id="12" creationId="{A9DAD7F3-751C-4B10-9CC1-9AF851D8FB3F}"/>
          </ac:cxnSpMkLst>
        </pc:cxnChg>
      </pc:sldChg>
      <pc:sldChg chg="addSp delSp modSp new mod modClrScheme chgLayout modNotesTx">
        <pc:chgData name="Weifeng Xu" userId="e7aed605-a3dd-4d5a-a692-a87037af107b" providerId="ADAL" clId="{B48E888A-ADA7-48DF-89BA-83203E0D5008}" dt="2021-05-06T20:42:29.605" v="279"/>
        <pc:sldMkLst>
          <pc:docMk/>
          <pc:sldMk cId="1874066169" sldId="276"/>
        </pc:sldMkLst>
        <pc:spChg chg="del mod ord">
          <ac:chgData name="Weifeng Xu" userId="e7aed605-a3dd-4d5a-a692-a87037af107b" providerId="ADAL" clId="{B48E888A-ADA7-48DF-89BA-83203E0D5008}" dt="2021-05-06T20:40:28.586" v="276" actId="700"/>
          <ac:spMkLst>
            <pc:docMk/>
            <pc:sldMk cId="1874066169" sldId="276"/>
            <ac:spMk id="2" creationId="{F5674469-AE43-4905-B796-CBD6163547A8}"/>
          </ac:spMkLst>
        </pc:spChg>
        <pc:spChg chg="del mod ord">
          <ac:chgData name="Weifeng Xu" userId="e7aed605-a3dd-4d5a-a692-a87037af107b" providerId="ADAL" clId="{B48E888A-ADA7-48DF-89BA-83203E0D5008}" dt="2021-05-06T20:40:28.586" v="276" actId="700"/>
          <ac:spMkLst>
            <pc:docMk/>
            <pc:sldMk cId="1874066169" sldId="276"/>
            <ac:spMk id="3" creationId="{5776F233-A332-43DD-88E0-2D4FA634304F}"/>
          </ac:spMkLst>
        </pc:spChg>
        <pc:spChg chg="add del mod ord">
          <ac:chgData name="Weifeng Xu" userId="e7aed605-a3dd-4d5a-a692-a87037af107b" providerId="ADAL" clId="{B48E888A-ADA7-48DF-89BA-83203E0D5008}" dt="2021-05-06T20:42:21.829" v="277" actId="700"/>
          <ac:spMkLst>
            <pc:docMk/>
            <pc:sldMk cId="1874066169" sldId="276"/>
            <ac:spMk id="4" creationId="{1096E728-F0FC-4A97-9DC4-AF916418F7F8}"/>
          </ac:spMkLst>
        </pc:spChg>
        <pc:spChg chg="add del mod ord">
          <ac:chgData name="Weifeng Xu" userId="e7aed605-a3dd-4d5a-a692-a87037af107b" providerId="ADAL" clId="{B48E888A-ADA7-48DF-89BA-83203E0D5008}" dt="2021-05-06T20:42:21.829" v="277" actId="700"/>
          <ac:spMkLst>
            <pc:docMk/>
            <pc:sldMk cId="1874066169" sldId="276"/>
            <ac:spMk id="5" creationId="{E8054F9E-AED0-47B5-9F08-DF1B217DC346}"/>
          </ac:spMkLst>
        </pc:spChg>
        <pc:picChg chg="add">
          <ac:chgData name="Weifeng Xu" userId="e7aed605-a3dd-4d5a-a692-a87037af107b" providerId="ADAL" clId="{B48E888A-ADA7-48DF-89BA-83203E0D5008}" dt="2021-05-06T20:42:22.864" v="278" actId="22"/>
          <ac:picMkLst>
            <pc:docMk/>
            <pc:sldMk cId="1874066169" sldId="276"/>
            <ac:picMk id="7" creationId="{69EECC3D-F466-48FC-9756-3A0A0DC825F0}"/>
          </ac:picMkLst>
        </pc:picChg>
      </pc:sldChg>
      <pc:sldChg chg="addSp modSp new mod modClrScheme chgLayout modNotesTx">
        <pc:chgData name="Weifeng Xu" userId="e7aed605-a3dd-4d5a-a692-a87037af107b" providerId="ADAL" clId="{B48E888A-ADA7-48DF-89BA-83203E0D5008}" dt="2021-05-06T20:46:49.440" v="298" actId="1076"/>
        <pc:sldMkLst>
          <pc:docMk/>
          <pc:sldMk cId="4086215798" sldId="277"/>
        </pc:sldMkLst>
        <pc:spChg chg="add mod">
          <ac:chgData name="Weifeng Xu" userId="e7aed605-a3dd-4d5a-a692-a87037af107b" providerId="ADAL" clId="{B48E888A-ADA7-48DF-89BA-83203E0D5008}" dt="2021-05-06T20:43:00.577" v="282"/>
          <ac:spMkLst>
            <pc:docMk/>
            <pc:sldMk cId="4086215798" sldId="277"/>
            <ac:spMk id="2" creationId="{1F42CDAF-463E-49C9-80F9-495CA4E628E6}"/>
          </ac:spMkLst>
        </pc:spChg>
        <pc:spChg chg="add mod">
          <ac:chgData name="Weifeng Xu" userId="e7aed605-a3dd-4d5a-a692-a87037af107b" providerId="ADAL" clId="{B48E888A-ADA7-48DF-89BA-83203E0D5008}" dt="2021-05-06T20:46:43.162" v="297" actId="1076"/>
          <ac:spMkLst>
            <pc:docMk/>
            <pc:sldMk cId="4086215798" sldId="277"/>
            <ac:spMk id="5" creationId="{F93E158B-C86D-4CF7-B081-8E1A0492AC4C}"/>
          </ac:spMkLst>
        </pc:spChg>
        <pc:picChg chg="add mod">
          <ac:chgData name="Weifeng Xu" userId="e7aed605-a3dd-4d5a-a692-a87037af107b" providerId="ADAL" clId="{B48E888A-ADA7-48DF-89BA-83203E0D5008}" dt="2021-05-06T20:46:49.440" v="298" actId="1076"/>
          <ac:picMkLst>
            <pc:docMk/>
            <pc:sldMk cId="4086215798" sldId="277"/>
            <ac:picMk id="1026" creationId="{34332086-1B15-44D7-BEF7-8FCFADAFC95A}"/>
          </ac:picMkLst>
        </pc:picChg>
      </pc:sldChg>
    </pc:docChg>
  </pc:docChgLst>
  <pc:docChgLst>
    <pc:chgData name="Weifeng Xu" userId="e7aed605-a3dd-4d5a-a692-a87037af107b" providerId="ADAL" clId="{AA256C9C-DD0A-4A24-AECC-DADA2E819996}"/>
    <pc:docChg chg="undo redo custSel addSld delSld modSld sldOrd">
      <pc:chgData name="Weifeng Xu" userId="e7aed605-a3dd-4d5a-a692-a87037af107b" providerId="ADAL" clId="{AA256C9C-DD0A-4A24-AECC-DADA2E819996}" dt="2021-03-06T01:10:00.999" v="10634" actId="47"/>
      <pc:docMkLst>
        <pc:docMk/>
      </pc:docMkLst>
      <pc:sldChg chg="modSp new mod modNotesTx">
        <pc:chgData name="Weifeng Xu" userId="e7aed605-a3dd-4d5a-a692-a87037af107b" providerId="ADAL" clId="{AA256C9C-DD0A-4A24-AECC-DADA2E819996}" dt="2021-03-05T19:45:20.383" v="9957" actId="6549"/>
        <pc:sldMkLst>
          <pc:docMk/>
          <pc:sldMk cId="1323245308" sldId="256"/>
        </pc:sldMkLst>
        <pc:spChg chg="mod">
          <ac:chgData name="Weifeng Xu" userId="e7aed605-a3dd-4d5a-a692-a87037af107b" providerId="ADAL" clId="{AA256C9C-DD0A-4A24-AECC-DADA2E819996}" dt="2021-02-26T14:49:19.205" v="50" actId="20577"/>
          <ac:spMkLst>
            <pc:docMk/>
            <pc:sldMk cId="1323245308" sldId="256"/>
            <ac:spMk id="2" creationId="{B476BAF9-88AC-4600-B511-347782B9C875}"/>
          </ac:spMkLst>
        </pc:spChg>
        <pc:spChg chg="mod">
          <ac:chgData name="Weifeng Xu" userId="e7aed605-a3dd-4d5a-a692-a87037af107b" providerId="ADAL" clId="{AA256C9C-DD0A-4A24-AECC-DADA2E819996}" dt="2021-02-26T14:49:07.207" v="29"/>
          <ac:spMkLst>
            <pc:docMk/>
            <pc:sldMk cId="1323245308" sldId="256"/>
            <ac:spMk id="3" creationId="{58CD3106-2EE0-40F4-8C0B-042135FF9FB4}"/>
          </ac:spMkLst>
        </pc:spChg>
      </pc:sldChg>
      <pc:sldChg chg="addSp delSp modSp new mod modClrScheme chgLayout modNotesTx">
        <pc:chgData name="Weifeng Xu" userId="e7aed605-a3dd-4d5a-a692-a87037af107b" providerId="ADAL" clId="{AA256C9C-DD0A-4A24-AECC-DADA2E819996}" dt="2021-02-26T22:11:14.469" v="900" actId="33524"/>
        <pc:sldMkLst>
          <pc:docMk/>
          <pc:sldMk cId="594714798" sldId="257"/>
        </pc:sldMkLst>
        <pc:spChg chg="del mod ord">
          <ac:chgData name="Weifeng Xu" userId="e7aed605-a3dd-4d5a-a692-a87037af107b" providerId="ADAL" clId="{AA256C9C-DD0A-4A24-AECC-DADA2E819996}" dt="2021-02-26T14:52:52.958" v="54" actId="700"/>
          <ac:spMkLst>
            <pc:docMk/>
            <pc:sldMk cId="594714798" sldId="257"/>
            <ac:spMk id="2" creationId="{8BD32ECD-4EA1-42EB-96ED-C00EB9B7E5E6}"/>
          </ac:spMkLst>
        </pc:spChg>
        <pc:spChg chg="del">
          <ac:chgData name="Weifeng Xu" userId="e7aed605-a3dd-4d5a-a692-a87037af107b" providerId="ADAL" clId="{AA256C9C-DD0A-4A24-AECC-DADA2E819996}" dt="2021-02-26T14:52:52.958" v="54" actId="700"/>
          <ac:spMkLst>
            <pc:docMk/>
            <pc:sldMk cId="594714798" sldId="257"/>
            <ac:spMk id="3" creationId="{9E0BECA7-A1FC-4C8B-8045-BB1368B83F21}"/>
          </ac:spMkLst>
        </pc:spChg>
        <pc:spChg chg="add mod ord">
          <ac:chgData name="Weifeng Xu" userId="e7aed605-a3dd-4d5a-a692-a87037af107b" providerId="ADAL" clId="{AA256C9C-DD0A-4A24-AECC-DADA2E819996}" dt="2021-02-26T15:54:32.508" v="189" actId="20577"/>
          <ac:spMkLst>
            <pc:docMk/>
            <pc:sldMk cId="594714798" sldId="257"/>
            <ac:spMk id="4" creationId="{45F893CA-9E41-47A2-91B2-32B4A150EA35}"/>
          </ac:spMkLst>
        </pc:spChg>
        <pc:spChg chg="add del mod">
          <ac:chgData name="Weifeng Xu" userId="e7aed605-a3dd-4d5a-a692-a87037af107b" providerId="ADAL" clId="{AA256C9C-DD0A-4A24-AECC-DADA2E819996}" dt="2021-02-26T15:37:00.112" v="104" actId="21"/>
          <ac:spMkLst>
            <pc:docMk/>
            <pc:sldMk cId="594714798" sldId="257"/>
            <ac:spMk id="6" creationId="{AA280DCE-3C7B-4F83-9E1B-FF3D901AA4CD}"/>
          </ac:spMkLst>
        </pc:spChg>
        <pc:spChg chg="add mod">
          <ac:chgData name="Weifeng Xu" userId="e7aed605-a3dd-4d5a-a692-a87037af107b" providerId="ADAL" clId="{AA256C9C-DD0A-4A24-AECC-DADA2E819996}" dt="2021-02-26T22:11:14.469" v="900" actId="33524"/>
          <ac:spMkLst>
            <pc:docMk/>
            <pc:sldMk cId="594714798" sldId="257"/>
            <ac:spMk id="10" creationId="{6D9BDB3E-1D76-4802-A95A-FCFB0DE09AD6}"/>
          </ac:spMkLst>
        </pc:spChg>
        <pc:picChg chg="add mod">
          <ac:chgData name="Weifeng Xu" userId="e7aed605-a3dd-4d5a-a692-a87037af107b" providerId="ADAL" clId="{AA256C9C-DD0A-4A24-AECC-DADA2E819996}" dt="2021-02-26T22:11:10.689" v="899" actId="1076"/>
          <ac:picMkLst>
            <pc:docMk/>
            <pc:sldMk cId="594714798" sldId="257"/>
            <ac:picMk id="8" creationId="{B15C4267-F203-4411-9D74-F327479386F5}"/>
          </ac:picMkLst>
        </pc:picChg>
      </pc:sldChg>
      <pc:sldChg chg="addSp modSp new mod modNotesTx">
        <pc:chgData name="Weifeng Xu" userId="e7aed605-a3dd-4d5a-a692-a87037af107b" providerId="ADAL" clId="{AA256C9C-DD0A-4A24-AECC-DADA2E819996}" dt="2021-02-26T15:41:14.219" v="142" actId="1076"/>
        <pc:sldMkLst>
          <pc:docMk/>
          <pc:sldMk cId="824954207" sldId="258"/>
        </pc:sldMkLst>
        <pc:spChg chg="mod">
          <ac:chgData name="Weifeng Xu" userId="e7aed605-a3dd-4d5a-a692-a87037af107b" providerId="ADAL" clId="{AA256C9C-DD0A-4A24-AECC-DADA2E819996}" dt="2021-02-26T15:37:51.577" v="140" actId="313"/>
          <ac:spMkLst>
            <pc:docMk/>
            <pc:sldMk cId="824954207" sldId="258"/>
            <ac:spMk id="2" creationId="{B55FD7E4-8B64-4C1B-B295-CA3D5EB0B958}"/>
          </ac:spMkLst>
        </pc:spChg>
        <pc:spChg chg="add mod">
          <ac:chgData name="Weifeng Xu" userId="e7aed605-a3dd-4d5a-a692-a87037af107b" providerId="ADAL" clId="{AA256C9C-DD0A-4A24-AECC-DADA2E819996}" dt="2021-02-26T15:37:02.117" v="105"/>
          <ac:spMkLst>
            <pc:docMk/>
            <pc:sldMk cId="824954207" sldId="258"/>
            <ac:spMk id="3" creationId="{3A15E54A-98CB-42ED-B054-7E3962EC6AC0}"/>
          </ac:spMkLst>
        </pc:spChg>
        <pc:picChg chg="add mod">
          <ac:chgData name="Weifeng Xu" userId="e7aed605-a3dd-4d5a-a692-a87037af107b" providerId="ADAL" clId="{AA256C9C-DD0A-4A24-AECC-DADA2E819996}" dt="2021-02-26T15:41:14.219" v="142" actId="1076"/>
          <ac:picMkLst>
            <pc:docMk/>
            <pc:sldMk cId="824954207" sldId="258"/>
            <ac:picMk id="5" creationId="{4F493297-AE46-4981-A5A3-704ECB4726F9}"/>
          </ac:picMkLst>
        </pc:picChg>
      </pc:sldChg>
      <pc:sldChg chg="del">
        <pc:chgData name="Weifeng Xu" userId="e7aed605-a3dd-4d5a-a692-a87037af107b" providerId="ADAL" clId="{AA256C9C-DD0A-4A24-AECC-DADA2E819996}" dt="2021-02-26T14:47:33.980" v="0" actId="47"/>
        <pc:sldMkLst>
          <pc:docMk/>
          <pc:sldMk cId="1392771324" sldId="258"/>
        </pc:sldMkLst>
      </pc:sldChg>
      <pc:sldChg chg="addSp delSp modSp new mod setBg addAnim delAnim modNotesTx">
        <pc:chgData name="Weifeng Xu" userId="e7aed605-a3dd-4d5a-a692-a87037af107b" providerId="ADAL" clId="{AA256C9C-DD0A-4A24-AECC-DADA2E819996}" dt="2021-02-26T15:55:53.438" v="211" actId="26606"/>
        <pc:sldMkLst>
          <pc:docMk/>
          <pc:sldMk cId="357665137" sldId="259"/>
        </pc:sldMkLst>
        <pc:spChg chg="mod">
          <ac:chgData name="Weifeng Xu" userId="e7aed605-a3dd-4d5a-a692-a87037af107b" providerId="ADAL" clId="{AA256C9C-DD0A-4A24-AECC-DADA2E819996}" dt="2021-02-26T15:55:53.438" v="211" actId="26606"/>
          <ac:spMkLst>
            <pc:docMk/>
            <pc:sldMk cId="357665137" sldId="259"/>
            <ac:spMk id="2" creationId="{065B7B7A-1381-47E9-AC8D-1E8AEEC24B45}"/>
          </ac:spMkLst>
        </pc:spChg>
        <pc:spChg chg="add del">
          <ac:chgData name="Weifeng Xu" userId="e7aed605-a3dd-4d5a-a692-a87037af107b" providerId="ADAL" clId="{AA256C9C-DD0A-4A24-AECC-DADA2E819996}" dt="2021-02-26T15:55:53.438" v="211" actId="26606"/>
          <ac:spMkLst>
            <pc:docMk/>
            <pc:sldMk cId="357665137" sldId="259"/>
            <ac:spMk id="9" creationId="{74426AB7-D619-4515-962A-BC83909EC015}"/>
          </ac:spMkLst>
        </pc:spChg>
        <pc:spChg chg="add del">
          <ac:chgData name="Weifeng Xu" userId="e7aed605-a3dd-4d5a-a692-a87037af107b" providerId="ADAL" clId="{AA256C9C-DD0A-4A24-AECC-DADA2E819996}" dt="2021-02-26T15:55:53.438" v="211" actId="26606"/>
          <ac:spMkLst>
            <pc:docMk/>
            <pc:sldMk cId="357665137" sldId="259"/>
            <ac:spMk id="11" creationId="{DE47DF98-723F-4AAC-ABCF-CACBC438F78F}"/>
          </ac:spMkLst>
        </pc:spChg>
        <pc:picChg chg="add mod">
          <ac:chgData name="Weifeng Xu" userId="e7aed605-a3dd-4d5a-a692-a87037af107b" providerId="ADAL" clId="{AA256C9C-DD0A-4A24-AECC-DADA2E819996}" dt="2021-02-26T15:55:53.438" v="211" actId="26606"/>
          <ac:picMkLst>
            <pc:docMk/>
            <pc:sldMk cId="357665137" sldId="259"/>
            <ac:picMk id="4" creationId="{D4BA947F-A186-4B53-B5EE-2DA910CBF571}"/>
          </ac:picMkLst>
        </pc:picChg>
        <pc:cxnChg chg="add del">
          <ac:chgData name="Weifeng Xu" userId="e7aed605-a3dd-4d5a-a692-a87037af107b" providerId="ADAL" clId="{AA256C9C-DD0A-4A24-AECC-DADA2E819996}" dt="2021-02-26T15:55:53.438" v="211" actId="26606"/>
          <ac:cxnSpMkLst>
            <pc:docMk/>
            <pc:sldMk cId="357665137" sldId="259"/>
            <ac:cxnSpMk id="13" creationId="{EA29FC7C-9308-4FDE-8DCA-405668055B0F}"/>
          </ac:cxnSpMkLst>
        </pc:cxnChg>
      </pc:sldChg>
      <pc:sldChg chg="del">
        <pc:chgData name="Weifeng Xu" userId="e7aed605-a3dd-4d5a-a692-a87037af107b" providerId="ADAL" clId="{AA256C9C-DD0A-4A24-AECC-DADA2E819996}" dt="2021-02-26T14:47:34.111" v="1" actId="47"/>
        <pc:sldMkLst>
          <pc:docMk/>
          <pc:sldMk cId="2206727044" sldId="259"/>
        </pc:sldMkLst>
      </pc:sldChg>
      <pc:sldChg chg="addSp delSp modSp new mod ord modClrScheme chgLayout modNotesTx">
        <pc:chgData name="Weifeng Xu" userId="e7aed605-a3dd-4d5a-a692-a87037af107b" providerId="ADAL" clId="{AA256C9C-DD0A-4A24-AECC-DADA2E819996}" dt="2021-02-28T19:42:06.059" v="3496" actId="1076"/>
        <pc:sldMkLst>
          <pc:docMk/>
          <pc:sldMk cId="838394385" sldId="260"/>
        </pc:sldMkLst>
        <pc:spChg chg="mod ord">
          <ac:chgData name="Weifeng Xu" userId="e7aed605-a3dd-4d5a-a692-a87037af107b" providerId="ADAL" clId="{AA256C9C-DD0A-4A24-AECC-DADA2E819996}" dt="2021-02-27T00:26:46.588" v="1072" actId="700"/>
          <ac:spMkLst>
            <pc:docMk/>
            <pc:sldMk cId="838394385" sldId="260"/>
            <ac:spMk id="2" creationId="{5971E6A3-F685-4A0E-900E-6B1C064CA636}"/>
          </ac:spMkLst>
        </pc:spChg>
        <pc:spChg chg="add del mod ord">
          <ac:chgData name="Weifeng Xu" userId="e7aed605-a3dd-4d5a-a692-a87037af107b" providerId="ADAL" clId="{AA256C9C-DD0A-4A24-AECC-DADA2E819996}" dt="2021-02-27T00:23:07.549" v="1023" actId="478"/>
          <ac:spMkLst>
            <pc:docMk/>
            <pc:sldMk cId="838394385" sldId="260"/>
            <ac:spMk id="3" creationId="{8F278A03-D86A-44DC-BD81-8D3F070DE788}"/>
          </ac:spMkLst>
        </pc:spChg>
        <pc:spChg chg="add mod ord">
          <ac:chgData name="Weifeng Xu" userId="e7aed605-a3dd-4d5a-a692-a87037af107b" providerId="ADAL" clId="{AA256C9C-DD0A-4A24-AECC-DADA2E819996}" dt="2021-02-27T02:25:11.384" v="1341" actId="20577"/>
          <ac:spMkLst>
            <pc:docMk/>
            <pc:sldMk cId="838394385" sldId="260"/>
            <ac:spMk id="5" creationId="{6C17F393-F710-4456-B5F0-9733926FEB7C}"/>
          </ac:spMkLst>
        </pc:spChg>
        <pc:spChg chg="add mod">
          <ac:chgData name="Weifeng Xu" userId="e7aed605-a3dd-4d5a-a692-a87037af107b" providerId="ADAL" clId="{AA256C9C-DD0A-4A24-AECC-DADA2E819996}" dt="2021-02-28T19:41:53.295" v="3495" actId="1076"/>
          <ac:spMkLst>
            <pc:docMk/>
            <pc:sldMk cId="838394385" sldId="260"/>
            <ac:spMk id="8" creationId="{1641008C-FDD9-4D45-8696-9CCD8D826F1A}"/>
          </ac:spMkLst>
        </pc:spChg>
        <pc:graphicFrameChg chg="add mod modGraphic">
          <ac:chgData name="Weifeng Xu" userId="e7aed605-a3dd-4d5a-a692-a87037af107b" providerId="ADAL" clId="{AA256C9C-DD0A-4A24-AECC-DADA2E819996}" dt="2021-02-28T19:41:48.234" v="3494" actId="1076"/>
          <ac:graphicFrameMkLst>
            <pc:docMk/>
            <pc:sldMk cId="838394385" sldId="260"/>
            <ac:graphicFrameMk id="4" creationId="{14688B8C-D6F1-4F83-81A3-AA8CC6B44AA2}"/>
          </ac:graphicFrameMkLst>
        </pc:graphicFrameChg>
        <pc:picChg chg="add mod">
          <ac:chgData name="Weifeng Xu" userId="e7aed605-a3dd-4d5a-a692-a87037af107b" providerId="ADAL" clId="{AA256C9C-DD0A-4A24-AECC-DADA2E819996}" dt="2021-02-28T19:40:29.073" v="3487" actId="1076"/>
          <ac:picMkLst>
            <pc:docMk/>
            <pc:sldMk cId="838394385" sldId="260"/>
            <ac:picMk id="7" creationId="{8F006BEA-7ADE-463A-8C3D-D998E9751295}"/>
          </ac:picMkLst>
        </pc:picChg>
        <pc:picChg chg="add mod">
          <ac:chgData name="Weifeng Xu" userId="e7aed605-a3dd-4d5a-a692-a87037af107b" providerId="ADAL" clId="{AA256C9C-DD0A-4A24-AECC-DADA2E819996}" dt="2021-02-28T19:42:06.059" v="3496" actId="1076"/>
          <ac:picMkLst>
            <pc:docMk/>
            <pc:sldMk cId="838394385" sldId="260"/>
            <ac:picMk id="10242" creationId="{DDDBEA06-246B-4885-849F-7DE9996163CA}"/>
          </ac:picMkLst>
        </pc:picChg>
      </pc:sldChg>
      <pc:sldChg chg="del">
        <pc:chgData name="Weifeng Xu" userId="e7aed605-a3dd-4d5a-a692-a87037af107b" providerId="ADAL" clId="{AA256C9C-DD0A-4A24-AECC-DADA2E819996}" dt="2021-02-26T14:47:34.265" v="2" actId="47"/>
        <pc:sldMkLst>
          <pc:docMk/>
          <pc:sldMk cId="3022601266" sldId="260"/>
        </pc:sldMkLst>
      </pc:sldChg>
      <pc:sldChg chg="del">
        <pc:chgData name="Weifeng Xu" userId="e7aed605-a3dd-4d5a-a692-a87037af107b" providerId="ADAL" clId="{AA256C9C-DD0A-4A24-AECC-DADA2E819996}" dt="2021-02-26T14:47:34.460" v="3" actId="47"/>
        <pc:sldMkLst>
          <pc:docMk/>
          <pc:sldMk cId="1449920218" sldId="261"/>
        </pc:sldMkLst>
      </pc:sldChg>
      <pc:sldChg chg="addSp delSp modSp new mod setBg setClrOvrMap modNotesTx">
        <pc:chgData name="Weifeng Xu" userId="e7aed605-a3dd-4d5a-a692-a87037af107b" providerId="ADAL" clId="{AA256C9C-DD0A-4A24-AECC-DADA2E819996}" dt="2021-02-26T23:24:42.894" v="922" actId="20577"/>
        <pc:sldMkLst>
          <pc:docMk/>
          <pc:sldMk cId="1539245675" sldId="261"/>
        </pc:sldMkLst>
        <pc:spChg chg="mod">
          <ac:chgData name="Weifeng Xu" userId="e7aed605-a3dd-4d5a-a692-a87037af107b" providerId="ADAL" clId="{AA256C9C-DD0A-4A24-AECC-DADA2E819996}" dt="2021-02-26T23:24:42.894" v="922" actId="20577"/>
          <ac:spMkLst>
            <pc:docMk/>
            <pc:sldMk cId="1539245675" sldId="261"/>
            <ac:spMk id="2" creationId="{1314054E-E4BE-40F2-AB45-2A8AEFD40ED2}"/>
          </ac:spMkLst>
        </pc:spChg>
        <pc:spChg chg="mod ord">
          <ac:chgData name="Weifeng Xu" userId="e7aed605-a3dd-4d5a-a692-a87037af107b" providerId="ADAL" clId="{AA256C9C-DD0A-4A24-AECC-DADA2E819996}" dt="2021-02-26T21:42:57.531" v="648" actId="26606"/>
          <ac:spMkLst>
            <pc:docMk/>
            <pc:sldMk cId="1539245675" sldId="261"/>
            <ac:spMk id="3" creationId="{1758C131-B507-4FCE-8AD3-5975E4336EB0}"/>
          </ac:spMkLst>
        </pc:spChg>
        <pc:spChg chg="add del">
          <ac:chgData name="Weifeng Xu" userId="e7aed605-a3dd-4d5a-a692-a87037af107b" providerId="ADAL" clId="{AA256C9C-DD0A-4A24-AECC-DADA2E819996}" dt="2021-02-26T21:40:04.510" v="590" actId="26606"/>
          <ac:spMkLst>
            <pc:docMk/>
            <pc:sldMk cId="1539245675" sldId="261"/>
            <ac:spMk id="75" creationId="{2C61293E-6EBE-43EF-A52C-9BEBFD7679D4}"/>
          </ac:spMkLst>
        </pc:spChg>
        <pc:spChg chg="add del">
          <ac:chgData name="Weifeng Xu" userId="e7aed605-a3dd-4d5a-a692-a87037af107b" providerId="ADAL" clId="{AA256C9C-DD0A-4A24-AECC-DADA2E819996}" dt="2021-02-26T21:40:04.510" v="590" actId="26606"/>
          <ac:spMkLst>
            <pc:docMk/>
            <pc:sldMk cId="1539245675" sldId="261"/>
            <ac:spMk id="77" creationId="{21540236-BFD5-4A9D-8840-4703E7F76825}"/>
          </ac:spMkLst>
        </pc:spChg>
        <pc:spChg chg="add del">
          <ac:chgData name="Weifeng Xu" userId="e7aed605-a3dd-4d5a-a692-a87037af107b" providerId="ADAL" clId="{AA256C9C-DD0A-4A24-AECC-DADA2E819996}" dt="2021-02-26T21:40:24" v="599" actId="26606"/>
          <ac:spMkLst>
            <pc:docMk/>
            <pc:sldMk cId="1539245675" sldId="261"/>
            <ac:spMk id="79" creationId="{1E547BA6-BAE0-43BB-A7CA-60F69CE252F0}"/>
          </ac:spMkLst>
        </pc:spChg>
        <pc:spChg chg="add del">
          <ac:chgData name="Weifeng Xu" userId="e7aed605-a3dd-4d5a-a692-a87037af107b" providerId="ADAL" clId="{AA256C9C-DD0A-4A24-AECC-DADA2E819996}" dt="2021-02-26T21:41:21.776" v="624" actId="26606"/>
          <ac:spMkLst>
            <pc:docMk/>
            <pc:sldMk cId="1539245675" sldId="261"/>
            <ac:spMk id="93" creationId="{21540236-BFD5-4A9D-8840-4703E7F76825}"/>
          </ac:spMkLst>
        </pc:spChg>
        <pc:spChg chg="add del">
          <ac:chgData name="Weifeng Xu" userId="e7aed605-a3dd-4d5a-a692-a87037af107b" providerId="ADAL" clId="{AA256C9C-DD0A-4A24-AECC-DADA2E819996}" dt="2021-02-26T21:39:46.260" v="587" actId="26606"/>
          <ac:spMkLst>
            <pc:docMk/>
            <pc:sldMk cId="1539245675" sldId="261"/>
            <ac:spMk id="1028" creationId="{C413D172-8B6A-47F5-9813-DE455773F3FB}"/>
          </ac:spMkLst>
        </pc:spChg>
        <pc:spChg chg="add del">
          <ac:chgData name="Weifeng Xu" userId="e7aed605-a3dd-4d5a-a692-a87037af107b" providerId="ADAL" clId="{AA256C9C-DD0A-4A24-AECC-DADA2E819996}" dt="2021-02-26T21:40:24" v="599" actId="26606"/>
          <ac:spMkLst>
            <pc:docMk/>
            <pc:sldMk cId="1539245675" sldId="261"/>
            <ac:spMk id="1029" creationId="{2B566528-1B12-4246-9431-5C2D7D081168}"/>
          </ac:spMkLst>
        </pc:spChg>
        <pc:spChg chg="add del">
          <ac:chgData name="Weifeng Xu" userId="e7aed605-a3dd-4d5a-a692-a87037af107b" providerId="ADAL" clId="{AA256C9C-DD0A-4A24-AECC-DADA2E819996}" dt="2021-02-26T21:40:36.741" v="607" actId="26606"/>
          <ac:spMkLst>
            <pc:docMk/>
            <pc:sldMk cId="1539245675" sldId="261"/>
            <ac:spMk id="1031" creationId="{2C61293E-6EBE-43EF-A52C-9BEBFD7679D4}"/>
          </ac:spMkLst>
        </pc:spChg>
        <pc:spChg chg="add del">
          <ac:chgData name="Weifeng Xu" userId="e7aed605-a3dd-4d5a-a692-a87037af107b" providerId="ADAL" clId="{AA256C9C-DD0A-4A24-AECC-DADA2E819996}" dt="2021-02-26T21:40:24" v="599" actId="26606"/>
          <ac:spMkLst>
            <pc:docMk/>
            <pc:sldMk cId="1539245675" sldId="261"/>
            <ac:spMk id="1033" creationId="{D3F51FEB-38FB-4F6C-9F7B-2F2AFAB65463}"/>
          </ac:spMkLst>
        </pc:spChg>
        <pc:spChg chg="add del">
          <ac:chgData name="Weifeng Xu" userId="e7aed605-a3dd-4d5a-a692-a87037af107b" providerId="ADAL" clId="{AA256C9C-DD0A-4A24-AECC-DADA2E819996}" dt="2021-02-26T21:40:25.868" v="601" actId="26606"/>
          <ac:spMkLst>
            <pc:docMk/>
            <pc:sldMk cId="1539245675" sldId="261"/>
            <ac:spMk id="1035" creationId="{2C61293E-6EBE-43EF-A52C-9BEBFD7679D4}"/>
          </ac:spMkLst>
        </pc:spChg>
        <pc:spChg chg="add del">
          <ac:chgData name="Weifeng Xu" userId="e7aed605-a3dd-4d5a-a692-a87037af107b" providerId="ADAL" clId="{AA256C9C-DD0A-4A24-AECC-DADA2E819996}" dt="2021-02-26T21:40:25.868" v="601" actId="26606"/>
          <ac:spMkLst>
            <pc:docMk/>
            <pc:sldMk cId="1539245675" sldId="261"/>
            <ac:spMk id="1036" creationId="{21540236-BFD5-4A9D-8840-4703E7F76825}"/>
          </ac:spMkLst>
        </pc:spChg>
        <pc:spChg chg="add del">
          <ac:chgData name="Weifeng Xu" userId="e7aed605-a3dd-4d5a-a692-a87037af107b" providerId="ADAL" clId="{AA256C9C-DD0A-4A24-AECC-DADA2E819996}" dt="2021-02-26T21:40:36.741" v="607" actId="26606"/>
          <ac:spMkLst>
            <pc:docMk/>
            <pc:sldMk cId="1539245675" sldId="261"/>
            <ac:spMk id="1037" creationId="{21540236-BFD5-4A9D-8840-4703E7F76825}"/>
          </ac:spMkLst>
        </pc:spChg>
        <pc:spChg chg="add del">
          <ac:chgData name="Weifeng Xu" userId="e7aed605-a3dd-4d5a-a692-a87037af107b" providerId="ADAL" clId="{AA256C9C-DD0A-4A24-AECC-DADA2E819996}" dt="2021-02-26T21:40:33.391" v="603" actId="26606"/>
          <ac:spMkLst>
            <pc:docMk/>
            <pc:sldMk cId="1539245675" sldId="261"/>
            <ac:spMk id="1038" creationId="{C413D172-8B6A-47F5-9813-DE455773F3FB}"/>
          </ac:spMkLst>
        </pc:spChg>
        <pc:spChg chg="add del">
          <ac:chgData name="Weifeng Xu" userId="e7aed605-a3dd-4d5a-a692-a87037af107b" providerId="ADAL" clId="{AA256C9C-DD0A-4A24-AECC-DADA2E819996}" dt="2021-02-26T21:40:39.349" v="609" actId="26606"/>
          <ac:spMkLst>
            <pc:docMk/>
            <pc:sldMk cId="1539245675" sldId="261"/>
            <ac:spMk id="1039" creationId="{F56F5174-31D9-4DBB-AAB7-A1FD7BDB1352}"/>
          </ac:spMkLst>
        </pc:spChg>
        <pc:spChg chg="add del">
          <ac:chgData name="Weifeng Xu" userId="e7aed605-a3dd-4d5a-a692-a87037af107b" providerId="ADAL" clId="{AA256C9C-DD0A-4A24-AECC-DADA2E819996}" dt="2021-02-26T21:40:39.349" v="609" actId="26606"/>
          <ac:spMkLst>
            <pc:docMk/>
            <pc:sldMk cId="1539245675" sldId="261"/>
            <ac:spMk id="1041" creationId="{F9A95BEE-6BB1-4A28-A8E6-A34B2E42EF87}"/>
          </ac:spMkLst>
        </pc:spChg>
        <pc:spChg chg="add del">
          <ac:chgData name="Weifeng Xu" userId="e7aed605-a3dd-4d5a-a692-a87037af107b" providerId="ADAL" clId="{AA256C9C-DD0A-4A24-AECC-DADA2E819996}" dt="2021-02-26T21:40:41.546" v="611" actId="26606"/>
          <ac:spMkLst>
            <pc:docMk/>
            <pc:sldMk cId="1539245675" sldId="261"/>
            <ac:spMk id="1043" creationId="{11C59EDF-5A1E-404D-B55D-8AEA5D8D6D62}"/>
          </ac:spMkLst>
        </pc:spChg>
        <pc:spChg chg="add del">
          <ac:chgData name="Weifeng Xu" userId="e7aed605-a3dd-4d5a-a692-a87037af107b" providerId="ADAL" clId="{AA256C9C-DD0A-4A24-AECC-DADA2E819996}" dt="2021-02-26T21:40:41.546" v="611" actId="26606"/>
          <ac:spMkLst>
            <pc:docMk/>
            <pc:sldMk cId="1539245675" sldId="261"/>
            <ac:spMk id="1044" creationId="{FEE0385D-4151-43AA-9C6B-0365E103172D}"/>
          </ac:spMkLst>
        </pc:spChg>
        <pc:spChg chg="add del">
          <ac:chgData name="Weifeng Xu" userId="e7aed605-a3dd-4d5a-a692-a87037af107b" providerId="ADAL" clId="{AA256C9C-DD0A-4A24-AECC-DADA2E819996}" dt="2021-02-26T21:42:57.531" v="648" actId="26606"/>
          <ac:spMkLst>
            <pc:docMk/>
            <pc:sldMk cId="1539245675" sldId="261"/>
            <ac:spMk id="1046" creationId="{C413D172-8B6A-47F5-9813-DE455773F3FB}"/>
          </ac:spMkLst>
        </pc:spChg>
        <pc:spChg chg="add del">
          <ac:chgData name="Weifeng Xu" userId="e7aed605-a3dd-4d5a-a692-a87037af107b" providerId="ADAL" clId="{AA256C9C-DD0A-4A24-AECC-DADA2E819996}" dt="2021-02-26T21:41:21.776" v="624" actId="26606"/>
          <ac:spMkLst>
            <pc:docMk/>
            <pc:sldMk cId="1539245675" sldId="261"/>
            <ac:spMk id="1048" creationId="{2C61293E-6EBE-43EF-A52C-9BEBFD7679D4}"/>
          </ac:spMkLst>
        </pc:spChg>
        <pc:spChg chg="add del">
          <ac:chgData name="Weifeng Xu" userId="e7aed605-a3dd-4d5a-a692-a87037af107b" providerId="ADAL" clId="{AA256C9C-DD0A-4A24-AECC-DADA2E819996}" dt="2021-02-26T21:42:56.188" v="643" actId="26606"/>
          <ac:spMkLst>
            <pc:docMk/>
            <pc:sldMk cId="1539245675" sldId="261"/>
            <ac:spMk id="1052" creationId="{C413D172-8B6A-47F5-9813-DE455773F3FB}"/>
          </ac:spMkLst>
        </pc:spChg>
        <pc:grpChg chg="add del">
          <ac:chgData name="Weifeng Xu" userId="e7aed605-a3dd-4d5a-a692-a87037af107b" providerId="ADAL" clId="{AA256C9C-DD0A-4A24-AECC-DADA2E819996}" dt="2021-02-26T21:40:24" v="599" actId="26606"/>
          <ac:grpSpMkLst>
            <pc:docMk/>
            <pc:sldMk cId="1539245675" sldId="261"/>
            <ac:grpSpMk id="73" creationId="{07EAA094-9CF6-4695-958A-33D9BCAA9474}"/>
          </ac:grpSpMkLst>
        </pc:grpChg>
        <pc:picChg chg="add mod ord">
          <ac:chgData name="Weifeng Xu" userId="e7aed605-a3dd-4d5a-a692-a87037af107b" providerId="ADAL" clId="{AA256C9C-DD0A-4A24-AECC-DADA2E819996}" dt="2021-02-26T21:43:06.026" v="651" actId="1076"/>
          <ac:picMkLst>
            <pc:docMk/>
            <pc:sldMk cId="1539245675" sldId="261"/>
            <ac:picMk id="1026" creationId="{F823670D-632E-486F-B4FA-2B4B3A300AEB}"/>
          </ac:picMkLst>
        </pc:picChg>
        <pc:picChg chg="add del">
          <ac:chgData name="Weifeng Xu" userId="e7aed605-a3dd-4d5a-a692-a87037af107b" providerId="ADAL" clId="{AA256C9C-DD0A-4A24-AECC-DADA2E819996}" dt="2021-02-26T21:40:09.910" v="594" actId="26606"/>
          <ac:picMkLst>
            <pc:docMk/>
            <pc:sldMk cId="1539245675" sldId="261"/>
            <ac:picMk id="1034" creationId="{54DDEBDD-D8BD-41A6-8A0D-B00E3768B0F9}"/>
          </ac:picMkLst>
        </pc:picChg>
        <pc:picChg chg="add del">
          <ac:chgData name="Weifeng Xu" userId="e7aed605-a3dd-4d5a-a692-a87037af107b" providerId="ADAL" clId="{AA256C9C-DD0A-4A24-AECC-DADA2E819996}" dt="2021-02-26T21:40:39.349" v="609" actId="26606"/>
          <ac:picMkLst>
            <pc:docMk/>
            <pc:sldMk cId="1539245675" sldId="261"/>
            <ac:picMk id="1040" creationId="{AE113210-7872-481A-ADE6-3A05CCAF5EB2}"/>
          </ac:picMkLst>
        </pc:picChg>
        <pc:cxnChg chg="add del">
          <ac:chgData name="Weifeng Xu" userId="e7aed605-a3dd-4d5a-a692-a87037af107b" providerId="ADAL" clId="{AA256C9C-DD0A-4A24-AECC-DADA2E819996}" dt="2021-02-26T21:39:41.730" v="585" actId="26606"/>
          <ac:cxnSpMkLst>
            <pc:docMk/>
            <pc:sldMk cId="1539245675" sldId="261"/>
            <ac:cxnSpMk id="71" creationId="{A7F400EE-A8A5-48AF-B4D6-291B52C6F0B0}"/>
          </ac:cxnSpMkLst>
        </pc:cxnChg>
        <pc:cxnChg chg="add del">
          <ac:chgData name="Weifeng Xu" userId="e7aed605-a3dd-4d5a-a692-a87037af107b" providerId="ADAL" clId="{AA256C9C-DD0A-4A24-AECC-DADA2E819996}" dt="2021-02-26T21:41:18.213" v="620" actId="26606"/>
          <ac:cxnSpMkLst>
            <pc:docMk/>
            <pc:sldMk cId="1539245675" sldId="261"/>
            <ac:cxnSpMk id="91" creationId="{A7F400EE-A8A5-48AF-B4D6-291B52C6F0B0}"/>
          </ac:cxnSpMkLst>
        </pc:cxnChg>
        <pc:cxnChg chg="add del">
          <ac:chgData name="Weifeng Xu" userId="e7aed605-a3dd-4d5a-a692-a87037af107b" providerId="ADAL" clId="{AA256C9C-DD0A-4A24-AECC-DADA2E819996}" dt="2021-02-26T21:40:10.310" v="595" actId="26606"/>
          <ac:cxnSpMkLst>
            <pc:docMk/>
            <pc:sldMk cId="1539245675" sldId="261"/>
            <ac:cxnSpMk id="1030" creationId="{A7F400EE-A8A5-48AF-B4D6-291B52C6F0B0}"/>
          </ac:cxnSpMkLst>
        </pc:cxnChg>
        <pc:cxnChg chg="add del">
          <ac:chgData name="Weifeng Xu" userId="e7aed605-a3dd-4d5a-a692-a87037af107b" providerId="ADAL" clId="{AA256C9C-DD0A-4A24-AECC-DADA2E819996}" dt="2021-02-26T21:40:07.269" v="592" actId="26606"/>
          <ac:cxnSpMkLst>
            <pc:docMk/>
            <pc:sldMk cId="1539245675" sldId="261"/>
            <ac:cxnSpMk id="1032" creationId="{A7F400EE-A8A5-48AF-B4D6-291B52C6F0B0}"/>
          </ac:cxnSpMkLst>
        </pc:cxnChg>
        <pc:cxnChg chg="add del">
          <ac:chgData name="Weifeng Xu" userId="e7aed605-a3dd-4d5a-a692-a87037af107b" providerId="ADAL" clId="{AA256C9C-DD0A-4A24-AECC-DADA2E819996}" dt="2021-02-26T21:41:26.377" v="626" actId="26606"/>
          <ac:cxnSpMkLst>
            <pc:docMk/>
            <pc:sldMk cId="1539245675" sldId="261"/>
            <ac:cxnSpMk id="1050" creationId="{A7F400EE-A8A5-48AF-B4D6-291B52C6F0B0}"/>
          </ac:cxnSpMkLst>
        </pc:cxnChg>
      </pc:sldChg>
      <pc:sldChg chg="del">
        <pc:chgData name="Weifeng Xu" userId="e7aed605-a3dd-4d5a-a692-a87037af107b" providerId="ADAL" clId="{AA256C9C-DD0A-4A24-AECC-DADA2E819996}" dt="2021-02-26T14:47:34.558" v="4" actId="47"/>
        <pc:sldMkLst>
          <pc:docMk/>
          <pc:sldMk cId="3028204050" sldId="262"/>
        </pc:sldMkLst>
      </pc:sldChg>
      <pc:sldChg chg="addSp delSp modSp new mod setBg">
        <pc:chgData name="Weifeng Xu" userId="e7aed605-a3dd-4d5a-a692-a87037af107b" providerId="ADAL" clId="{AA256C9C-DD0A-4A24-AECC-DADA2E819996}" dt="2021-02-26T23:24:33.191" v="921" actId="6549"/>
        <pc:sldMkLst>
          <pc:docMk/>
          <pc:sldMk cId="3347624405" sldId="262"/>
        </pc:sldMkLst>
        <pc:spChg chg="mod">
          <ac:chgData name="Weifeng Xu" userId="e7aed605-a3dd-4d5a-a692-a87037af107b" providerId="ADAL" clId="{AA256C9C-DD0A-4A24-AECC-DADA2E819996}" dt="2021-02-26T23:24:33.191" v="921" actId="6549"/>
          <ac:spMkLst>
            <pc:docMk/>
            <pc:sldMk cId="3347624405" sldId="262"/>
            <ac:spMk id="2" creationId="{31F524F6-C04C-41C5-BE99-C0A2C575048C}"/>
          </ac:spMkLst>
        </pc:spChg>
        <pc:spChg chg="mod">
          <ac:chgData name="Weifeng Xu" userId="e7aed605-a3dd-4d5a-a692-a87037af107b" providerId="ADAL" clId="{AA256C9C-DD0A-4A24-AECC-DADA2E819996}" dt="2021-02-26T21:55:01.935" v="748" actId="26606"/>
          <ac:spMkLst>
            <pc:docMk/>
            <pc:sldMk cId="3347624405" sldId="262"/>
            <ac:spMk id="3" creationId="{A63FC1D9-5BA5-40D9-8966-7C1900337665}"/>
          </ac:spMkLst>
        </pc:spChg>
        <pc:spChg chg="add del">
          <ac:chgData name="Weifeng Xu" userId="e7aed605-a3dd-4d5a-a692-a87037af107b" providerId="ADAL" clId="{AA256C9C-DD0A-4A24-AECC-DADA2E819996}" dt="2021-02-26T21:54:35.725" v="738" actId="26606"/>
          <ac:spMkLst>
            <pc:docMk/>
            <pc:sldMk cId="3347624405" sldId="262"/>
            <ac:spMk id="71"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73" creationId="{3EBE8569-6AEC-4B8C-8D53-2DE337CDBA65}"/>
          </ac:spMkLst>
        </pc:spChg>
        <pc:spChg chg="add del">
          <ac:chgData name="Weifeng Xu" userId="e7aed605-a3dd-4d5a-a692-a87037af107b" providerId="ADAL" clId="{AA256C9C-DD0A-4A24-AECC-DADA2E819996}" dt="2021-02-26T21:54:50.870" v="746" actId="26606"/>
          <ac:spMkLst>
            <pc:docMk/>
            <pc:sldMk cId="3347624405" sldId="262"/>
            <ac:spMk id="75" creationId="{55D4142C-5077-457F-A6AD-3FECFDB39685}"/>
          </ac:spMkLst>
        </pc:spChg>
        <pc:spChg chg="add del">
          <ac:chgData name="Weifeng Xu" userId="e7aed605-a3dd-4d5a-a692-a87037af107b" providerId="ADAL" clId="{AA256C9C-DD0A-4A24-AECC-DADA2E819996}" dt="2021-02-26T21:54:50.870" v="746" actId="26606"/>
          <ac:spMkLst>
            <pc:docMk/>
            <pc:sldMk cId="3347624405" sldId="262"/>
            <ac:spMk id="77" creationId="{7A5F0580-5EE9-419F-96EE-B6529EF6E7D0}"/>
          </ac:spMkLst>
        </pc:spChg>
        <pc:spChg chg="add del">
          <ac:chgData name="Weifeng Xu" userId="e7aed605-a3dd-4d5a-a692-a87037af107b" providerId="ADAL" clId="{AA256C9C-DD0A-4A24-AECC-DADA2E819996}" dt="2021-02-26T21:55:01.935" v="748" actId="26606"/>
          <ac:spMkLst>
            <pc:docMk/>
            <pc:sldMk cId="3347624405" sldId="262"/>
            <ac:spMk id="2053" creationId="{86C7B4A1-154A-4DF0-AC46-F88D75A2E0FD}"/>
          </ac:spMkLst>
        </pc:spChg>
        <pc:spChg chg="add del">
          <ac:chgData name="Weifeng Xu" userId="e7aed605-a3dd-4d5a-a692-a87037af107b" providerId="ADAL" clId="{AA256C9C-DD0A-4A24-AECC-DADA2E819996}" dt="2021-02-26T21:54:48.733" v="744" actId="26606"/>
          <ac:spMkLst>
            <pc:docMk/>
            <pc:sldMk cId="3347624405" sldId="262"/>
            <ac:spMk id="2056"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2058" creationId="{8FC9BE17-9A7B-462D-AE50-3D8777387304}"/>
          </ac:spMkLst>
        </pc:spChg>
        <pc:picChg chg="add mod ord">
          <ac:chgData name="Weifeng Xu" userId="e7aed605-a3dd-4d5a-a692-a87037af107b" providerId="ADAL" clId="{AA256C9C-DD0A-4A24-AECC-DADA2E819996}" dt="2021-02-26T21:55:11.764" v="750" actId="1076"/>
          <ac:picMkLst>
            <pc:docMk/>
            <pc:sldMk cId="3347624405" sldId="262"/>
            <ac:picMk id="2050" creationId="{6C0A68A5-C81C-4386-A755-A1F055199169}"/>
          </ac:picMkLst>
        </pc:picChg>
        <pc:picChg chg="add del">
          <ac:chgData name="Weifeng Xu" userId="e7aed605-a3dd-4d5a-a692-a87037af107b" providerId="ADAL" clId="{AA256C9C-DD0A-4A24-AECC-DADA2E819996}" dt="2021-02-26T21:54:39.327" v="740" actId="26606"/>
          <ac:picMkLst>
            <pc:docMk/>
            <pc:sldMk cId="3347624405" sldId="262"/>
            <ac:picMk id="2052" creationId="{54DDEBDD-D8BD-41A6-8A0D-B00E3768B0F9}"/>
          </ac:picMkLst>
        </pc:picChg>
        <pc:cxnChg chg="add del">
          <ac:chgData name="Weifeng Xu" userId="e7aed605-a3dd-4d5a-a692-a87037af107b" providerId="ADAL" clId="{AA256C9C-DD0A-4A24-AECC-DADA2E819996}" dt="2021-02-26T21:54:43.220" v="742" actId="26606"/>
          <ac:cxnSpMkLst>
            <pc:docMk/>
            <pc:sldMk cId="3347624405" sldId="262"/>
            <ac:cxnSpMk id="2054" creationId="{A7F400EE-A8A5-48AF-B4D6-291B52C6F0B0}"/>
          </ac:cxnSpMkLst>
        </pc:cxnChg>
      </pc:sldChg>
      <pc:sldChg chg="modSp new mod">
        <pc:chgData name="Weifeng Xu" userId="e7aed605-a3dd-4d5a-a692-a87037af107b" providerId="ADAL" clId="{AA256C9C-DD0A-4A24-AECC-DADA2E819996}" dt="2021-02-26T22:07:44.144" v="887" actId="313"/>
        <pc:sldMkLst>
          <pc:docMk/>
          <pc:sldMk cId="523254660" sldId="263"/>
        </pc:sldMkLst>
        <pc:spChg chg="mod">
          <ac:chgData name="Weifeng Xu" userId="e7aed605-a3dd-4d5a-a692-a87037af107b" providerId="ADAL" clId="{AA256C9C-DD0A-4A24-AECC-DADA2E819996}" dt="2021-02-26T22:05:49.830" v="871" actId="21"/>
          <ac:spMkLst>
            <pc:docMk/>
            <pc:sldMk cId="523254660" sldId="263"/>
            <ac:spMk id="2" creationId="{AFCAE590-849D-4DB0-B6D3-AD8FAFAEB8DA}"/>
          </ac:spMkLst>
        </pc:spChg>
        <pc:spChg chg="mod">
          <ac:chgData name="Weifeng Xu" userId="e7aed605-a3dd-4d5a-a692-a87037af107b" providerId="ADAL" clId="{AA256C9C-DD0A-4A24-AECC-DADA2E819996}" dt="2021-02-26T22:07:44.144" v="887" actId="313"/>
          <ac:spMkLst>
            <pc:docMk/>
            <pc:sldMk cId="523254660" sldId="263"/>
            <ac:spMk id="3" creationId="{A48185D3-B684-4FB6-9797-A6BE1011844B}"/>
          </ac:spMkLst>
        </pc:spChg>
      </pc:sldChg>
      <pc:sldChg chg="del">
        <pc:chgData name="Weifeng Xu" userId="e7aed605-a3dd-4d5a-a692-a87037af107b" providerId="ADAL" clId="{AA256C9C-DD0A-4A24-AECC-DADA2E819996}" dt="2021-02-26T14:47:34.851" v="6" actId="47"/>
        <pc:sldMkLst>
          <pc:docMk/>
          <pc:sldMk cId="2219828795" sldId="263"/>
        </pc:sldMkLst>
      </pc:sldChg>
      <pc:sldChg chg="del">
        <pc:chgData name="Weifeng Xu" userId="e7aed605-a3dd-4d5a-a692-a87037af107b" providerId="ADAL" clId="{AA256C9C-DD0A-4A24-AECC-DADA2E819996}" dt="2021-02-26T14:47:35.014" v="7" actId="47"/>
        <pc:sldMkLst>
          <pc:docMk/>
          <pc:sldMk cId="266696141" sldId="264"/>
        </pc:sldMkLst>
      </pc:sldChg>
      <pc:sldChg chg="addSp delSp modSp new mod setBg modClrScheme chgLayout modNotesTx">
        <pc:chgData name="Weifeng Xu" userId="e7aed605-a3dd-4d5a-a692-a87037af107b" providerId="ADAL" clId="{AA256C9C-DD0A-4A24-AECC-DADA2E819996}" dt="2021-02-28T14:40:33.310" v="2566" actId="1076"/>
        <pc:sldMkLst>
          <pc:docMk/>
          <pc:sldMk cId="1483570226" sldId="264"/>
        </pc:sldMkLst>
        <pc:spChg chg="mod ord">
          <ac:chgData name="Weifeng Xu" userId="e7aed605-a3dd-4d5a-a692-a87037af107b" providerId="ADAL" clId="{AA256C9C-DD0A-4A24-AECC-DADA2E819996}" dt="2021-02-28T02:29:27.495" v="1369" actId="26606"/>
          <ac:spMkLst>
            <pc:docMk/>
            <pc:sldMk cId="1483570226" sldId="264"/>
            <ac:spMk id="2" creationId="{489CF5BF-BCB1-4D0A-883E-33AC975AA813}"/>
          </ac:spMkLst>
        </pc:spChg>
        <pc:spChg chg="del">
          <ac:chgData name="Weifeng Xu" userId="e7aed605-a3dd-4d5a-a692-a87037af107b" providerId="ADAL" clId="{AA256C9C-DD0A-4A24-AECC-DADA2E819996}" dt="2021-02-28T02:26:53.650" v="1349" actId="700"/>
          <ac:spMkLst>
            <pc:docMk/>
            <pc:sldMk cId="1483570226" sldId="264"/>
            <ac:spMk id="3" creationId="{E90E24CD-E528-4CBC-BC35-7BEDBD157AC6}"/>
          </ac:spMkLst>
        </pc:spChg>
        <pc:spChg chg="add del">
          <ac:chgData name="Weifeng Xu" userId="e7aed605-a3dd-4d5a-a692-a87037af107b" providerId="ADAL" clId="{AA256C9C-DD0A-4A24-AECC-DADA2E819996}" dt="2021-02-28T02:27:15.234" v="1352" actId="26606"/>
          <ac:spMkLst>
            <pc:docMk/>
            <pc:sldMk cId="1483570226" sldId="264"/>
            <ac:spMk id="9" creationId="{1707FC24-6981-43D9-B525-C7832BA22463}"/>
          </ac:spMkLst>
        </pc:spChg>
        <pc:spChg chg="add del">
          <ac:chgData name="Weifeng Xu" userId="e7aed605-a3dd-4d5a-a692-a87037af107b" providerId="ADAL" clId="{AA256C9C-DD0A-4A24-AECC-DADA2E819996}" dt="2021-02-28T02:27:20.885" v="1354" actId="26606"/>
          <ac:spMkLst>
            <pc:docMk/>
            <pc:sldMk cId="1483570226" sldId="264"/>
            <ac:spMk id="12" creationId="{ACBE1851-2230-47A9-B000-CE9046EA61B9}"/>
          </ac:spMkLst>
        </pc:spChg>
        <pc:spChg chg="add del">
          <ac:chgData name="Weifeng Xu" userId="e7aed605-a3dd-4d5a-a692-a87037af107b" providerId="ADAL" clId="{AA256C9C-DD0A-4A24-AECC-DADA2E819996}" dt="2021-02-28T02:27:33.193" v="1358" actId="26606"/>
          <ac:spMkLst>
            <pc:docMk/>
            <pc:sldMk cId="1483570226" sldId="264"/>
            <ac:spMk id="13" creationId="{407EAFC6-733F-403D-BB4D-05A3A28742F1}"/>
          </ac:spMkLst>
        </pc:spChg>
        <pc:spChg chg="add del">
          <ac:chgData name="Weifeng Xu" userId="e7aed605-a3dd-4d5a-a692-a87037af107b" providerId="ADAL" clId="{AA256C9C-DD0A-4A24-AECC-DADA2E819996}" dt="2021-02-28T02:27:28.279" v="1356" actId="26606"/>
          <ac:spMkLst>
            <pc:docMk/>
            <pc:sldMk cId="1483570226" sldId="264"/>
            <ac:spMk id="14" creationId="{D4771268-CB57-404A-9271-370EB28F6090}"/>
          </ac:spMkLst>
        </pc:spChg>
        <pc:spChg chg="add del">
          <ac:chgData name="Weifeng Xu" userId="e7aed605-a3dd-4d5a-a692-a87037af107b" providerId="ADAL" clId="{AA256C9C-DD0A-4A24-AECC-DADA2E819996}" dt="2021-02-28T02:27:33.193" v="1358" actId="26606"/>
          <ac:spMkLst>
            <pc:docMk/>
            <pc:sldMk cId="1483570226" sldId="264"/>
            <ac:spMk id="15" creationId="{17A36730-4CB0-4F61-AD11-A44C9765833F}"/>
          </ac:spMkLst>
        </pc:spChg>
        <pc:spChg chg="add del">
          <ac:chgData name="Weifeng Xu" userId="e7aed605-a3dd-4d5a-a692-a87037af107b" providerId="ADAL" clId="{AA256C9C-DD0A-4A24-AECC-DADA2E819996}" dt="2021-02-28T02:27:33.193" v="1358" actId="26606"/>
          <ac:spMkLst>
            <pc:docMk/>
            <pc:sldMk cId="1483570226" sldId="264"/>
            <ac:spMk id="16" creationId="{A4E37431-20F0-4DD6-84A9-ED2B644943A2}"/>
          </ac:spMkLst>
        </pc:spChg>
        <pc:spChg chg="add del">
          <ac:chgData name="Weifeng Xu" userId="e7aed605-a3dd-4d5a-a692-a87037af107b" providerId="ADAL" clId="{AA256C9C-DD0A-4A24-AECC-DADA2E819996}" dt="2021-02-28T02:27:33.193" v="1358" actId="26606"/>
          <ac:spMkLst>
            <pc:docMk/>
            <pc:sldMk cId="1483570226" sldId="264"/>
            <ac:spMk id="17" creationId="{C69C79E1-F916-4929-A4F3-DE763D4BFA57}"/>
          </ac:spMkLst>
        </pc:spChg>
        <pc:spChg chg="add del">
          <ac:chgData name="Weifeng Xu" userId="e7aed605-a3dd-4d5a-a692-a87037af107b" providerId="ADAL" clId="{AA256C9C-DD0A-4A24-AECC-DADA2E819996}" dt="2021-02-28T02:27:33.193" v="1358" actId="26606"/>
          <ac:spMkLst>
            <pc:docMk/>
            <pc:sldMk cId="1483570226" sldId="264"/>
            <ac:spMk id="18" creationId="{0AE98B72-66C6-4AB4-AF0D-BA830DE86393}"/>
          </ac:spMkLst>
        </pc:spChg>
        <pc:spChg chg="add del">
          <ac:chgData name="Weifeng Xu" userId="e7aed605-a3dd-4d5a-a692-a87037af107b" providerId="ADAL" clId="{AA256C9C-DD0A-4A24-AECC-DADA2E819996}" dt="2021-02-28T02:27:33.193" v="1358" actId="26606"/>
          <ac:spMkLst>
            <pc:docMk/>
            <pc:sldMk cId="1483570226" sldId="264"/>
            <ac:spMk id="19" creationId="{767334AB-16BD-4EC7-8C6B-4B5171600933}"/>
          </ac:spMkLst>
        </pc:spChg>
        <pc:spChg chg="add del">
          <ac:chgData name="Weifeng Xu" userId="e7aed605-a3dd-4d5a-a692-a87037af107b" providerId="ADAL" clId="{AA256C9C-DD0A-4A24-AECC-DADA2E819996}" dt="2021-02-28T02:27:35.021" v="1360" actId="26606"/>
          <ac:spMkLst>
            <pc:docMk/>
            <pc:sldMk cId="1483570226" sldId="264"/>
            <ac:spMk id="21" creationId="{ACBE1851-2230-47A9-B000-CE9046EA61B9}"/>
          </ac:spMkLst>
        </pc:spChg>
        <pc:spChg chg="add mod">
          <ac:chgData name="Weifeng Xu" userId="e7aed605-a3dd-4d5a-a692-a87037af107b" providerId="ADAL" clId="{AA256C9C-DD0A-4A24-AECC-DADA2E819996}" dt="2021-02-28T02:34:32.582" v="1424" actId="14100"/>
          <ac:spMkLst>
            <pc:docMk/>
            <pc:sldMk cId="1483570226" sldId="264"/>
            <ac:spMk id="23" creationId="{5713C3C6-E540-47B6-AC9D-7652D80F93B7}"/>
          </ac:spMkLst>
        </pc:spChg>
        <pc:spChg chg="add del">
          <ac:chgData name="Weifeng Xu" userId="e7aed605-a3dd-4d5a-a692-a87037af107b" providerId="ADAL" clId="{AA256C9C-DD0A-4A24-AECC-DADA2E819996}" dt="2021-02-28T02:27:44.428" v="1362" actId="26606"/>
          <ac:spMkLst>
            <pc:docMk/>
            <pc:sldMk cId="1483570226" sldId="264"/>
            <ac:spMk id="24" creationId="{9C867835-A917-4A2B-8424-3AFAF7436395}"/>
          </ac:spMkLst>
        </pc:spChg>
        <pc:spChg chg="add del">
          <ac:chgData name="Weifeng Xu" userId="e7aed605-a3dd-4d5a-a692-a87037af107b" providerId="ADAL" clId="{AA256C9C-DD0A-4A24-AECC-DADA2E819996}" dt="2021-02-28T02:27:44.428" v="1362" actId="26606"/>
          <ac:spMkLst>
            <pc:docMk/>
            <pc:sldMk cId="1483570226" sldId="264"/>
            <ac:spMk id="25" creationId="{EED8D03E-F375-4E67-B932-FF9B007BB420}"/>
          </ac:spMkLst>
        </pc:spChg>
        <pc:spChg chg="add mod">
          <ac:chgData name="Weifeng Xu" userId="e7aed605-a3dd-4d5a-a692-a87037af107b" providerId="ADAL" clId="{AA256C9C-DD0A-4A24-AECC-DADA2E819996}" dt="2021-02-28T02:36:26.898" v="1439" actId="1076"/>
          <ac:spMkLst>
            <pc:docMk/>
            <pc:sldMk cId="1483570226" sldId="264"/>
            <ac:spMk id="26" creationId="{1B9763DC-4511-47D1-BCAA-793B68CA45C5}"/>
          </ac:spMkLst>
        </pc:spChg>
        <pc:spChg chg="add del">
          <ac:chgData name="Weifeng Xu" userId="e7aed605-a3dd-4d5a-a692-a87037af107b" providerId="ADAL" clId="{AA256C9C-DD0A-4A24-AECC-DADA2E819996}" dt="2021-02-28T02:29:27.495" v="1369" actId="26606"/>
          <ac:spMkLst>
            <pc:docMk/>
            <pc:sldMk cId="1483570226" sldId="264"/>
            <ac:spMk id="27" creationId="{ACBE1851-2230-47A9-B000-CE9046EA61B9}"/>
          </ac:spMkLst>
        </pc:spChg>
        <pc:spChg chg="add mod">
          <ac:chgData name="Weifeng Xu" userId="e7aed605-a3dd-4d5a-a692-a87037af107b" providerId="ADAL" clId="{AA256C9C-DD0A-4A24-AECC-DADA2E819996}" dt="2021-02-28T02:36:53.646" v="1442" actId="108"/>
          <ac:spMkLst>
            <pc:docMk/>
            <pc:sldMk cId="1483570226" sldId="264"/>
            <ac:spMk id="29" creationId="{FD854357-6715-4845-80F7-FE96430120CF}"/>
          </ac:spMkLst>
        </pc:spChg>
        <pc:spChg chg="add mod">
          <ac:chgData name="Weifeng Xu" userId="e7aed605-a3dd-4d5a-a692-a87037af107b" providerId="ADAL" clId="{AA256C9C-DD0A-4A24-AECC-DADA2E819996}" dt="2021-02-28T14:38:51.224" v="2555" actId="14100"/>
          <ac:spMkLst>
            <pc:docMk/>
            <pc:sldMk cId="1483570226" sldId="264"/>
            <ac:spMk id="30" creationId="{D4001639-CB62-4B9F-A492-198E282B3C4C}"/>
          </ac:spMkLst>
        </pc:spChg>
        <pc:spChg chg="add mod">
          <ac:chgData name="Weifeng Xu" userId="e7aed605-a3dd-4d5a-a692-a87037af107b" providerId="ADAL" clId="{AA256C9C-DD0A-4A24-AECC-DADA2E819996}" dt="2021-02-28T14:40:33.310" v="2566" actId="1076"/>
          <ac:spMkLst>
            <pc:docMk/>
            <pc:sldMk cId="1483570226" sldId="264"/>
            <ac:spMk id="31" creationId="{340D3F7C-671C-41F7-9CA6-7215F180B764}"/>
          </ac:spMkLst>
        </pc:spChg>
        <pc:spChg chg="add">
          <ac:chgData name="Weifeng Xu" userId="e7aed605-a3dd-4d5a-a692-a87037af107b" providerId="ADAL" clId="{AA256C9C-DD0A-4A24-AECC-DADA2E819996}" dt="2021-02-28T02:29:27.495" v="1369" actId="26606"/>
          <ac:spMkLst>
            <pc:docMk/>
            <pc:sldMk cId="1483570226" sldId="264"/>
            <ac:spMk id="33" creationId="{D12DDE76-C203-4047-9998-63900085B5E8}"/>
          </ac:spMkLst>
        </pc:spChg>
        <pc:picChg chg="add mod">
          <ac:chgData name="Weifeng Xu" userId="e7aed605-a3dd-4d5a-a692-a87037af107b" providerId="ADAL" clId="{AA256C9C-DD0A-4A24-AECC-DADA2E819996}" dt="2021-02-28T02:36:22.125" v="1438" actId="1076"/>
          <ac:picMkLst>
            <pc:docMk/>
            <pc:sldMk cId="1483570226" sldId="264"/>
            <ac:picMk id="4" creationId="{BCF4F52F-13BB-4FAA-8D9E-576AEA4675CA}"/>
          </ac:picMkLst>
        </pc:picChg>
        <pc:cxnChg chg="add del">
          <ac:chgData name="Weifeng Xu" userId="e7aed605-a3dd-4d5a-a692-a87037af107b" providerId="ADAL" clId="{AA256C9C-DD0A-4A24-AECC-DADA2E819996}" dt="2021-02-28T02:27:20.885" v="1354" actId="26606"/>
          <ac:cxnSpMkLst>
            <pc:docMk/>
            <pc:sldMk cId="1483570226" sldId="264"/>
            <ac:cxnSpMk id="11" creationId="{23B93832-6514-44F4-849B-5EE2C8A2337D}"/>
          </ac:cxnSpMkLst>
        </pc:cxnChg>
        <pc:cxnChg chg="add del">
          <ac:chgData name="Weifeng Xu" userId="e7aed605-a3dd-4d5a-a692-a87037af107b" providerId="ADAL" clId="{AA256C9C-DD0A-4A24-AECC-DADA2E819996}" dt="2021-02-28T02:27:35.021" v="1360" actId="26606"/>
          <ac:cxnSpMkLst>
            <pc:docMk/>
            <pc:sldMk cId="1483570226" sldId="264"/>
            <ac:cxnSpMk id="22" creationId="{23B93832-6514-44F4-849B-5EE2C8A2337D}"/>
          </ac:cxnSpMkLst>
        </pc:cxnChg>
        <pc:cxnChg chg="add del">
          <ac:chgData name="Weifeng Xu" userId="e7aed605-a3dd-4d5a-a692-a87037af107b" providerId="ADAL" clId="{AA256C9C-DD0A-4A24-AECC-DADA2E819996}" dt="2021-02-28T02:29:27.495" v="1369" actId="26606"/>
          <ac:cxnSpMkLst>
            <pc:docMk/>
            <pc:sldMk cId="1483570226" sldId="264"/>
            <ac:cxnSpMk id="28" creationId="{23B93832-6514-44F4-849B-5EE2C8A2337D}"/>
          </ac:cxnSpMkLst>
        </pc:cxnChg>
      </pc:sldChg>
      <pc:sldChg chg="addSp delSp modSp new mod modClrScheme chgLayout modNotesTx">
        <pc:chgData name="Weifeng Xu" userId="e7aed605-a3dd-4d5a-a692-a87037af107b" providerId="ADAL" clId="{AA256C9C-DD0A-4A24-AECC-DADA2E819996}" dt="2021-03-06T00:11:56.294" v="10594" actId="20577"/>
        <pc:sldMkLst>
          <pc:docMk/>
          <pc:sldMk cId="1005714408" sldId="265"/>
        </pc:sldMkLst>
        <pc:spChg chg="mod ord">
          <ac:chgData name="Weifeng Xu" userId="e7aed605-a3dd-4d5a-a692-a87037af107b" providerId="ADAL" clId="{AA256C9C-DD0A-4A24-AECC-DADA2E819996}" dt="2021-03-05T21:03:50.845" v="10227" actId="20577"/>
          <ac:spMkLst>
            <pc:docMk/>
            <pc:sldMk cId="1005714408" sldId="265"/>
            <ac:spMk id="2" creationId="{CBEE1C5B-C062-438C-A521-260C194F415F}"/>
          </ac:spMkLst>
        </pc:spChg>
        <pc:spChg chg="add del mod ord">
          <ac:chgData name="Weifeng Xu" userId="e7aed605-a3dd-4d5a-a692-a87037af107b" providerId="ADAL" clId="{AA256C9C-DD0A-4A24-AECC-DADA2E819996}" dt="2021-02-28T02:54:48.564" v="1454" actId="21"/>
          <ac:spMkLst>
            <pc:docMk/>
            <pc:sldMk cId="1005714408" sldId="265"/>
            <ac:spMk id="3" creationId="{7886E6D0-E542-4C4B-B352-6BB3644B7055}"/>
          </ac:spMkLst>
        </pc:spChg>
        <pc:spChg chg="add mod ord">
          <ac:chgData name="Weifeng Xu" userId="e7aed605-a3dd-4d5a-a692-a87037af107b" providerId="ADAL" clId="{AA256C9C-DD0A-4A24-AECC-DADA2E819996}" dt="2021-03-06T00:11:56.294" v="10594" actId="20577"/>
          <ac:spMkLst>
            <pc:docMk/>
            <pc:sldMk cId="1005714408" sldId="265"/>
            <ac:spMk id="4" creationId="{801A7380-951B-4617-9F33-2B2F70105770}"/>
          </ac:spMkLst>
        </pc:spChg>
        <pc:picChg chg="add mod modCrop">
          <ac:chgData name="Weifeng Xu" userId="e7aed605-a3dd-4d5a-a692-a87037af107b" providerId="ADAL" clId="{AA256C9C-DD0A-4A24-AECC-DADA2E819996}" dt="2021-03-05T20:58:51.653" v="10212" actId="1076"/>
          <ac:picMkLst>
            <pc:docMk/>
            <pc:sldMk cId="1005714408" sldId="265"/>
            <ac:picMk id="3" creationId="{1E22D123-496D-42EB-9A6B-91D499E601E7}"/>
          </ac:picMkLst>
        </pc:picChg>
        <pc:picChg chg="add del mod">
          <ac:chgData name="Weifeng Xu" userId="e7aed605-a3dd-4d5a-a692-a87037af107b" providerId="ADAL" clId="{AA256C9C-DD0A-4A24-AECC-DADA2E819996}" dt="2021-03-05T20:34:46.319" v="10142" actId="21"/>
          <ac:picMkLst>
            <pc:docMk/>
            <pc:sldMk cId="1005714408" sldId="265"/>
            <ac:picMk id="3074" creationId="{8AE98E2F-78BE-4C65-97E4-4B5BBBAF353C}"/>
          </ac:picMkLst>
        </pc:picChg>
        <pc:cxnChg chg="add mod">
          <ac:chgData name="Weifeng Xu" userId="e7aed605-a3dd-4d5a-a692-a87037af107b" providerId="ADAL" clId="{AA256C9C-DD0A-4A24-AECC-DADA2E819996}" dt="2021-03-05T20:59:01.997" v="10214" actId="13822"/>
          <ac:cxnSpMkLst>
            <pc:docMk/>
            <pc:sldMk cId="1005714408" sldId="265"/>
            <ac:cxnSpMk id="6" creationId="{769F73A2-93C3-403C-8E8C-CEF211EFF63B}"/>
          </ac:cxnSpMkLst>
        </pc:cxnChg>
      </pc:sldChg>
      <pc:sldChg chg="del">
        <pc:chgData name="Weifeng Xu" userId="e7aed605-a3dd-4d5a-a692-a87037af107b" providerId="ADAL" clId="{AA256C9C-DD0A-4A24-AECC-DADA2E819996}" dt="2021-02-26T14:47:34.700" v="5" actId="47"/>
        <pc:sldMkLst>
          <pc:docMk/>
          <pc:sldMk cId="3192448814" sldId="265"/>
        </pc:sldMkLst>
      </pc:sldChg>
      <pc:sldChg chg="addSp delSp modSp new mod modNotesTx">
        <pc:chgData name="Weifeng Xu" userId="e7aed605-a3dd-4d5a-a692-a87037af107b" providerId="ADAL" clId="{AA256C9C-DD0A-4A24-AECC-DADA2E819996}" dt="2021-03-05T21:40:51.971" v="10420" actId="108"/>
        <pc:sldMkLst>
          <pc:docMk/>
          <pc:sldMk cId="2103126633" sldId="266"/>
        </pc:sldMkLst>
        <pc:spChg chg="mod">
          <ac:chgData name="Weifeng Xu" userId="e7aed605-a3dd-4d5a-a692-a87037af107b" providerId="ADAL" clId="{AA256C9C-DD0A-4A24-AECC-DADA2E819996}" dt="2021-03-05T21:22:19.644" v="10360"/>
          <ac:spMkLst>
            <pc:docMk/>
            <pc:sldMk cId="2103126633" sldId="266"/>
            <ac:spMk id="2" creationId="{6CFC5950-2F37-4EAE-849B-34486101B6CD}"/>
          </ac:spMkLst>
        </pc:spChg>
        <pc:spChg chg="mod">
          <ac:chgData name="Weifeng Xu" userId="e7aed605-a3dd-4d5a-a692-a87037af107b" providerId="ADAL" clId="{AA256C9C-DD0A-4A24-AECC-DADA2E819996}" dt="2021-03-05T21:28:26.968" v="10416" actId="27636"/>
          <ac:spMkLst>
            <pc:docMk/>
            <pc:sldMk cId="2103126633" sldId="266"/>
            <ac:spMk id="3" creationId="{B135DCB7-DD4E-4793-B040-EBB15CD7ED85}"/>
          </ac:spMkLst>
        </pc:spChg>
        <pc:spChg chg="add del mod">
          <ac:chgData name="Weifeng Xu" userId="e7aed605-a3dd-4d5a-a692-a87037af107b" providerId="ADAL" clId="{AA256C9C-DD0A-4A24-AECC-DADA2E819996}" dt="2021-03-05T21:23:12.581" v="10367" actId="478"/>
          <ac:spMkLst>
            <pc:docMk/>
            <pc:sldMk cId="2103126633" sldId="266"/>
            <ac:spMk id="6" creationId="{AA7022F6-8235-429C-BEB9-6A6775AD4ACF}"/>
          </ac:spMkLst>
        </pc:spChg>
        <pc:picChg chg="add del mod">
          <ac:chgData name="Weifeng Xu" userId="e7aed605-a3dd-4d5a-a692-a87037af107b" providerId="ADAL" clId="{AA256C9C-DD0A-4A24-AECC-DADA2E819996}" dt="2021-03-05T21:22:09.310" v="10359" actId="478"/>
          <ac:picMkLst>
            <pc:docMk/>
            <pc:sldMk cId="2103126633" sldId="266"/>
            <ac:picMk id="4" creationId="{6F355DC5-3CBB-49DD-9D5F-0535D1C797DF}"/>
          </ac:picMkLst>
        </pc:picChg>
        <pc:picChg chg="add mod modCrop">
          <ac:chgData name="Weifeng Xu" userId="e7aed605-a3dd-4d5a-a692-a87037af107b" providerId="ADAL" clId="{AA256C9C-DD0A-4A24-AECC-DADA2E819996}" dt="2021-03-05T21:28:32.183" v="10417" actId="14100"/>
          <ac:picMkLst>
            <pc:docMk/>
            <pc:sldMk cId="2103126633" sldId="266"/>
            <ac:picMk id="5" creationId="{BE168BCC-53BF-4F4F-8887-85C9D55AAA50}"/>
          </ac:picMkLst>
        </pc:picChg>
      </pc:sldChg>
      <pc:sldChg chg="addSp delSp modSp add mod">
        <pc:chgData name="Weifeng Xu" userId="e7aed605-a3dd-4d5a-a692-a87037af107b" providerId="ADAL" clId="{AA256C9C-DD0A-4A24-AECC-DADA2E819996}" dt="2021-03-05T22:13:51.978" v="10530" actId="1076"/>
        <pc:sldMkLst>
          <pc:docMk/>
          <pc:sldMk cId="2454898931" sldId="267"/>
        </pc:sldMkLst>
        <pc:spChg chg="mod">
          <ac:chgData name="Weifeng Xu" userId="e7aed605-a3dd-4d5a-a692-a87037af107b" providerId="ADAL" clId="{AA256C9C-DD0A-4A24-AECC-DADA2E819996}" dt="2021-03-05T22:09:01.355" v="10496" actId="20577"/>
          <ac:spMkLst>
            <pc:docMk/>
            <pc:sldMk cId="2454898931" sldId="267"/>
            <ac:spMk id="2" creationId="{6CFC5950-2F37-4EAE-849B-34486101B6CD}"/>
          </ac:spMkLst>
        </pc:spChg>
        <pc:spChg chg="mod">
          <ac:chgData name="Weifeng Xu" userId="e7aed605-a3dd-4d5a-a692-a87037af107b" providerId="ADAL" clId="{AA256C9C-DD0A-4A24-AECC-DADA2E819996}" dt="2021-03-05T22:13:50.180" v="10529" actId="14100"/>
          <ac:spMkLst>
            <pc:docMk/>
            <pc:sldMk cId="2454898931" sldId="267"/>
            <ac:spMk id="3" creationId="{B135DCB7-DD4E-4793-B040-EBB15CD7ED85}"/>
          </ac:spMkLst>
        </pc:spChg>
        <pc:picChg chg="add del mod">
          <ac:chgData name="Weifeng Xu" userId="e7aed605-a3dd-4d5a-a692-a87037af107b" providerId="ADAL" clId="{AA256C9C-DD0A-4A24-AECC-DADA2E819996}" dt="2021-03-05T22:08:51.706" v="10492" actId="478"/>
          <ac:picMkLst>
            <pc:docMk/>
            <pc:sldMk cId="2454898931" sldId="267"/>
            <ac:picMk id="4" creationId="{0491EB55-8A6B-4F58-A966-14E89C8B38E4}"/>
          </ac:picMkLst>
        </pc:picChg>
        <pc:picChg chg="add mod modCrop">
          <ac:chgData name="Weifeng Xu" userId="e7aed605-a3dd-4d5a-a692-a87037af107b" providerId="ADAL" clId="{AA256C9C-DD0A-4A24-AECC-DADA2E819996}" dt="2021-03-05T22:13:51.978" v="10530" actId="1076"/>
          <ac:picMkLst>
            <pc:docMk/>
            <pc:sldMk cId="2454898931" sldId="267"/>
            <ac:picMk id="5" creationId="{36DF613C-D153-466A-93E0-3F654C578957}"/>
          </ac:picMkLst>
        </pc:picChg>
      </pc:sldChg>
      <pc:sldChg chg="addSp delSp modSp new mod modClrScheme chgLayout">
        <pc:chgData name="Weifeng Xu" userId="e7aed605-a3dd-4d5a-a692-a87037af107b" providerId="ADAL" clId="{AA256C9C-DD0A-4A24-AECC-DADA2E819996}" dt="2021-02-28T14:00:27.335" v="2028" actId="20577"/>
        <pc:sldMkLst>
          <pc:docMk/>
          <pc:sldMk cId="927007670" sldId="268"/>
        </pc:sldMkLst>
        <pc:spChg chg="del mod ord">
          <ac:chgData name="Weifeng Xu" userId="e7aed605-a3dd-4d5a-a692-a87037af107b" providerId="ADAL" clId="{AA256C9C-DD0A-4A24-AECC-DADA2E819996}" dt="2021-02-28T13:59:49.163" v="2011" actId="700"/>
          <ac:spMkLst>
            <pc:docMk/>
            <pc:sldMk cId="927007670" sldId="268"/>
            <ac:spMk id="2" creationId="{4AB0617A-6319-472D-993A-B49BFE5DC8B3}"/>
          </ac:spMkLst>
        </pc:spChg>
        <pc:spChg chg="del mod ord">
          <ac:chgData name="Weifeng Xu" userId="e7aed605-a3dd-4d5a-a692-a87037af107b" providerId="ADAL" clId="{AA256C9C-DD0A-4A24-AECC-DADA2E819996}" dt="2021-02-28T13:59:49.163" v="2011" actId="700"/>
          <ac:spMkLst>
            <pc:docMk/>
            <pc:sldMk cId="927007670" sldId="268"/>
            <ac:spMk id="3" creationId="{E949C733-5E16-400F-B2B3-16724996C170}"/>
          </ac:spMkLst>
        </pc:spChg>
        <pc:spChg chg="add mod ord">
          <ac:chgData name="Weifeng Xu" userId="e7aed605-a3dd-4d5a-a692-a87037af107b" providerId="ADAL" clId="{AA256C9C-DD0A-4A24-AECC-DADA2E819996}" dt="2021-02-28T14:00:27.335" v="2028" actId="20577"/>
          <ac:spMkLst>
            <pc:docMk/>
            <pc:sldMk cId="927007670" sldId="268"/>
            <ac:spMk id="4" creationId="{AB666079-4CF5-44A6-8E9C-22AE6B0DB8BE}"/>
          </ac:spMkLst>
        </pc:spChg>
        <pc:spChg chg="add mod ord">
          <ac:chgData name="Weifeng Xu" userId="e7aed605-a3dd-4d5a-a692-a87037af107b" providerId="ADAL" clId="{AA256C9C-DD0A-4A24-AECC-DADA2E819996}" dt="2021-02-28T13:59:49.163" v="2011" actId="700"/>
          <ac:spMkLst>
            <pc:docMk/>
            <pc:sldMk cId="927007670" sldId="268"/>
            <ac:spMk id="5" creationId="{191D202D-12B7-42B3-893E-2E6AB442C7C1}"/>
          </ac:spMkLst>
        </pc:spChg>
      </pc:sldChg>
      <pc:sldChg chg="addSp delSp modSp new mod modClrScheme chgLayout">
        <pc:chgData name="Weifeng Xu" userId="e7aed605-a3dd-4d5a-a692-a87037af107b" providerId="ADAL" clId="{AA256C9C-DD0A-4A24-AECC-DADA2E819996}" dt="2021-02-28T14:01:21.829" v="2041" actId="20577"/>
        <pc:sldMkLst>
          <pc:docMk/>
          <pc:sldMk cId="1151958853" sldId="269"/>
        </pc:sldMkLst>
        <pc:spChg chg="del mod ord">
          <ac:chgData name="Weifeng Xu" userId="e7aed605-a3dd-4d5a-a692-a87037af107b" providerId="ADAL" clId="{AA256C9C-DD0A-4A24-AECC-DADA2E819996}" dt="2021-02-28T14:00:59.162" v="2030" actId="700"/>
          <ac:spMkLst>
            <pc:docMk/>
            <pc:sldMk cId="1151958853" sldId="269"/>
            <ac:spMk id="2" creationId="{78C4E2EF-2888-4399-80F0-1F5ED386B50C}"/>
          </ac:spMkLst>
        </pc:spChg>
        <pc:spChg chg="del mod ord">
          <ac:chgData name="Weifeng Xu" userId="e7aed605-a3dd-4d5a-a692-a87037af107b" providerId="ADAL" clId="{AA256C9C-DD0A-4A24-AECC-DADA2E819996}" dt="2021-02-28T14:00:59.162" v="2030" actId="700"/>
          <ac:spMkLst>
            <pc:docMk/>
            <pc:sldMk cId="1151958853" sldId="269"/>
            <ac:spMk id="3" creationId="{8D36159A-7D05-4EF5-9074-91D12589FC45}"/>
          </ac:spMkLst>
        </pc:spChg>
        <pc:spChg chg="add mod ord">
          <ac:chgData name="Weifeng Xu" userId="e7aed605-a3dd-4d5a-a692-a87037af107b" providerId="ADAL" clId="{AA256C9C-DD0A-4A24-AECC-DADA2E819996}" dt="2021-02-28T14:01:21.829" v="2041" actId="20577"/>
          <ac:spMkLst>
            <pc:docMk/>
            <pc:sldMk cId="1151958853" sldId="269"/>
            <ac:spMk id="4" creationId="{39DA6231-6EE4-4B4C-AD8B-E8EF9D7862EB}"/>
          </ac:spMkLst>
        </pc:spChg>
        <pc:spChg chg="add mod ord">
          <ac:chgData name="Weifeng Xu" userId="e7aed605-a3dd-4d5a-a692-a87037af107b" providerId="ADAL" clId="{AA256C9C-DD0A-4A24-AECC-DADA2E819996}" dt="2021-02-28T14:00:59.162" v="2030" actId="700"/>
          <ac:spMkLst>
            <pc:docMk/>
            <pc:sldMk cId="1151958853" sldId="269"/>
            <ac:spMk id="5" creationId="{653F56D8-D8A0-48BC-9F4A-DD781FC269C0}"/>
          </ac:spMkLst>
        </pc:spChg>
      </pc:sldChg>
      <pc:sldChg chg="addSp delSp modSp new mod modClrScheme chgLayout">
        <pc:chgData name="Weifeng Xu" userId="e7aed605-a3dd-4d5a-a692-a87037af107b" providerId="ADAL" clId="{AA256C9C-DD0A-4A24-AECC-DADA2E819996}" dt="2021-02-28T14:04:18.155" v="2106" actId="108"/>
        <pc:sldMkLst>
          <pc:docMk/>
          <pc:sldMk cId="2256375109" sldId="270"/>
        </pc:sldMkLst>
        <pc:spChg chg="del mod ord">
          <ac:chgData name="Weifeng Xu" userId="e7aed605-a3dd-4d5a-a692-a87037af107b" providerId="ADAL" clId="{AA256C9C-DD0A-4A24-AECC-DADA2E819996}" dt="2021-02-28T14:01:34.563" v="2043" actId="700"/>
          <ac:spMkLst>
            <pc:docMk/>
            <pc:sldMk cId="2256375109" sldId="270"/>
            <ac:spMk id="2" creationId="{6BA4E1A6-EF62-4F75-8781-813EE2756318}"/>
          </ac:spMkLst>
        </pc:spChg>
        <pc:spChg chg="del mod ord">
          <ac:chgData name="Weifeng Xu" userId="e7aed605-a3dd-4d5a-a692-a87037af107b" providerId="ADAL" clId="{AA256C9C-DD0A-4A24-AECC-DADA2E819996}" dt="2021-02-28T14:01:34.563" v="2043" actId="700"/>
          <ac:spMkLst>
            <pc:docMk/>
            <pc:sldMk cId="2256375109" sldId="270"/>
            <ac:spMk id="3" creationId="{E2910CD4-9153-4F43-A6A9-BDCFACA9ABA0}"/>
          </ac:spMkLst>
        </pc:spChg>
        <pc:spChg chg="add mod ord">
          <ac:chgData name="Weifeng Xu" userId="e7aed605-a3dd-4d5a-a692-a87037af107b" providerId="ADAL" clId="{AA256C9C-DD0A-4A24-AECC-DADA2E819996}" dt="2021-02-28T14:02:00.781" v="2057" actId="20577"/>
          <ac:spMkLst>
            <pc:docMk/>
            <pc:sldMk cId="2256375109" sldId="270"/>
            <ac:spMk id="4" creationId="{B8319F98-BCED-4034-A0D6-A82AAFFCBF88}"/>
          </ac:spMkLst>
        </pc:spChg>
        <pc:spChg chg="add mod ord">
          <ac:chgData name="Weifeng Xu" userId="e7aed605-a3dd-4d5a-a692-a87037af107b" providerId="ADAL" clId="{AA256C9C-DD0A-4A24-AECC-DADA2E819996}" dt="2021-02-28T14:04:18.155" v="2106" actId="108"/>
          <ac:spMkLst>
            <pc:docMk/>
            <pc:sldMk cId="2256375109" sldId="270"/>
            <ac:spMk id="5" creationId="{63BD763E-E55D-48EF-9996-7328AB14EE01}"/>
          </ac:spMkLst>
        </pc:spChg>
      </pc:sldChg>
      <pc:sldChg chg="modSp new mod">
        <pc:chgData name="Weifeng Xu" userId="e7aed605-a3dd-4d5a-a692-a87037af107b" providerId="ADAL" clId="{AA256C9C-DD0A-4A24-AECC-DADA2E819996}" dt="2021-02-28T14:21:39.487" v="2435" actId="20577"/>
        <pc:sldMkLst>
          <pc:docMk/>
          <pc:sldMk cId="1000008397" sldId="271"/>
        </pc:sldMkLst>
        <pc:spChg chg="mod">
          <ac:chgData name="Weifeng Xu" userId="e7aed605-a3dd-4d5a-a692-a87037af107b" providerId="ADAL" clId="{AA256C9C-DD0A-4A24-AECC-DADA2E819996}" dt="2021-02-28T14:04:26.544" v="2108"/>
          <ac:spMkLst>
            <pc:docMk/>
            <pc:sldMk cId="1000008397" sldId="271"/>
            <ac:spMk id="2" creationId="{A3172CA2-F40B-4348-AC02-C7D389F13F20}"/>
          </ac:spMkLst>
        </pc:spChg>
        <pc:spChg chg="mod">
          <ac:chgData name="Weifeng Xu" userId="e7aed605-a3dd-4d5a-a692-a87037af107b" providerId="ADAL" clId="{AA256C9C-DD0A-4A24-AECC-DADA2E819996}" dt="2021-02-28T14:21:39.487" v="2435" actId="20577"/>
          <ac:spMkLst>
            <pc:docMk/>
            <pc:sldMk cId="1000008397" sldId="271"/>
            <ac:spMk id="3" creationId="{A52014BD-2588-463E-A18F-D7F6D955A74D}"/>
          </ac:spMkLst>
        </pc:spChg>
      </pc:sldChg>
      <pc:sldChg chg="addSp delSp modSp new mod setBg modClrScheme chgLayout modNotesTx">
        <pc:chgData name="Weifeng Xu" userId="e7aed605-a3dd-4d5a-a692-a87037af107b" providerId="ADAL" clId="{AA256C9C-DD0A-4A24-AECC-DADA2E819996}" dt="2021-02-28T14:31:55.580" v="2490" actId="20577"/>
        <pc:sldMkLst>
          <pc:docMk/>
          <pc:sldMk cId="3702491373" sldId="272"/>
        </pc:sldMkLst>
        <pc:spChg chg="del mod ord">
          <ac:chgData name="Weifeng Xu" userId="e7aed605-a3dd-4d5a-a692-a87037af107b" providerId="ADAL" clId="{AA256C9C-DD0A-4A24-AECC-DADA2E819996}" dt="2021-02-28T14:29:45.053" v="2438" actId="700"/>
          <ac:spMkLst>
            <pc:docMk/>
            <pc:sldMk cId="3702491373" sldId="272"/>
            <ac:spMk id="2" creationId="{3F9A18EB-9A4C-4B2B-AD2D-88DE3541F183}"/>
          </ac:spMkLst>
        </pc:spChg>
        <pc:spChg chg="del">
          <ac:chgData name="Weifeng Xu" userId="e7aed605-a3dd-4d5a-a692-a87037af107b" providerId="ADAL" clId="{AA256C9C-DD0A-4A24-AECC-DADA2E819996}" dt="2021-02-28T14:29:45.053" v="2438" actId="700"/>
          <ac:spMkLst>
            <pc:docMk/>
            <pc:sldMk cId="3702491373" sldId="272"/>
            <ac:spMk id="3" creationId="{49165A8D-0754-48B0-9FDC-1926325B8DF4}"/>
          </ac:spMkLst>
        </pc:spChg>
        <pc:spChg chg="add mod ord">
          <ac:chgData name="Weifeng Xu" userId="e7aed605-a3dd-4d5a-a692-a87037af107b" providerId="ADAL" clId="{AA256C9C-DD0A-4A24-AECC-DADA2E819996}" dt="2021-02-28T14:31:55.580" v="2490" actId="20577"/>
          <ac:spMkLst>
            <pc:docMk/>
            <pc:sldMk cId="3702491373" sldId="272"/>
            <ac:spMk id="4" creationId="{02118870-16C0-41E8-810A-C93B8B8D9C3C}"/>
          </ac:spMkLst>
        </pc:spChg>
        <pc:spChg chg="add del">
          <ac:chgData name="Weifeng Xu" userId="e7aed605-a3dd-4d5a-a692-a87037af107b" providerId="ADAL" clId="{AA256C9C-DD0A-4A24-AECC-DADA2E819996}" dt="2021-02-28T14:29:59.631" v="2441" actId="26606"/>
          <ac:spMkLst>
            <pc:docMk/>
            <pc:sldMk cId="3702491373" sldId="272"/>
            <ac:spMk id="71" creationId="{D12DDE76-C203-4047-9998-63900085B5E8}"/>
          </ac:spMkLst>
        </pc:spChg>
        <pc:spChg chg="add">
          <ac:chgData name="Weifeng Xu" userId="e7aed605-a3dd-4d5a-a692-a87037af107b" providerId="ADAL" clId="{AA256C9C-DD0A-4A24-AECC-DADA2E819996}" dt="2021-02-28T14:29:59.633" v="2442" actId="26606"/>
          <ac:spMkLst>
            <pc:docMk/>
            <pc:sldMk cId="3702491373" sldId="272"/>
            <ac:spMk id="4100" creationId="{D4771268-CB57-404A-9271-370EB28F6090}"/>
          </ac:spMkLst>
        </pc:spChg>
        <pc:picChg chg="add mod">
          <ac:chgData name="Weifeng Xu" userId="e7aed605-a3dd-4d5a-a692-a87037af107b" providerId="ADAL" clId="{AA256C9C-DD0A-4A24-AECC-DADA2E819996}" dt="2021-02-28T14:29:59.633" v="2442" actId="26606"/>
          <ac:picMkLst>
            <pc:docMk/>
            <pc:sldMk cId="3702491373" sldId="272"/>
            <ac:picMk id="4098" creationId="{56B453FA-7A6C-426E-B8F3-DC2908EFB4A1}"/>
          </ac:picMkLst>
        </pc:picChg>
      </pc:sldChg>
      <pc:sldChg chg="addSp delSp modSp new mod setBg modNotesTx">
        <pc:chgData name="Weifeng Xu" userId="e7aed605-a3dd-4d5a-a692-a87037af107b" providerId="ADAL" clId="{AA256C9C-DD0A-4A24-AECC-DADA2E819996}" dt="2021-03-02T22:18:23.789" v="6246" actId="1076"/>
        <pc:sldMkLst>
          <pc:docMk/>
          <pc:sldMk cId="4260313878" sldId="273"/>
        </pc:sldMkLst>
        <pc:spChg chg="mod">
          <ac:chgData name="Weifeng Xu" userId="e7aed605-a3dd-4d5a-a692-a87037af107b" providerId="ADAL" clId="{AA256C9C-DD0A-4A24-AECC-DADA2E819996}" dt="2021-02-28T14:41:01.175" v="2574" actId="313"/>
          <ac:spMkLst>
            <pc:docMk/>
            <pc:sldMk cId="4260313878" sldId="273"/>
            <ac:spMk id="2" creationId="{17E4C03B-968D-4A5A-8510-F8315DC3DE7D}"/>
          </ac:spMkLst>
        </pc:spChg>
        <pc:spChg chg="add mod">
          <ac:chgData name="Weifeng Xu" userId="e7aed605-a3dd-4d5a-a692-a87037af107b" providerId="ADAL" clId="{AA256C9C-DD0A-4A24-AECC-DADA2E819996}" dt="2021-03-02T22:17:47.605" v="6234" actId="1037"/>
          <ac:spMkLst>
            <pc:docMk/>
            <pc:sldMk cId="4260313878" sldId="273"/>
            <ac:spMk id="6" creationId="{384B9FEE-A3BA-49D0-867D-32ED6A2DD43D}"/>
          </ac:spMkLst>
        </pc:spChg>
        <pc:spChg chg="add mod">
          <ac:chgData name="Weifeng Xu" userId="e7aed605-a3dd-4d5a-a692-a87037af107b" providerId="ADAL" clId="{AA256C9C-DD0A-4A24-AECC-DADA2E819996}" dt="2021-03-02T22:18:10.701" v="6245" actId="20577"/>
          <ac:spMkLst>
            <pc:docMk/>
            <pc:sldMk cId="4260313878" sldId="273"/>
            <ac:spMk id="11" creationId="{39EDDE52-2CC5-4BB2-A19D-7398EA471233}"/>
          </ac:spMkLst>
        </pc:spChg>
        <pc:spChg chg="add del">
          <ac:chgData name="Weifeng Xu" userId="e7aed605-a3dd-4d5a-a692-a87037af107b" providerId="ADAL" clId="{AA256C9C-DD0A-4A24-AECC-DADA2E819996}" dt="2021-02-28T14:33:53.280" v="2508" actId="26606"/>
          <ac:spMkLst>
            <pc:docMk/>
            <pc:sldMk cId="4260313878" sldId="273"/>
            <ac:spMk id="71" creationId="{D4771268-CB57-404A-9271-370EB28F6090}"/>
          </ac:spMkLst>
        </pc:spChg>
        <pc:spChg chg="add">
          <ac:chgData name="Weifeng Xu" userId="e7aed605-a3dd-4d5a-a692-a87037af107b" providerId="ADAL" clId="{AA256C9C-DD0A-4A24-AECC-DADA2E819996}" dt="2021-02-28T14:33:53.283" v="2509" actId="26606"/>
          <ac:spMkLst>
            <pc:docMk/>
            <pc:sldMk cId="4260313878" sldId="273"/>
            <ac:spMk id="7172" creationId="{D12DDE76-C203-4047-9998-63900085B5E8}"/>
          </ac:spMkLst>
        </pc:spChg>
        <pc:picChg chg="add mod">
          <ac:chgData name="Weifeng Xu" userId="e7aed605-a3dd-4d5a-a692-a87037af107b" providerId="ADAL" clId="{AA256C9C-DD0A-4A24-AECC-DADA2E819996}" dt="2021-03-02T22:17:47.605" v="6234" actId="1037"/>
          <ac:picMkLst>
            <pc:docMk/>
            <pc:sldMk cId="4260313878" sldId="273"/>
            <ac:picMk id="7170" creationId="{144B4CEC-F818-4429-A94F-BEB7245199F4}"/>
          </ac:picMkLst>
        </pc:picChg>
        <pc:cxnChg chg="add mod">
          <ac:chgData name="Weifeng Xu" userId="e7aed605-a3dd-4d5a-a692-a87037af107b" providerId="ADAL" clId="{AA256C9C-DD0A-4A24-AECC-DADA2E819996}" dt="2021-03-02T22:18:23.789" v="6246" actId="1076"/>
          <ac:cxnSpMkLst>
            <pc:docMk/>
            <pc:sldMk cId="4260313878" sldId="273"/>
            <ac:cxnSpMk id="4" creationId="{65921A85-5B0D-4E80-BB84-79F70689EA98}"/>
          </ac:cxnSpMkLst>
        </pc:cxnChg>
        <pc:cxnChg chg="add mod">
          <ac:chgData name="Weifeng Xu" userId="e7aed605-a3dd-4d5a-a692-a87037af107b" providerId="ADAL" clId="{AA256C9C-DD0A-4A24-AECC-DADA2E819996}" dt="2021-03-02T22:17:53.777" v="6236" actId="1076"/>
          <ac:cxnSpMkLst>
            <pc:docMk/>
            <pc:sldMk cId="4260313878" sldId="273"/>
            <ac:cxnSpMk id="8" creationId="{B0F09DD4-1689-4BA2-9C36-C3B90D186DAF}"/>
          </ac:cxnSpMkLst>
        </pc:cxnChg>
        <pc:cxnChg chg="add mod">
          <ac:chgData name="Weifeng Xu" userId="e7aed605-a3dd-4d5a-a692-a87037af107b" providerId="ADAL" clId="{AA256C9C-DD0A-4A24-AECC-DADA2E819996}" dt="2021-03-02T22:17:51.421" v="6235" actId="1076"/>
          <ac:cxnSpMkLst>
            <pc:docMk/>
            <pc:sldMk cId="4260313878" sldId="273"/>
            <ac:cxnSpMk id="10" creationId="{50709CF3-FCBD-4339-86C7-FA270D444F97}"/>
          </ac:cxnSpMkLst>
        </pc:cxnChg>
      </pc:sldChg>
      <pc:sldChg chg="addSp delSp modSp new mod modClrScheme chgLayout">
        <pc:chgData name="Weifeng Xu" userId="e7aed605-a3dd-4d5a-a692-a87037af107b" providerId="ADAL" clId="{AA256C9C-DD0A-4A24-AECC-DADA2E819996}" dt="2021-02-28T15:06:57.285" v="2657" actId="20577"/>
        <pc:sldMkLst>
          <pc:docMk/>
          <pc:sldMk cId="3090718351" sldId="274"/>
        </pc:sldMkLst>
        <pc:spChg chg="mod ord">
          <ac:chgData name="Weifeng Xu" userId="e7aed605-a3dd-4d5a-a692-a87037af107b" providerId="ADAL" clId="{AA256C9C-DD0A-4A24-AECC-DADA2E819996}" dt="2021-02-28T15:06:57.285" v="2657" actId="20577"/>
          <ac:spMkLst>
            <pc:docMk/>
            <pc:sldMk cId="3090718351" sldId="274"/>
            <ac:spMk id="2" creationId="{64A00368-7668-4ACF-A3A5-C84A448058FA}"/>
          </ac:spMkLst>
        </pc:spChg>
        <pc:spChg chg="del">
          <ac:chgData name="Weifeng Xu" userId="e7aed605-a3dd-4d5a-a692-a87037af107b" providerId="ADAL" clId="{AA256C9C-DD0A-4A24-AECC-DADA2E819996}" dt="2021-02-28T15:04:59.238" v="2643" actId="700"/>
          <ac:spMkLst>
            <pc:docMk/>
            <pc:sldMk cId="3090718351" sldId="274"/>
            <ac:spMk id="3" creationId="{D974A145-9596-4D07-8A69-29EB41191A69}"/>
          </ac:spMkLst>
        </pc:spChg>
        <pc:picChg chg="add mod">
          <ac:chgData name="Weifeng Xu" userId="e7aed605-a3dd-4d5a-a692-a87037af107b" providerId="ADAL" clId="{AA256C9C-DD0A-4A24-AECC-DADA2E819996}" dt="2021-02-28T15:05:14.371" v="2646" actId="14100"/>
          <ac:picMkLst>
            <pc:docMk/>
            <pc:sldMk cId="3090718351" sldId="274"/>
            <ac:picMk id="8194" creationId="{23412323-7C6D-461B-A58B-FE367B6AF30B}"/>
          </ac:picMkLst>
        </pc:picChg>
      </pc:sldChg>
      <pc:sldChg chg="addSp delSp modSp new mod setBg modClrScheme chgLayout">
        <pc:chgData name="Weifeng Xu" userId="e7aed605-a3dd-4d5a-a692-a87037af107b" providerId="ADAL" clId="{AA256C9C-DD0A-4A24-AECC-DADA2E819996}" dt="2021-02-28T15:13:37.857" v="2729" actId="14100"/>
        <pc:sldMkLst>
          <pc:docMk/>
          <pc:sldMk cId="3821000861" sldId="275"/>
        </pc:sldMkLst>
        <pc:spChg chg="mod ord">
          <ac:chgData name="Weifeng Xu" userId="e7aed605-a3dd-4d5a-a692-a87037af107b" providerId="ADAL" clId="{AA256C9C-DD0A-4A24-AECC-DADA2E819996}" dt="2021-02-28T15:12:33.818" v="2711" actId="26606"/>
          <ac:spMkLst>
            <pc:docMk/>
            <pc:sldMk cId="3821000861" sldId="275"/>
            <ac:spMk id="2" creationId="{5ED7C906-1FCF-4742-B4C0-F6B1E954971C}"/>
          </ac:spMkLst>
        </pc:spChg>
        <pc:spChg chg="add mod ord">
          <ac:chgData name="Weifeng Xu" userId="e7aed605-a3dd-4d5a-a692-a87037af107b" providerId="ADAL" clId="{AA256C9C-DD0A-4A24-AECC-DADA2E819996}" dt="2021-02-28T15:12:39.460" v="2712" actId="14100"/>
          <ac:spMkLst>
            <pc:docMk/>
            <pc:sldMk cId="3821000861" sldId="275"/>
            <ac:spMk id="3" creationId="{2C5EB112-30ED-466B-954B-AF01A9DCF453}"/>
          </ac:spMkLst>
        </pc:spChg>
        <pc:spChg chg="add mod">
          <ac:chgData name="Weifeng Xu" userId="e7aed605-a3dd-4d5a-a692-a87037af107b" providerId="ADAL" clId="{AA256C9C-DD0A-4A24-AECC-DADA2E819996}" dt="2021-02-28T15:13:37.857" v="2729" actId="14100"/>
          <ac:spMkLst>
            <pc:docMk/>
            <pc:sldMk cId="3821000861" sldId="275"/>
            <ac:spMk id="8" creationId="{3A8F118B-C42C-4E77-BA1C-F57199F20D52}"/>
          </ac:spMkLst>
        </pc:spChg>
        <pc:spChg chg="add del">
          <ac:chgData name="Weifeng Xu" userId="e7aed605-a3dd-4d5a-a692-a87037af107b" providerId="ADAL" clId="{AA256C9C-DD0A-4A24-AECC-DADA2E819996}" dt="2021-02-28T15:12:33.818" v="2711" actId="26606"/>
          <ac:spMkLst>
            <pc:docMk/>
            <pc:sldMk cId="3821000861" sldId="275"/>
            <ac:spMk id="71" creationId="{5E39A796-BE83-48B1-B33F-35C4A32AAB57}"/>
          </ac:spMkLst>
        </pc:spChg>
        <pc:spChg chg="add del">
          <ac:chgData name="Weifeng Xu" userId="e7aed605-a3dd-4d5a-a692-a87037af107b" providerId="ADAL" clId="{AA256C9C-DD0A-4A24-AECC-DADA2E819996}" dt="2021-02-28T15:12:33.818" v="2711" actId="26606"/>
          <ac:spMkLst>
            <pc:docMk/>
            <pc:sldMk cId="3821000861" sldId="275"/>
            <ac:spMk id="73" creationId="{72F84B47-E267-4194-8194-831DB7B5547F}"/>
          </ac:spMkLst>
        </pc:spChg>
        <pc:picChg chg="add mod">
          <ac:chgData name="Weifeng Xu" userId="e7aed605-a3dd-4d5a-a692-a87037af107b" providerId="ADAL" clId="{AA256C9C-DD0A-4A24-AECC-DADA2E819996}" dt="2021-02-28T15:12:45.239" v="2715" actId="1076"/>
          <ac:picMkLst>
            <pc:docMk/>
            <pc:sldMk cId="3821000861" sldId="275"/>
            <ac:picMk id="9218" creationId="{D1238E46-0319-47FC-8A08-7735A277BEBC}"/>
          </ac:picMkLst>
        </pc:picChg>
      </pc:sldChg>
      <pc:sldChg chg="addSp delSp modSp new mod modClrScheme chgLayout">
        <pc:chgData name="Weifeng Xu" userId="e7aed605-a3dd-4d5a-a692-a87037af107b" providerId="ADAL" clId="{AA256C9C-DD0A-4A24-AECC-DADA2E819996}" dt="2021-02-28T15:20:40.196" v="2732"/>
        <pc:sldMkLst>
          <pc:docMk/>
          <pc:sldMk cId="1773513139" sldId="276"/>
        </pc:sldMkLst>
        <pc:spChg chg="del mod ord">
          <ac:chgData name="Weifeng Xu" userId="e7aed605-a3dd-4d5a-a692-a87037af107b" providerId="ADAL" clId="{AA256C9C-DD0A-4A24-AECC-DADA2E819996}" dt="2021-02-28T15:20:38.175" v="2731" actId="700"/>
          <ac:spMkLst>
            <pc:docMk/>
            <pc:sldMk cId="1773513139" sldId="276"/>
            <ac:spMk id="2" creationId="{6809F894-E9AB-4173-B472-999928AAF497}"/>
          </ac:spMkLst>
        </pc:spChg>
        <pc:spChg chg="add mod ord">
          <ac:chgData name="Weifeng Xu" userId="e7aed605-a3dd-4d5a-a692-a87037af107b" providerId="ADAL" clId="{AA256C9C-DD0A-4A24-AECC-DADA2E819996}" dt="2021-02-28T15:20:40.196" v="2732"/>
          <ac:spMkLst>
            <pc:docMk/>
            <pc:sldMk cId="1773513139" sldId="276"/>
            <ac:spMk id="3" creationId="{74506E91-B668-4CA6-8751-93E5B28A5A9D}"/>
          </ac:spMkLst>
        </pc:spChg>
        <pc:spChg chg="add mod ord">
          <ac:chgData name="Weifeng Xu" userId="e7aed605-a3dd-4d5a-a692-a87037af107b" providerId="ADAL" clId="{AA256C9C-DD0A-4A24-AECC-DADA2E819996}" dt="2021-02-28T15:20:38.175" v="2731" actId="700"/>
          <ac:spMkLst>
            <pc:docMk/>
            <pc:sldMk cId="1773513139" sldId="276"/>
            <ac:spMk id="4" creationId="{2C065094-00D3-4E3F-8F8F-4A5158DC4367}"/>
          </ac:spMkLst>
        </pc:spChg>
      </pc:sldChg>
      <pc:sldChg chg="addSp delSp modSp new mod modClrScheme chgLayout">
        <pc:chgData name="Weifeng Xu" userId="e7aed605-a3dd-4d5a-a692-a87037af107b" providerId="ADAL" clId="{AA256C9C-DD0A-4A24-AECC-DADA2E819996}" dt="2021-02-28T15:56:44.237" v="2943" actId="20577"/>
        <pc:sldMkLst>
          <pc:docMk/>
          <pc:sldMk cId="4164042851" sldId="277"/>
        </pc:sldMkLst>
        <pc:spChg chg="del mod ord">
          <ac:chgData name="Weifeng Xu" userId="e7aed605-a3dd-4d5a-a692-a87037af107b" providerId="ADAL" clId="{AA256C9C-DD0A-4A24-AECC-DADA2E819996}" dt="2021-02-28T15:21:18.774" v="2734" actId="700"/>
          <ac:spMkLst>
            <pc:docMk/>
            <pc:sldMk cId="4164042851" sldId="277"/>
            <ac:spMk id="2" creationId="{E1AF5128-4E96-4CA3-986D-BE06CEFBE0A6}"/>
          </ac:spMkLst>
        </pc:spChg>
        <pc:spChg chg="add mod ord">
          <ac:chgData name="Weifeng Xu" userId="e7aed605-a3dd-4d5a-a692-a87037af107b" providerId="ADAL" clId="{AA256C9C-DD0A-4A24-AECC-DADA2E819996}" dt="2021-02-28T15:21:24.879" v="2735"/>
          <ac:spMkLst>
            <pc:docMk/>
            <pc:sldMk cId="4164042851" sldId="277"/>
            <ac:spMk id="3" creationId="{7E86E65C-7ED2-4C16-B78C-618F018A4D33}"/>
          </ac:spMkLst>
        </pc:spChg>
        <pc:spChg chg="add mod ord">
          <ac:chgData name="Weifeng Xu" userId="e7aed605-a3dd-4d5a-a692-a87037af107b" providerId="ADAL" clId="{AA256C9C-DD0A-4A24-AECC-DADA2E819996}" dt="2021-02-28T15:56:44.237" v="2943" actId="20577"/>
          <ac:spMkLst>
            <pc:docMk/>
            <pc:sldMk cId="4164042851" sldId="277"/>
            <ac:spMk id="4" creationId="{D751A9C1-3F89-4DC7-9F31-3BBAFAF962DB}"/>
          </ac:spMkLst>
        </pc:spChg>
      </pc:sldChg>
      <pc:sldChg chg="addSp delSp modSp new mod modClrScheme chgLayout">
        <pc:chgData name="Weifeng Xu" userId="e7aed605-a3dd-4d5a-a692-a87037af107b" providerId="ADAL" clId="{AA256C9C-DD0A-4A24-AECC-DADA2E819996}" dt="2021-02-28T15:22:22.343" v="2738"/>
        <pc:sldMkLst>
          <pc:docMk/>
          <pc:sldMk cId="110160891" sldId="278"/>
        </pc:sldMkLst>
        <pc:spChg chg="del mod ord">
          <ac:chgData name="Weifeng Xu" userId="e7aed605-a3dd-4d5a-a692-a87037af107b" providerId="ADAL" clId="{AA256C9C-DD0A-4A24-AECC-DADA2E819996}" dt="2021-02-28T15:22:19.931" v="2737" actId="700"/>
          <ac:spMkLst>
            <pc:docMk/>
            <pc:sldMk cId="110160891" sldId="278"/>
            <ac:spMk id="2" creationId="{7F0D570D-FD04-4DCD-85C1-7CED2C508651}"/>
          </ac:spMkLst>
        </pc:spChg>
        <pc:spChg chg="del mod ord">
          <ac:chgData name="Weifeng Xu" userId="e7aed605-a3dd-4d5a-a692-a87037af107b" providerId="ADAL" clId="{AA256C9C-DD0A-4A24-AECC-DADA2E819996}" dt="2021-02-28T15:22:19.931" v="2737" actId="700"/>
          <ac:spMkLst>
            <pc:docMk/>
            <pc:sldMk cId="110160891" sldId="278"/>
            <ac:spMk id="3" creationId="{7D97A70C-945F-4A31-975D-7C2279B55CD5}"/>
          </ac:spMkLst>
        </pc:spChg>
        <pc:spChg chg="add mod ord">
          <ac:chgData name="Weifeng Xu" userId="e7aed605-a3dd-4d5a-a692-a87037af107b" providerId="ADAL" clId="{AA256C9C-DD0A-4A24-AECC-DADA2E819996}" dt="2021-02-28T15:22:22.343" v="2738"/>
          <ac:spMkLst>
            <pc:docMk/>
            <pc:sldMk cId="110160891" sldId="278"/>
            <ac:spMk id="4" creationId="{93204221-05EE-48DE-B5FA-D8FCB1CE9497}"/>
          </ac:spMkLst>
        </pc:spChg>
        <pc:spChg chg="add mod ord">
          <ac:chgData name="Weifeng Xu" userId="e7aed605-a3dd-4d5a-a692-a87037af107b" providerId="ADAL" clId="{AA256C9C-DD0A-4A24-AECC-DADA2E819996}" dt="2021-02-28T15:22:19.931" v="2737" actId="700"/>
          <ac:spMkLst>
            <pc:docMk/>
            <pc:sldMk cId="110160891" sldId="278"/>
            <ac:spMk id="5" creationId="{2C12CF9A-FC5D-443F-8474-95C80CCE6F50}"/>
          </ac:spMkLst>
        </pc:spChg>
      </pc:sldChg>
      <pc:sldChg chg="addSp delSp modSp new mod setBg modClrScheme chgLayout modNotesTx">
        <pc:chgData name="Weifeng Xu" userId="e7aed605-a3dd-4d5a-a692-a87037af107b" providerId="ADAL" clId="{AA256C9C-DD0A-4A24-AECC-DADA2E819996}" dt="2021-03-02T22:11:27.734" v="6170" actId="6549"/>
        <pc:sldMkLst>
          <pc:docMk/>
          <pc:sldMk cId="2351248153" sldId="279"/>
        </pc:sldMkLst>
        <pc:spChg chg="del mod ord">
          <ac:chgData name="Weifeng Xu" userId="e7aed605-a3dd-4d5a-a692-a87037af107b" providerId="ADAL" clId="{AA256C9C-DD0A-4A24-AECC-DADA2E819996}" dt="2021-02-28T15:23:09.075" v="2740" actId="700"/>
          <ac:spMkLst>
            <pc:docMk/>
            <pc:sldMk cId="2351248153" sldId="279"/>
            <ac:spMk id="2" creationId="{EF9B2B6F-C31C-48A4-84E4-6964723CCB0A}"/>
          </ac:spMkLst>
        </pc:spChg>
        <pc:spChg chg="del mod ord">
          <ac:chgData name="Weifeng Xu" userId="e7aed605-a3dd-4d5a-a692-a87037af107b" providerId="ADAL" clId="{AA256C9C-DD0A-4A24-AECC-DADA2E819996}" dt="2021-02-28T15:23:09.075" v="2740" actId="700"/>
          <ac:spMkLst>
            <pc:docMk/>
            <pc:sldMk cId="2351248153" sldId="279"/>
            <ac:spMk id="3" creationId="{71A095B0-F54C-457D-8CFD-568F88BE717B}"/>
          </ac:spMkLst>
        </pc:spChg>
        <pc:spChg chg="add mod ord">
          <ac:chgData name="Weifeng Xu" userId="e7aed605-a3dd-4d5a-a692-a87037af107b" providerId="ADAL" clId="{AA256C9C-DD0A-4A24-AECC-DADA2E819996}" dt="2021-02-28T20:17:49.873" v="3563" actId="26606"/>
          <ac:spMkLst>
            <pc:docMk/>
            <pc:sldMk cId="2351248153" sldId="279"/>
            <ac:spMk id="4" creationId="{9FAF4D0A-1719-42EF-91F0-77067FF13552}"/>
          </ac:spMkLst>
        </pc:spChg>
        <pc:spChg chg="add mod ord">
          <ac:chgData name="Weifeng Xu" userId="e7aed605-a3dd-4d5a-a692-a87037af107b" providerId="ADAL" clId="{AA256C9C-DD0A-4A24-AECC-DADA2E819996}" dt="2021-03-02T22:11:27.734" v="6170" actId="6549"/>
          <ac:spMkLst>
            <pc:docMk/>
            <pc:sldMk cId="2351248153" sldId="279"/>
            <ac:spMk id="5" creationId="{F87B1FB8-0908-4171-A519-16EF28AF26AA}"/>
          </ac:spMkLst>
        </pc:spChg>
        <pc:spChg chg="add del">
          <ac:chgData name="Weifeng Xu" userId="e7aed605-a3dd-4d5a-a692-a87037af107b" providerId="ADAL" clId="{AA256C9C-DD0A-4A24-AECC-DADA2E819996}" dt="2021-02-28T20:17:49.873" v="3563" actId="26606"/>
          <ac:spMkLst>
            <pc:docMk/>
            <pc:sldMk cId="2351248153" sldId="279"/>
            <ac:spMk id="11" creationId="{81AEB8A9-B768-4E30-BA55-D919E6687343}"/>
          </ac:spMkLst>
        </pc:spChg>
        <pc:graphicFrameChg chg="add mod modGraphic">
          <ac:chgData name="Weifeng Xu" userId="e7aed605-a3dd-4d5a-a692-a87037af107b" providerId="ADAL" clId="{AA256C9C-DD0A-4A24-AECC-DADA2E819996}" dt="2021-02-28T20:24:09.180" v="3637" actId="1076"/>
          <ac:graphicFrameMkLst>
            <pc:docMk/>
            <pc:sldMk cId="2351248153" sldId="279"/>
            <ac:graphicFrameMk id="7" creationId="{A35375DA-AC4D-46B8-A2F7-F1B8570D4127}"/>
          </ac:graphicFrameMkLst>
        </pc:graphicFrameChg>
        <pc:picChg chg="add del mod">
          <ac:chgData name="Weifeng Xu" userId="e7aed605-a3dd-4d5a-a692-a87037af107b" providerId="ADAL" clId="{AA256C9C-DD0A-4A24-AECC-DADA2E819996}" dt="2021-02-28T20:19:59.385" v="3566" actId="478"/>
          <ac:picMkLst>
            <pc:docMk/>
            <pc:sldMk cId="2351248153" sldId="279"/>
            <ac:picMk id="6" creationId="{3E111AFA-63C0-42D8-A6AE-59592558F465}"/>
          </ac:picMkLst>
        </pc:picChg>
      </pc:sldChg>
      <pc:sldChg chg="modSp new mod">
        <pc:chgData name="Weifeng Xu" userId="e7aed605-a3dd-4d5a-a692-a87037af107b" providerId="ADAL" clId="{AA256C9C-DD0A-4A24-AECC-DADA2E819996}" dt="2021-02-28T20:10:50.835" v="3559" actId="108"/>
        <pc:sldMkLst>
          <pc:docMk/>
          <pc:sldMk cId="3156258806" sldId="280"/>
        </pc:sldMkLst>
        <pc:spChg chg="mod">
          <ac:chgData name="Weifeng Xu" userId="e7aed605-a3dd-4d5a-a692-a87037af107b" providerId="ADAL" clId="{AA256C9C-DD0A-4A24-AECC-DADA2E819996}" dt="2021-02-28T16:14:32.298" v="3022" actId="20577"/>
          <ac:spMkLst>
            <pc:docMk/>
            <pc:sldMk cId="3156258806" sldId="280"/>
            <ac:spMk id="2" creationId="{222710F8-F1FB-4957-BDFB-7B2201634297}"/>
          </ac:spMkLst>
        </pc:spChg>
        <pc:spChg chg="mod">
          <ac:chgData name="Weifeng Xu" userId="e7aed605-a3dd-4d5a-a692-a87037af107b" providerId="ADAL" clId="{AA256C9C-DD0A-4A24-AECC-DADA2E819996}" dt="2021-02-28T20:10:50.835" v="3559" actId="108"/>
          <ac:spMkLst>
            <pc:docMk/>
            <pc:sldMk cId="3156258806" sldId="280"/>
            <ac:spMk id="3" creationId="{A04D11FA-C1EE-4577-BC52-CD42CBD00CC6}"/>
          </ac:spMkLst>
        </pc:spChg>
      </pc:sldChg>
      <pc:sldChg chg="modSp add mod modNotesTx">
        <pc:chgData name="Weifeng Xu" userId="e7aed605-a3dd-4d5a-a692-a87037af107b" providerId="ADAL" clId="{AA256C9C-DD0A-4A24-AECC-DADA2E819996}" dt="2021-03-02T21:19:08.375" v="6004" actId="6549"/>
        <pc:sldMkLst>
          <pc:docMk/>
          <pc:sldMk cId="3873850888" sldId="281"/>
        </pc:sldMkLst>
        <pc:spChg chg="mod">
          <ac:chgData name="Weifeng Xu" userId="e7aed605-a3dd-4d5a-a692-a87037af107b" providerId="ADAL" clId="{AA256C9C-DD0A-4A24-AECC-DADA2E819996}" dt="2021-03-02T21:19:08.375" v="6004" actId="6549"/>
          <ac:spMkLst>
            <pc:docMk/>
            <pc:sldMk cId="3873850888" sldId="281"/>
            <ac:spMk id="3" creationId="{A04D11FA-C1EE-4577-BC52-CD42CBD00CC6}"/>
          </ac:spMkLst>
        </pc:spChg>
      </pc:sldChg>
      <pc:sldChg chg="addSp delSp modSp new mod modClrScheme chgLayout">
        <pc:chgData name="Weifeng Xu" userId="e7aed605-a3dd-4d5a-a692-a87037af107b" providerId="ADAL" clId="{AA256C9C-DD0A-4A24-AECC-DADA2E819996}" dt="2021-02-28T19:36:40.354" v="3477" actId="20577"/>
        <pc:sldMkLst>
          <pc:docMk/>
          <pc:sldMk cId="4291129217" sldId="282"/>
        </pc:sldMkLst>
        <pc:spChg chg="del mod ord">
          <ac:chgData name="Weifeng Xu" userId="e7aed605-a3dd-4d5a-a692-a87037af107b" providerId="ADAL" clId="{AA256C9C-DD0A-4A24-AECC-DADA2E819996}" dt="2021-02-28T19:36:24.998" v="3474" actId="700"/>
          <ac:spMkLst>
            <pc:docMk/>
            <pc:sldMk cId="4291129217" sldId="282"/>
            <ac:spMk id="2" creationId="{ECAE7BFF-3CBE-4595-855C-F25E430249EB}"/>
          </ac:spMkLst>
        </pc:spChg>
        <pc:spChg chg="del mod ord">
          <ac:chgData name="Weifeng Xu" userId="e7aed605-a3dd-4d5a-a692-a87037af107b" providerId="ADAL" clId="{AA256C9C-DD0A-4A24-AECC-DADA2E819996}" dt="2021-02-28T19:36:24.998" v="3474" actId="700"/>
          <ac:spMkLst>
            <pc:docMk/>
            <pc:sldMk cId="4291129217" sldId="282"/>
            <ac:spMk id="3" creationId="{6CFC2E43-3C81-4F13-B06B-ADF89C883272}"/>
          </ac:spMkLst>
        </pc:spChg>
        <pc:spChg chg="add mod ord">
          <ac:chgData name="Weifeng Xu" userId="e7aed605-a3dd-4d5a-a692-a87037af107b" providerId="ADAL" clId="{AA256C9C-DD0A-4A24-AECC-DADA2E819996}" dt="2021-02-28T19:36:40.354" v="3477" actId="20577"/>
          <ac:spMkLst>
            <pc:docMk/>
            <pc:sldMk cId="4291129217" sldId="282"/>
            <ac:spMk id="4" creationId="{AD5F0EB0-5897-489E-9EFB-3ED37E77F4C0}"/>
          </ac:spMkLst>
        </pc:spChg>
        <pc:spChg chg="add mod ord">
          <ac:chgData name="Weifeng Xu" userId="e7aed605-a3dd-4d5a-a692-a87037af107b" providerId="ADAL" clId="{AA256C9C-DD0A-4A24-AECC-DADA2E819996}" dt="2021-02-28T19:36:24.998" v="3474" actId="700"/>
          <ac:spMkLst>
            <pc:docMk/>
            <pc:sldMk cId="4291129217" sldId="282"/>
            <ac:spMk id="5" creationId="{2EBFC07E-0BA6-4DF2-9F69-34ECE4AE893F}"/>
          </ac:spMkLst>
        </pc:spChg>
      </pc:sldChg>
      <pc:sldChg chg="addSp delSp modSp new mod modClrScheme chgLayout modNotesTx">
        <pc:chgData name="Weifeng Xu" userId="e7aed605-a3dd-4d5a-a692-a87037af107b" providerId="ADAL" clId="{AA256C9C-DD0A-4A24-AECC-DADA2E819996}" dt="2021-03-02T00:21:41.524" v="5407" actId="20577"/>
        <pc:sldMkLst>
          <pc:docMk/>
          <pc:sldMk cId="1345239187" sldId="283"/>
        </pc:sldMkLst>
        <pc:spChg chg="del">
          <ac:chgData name="Weifeng Xu" userId="e7aed605-a3dd-4d5a-a692-a87037af107b" providerId="ADAL" clId="{AA256C9C-DD0A-4A24-AECC-DADA2E819996}" dt="2021-02-28T19:58:05.808" v="3544" actId="700"/>
          <ac:spMkLst>
            <pc:docMk/>
            <pc:sldMk cId="1345239187" sldId="283"/>
            <ac:spMk id="2" creationId="{6D02ECCA-9255-4D3C-BE5E-4E48AEF794D2}"/>
          </ac:spMkLst>
        </pc:spChg>
        <pc:spChg chg="add mod">
          <ac:chgData name="Weifeng Xu" userId="e7aed605-a3dd-4d5a-a692-a87037af107b" providerId="ADAL" clId="{AA256C9C-DD0A-4A24-AECC-DADA2E819996}" dt="2021-03-02T00:19:32.552" v="5370" actId="1035"/>
          <ac:spMkLst>
            <pc:docMk/>
            <pc:sldMk cId="1345239187" sldId="283"/>
            <ac:spMk id="6" creationId="{CC7C9779-3CD4-4CE3-B920-1336E01BA4EB}"/>
          </ac:spMkLst>
        </pc:spChg>
        <pc:spChg chg="add mod">
          <ac:chgData name="Weifeng Xu" userId="e7aed605-a3dd-4d5a-a692-a87037af107b" providerId="ADAL" clId="{AA256C9C-DD0A-4A24-AECC-DADA2E819996}" dt="2021-03-02T00:19:32.552" v="5370" actId="1035"/>
          <ac:spMkLst>
            <pc:docMk/>
            <pc:sldMk cId="1345239187" sldId="283"/>
            <ac:spMk id="10" creationId="{83BF6B1E-3544-48D7-A8EE-D7E9113290F9}"/>
          </ac:spMkLst>
        </pc:spChg>
        <pc:spChg chg="add mod">
          <ac:chgData name="Weifeng Xu" userId="e7aed605-a3dd-4d5a-a692-a87037af107b" providerId="ADAL" clId="{AA256C9C-DD0A-4A24-AECC-DADA2E819996}" dt="2021-03-02T00:19:32.552" v="5370" actId="1035"/>
          <ac:spMkLst>
            <pc:docMk/>
            <pc:sldMk cId="1345239187" sldId="283"/>
            <ac:spMk id="14" creationId="{0E2809B8-75F0-4D82-B080-EA1FEC4FC8E5}"/>
          </ac:spMkLst>
        </pc:spChg>
        <pc:spChg chg="add mod">
          <ac:chgData name="Weifeng Xu" userId="e7aed605-a3dd-4d5a-a692-a87037af107b" providerId="ADAL" clId="{AA256C9C-DD0A-4A24-AECC-DADA2E819996}" dt="2021-03-02T00:19:32.552" v="5370" actId="1035"/>
          <ac:spMkLst>
            <pc:docMk/>
            <pc:sldMk cId="1345239187" sldId="283"/>
            <ac:spMk id="18" creationId="{51B92682-C658-48B2-B3A3-00E58D5AC8F1}"/>
          </ac:spMkLst>
        </pc:spChg>
        <pc:spChg chg="add mod">
          <ac:chgData name="Weifeng Xu" userId="e7aed605-a3dd-4d5a-a692-a87037af107b" providerId="ADAL" clId="{AA256C9C-DD0A-4A24-AECC-DADA2E819996}" dt="2021-03-02T00:19:32.552" v="5370" actId="1035"/>
          <ac:spMkLst>
            <pc:docMk/>
            <pc:sldMk cId="1345239187" sldId="283"/>
            <ac:spMk id="22" creationId="{44EED142-3506-4FE7-A433-8EABCD439633}"/>
          </ac:spMkLst>
        </pc:spChg>
        <pc:spChg chg="add mod">
          <ac:chgData name="Weifeng Xu" userId="e7aed605-a3dd-4d5a-a692-a87037af107b" providerId="ADAL" clId="{AA256C9C-DD0A-4A24-AECC-DADA2E819996}" dt="2021-03-02T00:19:32.552" v="5370" actId="1035"/>
          <ac:spMkLst>
            <pc:docMk/>
            <pc:sldMk cId="1345239187" sldId="283"/>
            <ac:spMk id="26" creationId="{E3E3A575-D5F8-4B52-B616-73E9BF2F48CB}"/>
          </ac:spMkLst>
        </pc:spChg>
        <pc:spChg chg="add del mod ord">
          <ac:chgData name="Weifeng Xu" userId="e7aed605-a3dd-4d5a-a692-a87037af107b" providerId="ADAL" clId="{AA256C9C-DD0A-4A24-AECC-DADA2E819996}" dt="2021-02-28T22:10:28.802" v="4027" actId="700"/>
          <ac:spMkLst>
            <pc:docMk/>
            <pc:sldMk cId="1345239187" sldId="283"/>
            <ac:spMk id="39" creationId="{443D779A-0DC0-4A32-BE6C-07DFF1105C1B}"/>
          </ac:spMkLst>
        </pc:spChg>
        <pc:spChg chg="add del mod ord">
          <ac:chgData name="Weifeng Xu" userId="e7aed605-a3dd-4d5a-a692-a87037af107b" providerId="ADAL" clId="{AA256C9C-DD0A-4A24-AECC-DADA2E819996}" dt="2021-03-02T00:19:18.987" v="5335" actId="700"/>
          <ac:spMkLst>
            <pc:docMk/>
            <pc:sldMk cId="1345239187" sldId="283"/>
            <ac:spMk id="40" creationId="{BD3C372E-9971-49EC-956A-3C9FC616C835}"/>
          </ac:spMkLst>
        </pc:spChg>
        <pc:spChg chg="add mod">
          <ac:chgData name="Weifeng Xu" userId="e7aed605-a3dd-4d5a-a692-a87037af107b" providerId="ADAL" clId="{AA256C9C-DD0A-4A24-AECC-DADA2E819996}" dt="2021-03-02T00:21:41.524" v="5407" actId="20577"/>
          <ac:spMkLst>
            <pc:docMk/>
            <pc:sldMk cId="1345239187" sldId="283"/>
            <ac:spMk id="41" creationId="{F5DA4A75-EF26-4925-A540-41B20F8FD4B3}"/>
          </ac:spMkLst>
        </pc:spChg>
        <pc:picChg chg="add mod">
          <ac:chgData name="Weifeng Xu" userId="e7aed605-a3dd-4d5a-a692-a87037af107b" providerId="ADAL" clId="{AA256C9C-DD0A-4A24-AECC-DADA2E819996}" dt="2021-03-02T00:19:32.552" v="5370" actId="1035"/>
          <ac:picMkLst>
            <pc:docMk/>
            <pc:sldMk cId="1345239187" sldId="283"/>
            <ac:picMk id="4" creationId="{73C0264B-780F-4E3C-9B24-AD7DB76903C7}"/>
          </ac:picMkLst>
        </pc:picChg>
        <pc:cxnChg chg="add mod">
          <ac:chgData name="Weifeng Xu" userId="e7aed605-a3dd-4d5a-a692-a87037af107b" providerId="ADAL" clId="{AA256C9C-DD0A-4A24-AECC-DADA2E819996}" dt="2021-03-02T00:19:32.552" v="5370" actId="1035"/>
          <ac:cxnSpMkLst>
            <pc:docMk/>
            <pc:sldMk cId="1345239187" sldId="283"/>
            <ac:cxnSpMk id="8" creationId="{A8D116A5-9BF6-413C-9131-9054C25888D9}"/>
          </ac:cxnSpMkLst>
        </pc:cxnChg>
        <pc:cxnChg chg="add mod">
          <ac:chgData name="Weifeng Xu" userId="e7aed605-a3dd-4d5a-a692-a87037af107b" providerId="ADAL" clId="{AA256C9C-DD0A-4A24-AECC-DADA2E819996}" dt="2021-03-02T00:19:32.552" v="5370" actId="1035"/>
          <ac:cxnSpMkLst>
            <pc:docMk/>
            <pc:sldMk cId="1345239187" sldId="283"/>
            <ac:cxnSpMk id="12" creationId="{C8E7EF29-4866-4602-9E38-682627D2C606}"/>
          </ac:cxnSpMkLst>
        </pc:cxnChg>
        <pc:cxnChg chg="add mod">
          <ac:chgData name="Weifeng Xu" userId="e7aed605-a3dd-4d5a-a692-a87037af107b" providerId="ADAL" clId="{AA256C9C-DD0A-4A24-AECC-DADA2E819996}" dt="2021-03-02T00:19:32.552" v="5370" actId="1035"/>
          <ac:cxnSpMkLst>
            <pc:docMk/>
            <pc:sldMk cId="1345239187" sldId="283"/>
            <ac:cxnSpMk id="16" creationId="{367B4A27-BF35-4FBD-89A6-BD3E481EEE69}"/>
          </ac:cxnSpMkLst>
        </pc:cxnChg>
        <pc:cxnChg chg="add mod">
          <ac:chgData name="Weifeng Xu" userId="e7aed605-a3dd-4d5a-a692-a87037af107b" providerId="ADAL" clId="{AA256C9C-DD0A-4A24-AECC-DADA2E819996}" dt="2021-03-02T00:19:32.552" v="5370" actId="1035"/>
          <ac:cxnSpMkLst>
            <pc:docMk/>
            <pc:sldMk cId="1345239187" sldId="283"/>
            <ac:cxnSpMk id="20" creationId="{655D91CA-2AFC-4CBE-8B88-4C138EB96DA8}"/>
          </ac:cxnSpMkLst>
        </pc:cxnChg>
        <pc:cxnChg chg="add mod">
          <ac:chgData name="Weifeng Xu" userId="e7aed605-a3dd-4d5a-a692-a87037af107b" providerId="ADAL" clId="{AA256C9C-DD0A-4A24-AECC-DADA2E819996}" dt="2021-03-02T00:19:32.552" v="5370" actId="1035"/>
          <ac:cxnSpMkLst>
            <pc:docMk/>
            <pc:sldMk cId="1345239187" sldId="283"/>
            <ac:cxnSpMk id="25" creationId="{92EAC7BC-6C08-414C-912E-3D5F49259A05}"/>
          </ac:cxnSpMkLst>
        </pc:cxnChg>
        <pc:cxnChg chg="add mod">
          <ac:chgData name="Weifeng Xu" userId="e7aed605-a3dd-4d5a-a692-a87037af107b" providerId="ADAL" clId="{AA256C9C-DD0A-4A24-AECC-DADA2E819996}" dt="2021-03-02T00:19:32.552" v="5370" actId="1035"/>
          <ac:cxnSpMkLst>
            <pc:docMk/>
            <pc:sldMk cId="1345239187" sldId="283"/>
            <ac:cxnSpMk id="28" creationId="{6550B5E7-09A1-467A-838D-54C8A7A71DCC}"/>
          </ac:cxnSpMkLst>
        </pc:cxnChg>
      </pc:sldChg>
      <pc:sldChg chg="addSp delSp modSp new mod ord modClrScheme chgLayout modNotesTx">
        <pc:chgData name="Weifeng Xu" userId="e7aed605-a3dd-4d5a-a692-a87037af107b" providerId="ADAL" clId="{AA256C9C-DD0A-4A24-AECC-DADA2E819996}" dt="2021-03-03T01:20:43.061" v="6949" actId="207"/>
        <pc:sldMkLst>
          <pc:docMk/>
          <pc:sldMk cId="988206790" sldId="284"/>
        </pc:sldMkLst>
        <pc:spChg chg="mod ord">
          <ac:chgData name="Weifeng Xu" userId="e7aed605-a3dd-4d5a-a692-a87037af107b" providerId="ADAL" clId="{AA256C9C-DD0A-4A24-AECC-DADA2E819996}" dt="2021-03-03T00:38:41.001" v="6620" actId="6549"/>
          <ac:spMkLst>
            <pc:docMk/>
            <pc:sldMk cId="988206790" sldId="284"/>
            <ac:spMk id="2" creationId="{E488F4A4-1CE3-47D6-A954-6C249D402CC3}"/>
          </ac:spMkLst>
        </pc:spChg>
        <pc:spChg chg="add del mod ord">
          <ac:chgData name="Weifeng Xu" userId="e7aed605-a3dd-4d5a-a692-a87037af107b" providerId="ADAL" clId="{AA256C9C-DD0A-4A24-AECC-DADA2E819996}" dt="2021-02-28T22:15:09.797" v="4124" actId="700"/>
          <ac:spMkLst>
            <pc:docMk/>
            <pc:sldMk cId="988206790" sldId="284"/>
            <ac:spMk id="5" creationId="{AB418241-B040-4491-AF07-FE0FEA00A9A4}"/>
          </ac:spMkLst>
        </pc:spChg>
        <pc:spChg chg="add mod">
          <ac:chgData name="Weifeng Xu" userId="e7aed605-a3dd-4d5a-a692-a87037af107b" providerId="ADAL" clId="{AA256C9C-DD0A-4A24-AECC-DADA2E819996}" dt="2021-02-28T22:15:54.254" v="4136" actId="1076"/>
          <ac:spMkLst>
            <pc:docMk/>
            <pc:sldMk cId="988206790" sldId="284"/>
            <ac:spMk id="7" creationId="{61AE95FE-3427-4F32-BF78-7341AEBA39B2}"/>
          </ac:spMkLst>
        </pc:spChg>
        <pc:spChg chg="add mod">
          <ac:chgData name="Weifeng Xu" userId="e7aed605-a3dd-4d5a-a692-a87037af107b" providerId="ADAL" clId="{AA256C9C-DD0A-4A24-AECC-DADA2E819996}" dt="2021-03-03T01:20:43.061" v="6949" actId="207"/>
          <ac:spMkLst>
            <pc:docMk/>
            <pc:sldMk cId="988206790" sldId="284"/>
            <ac:spMk id="9" creationId="{2443979E-828B-44B0-BCFF-85FB351A1506}"/>
          </ac:spMkLst>
        </pc:spChg>
        <pc:spChg chg="add mod">
          <ac:chgData name="Weifeng Xu" userId="e7aed605-a3dd-4d5a-a692-a87037af107b" providerId="ADAL" clId="{AA256C9C-DD0A-4A24-AECC-DADA2E819996}" dt="2021-02-28T22:21:15.036" v="4179" actId="108"/>
          <ac:spMkLst>
            <pc:docMk/>
            <pc:sldMk cId="988206790" sldId="284"/>
            <ac:spMk id="13" creationId="{94F595B8-4AB1-44F1-BA5E-EC04FABB8BFD}"/>
          </ac:spMkLst>
        </pc:spChg>
        <pc:spChg chg="add del">
          <ac:chgData name="Weifeng Xu" userId="e7aed605-a3dd-4d5a-a692-a87037af107b" providerId="ADAL" clId="{AA256C9C-DD0A-4A24-AECC-DADA2E819996}" dt="2021-02-28T22:27:48.472" v="4183" actId="22"/>
          <ac:spMkLst>
            <pc:docMk/>
            <pc:sldMk cId="988206790" sldId="284"/>
            <ac:spMk id="17" creationId="{583DB247-AD79-4B0D-A130-B2C78DF46841}"/>
          </ac:spMkLst>
        </pc:spChg>
        <pc:spChg chg="add mod">
          <ac:chgData name="Weifeng Xu" userId="e7aed605-a3dd-4d5a-a692-a87037af107b" providerId="ADAL" clId="{AA256C9C-DD0A-4A24-AECC-DADA2E819996}" dt="2021-03-01T01:28:26.131" v="4683" actId="1076"/>
          <ac:spMkLst>
            <pc:docMk/>
            <pc:sldMk cId="988206790" sldId="284"/>
            <ac:spMk id="18" creationId="{AC3AFB7D-107D-4BCF-9FCF-FDBA1DBC8A2D}"/>
          </ac:spMkLst>
        </pc:spChg>
        <pc:spChg chg="add mod">
          <ac:chgData name="Weifeng Xu" userId="e7aed605-a3dd-4d5a-a692-a87037af107b" providerId="ADAL" clId="{AA256C9C-DD0A-4A24-AECC-DADA2E819996}" dt="2021-03-01T01:28:40.996" v="4685" actId="6549"/>
          <ac:spMkLst>
            <pc:docMk/>
            <pc:sldMk cId="988206790" sldId="284"/>
            <ac:spMk id="23" creationId="{56430732-425F-47B3-AA93-BF3F81A15EF6}"/>
          </ac:spMkLst>
        </pc:spChg>
        <pc:spChg chg="add mod">
          <ac:chgData name="Weifeng Xu" userId="e7aed605-a3dd-4d5a-a692-a87037af107b" providerId="ADAL" clId="{AA256C9C-DD0A-4A24-AECC-DADA2E819996}" dt="2021-03-01T01:28:31.393" v="4684" actId="1076"/>
          <ac:spMkLst>
            <pc:docMk/>
            <pc:sldMk cId="988206790" sldId="284"/>
            <ac:spMk id="29" creationId="{DAF7499F-569B-4BE2-A9D4-93E48E95E6C9}"/>
          </ac:spMkLst>
        </pc:spChg>
        <pc:picChg chg="add mod">
          <ac:chgData name="Weifeng Xu" userId="e7aed605-a3dd-4d5a-a692-a87037af107b" providerId="ADAL" clId="{AA256C9C-DD0A-4A24-AECC-DADA2E819996}" dt="2021-02-28T22:15:48.134" v="4133" actId="14100"/>
          <ac:picMkLst>
            <pc:docMk/>
            <pc:sldMk cId="988206790" sldId="284"/>
            <ac:picMk id="4" creationId="{3C04B625-C3BA-40BB-BE4B-21716C7D6806}"/>
          </ac:picMkLst>
        </pc:picChg>
        <pc:cxnChg chg="add mod">
          <ac:chgData name="Weifeng Xu" userId="e7aed605-a3dd-4d5a-a692-a87037af107b" providerId="ADAL" clId="{AA256C9C-DD0A-4A24-AECC-DADA2E819996}" dt="2021-02-28T22:17:48.776" v="4153" actId="14100"/>
          <ac:cxnSpMkLst>
            <pc:docMk/>
            <pc:sldMk cId="988206790" sldId="284"/>
            <ac:cxnSpMk id="11" creationId="{C6665F4C-874D-478B-96BB-797DAC14FB0E}"/>
          </ac:cxnSpMkLst>
        </pc:cxnChg>
        <pc:cxnChg chg="add mod">
          <ac:chgData name="Weifeng Xu" userId="e7aed605-a3dd-4d5a-a692-a87037af107b" providerId="ADAL" clId="{AA256C9C-DD0A-4A24-AECC-DADA2E819996}" dt="2021-02-28T22:21:25.091" v="4181" actId="13822"/>
          <ac:cxnSpMkLst>
            <pc:docMk/>
            <pc:sldMk cId="988206790" sldId="284"/>
            <ac:cxnSpMk id="15" creationId="{0BBAD0DC-E430-43BF-91E4-CEEA989E1520}"/>
          </ac:cxnSpMkLst>
        </pc:cxnChg>
        <pc:cxnChg chg="add mod">
          <ac:chgData name="Weifeng Xu" userId="e7aed605-a3dd-4d5a-a692-a87037af107b" providerId="ADAL" clId="{AA256C9C-DD0A-4A24-AECC-DADA2E819996}" dt="2021-03-01T01:28:26.131" v="4683" actId="1076"/>
          <ac:cxnSpMkLst>
            <pc:docMk/>
            <pc:sldMk cId="988206790" sldId="284"/>
            <ac:cxnSpMk id="20" creationId="{D3A1BD29-585D-4448-9AE2-4B7BA889E592}"/>
          </ac:cxnSpMkLst>
        </pc:cxnChg>
        <pc:cxnChg chg="add mod">
          <ac:chgData name="Weifeng Xu" userId="e7aed605-a3dd-4d5a-a692-a87037af107b" providerId="ADAL" clId="{AA256C9C-DD0A-4A24-AECC-DADA2E819996}" dt="2021-03-01T01:28:26.131" v="4683" actId="1076"/>
          <ac:cxnSpMkLst>
            <pc:docMk/>
            <pc:sldMk cId="988206790" sldId="284"/>
            <ac:cxnSpMk id="22" creationId="{F0F233C0-E3F1-49F3-AF8D-ABBF57ED71E2}"/>
          </ac:cxnSpMkLst>
        </pc:cxnChg>
        <pc:cxnChg chg="add mod">
          <ac:chgData name="Weifeng Xu" userId="e7aed605-a3dd-4d5a-a692-a87037af107b" providerId="ADAL" clId="{AA256C9C-DD0A-4A24-AECC-DADA2E819996}" dt="2021-02-28T22:33:59.628" v="4221" actId="14100"/>
          <ac:cxnSpMkLst>
            <pc:docMk/>
            <pc:sldMk cId="988206790" sldId="284"/>
            <ac:cxnSpMk id="24" creationId="{9549D182-8A7F-45FD-A7DB-CFF038D15631}"/>
          </ac:cxnSpMkLst>
        </pc:cxnChg>
        <pc:cxnChg chg="add mod">
          <ac:chgData name="Weifeng Xu" userId="e7aed605-a3dd-4d5a-a692-a87037af107b" providerId="ADAL" clId="{AA256C9C-DD0A-4A24-AECC-DADA2E819996}" dt="2021-02-28T22:49:46.723" v="4305" actId="13822"/>
          <ac:cxnSpMkLst>
            <pc:docMk/>
            <pc:sldMk cId="988206790" sldId="284"/>
            <ac:cxnSpMk id="31" creationId="{50D67523-B897-46B4-8086-03BCDFCBC965}"/>
          </ac:cxnSpMkLst>
        </pc:cxnChg>
      </pc:sldChg>
      <pc:sldChg chg="addSp delSp modSp new mod setBg">
        <pc:chgData name="Weifeng Xu" userId="e7aed605-a3dd-4d5a-a692-a87037af107b" providerId="ADAL" clId="{AA256C9C-DD0A-4A24-AECC-DADA2E819996}" dt="2021-03-03T01:20:47.873" v="6950" actId="207"/>
        <pc:sldMkLst>
          <pc:docMk/>
          <pc:sldMk cId="848153081" sldId="285"/>
        </pc:sldMkLst>
        <pc:spChg chg="mod">
          <ac:chgData name="Weifeng Xu" userId="e7aed605-a3dd-4d5a-a692-a87037af107b" providerId="ADAL" clId="{AA256C9C-DD0A-4A24-AECC-DADA2E819996}" dt="2021-03-03T01:18:19.855" v="6873" actId="20577"/>
          <ac:spMkLst>
            <pc:docMk/>
            <pc:sldMk cId="848153081" sldId="285"/>
            <ac:spMk id="2" creationId="{DF252B50-8296-4E34-9531-D3DDE2820F4B}"/>
          </ac:spMkLst>
        </pc:spChg>
        <pc:spChg chg="add mod">
          <ac:chgData name="Weifeng Xu" userId="e7aed605-a3dd-4d5a-a692-a87037af107b" providerId="ADAL" clId="{AA256C9C-DD0A-4A24-AECC-DADA2E819996}" dt="2021-03-03T01:20:47.873" v="6950" actId="207"/>
          <ac:spMkLst>
            <pc:docMk/>
            <pc:sldMk cId="848153081" sldId="285"/>
            <ac:spMk id="6" creationId="{8994CAEB-0C67-4DC2-868A-0EC8EA0E009F}"/>
          </ac:spMkLst>
        </pc:spChg>
        <pc:spChg chg="add del">
          <ac:chgData name="Weifeng Xu" userId="e7aed605-a3dd-4d5a-a692-a87037af107b" providerId="ADAL" clId="{AA256C9C-DD0A-4A24-AECC-DADA2E819996}" dt="2021-02-28T23:19:12.995" v="4319" actId="26606"/>
          <ac:spMkLst>
            <pc:docMk/>
            <pc:sldMk cId="848153081" sldId="285"/>
            <ac:spMk id="9" creationId="{D12DDE76-C203-4047-9998-63900085B5E8}"/>
          </ac:spMkLst>
        </pc:spChg>
        <pc:spChg chg="add del">
          <ac:chgData name="Weifeng Xu" userId="e7aed605-a3dd-4d5a-a692-a87037af107b" providerId="ADAL" clId="{AA256C9C-DD0A-4A24-AECC-DADA2E819996}" dt="2021-02-28T23:19:14.721" v="4321" actId="26606"/>
          <ac:spMkLst>
            <pc:docMk/>
            <pc:sldMk cId="848153081" sldId="285"/>
            <ac:spMk id="12" creationId="{ACBE1851-2230-47A9-B000-CE9046EA61B9}"/>
          </ac:spMkLst>
        </pc:spChg>
        <pc:spChg chg="add">
          <ac:chgData name="Weifeng Xu" userId="e7aed605-a3dd-4d5a-a692-a87037af107b" providerId="ADAL" clId="{AA256C9C-DD0A-4A24-AECC-DADA2E819996}" dt="2021-02-28T23:19:14.724" v="4322" actId="26606"/>
          <ac:spMkLst>
            <pc:docMk/>
            <pc:sldMk cId="848153081" sldId="285"/>
            <ac:spMk id="14" creationId="{D12DDE76-C203-4047-9998-63900085B5E8}"/>
          </ac:spMkLst>
        </pc:spChg>
        <pc:picChg chg="add mod">
          <ac:chgData name="Weifeng Xu" userId="e7aed605-a3dd-4d5a-a692-a87037af107b" providerId="ADAL" clId="{AA256C9C-DD0A-4A24-AECC-DADA2E819996}" dt="2021-02-28T23:19:14.724" v="4322" actId="26606"/>
          <ac:picMkLst>
            <pc:docMk/>
            <pc:sldMk cId="848153081" sldId="285"/>
            <ac:picMk id="4" creationId="{F501DE4E-88CF-46B5-A6DB-FA90F88E3A7D}"/>
          </ac:picMkLst>
        </pc:picChg>
        <pc:cxnChg chg="add del">
          <ac:chgData name="Weifeng Xu" userId="e7aed605-a3dd-4d5a-a692-a87037af107b" providerId="ADAL" clId="{AA256C9C-DD0A-4A24-AECC-DADA2E819996}" dt="2021-02-28T23:19:14.721" v="4321" actId="26606"/>
          <ac:cxnSpMkLst>
            <pc:docMk/>
            <pc:sldMk cId="848153081" sldId="285"/>
            <ac:cxnSpMk id="11" creationId="{23B93832-6514-44F4-849B-5EE2C8A2337D}"/>
          </ac:cxnSpMkLst>
        </pc:cxnChg>
      </pc:sldChg>
      <pc:sldChg chg="addSp modSp new mod modClrScheme chgLayout modNotesTx">
        <pc:chgData name="Weifeng Xu" userId="e7aed605-a3dd-4d5a-a692-a87037af107b" providerId="ADAL" clId="{AA256C9C-DD0A-4A24-AECC-DADA2E819996}" dt="2021-03-03T01:06:48.381" v="6773" actId="27636"/>
        <pc:sldMkLst>
          <pc:docMk/>
          <pc:sldMk cId="319929686" sldId="286"/>
        </pc:sldMkLst>
        <pc:spChg chg="mod ord">
          <ac:chgData name="Weifeng Xu" userId="e7aed605-a3dd-4d5a-a692-a87037af107b" providerId="ADAL" clId="{AA256C9C-DD0A-4A24-AECC-DADA2E819996}" dt="2021-02-28T23:31:50.586" v="4325" actId="700"/>
          <ac:spMkLst>
            <pc:docMk/>
            <pc:sldMk cId="319929686" sldId="286"/>
            <ac:spMk id="2" creationId="{71FC046B-894E-4077-979E-159EE0A9FE7C}"/>
          </ac:spMkLst>
        </pc:spChg>
        <pc:spChg chg="add mod ord">
          <ac:chgData name="Weifeng Xu" userId="e7aed605-a3dd-4d5a-a692-a87037af107b" providerId="ADAL" clId="{AA256C9C-DD0A-4A24-AECC-DADA2E819996}" dt="2021-03-03T01:06:48.381" v="6773" actId="27636"/>
          <ac:spMkLst>
            <pc:docMk/>
            <pc:sldMk cId="319929686" sldId="286"/>
            <ac:spMk id="3" creationId="{745C6610-12AA-47FC-875A-E31345E9B563}"/>
          </ac:spMkLst>
        </pc:spChg>
      </pc:sldChg>
      <pc:sldChg chg="addSp delSp modSp new mod modClrScheme chgLayout">
        <pc:chgData name="Weifeng Xu" userId="e7aed605-a3dd-4d5a-a692-a87037af107b" providerId="ADAL" clId="{AA256C9C-DD0A-4A24-AECC-DADA2E819996}" dt="2021-03-01T02:11:54.831" v="4792" actId="313"/>
        <pc:sldMkLst>
          <pc:docMk/>
          <pc:sldMk cId="2783025053" sldId="287"/>
        </pc:sldMkLst>
        <pc:spChg chg="del mod ord">
          <ac:chgData name="Weifeng Xu" userId="e7aed605-a3dd-4d5a-a692-a87037af107b" providerId="ADAL" clId="{AA256C9C-DD0A-4A24-AECC-DADA2E819996}" dt="2021-03-01T02:11:33.669" v="4753" actId="700"/>
          <ac:spMkLst>
            <pc:docMk/>
            <pc:sldMk cId="2783025053" sldId="287"/>
            <ac:spMk id="2" creationId="{A60D1BB8-43E1-4B4C-9BC8-9CF4ADE6640C}"/>
          </ac:spMkLst>
        </pc:spChg>
        <pc:spChg chg="del mod ord">
          <ac:chgData name="Weifeng Xu" userId="e7aed605-a3dd-4d5a-a692-a87037af107b" providerId="ADAL" clId="{AA256C9C-DD0A-4A24-AECC-DADA2E819996}" dt="2021-03-01T02:11:33.669" v="4753" actId="700"/>
          <ac:spMkLst>
            <pc:docMk/>
            <pc:sldMk cId="2783025053" sldId="287"/>
            <ac:spMk id="3" creationId="{E3A87B32-B656-44AC-8BDB-1D6A480B11B1}"/>
          </ac:spMkLst>
        </pc:spChg>
        <pc:spChg chg="add mod ord">
          <ac:chgData name="Weifeng Xu" userId="e7aed605-a3dd-4d5a-a692-a87037af107b" providerId="ADAL" clId="{AA256C9C-DD0A-4A24-AECC-DADA2E819996}" dt="2021-03-01T02:11:54.831" v="4792" actId="313"/>
          <ac:spMkLst>
            <pc:docMk/>
            <pc:sldMk cId="2783025053" sldId="287"/>
            <ac:spMk id="4" creationId="{9B649C4F-48C8-4CC6-BAE6-40898A5F80F4}"/>
          </ac:spMkLst>
        </pc:spChg>
        <pc:spChg chg="add mod ord">
          <ac:chgData name="Weifeng Xu" userId="e7aed605-a3dd-4d5a-a692-a87037af107b" providerId="ADAL" clId="{AA256C9C-DD0A-4A24-AECC-DADA2E819996}" dt="2021-03-01T02:11:33.669" v="4753" actId="700"/>
          <ac:spMkLst>
            <pc:docMk/>
            <pc:sldMk cId="2783025053" sldId="287"/>
            <ac:spMk id="5" creationId="{F1291333-6596-4646-9C81-7FDF36633BA6}"/>
          </ac:spMkLst>
        </pc:spChg>
      </pc:sldChg>
      <pc:sldChg chg="addSp delSp modSp new mod modClrScheme chgLayout modNotesTx">
        <pc:chgData name="Weifeng Xu" userId="e7aed605-a3dd-4d5a-a692-a87037af107b" providerId="ADAL" clId="{AA256C9C-DD0A-4A24-AECC-DADA2E819996}" dt="2021-03-02T20:12:05.995" v="5975" actId="114"/>
        <pc:sldMkLst>
          <pc:docMk/>
          <pc:sldMk cId="114776636" sldId="288"/>
        </pc:sldMkLst>
        <pc:spChg chg="del mod ord">
          <ac:chgData name="Weifeng Xu" userId="e7aed605-a3dd-4d5a-a692-a87037af107b" providerId="ADAL" clId="{AA256C9C-DD0A-4A24-AECC-DADA2E819996}" dt="2021-03-01T02:12:01.380" v="4794" actId="700"/>
          <ac:spMkLst>
            <pc:docMk/>
            <pc:sldMk cId="114776636" sldId="288"/>
            <ac:spMk id="2" creationId="{B7013FA3-06A5-4D80-8C67-4B1B144050BF}"/>
          </ac:spMkLst>
        </pc:spChg>
        <pc:spChg chg="del">
          <ac:chgData name="Weifeng Xu" userId="e7aed605-a3dd-4d5a-a692-a87037af107b" providerId="ADAL" clId="{AA256C9C-DD0A-4A24-AECC-DADA2E819996}" dt="2021-03-01T02:12:01.380" v="4794" actId="700"/>
          <ac:spMkLst>
            <pc:docMk/>
            <pc:sldMk cId="114776636" sldId="288"/>
            <ac:spMk id="3" creationId="{16D2AB27-B153-45A8-BF42-2C46934D67E5}"/>
          </ac:spMkLst>
        </pc:spChg>
        <pc:spChg chg="add del mod ord">
          <ac:chgData name="Weifeng Xu" userId="e7aed605-a3dd-4d5a-a692-a87037af107b" providerId="ADAL" clId="{AA256C9C-DD0A-4A24-AECC-DADA2E819996}" dt="2021-03-02T03:25:58.956" v="5937" actId="700"/>
          <ac:spMkLst>
            <pc:docMk/>
            <pc:sldMk cId="114776636" sldId="288"/>
            <ac:spMk id="4" creationId="{F3A909A5-6D82-4312-84A1-6AFFAEF9FD82}"/>
          </ac:spMkLst>
        </pc:spChg>
        <pc:spChg chg="add mod">
          <ac:chgData name="Weifeng Xu" userId="e7aed605-a3dd-4d5a-a692-a87037af107b" providerId="ADAL" clId="{AA256C9C-DD0A-4A24-AECC-DADA2E819996}" dt="2021-03-02T20:12:05.995" v="5975" actId="114"/>
          <ac:spMkLst>
            <pc:docMk/>
            <pc:sldMk cId="114776636" sldId="288"/>
            <ac:spMk id="7" creationId="{0D45311E-8C66-4F21-BB80-F29DA3297632}"/>
          </ac:spMkLst>
        </pc:spChg>
        <pc:picChg chg="add mod">
          <ac:chgData name="Weifeng Xu" userId="e7aed605-a3dd-4d5a-a692-a87037af107b" providerId="ADAL" clId="{AA256C9C-DD0A-4A24-AECC-DADA2E819996}" dt="2021-03-02T03:29:59.519" v="5961" actId="1076"/>
          <ac:picMkLst>
            <pc:docMk/>
            <pc:sldMk cId="114776636" sldId="288"/>
            <ac:picMk id="6" creationId="{29227147-3CC9-47E5-A6AA-4C9B40760FFE}"/>
          </ac:picMkLst>
        </pc:picChg>
        <pc:cxnChg chg="add mod">
          <ac:chgData name="Weifeng Xu" userId="e7aed605-a3dd-4d5a-a692-a87037af107b" providerId="ADAL" clId="{AA256C9C-DD0A-4A24-AECC-DADA2E819996}" dt="2021-03-02T03:29:59.519" v="5961" actId="1076"/>
          <ac:cxnSpMkLst>
            <pc:docMk/>
            <pc:sldMk cId="114776636" sldId="288"/>
            <ac:cxnSpMk id="9" creationId="{B13AF5EC-32EF-4B83-84BE-C9F7C0BA90A7}"/>
          </ac:cxnSpMkLst>
        </pc:cxnChg>
        <pc:cxnChg chg="add mod">
          <ac:chgData name="Weifeng Xu" userId="e7aed605-a3dd-4d5a-a692-a87037af107b" providerId="ADAL" clId="{AA256C9C-DD0A-4A24-AECC-DADA2E819996}" dt="2021-03-02T03:29:59.519" v="5961" actId="1076"/>
          <ac:cxnSpMkLst>
            <pc:docMk/>
            <pc:sldMk cId="114776636" sldId="288"/>
            <ac:cxnSpMk id="11" creationId="{FDBC48A6-5359-4A0B-82D7-A487ACEE335B}"/>
          </ac:cxnSpMkLst>
        </pc:cxnChg>
        <pc:cxnChg chg="add mod">
          <ac:chgData name="Weifeng Xu" userId="e7aed605-a3dd-4d5a-a692-a87037af107b" providerId="ADAL" clId="{AA256C9C-DD0A-4A24-AECC-DADA2E819996}" dt="2021-03-02T03:29:59.519" v="5961" actId="1076"/>
          <ac:cxnSpMkLst>
            <pc:docMk/>
            <pc:sldMk cId="114776636" sldId="288"/>
            <ac:cxnSpMk id="13" creationId="{5BC25043-C240-4B21-9407-056874DFB75A}"/>
          </ac:cxnSpMkLst>
        </pc:cxnChg>
      </pc:sldChg>
      <pc:sldChg chg="addSp delSp modSp new mod setBg modClrScheme chgLayout modNotesTx">
        <pc:chgData name="Weifeng Xu" userId="e7aed605-a3dd-4d5a-a692-a87037af107b" providerId="ADAL" clId="{AA256C9C-DD0A-4A24-AECC-DADA2E819996}" dt="2021-03-01T20:15:14.639" v="5131" actId="14100"/>
        <pc:sldMkLst>
          <pc:docMk/>
          <pc:sldMk cId="3622009093" sldId="289"/>
        </pc:sldMkLst>
        <pc:spChg chg="del mod ord">
          <ac:chgData name="Weifeng Xu" userId="e7aed605-a3dd-4d5a-a692-a87037af107b" providerId="ADAL" clId="{AA256C9C-DD0A-4A24-AECC-DADA2E819996}" dt="2021-03-01T13:39:16.739" v="4817" actId="700"/>
          <ac:spMkLst>
            <pc:docMk/>
            <pc:sldMk cId="3622009093" sldId="289"/>
            <ac:spMk id="2" creationId="{0263B75B-3CB8-44C8-ADF0-13130E0EE09D}"/>
          </ac:spMkLst>
        </pc:spChg>
        <pc:spChg chg="del">
          <ac:chgData name="Weifeng Xu" userId="e7aed605-a3dd-4d5a-a692-a87037af107b" providerId="ADAL" clId="{AA256C9C-DD0A-4A24-AECC-DADA2E819996}" dt="2021-03-01T13:39:16.739" v="4817" actId="700"/>
          <ac:spMkLst>
            <pc:docMk/>
            <pc:sldMk cId="3622009093" sldId="289"/>
            <ac:spMk id="3" creationId="{CB48C265-E4AE-484F-9B56-9581780F2CE6}"/>
          </ac:spMkLst>
        </pc:spChg>
        <pc:spChg chg="add del mod ord">
          <ac:chgData name="Weifeng Xu" userId="e7aed605-a3dd-4d5a-a692-a87037af107b" providerId="ADAL" clId="{AA256C9C-DD0A-4A24-AECC-DADA2E819996}" dt="2021-03-01T13:39:42.274" v="4825" actId="700"/>
          <ac:spMkLst>
            <pc:docMk/>
            <pc:sldMk cId="3622009093" sldId="289"/>
            <ac:spMk id="4" creationId="{6ECFE1E1-4E81-4659-B9D0-66A2213C6AC2}"/>
          </ac:spMkLst>
        </pc:spChg>
        <pc:spChg chg="add mod ord">
          <ac:chgData name="Weifeng Xu" userId="e7aed605-a3dd-4d5a-a692-a87037af107b" providerId="ADAL" clId="{AA256C9C-DD0A-4A24-AECC-DADA2E819996}" dt="2021-03-01T13:59:23.053" v="4883" actId="27636"/>
          <ac:spMkLst>
            <pc:docMk/>
            <pc:sldMk cId="3622009093" sldId="289"/>
            <ac:spMk id="10" creationId="{19586687-0A99-4400-B8B0-307B6E935246}"/>
          </ac:spMkLst>
        </pc:spChg>
        <pc:spChg chg="add mod ord">
          <ac:chgData name="Weifeng Xu" userId="e7aed605-a3dd-4d5a-a692-a87037af107b" providerId="ADAL" clId="{AA256C9C-DD0A-4A24-AECC-DADA2E819996}" dt="2021-03-01T13:58:53.733" v="4873" actId="26606"/>
          <ac:spMkLst>
            <pc:docMk/>
            <pc:sldMk cId="3622009093" sldId="289"/>
            <ac:spMk id="11" creationId="{50E1B917-58E8-4106-AB21-2A88EC1766E9}"/>
          </ac:spMkLst>
        </pc:spChg>
        <pc:spChg chg="add mod">
          <ac:chgData name="Weifeng Xu" userId="e7aed605-a3dd-4d5a-a692-a87037af107b" providerId="ADAL" clId="{AA256C9C-DD0A-4A24-AECC-DADA2E819996}" dt="2021-03-01T20:15:14.639" v="5131" actId="14100"/>
          <ac:spMkLst>
            <pc:docMk/>
            <pc:sldMk cId="3622009093" sldId="289"/>
            <ac:spMk id="14" creationId="{18D8B33A-6ED5-4ED0-B99D-3950D8426011}"/>
          </ac:spMkLst>
        </pc:spChg>
        <pc:spChg chg="add">
          <ac:chgData name="Weifeng Xu" userId="e7aed605-a3dd-4d5a-a692-a87037af107b" providerId="ADAL" clId="{AA256C9C-DD0A-4A24-AECC-DADA2E819996}" dt="2021-03-01T13:58:53.733" v="4873" actId="26606"/>
          <ac:spMkLst>
            <pc:docMk/>
            <pc:sldMk cId="3622009093" sldId="289"/>
            <ac:spMk id="16" creationId="{73DE2CFE-42F2-48F0-8706-5264E012B10C}"/>
          </ac:spMkLst>
        </pc:spChg>
        <pc:picChg chg="add del">
          <ac:chgData name="Weifeng Xu" userId="e7aed605-a3dd-4d5a-a692-a87037af107b" providerId="ADAL" clId="{AA256C9C-DD0A-4A24-AECC-DADA2E819996}" dt="2021-03-01T13:40:21.930" v="4827" actId="22"/>
          <ac:picMkLst>
            <pc:docMk/>
            <pc:sldMk cId="3622009093" sldId="289"/>
            <ac:picMk id="6" creationId="{9182356E-FB9A-4851-93E6-3D978C914B74}"/>
          </ac:picMkLst>
        </pc:picChg>
        <pc:picChg chg="add mod ord">
          <ac:chgData name="Weifeng Xu" userId="e7aed605-a3dd-4d5a-a692-a87037af107b" providerId="ADAL" clId="{AA256C9C-DD0A-4A24-AECC-DADA2E819996}" dt="2021-03-01T13:58:57.350" v="4874" actId="27614"/>
          <ac:picMkLst>
            <pc:docMk/>
            <pc:sldMk cId="3622009093" sldId="289"/>
            <ac:picMk id="8" creationId="{6B38A76F-355B-4530-A83A-97F79C951520}"/>
          </ac:picMkLst>
        </pc:picChg>
      </pc:sldChg>
      <pc:sldChg chg="addSp delSp modSp new mod setBg modNotesTx">
        <pc:chgData name="Weifeng Xu" userId="e7aed605-a3dd-4d5a-a692-a87037af107b" providerId="ADAL" clId="{AA256C9C-DD0A-4A24-AECC-DADA2E819996}" dt="2021-03-01T15:40:09.662" v="4901" actId="11529"/>
        <pc:sldMkLst>
          <pc:docMk/>
          <pc:sldMk cId="1554022807" sldId="290"/>
        </pc:sldMkLst>
        <pc:spChg chg="mod">
          <ac:chgData name="Weifeng Xu" userId="e7aed605-a3dd-4d5a-a692-a87037af107b" providerId="ADAL" clId="{AA256C9C-DD0A-4A24-AECC-DADA2E819996}" dt="2021-03-01T15:37:10.599" v="4892" actId="26606"/>
          <ac:spMkLst>
            <pc:docMk/>
            <pc:sldMk cId="1554022807" sldId="290"/>
            <ac:spMk id="2" creationId="{5263764B-591F-4B02-8CD7-31552954AAB7}"/>
          </ac:spMkLst>
        </pc:spChg>
        <pc:spChg chg="add mod">
          <ac:chgData name="Weifeng Xu" userId="e7aed605-a3dd-4d5a-a692-a87037af107b" providerId="ADAL" clId="{AA256C9C-DD0A-4A24-AECC-DADA2E819996}" dt="2021-03-01T15:39:44.642" v="4900" actId="207"/>
          <ac:spMkLst>
            <pc:docMk/>
            <pc:sldMk cId="1554022807" sldId="290"/>
            <ac:spMk id="8" creationId="{FE82097A-4B87-4A4E-B6E5-7745FD50457B}"/>
          </ac:spMkLst>
        </pc:spChg>
        <pc:spChg chg="add del">
          <ac:chgData name="Weifeng Xu" userId="e7aed605-a3dd-4d5a-a692-a87037af107b" providerId="ADAL" clId="{AA256C9C-DD0A-4A24-AECC-DADA2E819996}" dt="2021-03-01T15:37:10.599" v="4892" actId="26606"/>
          <ac:spMkLst>
            <pc:docMk/>
            <pc:sldMk cId="1554022807" sldId="290"/>
            <ac:spMk id="9" creationId="{D12DDE76-C203-4047-9998-63900085B5E8}"/>
          </ac:spMkLst>
        </pc:spChg>
        <pc:spChg chg="add">
          <ac:chgData name="Weifeng Xu" userId="e7aed605-a3dd-4d5a-a692-a87037af107b" providerId="ADAL" clId="{AA256C9C-DD0A-4A24-AECC-DADA2E819996}" dt="2021-03-01T15:37:10.599" v="4892" actId="26606"/>
          <ac:spMkLst>
            <pc:docMk/>
            <pc:sldMk cId="1554022807" sldId="290"/>
            <ac:spMk id="14" creationId="{D4771268-CB57-404A-9271-370EB28F6090}"/>
          </ac:spMkLst>
        </pc:spChg>
        <pc:picChg chg="add mod">
          <ac:chgData name="Weifeng Xu" userId="e7aed605-a3dd-4d5a-a692-a87037af107b" providerId="ADAL" clId="{AA256C9C-DD0A-4A24-AECC-DADA2E819996}" dt="2021-03-01T15:37:10.599" v="4892" actId="26606"/>
          <ac:picMkLst>
            <pc:docMk/>
            <pc:sldMk cId="1554022807" sldId="290"/>
            <ac:picMk id="4" creationId="{16DA0CAC-D5DB-4508-A4AB-9879F618F42F}"/>
          </ac:picMkLst>
        </pc:picChg>
        <pc:cxnChg chg="add">
          <ac:chgData name="Weifeng Xu" userId="e7aed605-a3dd-4d5a-a692-a87037af107b" providerId="ADAL" clId="{AA256C9C-DD0A-4A24-AECC-DADA2E819996}" dt="2021-03-01T15:40:09.662" v="4901" actId="11529"/>
          <ac:cxnSpMkLst>
            <pc:docMk/>
            <pc:sldMk cId="1554022807" sldId="290"/>
            <ac:cxnSpMk id="7" creationId="{57ACD962-88F0-4277-84F9-06B6C235233B}"/>
          </ac:cxnSpMkLst>
        </pc:cxnChg>
      </pc:sldChg>
      <pc:sldChg chg="addSp delSp modSp new del mod modClrScheme chgLayout">
        <pc:chgData name="Weifeng Xu" userId="e7aed605-a3dd-4d5a-a692-a87037af107b" providerId="ADAL" clId="{AA256C9C-DD0A-4A24-AECC-DADA2E819996}" dt="2021-03-01T20:29:24.171" v="5132" actId="47"/>
        <pc:sldMkLst>
          <pc:docMk/>
          <pc:sldMk cId="827751928" sldId="291"/>
        </pc:sldMkLst>
        <pc:spChg chg="del mod ord">
          <ac:chgData name="Weifeng Xu" userId="e7aed605-a3dd-4d5a-a692-a87037af107b" providerId="ADAL" clId="{AA256C9C-DD0A-4A24-AECC-DADA2E819996}" dt="2021-03-01T15:59:57.387" v="4903" actId="700"/>
          <ac:spMkLst>
            <pc:docMk/>
            <pc:sldMk cId="827751928" sldId="291"/>
            <ac:spMk id="2" creationId="{6C2024A7-2AF8-4FEC-979A-3D039241A9D7}"/>
          </ac:spMkLst>
        </pc:spChg>
        <pc:spChg chg="del mod ord">
          <ac:chgData name="Weifeng Xu" userId="e7aed605-a3dd-4d5a-a692-a87037af107b" providerId="ADAL" clId="{AA256C9C-DD0A-4A24-AECC-DADA2E819996}" dt="2021-03-01T15:59:57.387" v="4903" actId="700"/>
          <ac:spMkLst>
            <pc:docMk/>
            <pc:sldMk cId="827751928" sldId="291"/>
            <ac:spMk id="3" creationId="{4598A1FC-DC28-49B3-8DA4-557E784BB69D}"/>
          </ac:spMkLst>
        </pc:spChg>
        <pc:spChg chg="add mod ord">
          <ac:chgData name="Weifeng Xu" userId="e7aed605-a3dd-4d5a-a692-a87037af107b" providerId="ADAL" clId="{AA256C9C-DD0A-4A24-AECC-DADA2E819996}" dt="2021-03-01T16:00:28.781" v="4930" actId="700"/>
          <ac:spMkLst>
            <pc:docMk/>
            <pc:sldMk cId="827751928" sldId="291"/>
            <ac:spMk id="4" creationId="{65BF7DBD-A8D3-4AD4-A0D6-1482252CCA3C}"/>
          </ac:spMkLst>
        </pc:spChg>
        <pc:spChg chg="add del mod ord">
          <ac:chgData name="Weifeng Xu" userId="e7aed605-a3dd-4d5a-a692-a87037af107b" providerId="ADAL" clId="{AA256C9C-DD0A-4A24-AECC-DADA2E819996}" dt="2021-03-01T16:00:28.781" v="4930" actId="700"/>
          <ac:spMkLst>
            <pc:docMk/>
            <pc:sldMk cId="827751928" sldId="291"/>
            <ac:spMk id="5" creationId="{5D835CAD-039D-4743-B336-AFD61D7984AA}"/>
          </ac:spMkLst>
        </pc:spChg>
      </pc:sldChg>
      <pc:sldChg chg="addSp delSp modSp new del mod ord setBg">
        <pc:chgData name="Weifeng Xu" userId="e7aed605-a3dd-4d5a-a692-a87037af107b" providerId="ADAL" clId="{AA256C9C-DD0A-4A24-AECC-DADA2E819996}" dt="2021-03-01T19:58:03.679" v="5073" actId="47"/>
        <pc:sldMkLst>
          <pc:docMk/>
          <pc:sldMk cId="3822761523" sldId="292"/>
        </pc:sldMkLst>
        <pc:spChg chg="mod">
          <ac:chgData name="Weifeng Xu" userId="e7aed605-a3dd-4d5a-a692-a87037af107b" providerId="ADAL" clId="{AA256C9C-DD0A-4A24-AECC-DADA2E819996}" dt="2021-03-01T16:12:16.700" v="4980" actId="26606"/>
          <ac:spMkLst>
            <pc:docMk/>
            <pc:sldMk cId="3822761523" sldId="292"/>
            <ac:spMk id="2" creationId="{222A8DE7-D807-468C-ACB7-E603ADF64935}"/>
          </ac:spMkLst>
        </pc:spChg>
        <pc:spChg chg="add del">
          <ac:chgData name="Weifeng Xu" userId="e7aed605-a3dd-4d5a-a692-a87037af107b" providerId="ADAL" clId="{AA256C9C-DD0A-4A24-AECC-DADA2E819996}" dt="2021-03-01T16:12:16.697" v="4979" actId="26606"/>
          <ac:spMkLst>
            <pc:docMk/>
            <pc:sldMk cId="3822761523" sldId="292"/>
            <ac:spMk id="9" creationId="{D12DDE76-C203-4047-9998-63900085B5E8}"/>
          </ac:spMkLst>
        </pc:spChg>
        <pc:spChg chg="add">
          <ac:chgData name="Weifeng Xu" userId="e7aed605-a3dd-4d5a-a692-a87037af107b" providerId="ADAL" clId="{AA256C9C-DD0A-4A24-AECC-DADA2E819996}" dt="2021-03-01T16:12:16.700" v="4980" actId="26606"/>
          <ac:spMkLst>
            <pc:docMk/>
            <pc:sldMk cId="3822761523" sldId="292"/>
            <ac:spMk id="12" creationId="{ACBE1851-2230-47A9-B000-CE9046EA61B9}"/>
          </ac:spMkLst>
        </pc:spChg>
        <pc:picChg chg="add mod">
          <ac:chgData name="Weifeng Xu" userId="e7aed605-a3dd-4d5a-a692-a87037af107b" providerId="ADAL" clId="{AA256C9C-DD0A-4A24-AECC-DADA2E819996}" dt="2021-03-01T16:12:21.879" v="4981" actId="27614"/>
          <ac:picMkLst>
            <pc:docMk/>
            <pc:sldMk cId="3822761523" sldId="292"/>
            <ac:picMk id="4" creationId="{6213F7E6-FF7A-4337-8736-80D6B4EF79C2}"/>
          </ac:picMkLst>
        </pc:picChg>
        <pc:cxnChg chg="add">
          <ac:chgData name="Weifeng Xu" userId="e7aed605-a3dd-4d5a-a692-a87037af107b" providerId="ADAL" clId="{AA256C9C-DD0A-4A24-AECC-DADA2E819996}" dt="2021-03-01T16:12:16.700" v="4980" actId="26606"/>
          <ac:cxnSpMkLst>
            <pc:docMk/>
            <pc:sldMk cId="3822761523" sldId="292"/>
            <ac:cxnSpMk id="11" creationId="{23B93832-6514-44F4-849B-5EE2C8A2337D}"/>
          </ac:cxnSpMkLst>
        </pc:cxnChg>
      </pc:sldChg>
      <pc:sldChg chg="addSp delSp modSp new mod ord modNotesTx">
        <pc:chgData name="Weifeng Xu" userId="e7aed605-a3dd-4d5a-a692-a87037af107b" providerId="ADAL" clId="{AA256C9C-DD0A-4A24-AECC-DADA2E819996}" dt="2021-03-01T20:08:39.822" v="5122" actId="1076"/>
        <pc:sldMkLst>
          <pc:docMk/>
          <pc:sldMk cId="1757879576" sldId="293"/>
        </pc:sldMkLst>
        <pc:spChg chg="mod">
          <ac:chgData name="Weifeng Xu" userId="e7aed605-a3dd-4d5a-a692-a87037af107b" providerId="ADAL" clId="{AA256C9C-DD0A-4A24-AECC-DADA2E819996}" dt="2021-03-01T18:05:26.481" v="5034" actId="20577"/>
          <ac:spMkLst>
            <pc:docMk/>
            <pc:sldMk cId="1757879576" sldId="293"/>
            <ac:spMk id="2" creationId="{E0DA919B-B4D4-4191-872F-42E7A3CE082A}"/>
          </ac:spMkLst>
        </pc:spChg>
        <pc:spChg chg="add mod">
          <ac:chgData name="Weifeng Xu" userId="e7aed605-a3dd-4d5a-a692-a87037af107b" providerId="ADAL" clId="{AA256C9C-DD0A-4A24-AECC-DADA2E819996}" dt="2021-03-01T19:55:49.520" v="5072" actId="20577"/>
          <ac:spMkLst>
            <pc:docMk/>
            <pc:sldMk cId="1757879576" sldId="293"/>
            <ac:spMk id="10" creationId="{7D888DA4-F473-4ADA-9710-4DD14051CDA5}"/>
          </ac:spMkLst>
        </pc:spChg>
        <pc:spChg chg="add mod">
          <ac:chgData name="Weifeng Xu" userId="e7aed605-a3dd-4d5a-a692-a87037af107b" providerId="ADAL" clId="{AA256C9C-DD0A-4A24-AECC-DADA2E819996}" dt="2021-03-01T20:02:30.027" v="5088" actId="1076"/>
          <ac:spMkLst>
            <pc:docMk/>
            <pc:sldMk cId="1757879576" sldId="293"/>
            <ac:spMk id="15" creationId="{6367688B-5113-4074-8D23-EDCDA43A265C}"/>
          </ac:spMkLst>
        </pc:spChg>
        <pc:spChg chg="add del">
          <ac:chgData name="Weifeng Xu" userId="e7aed605-a3dd-4d5a-a692-a87037af107b" providerId="ADAL" clId="{AA256C9C-DD0A-4A24-AECC-DADA2E819996}" dt="2021-03-01T20:04:51.682" v="5091" actId="22"/>
          <ac:spMkLst>
            <pc:docMk/>
            <pc:sldMk cId="1757879576" sldId="293"/>
            <ac:spMk id="17" creationId="{4D8D7673-DD45-4960-821B-F48999AAFCE6}"/>
          </ac:spMkLst>
        </pc:spChg>
        <pc:spChg chg="add del mod">
          <ac:chgData name="Weifeng Xu" userId="e7aed605-a3dd-4d5a-a692-a87037af107b" providerId="ADAL" clId="{AA256C9C-DD0A-4A24-AECC-DADA2E819996}" dt="2021-03-01T20:06:20.603" v="5106" actId="478"/>
          <ac:spMkLst>
            <pc:docMk/>
            <pc:sldMk cId="1757879576" sldId="293"/>
            <ac:spMk id="19" creationId="{CED55DE0-FFC2-4C9A-A076-7202EACA5B7B}"/>
          </ac:spMkLst>
        </pc:spChg>
        <pc:spChg chg="add mod">
          <ac:chgData name="Weifeng Xu" userId="e7aed605-a3dd-4d5a-a692-a87037af107b" providerId="ADAL" clId="{AA256C9C-DD0A-4A24-AECC-DADA2E819996}" dt="2021-03-01T20:06:44.720" v="5112" actId="1076"/>
          <ac:spMkLst>
            <pc:docMk/>
            <pc:sldMk cId="1757879576" sldId="293"/>
            <ac:spMk id="21" creationId="{1437638D-40D0-4886-A963-7A7EAA8ED1A2}"/>
          </ac:spMkLst>
        </pc:spChg>
        <pc:spChg chg="add mod">
          <ac:chgData name="Weifeng Xu" userId="e7aed605-a3dd-4d5a-a692-a87037af107b" providerId="ADAL" clId="{AA256C9C-DD0A-4A24-AECC-DADA2E819996}" dt="2021-03-01T20:08:39.822" v="5122" actId="1076"/>
          <ac:spMkLst>
            <pc:docMk/>
            <pc:sldMk cId="1757879576" sldId="293"/>
            <ac:spMk id="23" creationId="{5635E57E-CAF7-49C4-BEEA-416B00E875C3}"/>
          </ac:spMkLst>
        </pc:spChg>
        <pc:picChg chg="add del mod">
          <ac:chgData name="Weifeng Xu" userId="e7aed605-a3dd-4d5a-a692-a87037af107b" providerId="ADAL" clId="{AA256C9C-DD0A-4A24-AECC-DADA2E819996}" dt="2021-03-01T19:33:41.440" v="5041" actId="478"/>
          <ac:picMkLst>
            <pc:docMk/>
            <pc:sldMk cId="1757879576" sldId="293"/>
            <ac:picMk id="4" creationId="{71A3B0D1-6A0C-4B9B-BA5A-E444CF48A8EB}"/>
          </ac:picMkLst>
        </pc:picChg>
        <pc:picChg chg="add del mod">
          <ac:chgData name="Weifeng Xu" userId="e7aed605-a3dd-4d5a-a692-a87037af107b" providerId="ADAL" clId="{AA256C9C-DD0A-4A24-AECC-DADA2E819996}" dt="2021-03-01T20:06:18.583" v="5105" actId="478"/>
          <ac:picMkLst>
            <pc:docMk/>
            <pc:sldMk cId="1757879576" sldId="293"/>
            <ac:picMk id="8" creationId="{EA0AF362-C7E9-4884-A85D-5035CC82C8D6}"/>
          </ac:picMkLst>
        </pc:picChg>
        <pc:cxnChg chg="add del mod">
          <ac:chgData name="Weifeng Xu" userId="e7aed605-a3dd-4d5a-a692-a87037af107b" providerId="ADAL" clId="{AA256C9C-DD0A-4A24-AECC-DADA2E819996}" dt="2021-03-01T19:32:38.941" v="5040" actId="11529"/>
          <ac:cxnSpMkLst>
            <pc:docMk/>
            <pc:sldMk cId="1757879576" sldId="293"/>
            <ac:cxnSpMk id="6" creationId="{FB05FF97-FF57-467A-B343-972C785A3010}"/>
          </ac:cxnSpMkLst>
        </pc:cxnChg>
        <pc:cxnChg chg="add mod">
          <ac:chgData name="Weifeng Xu" userId="e7aed605-a3dd-4d5a-a692-a87037af107b" providerId="ADAL" clId="{AA256C9C-DD0A-4A24-AECC-DADA2E819996}" dt="2021-03-01T19:55:16.135" v="5071" actId="14100"/>
          <ac:cxnSpMkLst>
            <pc:docMk/>
            <pc:sldMk cId="1757879576" sldId="293"/>
            <ac:cxnSpMk id="12" creationId="{7676F4EF-7A45-4E88-AB2A-88FFC38F3B08}"/>
          </ac:cxnSpMkLst>
        </pc:cxnChg>
      </pc:sldChg>
      <pc:sldChg chg="addSp modSp new mod">
        <pc:chgData name="Weifeng Xu" userId="e7aed605-a3dd-4d5a-a692-a87037af107b" providerId="ADAL" clId="{AA256C9C-DD0A-4A24-AECC-DADA2E819996}" dt="2021-03-01T20:44:25.886" v="5190" actId="14100"/>
        <pc:sldMkLst>
          <pc:docMk/>
          <pc:sldMk cId="2207446241" sldId="294"/>
        </pc:sldMkLst>
        <pc:spChg chg="mod">
          <ac:chgData name="Weifeng Xu" userId="e7aed605-a3dd-4d5a-a692-a87037af107b" providerId="ADAL" clId="{AA256C9C-DD0A-4A24-AECC-DADA2E819996}" dt="2021-03-01T20:36:58.770" v="5186" actId="20577"/>
          <ac:spMkLst>
            <pc:docMk/>
            <pc:sldMk cId="2207446241" sldId="294"/>
            <ac:spMk id="2" creationId="{F6BE2274-8DF1-4CCF-BCB5-123C26F5E421}"/>
          </ac:spMkLst>
        </pc:spChg>
        <pc:picChg chg="add mod">
          <ac:chgData name="Weifeng Xu" userId="e7aed605-a3dd-4d5a-a692-a87037af107b" providerId="ADAL" clId="{AA256C9C-DD0A-4A24-AECC-DADA2E819996}" dt="2021-03-01T20:44:25.886" v="5190" actId="14100"/>
          <ac:picMkLst>
            <pc:docMk/>
            <pc:sldMk cId="2207446241" sldId="294"/>
            <ac:picMk id="4" creationId="{32B22B49-AEF0-4D25-B962-44A4FDD83599}"/>
          </ac:picMkLst>
        </pc:picChg>
      </pc:sldChg>
      <pc:sldChg chg="addSp delSp modSp new del mod setBg chgLayout">
        <pc:chgData name="Weifeng Xu" userId="e7aed605-a3dd-4d5a-a692-a87037af107b" providerId="ADAL" clId="{AA256C9C-DD0A-4A24-AECC-DADA2E819996}" dt="2021-03-03T15:27:12.431" v="7115" actId="47"/>
        <pc:sldMkLst>
          <pc:docMk/>
          <pc:sldMk cId="4055577986" sldId="295"/>
        </pc:sldMkLst>
        <pc:spChg chg="del">
          <ac:chgData name="Weifeng Xu" userId="e7aed605-a3dd-4d5a-a692-a87037af107b" providerId="ADAL" clId="{AA256C9C-DD0A-4A24-AECC-DADA2E819996}" dt="2021-03-01T22:24:28.677" v="5192" actId="700"/>
          <ac:spMkLst>
            <pc:docMk/>
            <pc:sldMk cId="4055577986" sldId="295"/>
            <ac:spMk id="2" creationId="{954ABAD8-8205-4B63-81CC-6D304515EF1C}"/>
          </ac:spMkLst>
        </pc:spChg>
        <pc:spChg chg="add mod ord">
          <ac:chgData name="Weifeng Xu" userId="e7aed605-a3dd-4d5a-a692-a87037af107b" providerId="ADAL" clId="{AA256C9C-DD0A-4A24-AECC-DADA2E819996}" dt="2021-03-02T00:23:40.511" v="5428" actId="108"/>
          <ac:spMkLst>
            <pc:docMk/>
            <pc:sldMk cId="4055577986" sldId="295"/>
            <ac:spMk id="3" creationId="{AC406A2A-3050-4D4B-9A2F-377279F02D41}"/>
          </ac:spMkLst>
        </pc:spChg>
        <pc:spChg chg="add mod">
          <ac:chgData name="Weifeng Xu" userId="e7aed605-a3dd-4d5a-a692-a87037af107b" providerId="ADAL" clId="{AA256C9C-DD0A-4A24-AECC-DADA2E819996}" dt="2021-03-02T00:11:58.936" v="5323" actId="20577"/>
          <ac:spMkLst>
            <pc:docMk/>
            <pc:sldMk cId="4055577986" sldId="295"/>
            <ac:spMk id="8" creationId="{77105971-689A-489D-BE30-71367E978AC8}"/>
          </ac:spMkLst>
        </pc:spChg>
        <pc:spChg chg="add">
          <ac:chgData name="Weifeng Xu" userId="e7aed605-a3dd-4d5a-a692-a87037af107b" providerId="ADAL" clId="{AA256C9C-DD0A-4A24-AECC-DADA2E819996}" dt="2021-03-01T22:26:29.909" v="5206" actId="26606"/>
          <ac:spMkLst>
            <pc:docMk/>
            <pc:sldMk cId="4055577986" sldId="295"/>
            <ac:spMk id="10" creationId="{D4771268-CB57-404A-9271-370EB28F6090}"/>
          </ac:spMkLst>
        </pc:spChg>
        <pc:picChg chg="add mod">
          <ac:chgData name="Weifeng Xu" userId="e7aed605-a3dd-4d5a-a692-a87037af107b" providerId="ADAL" clId="{AA256C9C-DD0A-4A24-AECC-DADA2E819996}" dt="2021-03-01T22:31:53.145" v="5294" actId="1076"/>
          <ac:picMkLst>
            <pc:docMk/>
            <pc:sldMk cId="4055577986" sldId="295"/>
            <ac:picMk id="5" creationId="{DB139A23-156A-4B9C-ADFE-E8401F544D2F}"/>
          </ac:picMkLst>
        </pc:picChg>
      </pc:sldChg>
      <pc:sldChg chg="addSp delSp modSp new mod modClrScheme chgLayout">
        <pc:chgData name="Weifeng Xu" userId="e7aed605-a3dd-4d5a-a692-a87037af107b" providerId="ADAL" clId="{AA256C9C-DD0A-4A24-AECC-DADA2E819996}" dt="2021-03-02T00:19:02.511" v="5333"/>
        <pc:sldMkLst>
          <pc:docMk/>
          <pc:sldMk cId="2323005149" sldId="296"/>
        </pc:sldMkLst>
        <pc:spChg chg="del mod ord">
          <ac:chgData name="Weifeng Xu" userId="e7aed605-a3dd-4d5a-a692-a87037af107b" providerId="ADAL" clId="{AA256C9C-DD0A-4A24-AECC-DADA2E819996}" dt="2021-03-02T00:19:00.409" v="5332" actId="700"/>
          <ac:spMkLst>
            <pc:docMk/>
            <pc:sldMk cId="2323005149" sldId="296"/>
            <ac:spMk id="2" creationId="{D8978D4D-D538-4149-8917-2ED83F650B47}"/>
          </ac:spMkLst>
        </pc:spChg>
        <pc:spChg chg="add mod ord">
          <ac:chgData name="Weifeng Xu" userId="e7aed605-a3dd-4d5a-a692-a87037af107b" providerId="ADAL" clId="{AA256C9C-DD0A-4A24-AECC-DADA2E819996}" dt="2021-03-02T00:19:02.511" v="5333"/>
          <ac:spMkLst>
            <pc:docMk/>
            <pc:sldMk cId="2323005149" sldId="296"/>
            <ac:spMk id="3" creationId="{B8758BF5-58C3-4201-BA87-7F229D24CDC8}"/>
          </ac:spMkLst>
        </pc:spChg>
        <pc:spChg chg="add mod ord">
          <ac:chgData name="Weifeng Xu" userId="e7aed605-a3dd-4d5a-a692-a87037af107b" providerId="ADAL" clId="{AA256C9C-DD0A-4A24-AECC-DADA2E819996}" dt="2021-03-02T00:19:00.409" v="5332" actId="700"/>
          <ac:spMkLst>
            <pc:docMk/>
            <pc:sldMk cId="2323005149" sldId="296"/>
            <ac:spMk id="4" creationId="{D3445232-4E9E-4FA0-AA73-D932A67D061C}"/>
          </ac:spMkLst>
        </pc:spChg>
      </pc:sldChg>
      <pc:sldChg chg="addSp delSp modSp new mod ord modClrScheme chgLayout modNotesTx">
        <pc:chgData name="Weifeng Xu" userId="e7aed605-a3dd-4d5a-a692-a87037af107b" providerId="ADAL" clId="{AA256C9C-DD0A-4A24-AECC-DADA2E819996}" dt="2021-03-02T20:23:07.964" v="5989" actId="13822"/>
        <pc:sldMkLst>
          <pc:docMk/>
          <pc:sldMk cId="2224677796" sldId="297"/>
        </pc:sldMkLst>
        <pc:spChg chg="del">
          <ac:chgData name="Weifeng Xu" userId="e7aed605-a3dd-4d5a-a692-a87037af107b" providerId="ADAL" clId="{AA256C9C-DD0A-4A24-AECC-DADA2E819996}" dt="2021-03-02T01:25:41.198" v="5524" actId="700"/>
          <ac:spMkLst>
            <pc:docMk/>
            <pc:sldMk cId="2224677796" sldId="297"/>
            <ac:spMk id="2" creationId="{1A59C24E-DE47-4281-AB9C-FAE665CEE72E}"/>
          </ac:spMkLst>
        </pc:spChg>
        <pc:spChg chg="add mod ord">
          <ac:chgData name="Weifeng Xu" userId="e7aed605-a3dd-4d5a-a692-a87037af107b" providerId="ADAL" clId="{AA256C9C-DD0A-4A24-AECC-DADA2E819996}" dt="2021-03-02T02:20:45.079" v="5529" actId="700"/>
          <ac:spMkLst>
            <pc:docMk/>
            <pc:sldMk cId="2224677796" sldId="297"/>
            <ac:spMk id="3" creationId="{F84EC4DD-33B7-4864-9743-CADBBF309494}"/>
          </ac:spMkLst>
        </pc:spChg>
        <pc:spChg chg="add del mod">
          <ac:chgData name="Weifeng Xu" userId="e7aed605-a3dd-4d5a-a692-a87037af107b" providerId="ADAL" clId="{AA256C9C-DD0A-4A24-AECC-DADA2E819996}" dt="2021-03-02T02:20:45.079" v="5529" actId="700"/>
          <ac:spMkLst>
            <pc:docMk/>
            <pc:sldMk cId="2224677796" sldId="297"/>
            <ac:spMk id="4" creationId="{78BB803C-EF22-4EB9-8236-4C2419EAF656}"/>
          </ac:spMkLst>
        </pc:spChg>
        <pc:spChg chg="add mod">
          <ac:chgData name="Weifeng Xu" userId="e7aed605-a3dd-4d5a-a692-a87037af107b" providerId="ADAL" clId="{AA256C9C-DD0A-4A24-AECC-DADA2E819996}" dt="2021-03-02T02:26:58.244" v="5562" actId="404"/>
          <ac:spMkLst>
            <pc:docMk/>
            <pc:sldMk cId="2224677796" sldId="297"/>
            <ac:spMk id="7" creationId="{595CCB2D-7C3E-484A-ADE6-B1F107839E0A}"/>
          </ac:spMkLst>
        </pc:spChg>
        <pc:spChg chg="add mod">
          <ac:chgData name="Weifeng Xu" userId="e7aed605-a3dd-4d5a-a692-a87037af107b" providerId="ADAL" clId="{AA256C9C-DD0A-4A24-AECC-DADA2E819996}" dt="2021-03-02T02:29:08.889" v="5621" actId="114"/>
          <ac:spMkLst>
            <pc:docMk/>
            <pc:sldMk cId="2224677796" sldId="297"/>
            <ac:spMk id="10" creationId="{9FD4F1C9-81CE-472E-9AB7-EACC06B8B99F}"/>
          </ac:spMkLst>
        </pc:spChg>
        <pc:spChg chg="add mod">
          <ac:chgData name="Weifeng Xu" userId="e7aed605-a3dd-4d5a-a692-a87037af107b" providerId="ADAL" clId="{AA256C9C-DD0A-4A24-AECC-DADA2E819996}" dt="2021-03-02T20:23:00.963" v="5987" actId="1076"/>
          <ac:spMkLst>
            <pc:docMk/>
            <pc:sldMk cId="2224677796" sldId="297"/>
            <ac:spMk id="11" creationId="{67BB188A-47DA-401D-A13F-1F3993CA7ED4}"/>
          </ac:spMkLst>
        </pc:spChg>
        <pc:spChg chg="add mod">
          <ac:chgData name="Weifeng Xu" userId="e7aed605-a3dd-4d5a-a692-a87037af107b" providerId="ADAL" clId="{AA256C9C-DD0A-4A24-AECC-DADA2E819996}" dt="2021-03-02T02:31:24.990" v="5650" actId="1076"/>
          <ac:spMkLst>
            <pc:docMk/>
            <pc:sldMk cId="2224677796" sldId="297"/>
            <ac:spMk id="16" creationId="{08A18B27-44C3-4130-8BAA-1B2E3F099F54}"/>
          </ac:spMkLst>
        </pc:spChg>
        <pc:picChg chg="add mod">
          <ac:chgData name="Weifeng Xu" userId="e7aed605-a3dd-4d5a-a692-a87037af107b" providerId="ADAL" clId="{AA256C9C-DD0A-4A24-AECC-DADA2E819996}" dt="2021-03-02T02:26:17.622" v="5534" actId="14100"/>
          <ac:picMkLst>
            <pc:docMk/>
            <pc:sldMk cId="2224677796" sldId="297"/>
            <ac:picMk id="6" creationId="{751C4097-7D26-4B09-AD45-2C6EAA10E45F}"/>
          </ac:picMkLst>
        </pc:picChg>
        <pc:picChg chg="add mod">
          <ac:chgData name="Weifeng Xu" userId="e7aed605-a3dd-4d5a-a692-a87037af107b" providerId="ADAL" clId="{AA256C9C-DD0A-4A24-AECC-DADA2E819996}" dt="2021-03-02T02:30:59.125" v="5629" actId="14100"/>
          <ac:picMkLst>
            <pc:docMk/>
            <pc:sldMk cId="2224677796" sldId="297"/>
            <ac:picMk id="12" creationId="{64EA7A13-7250-4834-A809-DABA6C189EBB}"/>
          </ac:picMkLst>
        </pc:picChg>
        <pc:cxnChg chg="add mod">
          <ac:chgData name="Weifeng Xu" userId="e7aed605-a3dd-4d5a-a692-a87037af107b" providerId="ADAL" clId="{AA256C9C-DD0A-4A24-AECC-DADA2E819996}" dt="2021-03-02T20:23:07.964" v="5989" actId="13822"/>
          <ac:cxnSpMkLst>
            <pc:docMk/>
            <pc:sldMk cId="2224677796" sldId="297"/>
            <ac:cxnSpMk id="5" creationId="{AAC384D2-D02E-4C0F-BA14-1BB7D3D01081}"/>
          </ac:cxnSpMkLst>
        </pc:cxnChg>
        <pc:cxnChg chg="add mod">
          <ac:chgData name="Weifeng Xu" userId="e7aed605-a3dd-4d5a-a692-a87037af107b" providerId="ADAL" clId="{AA256C9C-DD0A-4A24-AECC-DADA2E819996}" dt="2021-03-02T02:27:07.546" v="5564" actId="13822"/>
          <ac:cxnSpMkLst>
            <pc:docMk/>
            <pc:sldMk cId="2224677796" sldId="297"/>
            <ac:cxnSpMk id="9" creationId="{5AEEB4ED-610F-4988-ADD1-D79F90C5DFEF}"/>
          </ac:cxnSpMkLst>
        </pc:cxnChg>
        <pc:cxnChg chg="add mod">
          <ac:chgData name="Weifeng Xu" userId="e7aed605-a3dd-4d5a-a692-a87037af107b" providerId="ADAL" clId="{AA256C9C-DD0A-4A24-AECC-DADA2E819996}" dt="2021-03-02T02:31:01.518" v="5630" actId="14100"/>
          <ac:cxnSpMkLst>
            <pc:docMk/>
            <pc:sldMk cId="2224677796" sldId="297"/>
            <ac:cxnSpMk id="14" creationId="{D3B2580A-5140-42D8-A717-64843833F5C8}"/>
          </ac:cxnSpMkLst>
        </pc:cxnChg>
      </pc:sldChg>
      <pc:sldChg chg="addSp delSp modSp new mod modClrScheme chgLayout modNotesTx">
        <pc:chgData name="Weifeng Xu" userId="e7aed605-a3dd-4d5a-a692-a87037af107b" providerId="ADAL" clId="{AA256C9C-DD0A-4A24-AECC-DADA2E819996}" dt="2021-03-02T02:38:46.566" v="5710" actId="1076"/>
        <pc:sldMkLst>
          <pc:docMk/>
          <pc:sldMk cId="1105583169" sldId="298"/>
        </pc:sldMkLst>
        <pc:spChg chg="del">
          <ac:chgData name="Weifeng Xu" userId="e7aed605-a3dd-4d5a-a692-a87037af107b" providerId="ADAL" clId="{AA256C9C-DD0A-4A24-AECC-DADA2E819996}" dt="2021-03-02T02:36:12.648" v="5659" actId="700"/>
          <ac:spMkLst>
            <pc:docMk/>
            <pc:sldMk cId="1105583169" sldId="298"/>
            <ac:spMk id="2" creationId="{70111D2C-80AC-4541-B2C4-82871F4AC1E0}"/>
          </ac:spMkLst>
        </pc:spChg>
        <pc:spChg chg="add mod">
          <ac:chgData name="Weifeng Xu" userId="e7aed605-a3dd-4d5a-a692-a87037af107b" providerId="ADAL" clId="{AA256C9C-DD0A-4A24-AECC-DADA2E819996}" dt="2021-03-02T02:37:44.022" v="5706" actId="114"/>
          <ac:spMkLst>
            <pc:docMk/>
            <pc:sldMk cId="1105583169" sldId="298"/>
            <ac:spMk id="5" creationId="{C583F394-0BCB-47F5-B6CD-9BC6FF02ED93}"/>
          </ac:spMkLst>
        </pc:spChg>
        <pc:picChg chg="add mod">
          <ac:chgData name="Weifeng Xu" userId="e7aed605-a3dd-4d5a-a692-a87037af107b" providerId="ADAL" clId="{AA256C9C-DD0A-4A24-AECC-DADA2E819996}" dt="2021-03-02T02:36:29.182" v="5663" actId="1076"/>
          <ac:picMkLst>
            <pc:docMk/>
            <pc:sldMk cId="1105583169" sldId="298"/>
            <ac:picMk id="4" creationId="{D9A8D110-DC96-4B6F-B60A-2FD8E2C4EB75}"/>
          </ac:picMkLst>
        </pc:picChg>
        <pc:picChg chg="add mod">
          <ac:chgData name="Weifeng Xu" userId="e7aed605-a3dd-4d5a-a692-a87037af107b" providerId="ADAL" clId="{AA256C9C-DD0A-4A24-AECC-DADA2E819996}" dt="2021-03-02T02:38:46.566" v="5710" actId="1076"/>
          <ac:picMkLst>
            <pc:docMk/>
            <pc:sldMk cId="1105583169" sldId="298"/>
            <ac:picMk id="7" creationId="{925D33D0-AA5F-4429-B6A1-1C20D94E4949}"/>
          </ac:picMkLst>
        </pc:picChg>
      </pc:sldChg>
      <pc:sldChg chg="addSp delSp modSp new mod modNotesTx">
        <pc:chgData name="Weifeng Xu" userId="e7aed605-a3dd-4d5a-a692-a87037af107b" providerId="ADAL" clId="{AA256C9C-DD0A-4A24-AECC-DADA2E819996}" dt="2021-03-03T15:30:40.779" v="7131" actId="14100"/>
        <pc:sldMkLst>
          <pc:docMk/>
          <pc:sldMk cId="3471057309" sldId="299"/>
        </pc:sldMkLst>
        <pc:spChg chg="add mod">
          <ac:chgData name="Weifeng Xu" userId="e7aed605-a3dd-4d5a-a692-a87037af107b" providerId="ADAL" clId="{AA256C9C-DD0A-4A24-AECC-DADA2E819996}" dt="2021-03-02T03:19:51.432" v="5868" actId="208"/>
          <ac:spMkLst>
            <pc:docMk/>
            <pc:sldMk cId="3471057309" sldId="299"/>
            <ac:spMk id="6" creationId="{2F523198-4744-49D0-BE12-98B77E5973C1}"/>
          </ac:spMkLst>
        </pc:spChg>
        <pc:spChg chg="add mod">
          <ac:chgData name="Weifeng Xu" userId="e7aed605-a3dd-4d5a-a692-a87037af107b" providerId="ADAL" clId="{AA256C9C-DD0A-4A24-AECC-DADA2E819996}" dt="2021-03-02T03:09:44.538" v="5777" actId="1076"/>
          <ac:spMkLst>
            <pc:docMk/>
            <pc:sldMk cId="3471057309" sldId="299"/>
            <ac:spMk id="8" creationId="{53DEBC47-2B0C-4F93-9562-0594B0928AB2}"/>
          </ac:spMkLst>
        </pc:spChg>
        <pc:spChg chg="add mod">
          <ac:chgData name="Weifeng Xu" userId="e7aed605-a3dd-4d5a-a692-a87037af107b" providerId="ADAL" clId="{AA256C9C-DD0A-4A24-AECC-DADA2E819996}" dt="2021-03-02T03:16:28.443" v="5856" actId="20577"/>
          <ac:spMkLst>
            <pc:docMk/>
            <pc:sldMk cId="3471057309" sldId="299"/>
            <ac:spMk id="14" creationId="{C26B21A4-5D61-4530-A811-796C745718FD}"/>
          </ac:spMkLst>
        </pc:spChg>
        <pc:spChg chg="add mod">
          <ac:chgData name="Weifeng Xu" userId="e7aed605-a3dd-4d5a-a692-a87037af107b" providerId="ADAL" clId="{AA256C9C-DD0A-4A24-AECC-DADA2E819996}" dt="2021-03-02T03:17:41.407" v="5866" actId="1076"/>
          <ac:spMkLst>
            <pc:docMk/>
            <pc:sldMk cId="3471057309" sldId="299"/>
            <ac:spMk id="16" creationId="{74EED319-2E7B-48D5-AE3C-78A7AD7C42C5}"/>
          </ac:spMkLst>
        </pc:spChg>
        <pc:picChg chg="add mod">
          <ac:chgData name="Weifeng Xu" userId="e7aed605-a3dd-4d5a-a692-a87037af107b" providerId="ADAL" clId="{AA256C9C-DD0A-4A24-AECC-DADA2E819996}" dt="2021-03-02T03:09:36.538" v="5773" actId="1076"/>
          <ac:picMkLst>
            <pc:docMk/>
            <pc:sldMk cId="3471057309" sldId="299"/>
            <ac:picMk id="3" creationId="{3615731B-721F-4FE4-926D-BA26E205F2ED}"/>
          </ac:picMkLst>
        </pc:picChg>
        <pc:picChg chg="add mod">
          <ac:chgData name="Weifeng Xu" userId="e7aed605-a3dd-4d5a-a692-a87037af107b" providerId="ADAL" clId="{AA256C9C-DD0A-4A24-AECC-DADA2E819996}" dt="2021-03-02T03:09:47.159" v="5778" actId="1076"/>
          <ac:picMkLst>
            <pc:docMk/>
            <pc:sldMk cId="3471057309" sldId="299"/>
            <ac:picMk id="5" creationId="{AB6A1B00-CDC1-44AB-B74D-7C75F841929C}"/>
          </ac:picMkLst>
        </pc:picChg>
        <pc:picChg chg="add del mod">
          <ac:chgData name="Weifeng Xu" userId="e7aed605-a3dd-4d5a-a692-a87037af107b" providerId="ADAL" clId="{AA256C9C-DD0A-4A24-AECC-DADA2E819996}" dt="2021-03-02T03:08:48.856" v="5767" actId="22"/>
          <ac:picMkLst>
            <pc:docMk/>
            <pc:sldMk cId="3471057309" sldId="299"/>
            <ac:picMk id="10" creationId="{29413F4D-0398-4078-853E-352803AE0664}"/>
          </ac:picMkLst>
        </pc:picChg>
        <pc:picChg chg="add mod">
          <ac:chgData name="Weifeng Xu" userId="e7aed605-a3dd-4d5a-a692-a87037af107b" providerId="ADAL" clId="{AA256C9C-DD0A-4A24-AECC-DADA2E819996}" dt="2021-03-02T03:09:56.744" v="5781" actId="1076"/>
          <ac:picMkLst>
            <pc:docMk/>
            <pc:sldMk cId="3471057309" sldId="299"/>
            <ac:picMk id="12" creationId="{CFBD4C7F-B734-486B-8C24-6F81EF2B5FCB}"/>
          </ac:picMkLst>
        </pc:picChg>
        <pc:picChg chg="add mod">
          <ac:chgData name="Weifeng Xu" userId="e7aed605-a3dd-4d5a-a692-a87037af107b" providerId="ADAL" clId="{AA256C9C-DD0A-4A24-AECC-DADA2E819996}" dt="2021-03-02T03:17:32.690" v="5864" actId="1076"/>
          <ac:picMkLst>
            <pc:docMk/>
            <pc:sldMk cId="3471057309" sldId="299"/>
            <ac:picMk id="18" creationId="{F628277D-EDAD-45F3-93CA-E43E09DDD243}"/>
          </ac:picMkLst>
        </pc:picChg>
        <pc:picChg chg="add mod">
          <ac:chgData name="Weifeng Xu" userId="e7aed605-a3dd-4d5a-a692-a87037af107b" providerId="ADAL" clId="{AA256C9C-DD0A-4A24-AECC-DADA2E819996}" dt="2021-03-02T03:17:34.423" v="5865" actId="1076"/>
          <ac:picMkLst>
            <pc:docMk/>
            <pc:sldMk cId="3471057309" sldId="299"/>
            <ac:picMk id="20" creationId="{0462B65B-1509-4296-B865-30E5981A0C79}"/>
          </ac:picMkLst>
        </pc:picChg>
        <pc:cxnChg chg="add del mod">
          <ac:chgData name="Weifeng Xu" userId="e7aed605-a3dd-4d5a-a692-a87037af107b" providerId="ADAL" clId="{AA256C9C-DD0A-4A24-AECC-DADA2E819996}" dt="2021-03-03T15:29:11.860" v="7119" actId="11529"/>
          <ac:cxnSpMkLst>
            <pc:docMk/>
            <pc:sldMk cId="3471057309" sldId="299"/>
            <ac:cxnSpMk id="4" creationId="{44C44A55-6AE9-4427-9330-31940E09CBA4}"/>
          </ac:cxnSpMkLst>
        </pc:cxnChg>
        <pc:cxnChg chg="add mod">
          <ac:chgData name="Weifeng Xu" userId="e7aed605-a3dd-4d5a-a692-a87037af107b" providerId="ADAL" clId="{AA256C9C-DD0A-4A24-AECC-DADA2E819996}" dt="2021-03-03T15:29:18.307" v="7121" actId="13822"/>
          <ac:cxnSpMkLst>
            <pc:docMk/>
            <pc:sldMk cId="3471057309" sldId="299"/>
            <ac:cxnSpMk id="9" creationId="{DAB4439E-65FE-498A-A843-01FB61773AB4}"/>
          </ac:cxnSpMkLst>
        </pc:cxnChg>
        <pc:cxnChg chg="add mod">
          <ac:chgData name="Weifeng Xu" userId="e7aed605-a3dd-4d5a-a692-a87037af107b" providerId="ADAL" clId="{AA256C9C-DD0A-4A24-AECC-DADA2E819996}" dt="2021-03-03T15:29:52.515" v="7123" actId="13822"/>
          <ac:cxnSpMkLst>
            <pc:docMk/>
            <pc:sldMk cId="3471057309" sldId="299"/>
            <ac:cxnSpMk id="11" creationId="{96E21891-0ACE-44EF-A2C2-59BBF4AE9258}"/>
          </ac:cxnSpMkLst>
        </pc:cxnChg>
        <pc:cxnChg chg="add mod">
          <ac:chgData name="Weifeng Xu" userId="e7aed605-a3dd-4d5a-a692-a87037af107b" providerId="ADAL" clId="{AA256C9C-DD0A-4A24-AECC-DADA2E819996}" dt="2021-03-03T15:30:02.260" v="7125" actId="13822"/>
          <ac:cxnSpMkLst>
            <pc:docMk/>
            <pc:sldMk cId="3471057309" sldId="299"/>
            <ac:cxnSpMk id="15" creationId="{C75ED13B-E817-4870-8DF8-D524DDF7E77E}"/>
          </ac:cxnSpMkLst>
        </pc:cxnChg>
        <pc:cxnChg chg="add mod">
          <ac:chgData name="Weifeng Xu" userId="e7aed605-a3dd-4d5a-a692-a87037af107b" providerId="ADAL" clId="{AA256C9C-DD0A-4A24-AECC-DADA2E819996}" dt="2021-03-03T15:30:37.311" v="7130" actId="14100"/>
          <ac:cxnSpMkLst>
            <pc:docMk/>
            <pc:sldMk cId="3471057309" sldId="299"/>
            <ac:cxnSpMk id="19" creationId="{8652B8FC-F906-4C09-ACA1-F3B20F1EE167}"/>
          </ac:cxnSpMkLst>
        </pc:cxnChg>
        <pc:cxnChg chg="add mod">
          <ac:chgData name="Weifeng Xu" userId="e7aed605-a3dd-4d5a-a692-a87037af107b" providerId="ADAL" clId="{AA256C9C-DD0A-4A24-AECC-DADA2E819996}" dt="2021-03-03T15:30:40.779" v="7131" actId="14100"/>
          <ac:cxnSpMkLst>
            <pc:docMk/>
            <pc:sldMk cId="3471057309" sldId="299"/>
            <ac:cxnSpMk id="22" creationId="{10830252-4A47-4B20-91C7-6EAF01D0897F}"/>
          </ac:cxnSpMkLst>
        </pc:cxnChg>
      </pc:sldChg>
      <pc:sldChg chg="addSp delSp modSp new mod setBg modNotesTx">
        <pc:chgData name="Weifeng Xu" userId="e7aed605-a3dd-4d5a-a692-a87037af107b" providerId="ADAL" clId="{AA256C9C-DD0A-4A24-AECC-DADA2E819996}" dt="2021-03-02T03:37:31.474" v="5973"/>
        <pc:sldMkLst>
          <pc:docMk/>
          <pc:sldMk cId="877061006" sldId="300"/>
        </pc:sldMkLst>
        <pc:spChg chg="add del">
          <ac:chgData name="Weifeng Xu" userId="e7aed605-a3dd-4d5a-a692-a87037af107b" providerId="ADAL" clId="{AA256C9C-DD0A-4A24-AECC-DADA2E819996}" dt="2021-03-02T03:36:13.944" v="5965" actId="26606"/>
          <ac:spMkLst>
            <pc:docMk/>
            <pc:sldMk cId="877061006" sldId="300"/>
            <ac:spMk id="8" creationId="{E559D998-AB6C-46E1-B394-118E9A1E2D62}"/>
          </ac:spMkLst>
        </pc:spChg>
        <pc:picChg chg="add mod">
          <ac:chgData name="Weifeng Xu" userId="e7aed605-a3dd-4d5a-a692-a87037af107b" providerId="ADAL" clId="{AA256C9C-DD0A-4A24-AECC-DADA2E819996}" dt="2021-03-02T03:36:22.228" v="5968" actId="962"/>
          <ac:picMkLst>
            <pc:docMk/>
            <pc:sldMk cId="877061006" sldId="300"/>
            <ac:picMk id="3" creationId="{3075B7A3-9469-4AD7-823B-CB20C18F13C8}"/>
          </ac:picMkLst>
        </pc:picChg>
      </pc:sldChg>
      <pc:sldChg chg="addSp delSp modSp new mod setBg modClrScheme delDesignElem chgLayout">
        <pc:chgData name="Weifeng Xu" userId="e7aed605-a3dd-4d5a-a692-a87037af107b" providerId="ADAL" clId="{AA256C9C-DD0A-4A24-AECC-DADA2E819996}" dt="2021-03-03T00:22:42.415" v="6552" actId="700"/>
        <pc:sldMkLst>
          <pc:docMk/>
          <pc:sldMk cId="2343196982" sldId="301"/>
        </pc:sldMkLst>
        <pc:spChg chg="add mod ord">
          <ac:chgData name="Weifeng Xu" userId="e7aed605-a3dd-4d5a-a692-a87037af107b" providerId="ADAL" clId="{AA256C9C-DD0A-4A24-AECC-DADA2E819996}" dt="2021-03-03T00:22:42.415" v="6552" actId="700"/>
          <ac:spMkLst>
            <pc:docMk/>
            <pc:sldMk cId="2343196982" sldId="301"/>
            <ac:spMk id="2" creationId="{99CD3404-EE13-45F2-8060-F5319CCDC8CF}"/>
          </ac:spMkLst>
        </pc:spChg>
        <pc:spChg chg="add mod ord">
          <ac:chgData name="Weifeng Xu" userId="e7aed605-a3dd-4d5a-a692-a87037af107b" providerId="ADAL" clId="{AA256C9C-DD0A-4A24-AECC-DADA2E819996}" dt="2021-03-03T00:22:42.415" v="6552" actId="700"/>
          <ac:spMkLst>
            <pc:docMk/>
            <pc:sldMk cId="2343196982" sldId="301"/>
            <ac:spMk id="3" creationId="{5362956B-5E73-4E7E-9E09-50F6EE90BDCF}"/>
          </ac:spMkLst>
        </pc:spChg>
        <pc:spChg chg="add del">
          <ac:chgData name="Weifeng Xu" userId="e7aed605-a3dd-4d5a-a692-a87037af107b" providerId="ADAL" clId="{AA256C9C-DD0A-4A24-AECC-DADA2E819996}" dt="2021-03-03T00:14:40.426" v="6546" actId="26606"/>
          <ac:spMkLst>
            <pc:docMk/>
            <pc:sldMk cId="2343196982" sldId="301"/>
            <ac:spMk id="10" creationId="{201CC55D-ED54-4C5C-95E6-10947BD1103B}"/>
          </ac:spMkLst>
        </pc:spChg>
        <pc:spChg chg="add del">
          <ac:chgData name="Weifeng Xu" userId="e7aed605-a3dd-4d5a-a692-a87037af107b" providerId="ADAL" clId="{AA256C9C-DD0A-4A24-AECC-DADA2E819996}" dt="2021-03-03T00:14:40.426" v="6546" actId="26606"/>
          <ac:spMkLst>
            <pc:docMk/>
            <pc:sldMk cId="2343196982" sldId="301"/>
            <ac:spMk id="16" creationId="{3873B707-463F-40B0-8227-E8CC6C67EB25}"/>
          </ac:spMkLst>
        </pc:spChg>
        <pc:spChg chg="add del">
          <ac:chgData name="Weifeng Xu" userId="e7aed605-a3dd-4d5a-a692-a87037af107b" providerId="ADAL" clId="{AA256C9C-DD0A-4A24-AECC-DADA2E819996}" dt="2021-03-03T00:14:40.426" v="6546" actId="26606"/>
          <ac:spMkLst>
            <pc:docMk/>
            <pc:sldMk cId="2343196982" sldId="301"/>
            <ac:spMk id="18" creationId="{C13237C8-E62C-4F0D-A318-BD6FB6C2D138}"/>
          </ac:spMkLst>
        </pc:spChg>
        <pc:spChg chg="add del">
          <ac:chgData name="Weifeng Xu" userId="e7aed605-a3dd-4d5a-a692-a87037af107b" providerId="ADAL" clId="{AA256C9C-DD0A-4A24-AECC-DADA2E819996}" dt="2021-03-03T00:14:40.426" v="6546" actId="26606"/>
          <ac:spMkLst>
            <pc:docMk/>
            <pc:sldMk cId="2343196982" sldId="301"/>
            <ac:spMk id="20" creationId="{19C9EAEA-39D0-4B0E-A0EB-51E7B26740B1}"/>
          </ac:spMkLst>
        </pc:spChg>
        <pc:spChg chg="add del">
          <ac:chgData name="Weifeng Xu" userId="e7aed605-a3dd-4d5a-a692-a87037af107b" providerId="ADAL" clId="{AA256C9C-DD0A-4A24-AECC-DADA2E819996}" dt="2021-03-03T00:22:42.415" v="6552" actId="700"/>
          <ac:spMkLst>
            <pc:docMk/>
            <pc:sldMk cId="2343196982" sldId="301"/>
            <ac:spMk id="22" creationId="{5E39A796-BE83-48B1-B33F-35C4A32AAB57}"/>
          </ac:spMkLst>
        </pc:spChg>
        <pc:spChg chg="add del">
          <ac:chgData name="Weifeng Xu" userId="e7aed605-a3dd-4d5a-a692-a87037af107b" providerId="ADAL" clId="{AA256C9C-DD0A-4A24-AECC-DADA2E819996}" dt="2021-03-03T00:22:42.415" v="6552" actId="700"/>
          <ac:spMkLst>
            <pc:docMk/>
            <pc:sldMk cId="2343196982" sldId="301"/>
            <ac:spMk id="23" creationId="{72F84B47-E267-4194-8194-831DB7B5547F}"/>
          </ac:spMkLst>
        </pc:spChg>
        <pc:grpChg chg="add del">
          <ac:chgData name="Weifeng Xu" userId="e7aed605-a3dd-4d5a-a692-a87037af107b" providerId="ADAL" clId="{AA256C9C-DD0A-4A24-AECC-DADA2E819996}" dt="2021-03-03T00:14:40.426" v="6546" actId="26606"/>
          <ac:grpSpMkLst>
            <pc:docMk/>
            <pc:sldMk cId="2343196982" sldId="301"/>
            <ac:grpSpMk id="12" creationId="{1DE889C7-FAD6-4397-98E2-05D503484459}"/>
          </ac:grpSpMkLst>
        </pc:grpChg>
        <pc:picChg chg="add mod">
          <ac:chgData name="Weifeng Xu" userId="e7aed605-a3dd-4d5a-a692-a87037af107b" providerId="ADAL" clId="{AA256C9C-DD0A-4A24-AECC-DADA2E819996}" dt="2021-03-03T00:14:47.213" v="6549" actId="962"/>
          <ac:picMkLst>
            <pc:docMk/>
            <pc:sldMk cId="2343196982" sldId="301"/>
            <ac:picMk id="5" creationId="{2FF9050D-B444-41D5-AE46-ABB8999FC9AC}"/>
          </ac:picMkLst>
        </pc:picChg>
      </pc:sldChg>
      <pc:sldChg chg="addSp delSp modSp new mod setBg setClrOvrMap modNotesTx">
        <pc:chgData name="Weifeng Xu" userId="e7aed605-a3dd-4d5a-a692-a87037af107b" providerId="ADAL" clId="{AA256C9C-DD0A-4A24-AECC-DADA2E819996}" dt="2021-03-04T01:33:36.099" v="7893" actId="20577"/>
        <pc:sldMkLst>
          <pc:docMk/>
          <pc:sldMk cId="493733997" sldId="302"/>
        </pc:sldMkLst>
        <pc:spChg chg="mod">
          <ac:chgData name="Weifeng Xu" userId="e7aed605-a3dd-4d5a-a692-a87037af107b" providerId="ADAL" clId="{AA256C9C-DD0A-4A24-AECC-DADA2E819996}" dt="2021-03-04T01:14:17.106" v="7738" actId="20577"/>
          <ac:spMkLst>
            <pc:docMk/>
            <pc:sldMk cId="493733997" sldId="302"/>
            <ac:spMk id="2" creationId="{A1B69D61-741B-4A5C-945F-DF6F260DF44D}"/>
          </ac:spMkLst>
        </pc:spChg>
        <pc:spChg chg="mod ord">
          <ac:chgData name="Weifeng Xu" userId="e7aed605-a3dd-4d5a-a692-a87037af107b" providerId="ADAL" clId="{AA256C9C-DD0A-4A24-AECC-DADA2E819996}" dt="2021-03-04T01:16:58.780" v="7819" actId="207"/>
          <ac:spMkLst>
            <pc:docMk/>
            <pc:sldMk cId="493733997" sldId="302"/>
            <ac:spMk id="3" creationId="{F3B014D9-EAD7-4A5F-A4DC-921919091233}"/>
          </ac:spMkLst>
        </pc:spChg>
        <pc:spChg chg="add del">
          <ac:chgData name="Weifeng Xu" userId="e7aed605-a3dd-4d5a-a692-a87037af107b" providerId="ADAL" clId="{AA256C9C-DD0A-4A24-AECC-DADA2E819996}" dt="2021-03-04T01:07:55.844" v="7655" actId="26606"/>
          <ac:spMkLst>
            <pc:docMk/>
            <pc:sldMk cId="493733997" sldId="302"/>
            <ac:spMk id="10" creationId="{9B76D444-2756-434F-AE61-96D69830C13E}"/>
          </ac:spMkLst>
        </pc:spChg>
        <pc:spChg chg="add del">
          <ac:chgData name="Weifeng Xu" userId="e7aed605-a3dd-4d5a-a692-a87037af107b" providerId="ADAL" clId="{AA256C9C-DD0A-4A24-AECC-DADA2E819996}" dt="2021-03-04T01:07:55.844" v="7655" actId="26606"/>
          <ac:spMkLst>
            <pc:docMk/>
            <pc:sldMk cId="493733997" sldId="302"/>
            <ac:spMk id="12" creationId="{A27B6159-7734-4564-9E0F-C4BC43C36E52}"/>
          </ac:spMkLst>
        </pc:spChg>
        <pc:spChg chg="add mod">
          <ac:chgData name="Weifeng Xu" userId="e7aed605-a3dd-4d5a-a692-a87037af107b" providerId="ADAL" clId="{AA256C9C-DD0A-4A24-AECC-DADA2E819996}" dt="2021-03-04T01:33:36.099" v="7893" actId="20577"/>
          <ac:spMkLst>
            <pc:docMk/>
            <pc:sldMk cId="493733997" sldId="302"/>
            <ac:spMk id="13" creationId="{26B43207-946B-4086-AF7F-D5DAD53F521F}"/>
          </ac:spMkLst>
        </pc:spChg>
        <pc:picChg chg="add del mod ord">
          <ac:chgData name="Weifeng Xu" userId="e7aed605-a3dd-4d5a-a692-a87037af107b" providerId="ADAL" clId="{AA256C9C-DD0A-4A24-AECC-DADA2E819996}" dt="2021-03-04T01:08:38.643" v="7663" actId="22"/>
          <ac:picMkLst>
            <pc:docMk/>
            <pc:sldMk cId="493733997" sldId="302"/>
            <ac:picMk id="5" creationId="{F0C69217-EB8D-498F-9496-5BB2A63A600B}"/>
          </ac:picMkLst>
        </pc:picChg>
        <pc:picChg chg="add mod">
          <ac:chgData name="Weifeng Xu" userId="e7aed605-a3dd-4d5a-a692-a87037af107b" providerId="ADAL" clId="{AA256C9C-DD0A-4A24-AECC-DADA2E819996}" dt="2021-03-04T01:32:32.811" v="7835" actId="1076"/>
          <ac:picMkLst>
            <pc:docMk/>
            <pc:sldMk cId="493733997" sldId="302"/>
            <ac:picMk id="9" creationId="{51BAF97F-FF84-44EA-B8DF-7DD922A3AFB2}"/>
          </ac:picMkLst>
        </pc:picChg>
        <pc:cxnChg chg="add del mod">
          <ac:chgData name="Weifeng Xu" userId="e7aed605-a3dd-4d5a-a692-a87037af107b" providerId="ADAL" clId="{AA256C9C-DD0A-4A24-AECC-DADA2E819996}" dt="2021-03-04T01:08:37.531" v="7660" actId="11529"/>
          <ac:cxnSpMkLst>
            <pc:docMk/>
            <pc:sldMk cId="493733997" sldId="302"/>
            <ac:cxnSpMk id="7" creationId="{114D2E71-A31F-4AF4-8EE4-276941F4FD28}"/>
          </ac:cxnSpMkLst>
        </pc:cxnChg>
        <pc:cxnChg chg="add del">
          <ac:chgData name="Weifeng Xu" userId="e7aed605-a3dd-4d5a-a692-a87037af107b" providerId="ADAL" clId="{AA256C9C-DD0A-4A24-AECC-DADA2E819996}" dt="2021-03-04T01:07:55.844" v="7655" actId="26606"/>
          <ac:cxnSpMkLst>
            <pc:docMk/>
            <pc:sldMk cId="493733997" sldId="302"/>
            <ac:cxnSpMk id="14" creationId="{E2FFB46B-05BC-4950-B18A-9593FDAE6ED7}"/>
          </ac:cxnSpMkLst>
        </pc:cxnChg>
      </pc:sldChg>
      <pc:sldChg chg="addSp delSp modSp new mod modClrScheme chgLayout">
        <pc:chgData name="Weifeng Xu" userId="e7aed605-a3dd-4d5a-a692-a87037af107b" providerId="ADAL" clId="{AA256C9C-DD0A-4A24-AECC-DADA2E819996}" dt="2021-03-03T00:26:19.695" v="6619" actId="114"/>
        <pc:sldMkLst>
          <pc:docMk/>
          <pc:sldMk cId="3476121000" sldId="303"/>
        </pc:sldMkLst>
        <pc:spChg chg="del">
          <ac:chgData name="Weifeng Xu" userId="e7aed605-a3dd-4d5a-a692-a87037af107b" providerId="ADAL" clId="{AA256C9C-DD0A-4A24-AECC-DADA2E819996}" dt="2021-03-03T00:22:46.998" v="6554" actId="700"/>
          <ac:spMkLst>
            <pc:docMk/>
            <pc:sldMk cId="3476121000" sldId="303"/>
            <ac:spMk id="2" creationId="{2870EE8C-35E3-4137-B31E-C656749F1929}"/>
          </ac:spMkLst>
        </pc:spChg>
        <pc:spChg chg="del">
          <ac:chgData name="Weifeng Xu" userId="e7aed605-a3dd-4d5a-a692-a87037af107b" providerId="ADAL" clId="{AA256C9C-DD0A-4A24-AECC-DADA2E819996}" dt="2021-03-03T00:22:46.998" v="6554" actId="700"/>
          <ac:spMkLst>
            <pc:docMk/>
            <pc:sldMk cId="3476121000" sldId="303"/>
            <ac:spMk id="3" creationId="{FC8A9939-9469-4263-818B-62A85D5A1474}"/>
          </ac:spMkLst>
        </pc:spChg>
        <pc:spChg chg="add mod">
          <ac:chgData name="Weifeng Xu" userId="e7aed605-a3dd-4d5a-a692-a87037af107b" providerId="ADAL" clId="{AA256C9C-DD0A-4A24-AECC-DADA2E819996}" dt="2021-03-03T00:26:19.695" v="6619" actId="114"/>
          <ac:spMkLst>
            <pc:docMk/>
            <pc:sldMk cId="3476121000" sldId="303"/>
            <ac:spMk id="6" creationId="{306AD258-A9A6-4A2E-A797-F54CD58AF56C}"/>
          </ac:spMkLst>
        </pc:spChg>
        <pc:picChg chg="add">
          <ac:chgData name="Weifeng Xu" userId="e7aed605-a3dd-4d5a-a692-a87037af107b" providerId="ADAL" clId="{AA256C9C-DD0A-4A24-AECC-DADA2E819996}" dt="2021-03-03T00:23:51.990" v="6555" actId="22"/>
          <ac:picMkLst>
            <pc:docMk/>
            <pc:sldMk cId="3476121000" sldId="303"/>
            <ac:picMk id="5" creationId="{20E142C7-6128-4B84-9097-91DA8BFC23CA}"/>
          </ac:picMkLst>
        </pc:picChg>
      </pc:sldChg>
      <pc:sldChg chg="addSp modSp new mod">
        <pc:chgData name="Weifeng Xu" userId="e7aed605-a3dd-4d5a-a692-a87037af107b" providerId="ADAL" clId="{AA256C9C-DD0A-4A24-AECC-DADA2E819996}" dt="2021-03-03T15:26:49.354" v="7114" actId="1076"/>
        <pc:sldMkLst>
          <pc:docMk/>
          <pc:sldMk cId="53763807" sldId="304"/>
        </pc:sldMkLst>
        <pc:spChg chg="mod">
          <ac:chgData name="Weifeng Xu" userId="e7aed605-a3dd-4d5a-a692-a87037af107b" providerId="ADAL" clId="{AA256C9C-DD0A-4A24-AECC-DADA2E819996}" dt="2021-03-03T01:07:39.619" v="6779" actId="20577"/>
          <ac:spMkLst>
            <pc:docMk/>
            <pc:sldMk cId="53763807" sldId="304"/>
            <ac:spMk id="2" creationId="{D4487E57-C677-4AF2-BE6A-F635ACF8A1B8}"/>
          </ac:spMkLst>
        </pc:spChg>
        <pc:spChg chg="mod">
          <ac:chgData name="Weifeng Xu" userId="e7aed605-a3dd-4d5a-a692-a87037af107b" providerId="ADAL" clId="{AA256C9C-DD0A-4A24-AECC-DADA2E819996}" dt="2021-03-03T01:27:17.502" v="7102" actId="108"/>
          <ac:spMkLst>
            <pc:docMk/>
            <pc:sldMk cId="53763807" sldId="304"/>
            <ac:spMk id="3" creationId="{A3F11A12-9485-4153-BFC0-B274B7516E20}"/>
          </ac:spMkLst>
        </pc:spChg>
        <pc:picChg chg="add mod modCrop">
          <ac:chgData name="Weifeng Xu" userId="e7aed605-a3dd-4d5a-a692-a87037af107b" providerId="ADAL" clId="{AA256C9C-DD0A-4A24-AECC-DADA2E819996}" dt="2021-03-03T15:26:49.354" v="7114" actId="1076"/>
          <ac:picMkLst>
            <pc:docMk/>
            <pc:sldMk cId="53763807" sldId="304"/>
            <ac:picMk id="4" creationId="{DC82B815-89C7-448C-9D50-04942FDC1125}"/>
          </ac:picMkLst>
        </pc:picChg>
      </pc:sldChg>
      <pc:sldChg chg="addSp modSp new mod modClrScheme chgLayout modNotesTx">
        <pc:chgData name="Weifeng Xu" userId="e7aed605-a3dd-4d5a-a692-a87037af107b" providerId="ADAL" clId="{AA256C9C-DD0A-4A24-AECC-DADA2E819996}" dt="2021-03-03T16:13:57.251" v="7181" actId="313"/>
        <pc:sldMkLst>
          <pc:docMk/>
          <pc:sldMk cId="1618462415" sldId="305"/>
        </pc:sldMkLst>
        <pc:spChg chg="add mod">
          <ac:chgData name="Weifeng Xu" userId="e7aed605-a3dd-4d5a-a692-a87037af107b" providerId="ADAL" clId="{AA256C9C-DD0A-4A24-AECC-DADA2E819996}" dt="2021-03-03T16:13:57.251" v="7181" actId="313"/>
          <ac:spMkLst>
            <pc:docMk/>
            <pc:sldMk cId="1618462415" sldId="305"/>
            <ac:spMk id="2" creationId="{0F02577C-E419-4CB4-98D1-C86A651BCAF8}"/>
          </ac:spMkLst>
        </pc:spChg>
        <pc:picChg chg="add mod">
          <ac:chgData name="Weifeng Xu" userId="e7aed605-a3dd-4d5a-a692-a87037af107b" providerId="ADAL" clId="{AA256C9C-DD0A-4A24-AECC-DADA2E819996}" dt="2021-03-03T15:53:18.618" v="7179" actId="14100"/>
          <ac:picMkLst>
            <pc:docMk/>
            <pc:sldMk cId="1618462415" sldId="305"/>
            <ac:picMk id="4" creationId="{F121F16D-C8D2-4276-84B2-49D352A1B0F0}"/>
          </ac:picMkLst>
        </pc:picChg>
      </pc:sldChg>
      <pc:sldChg chg="addSp delSp modSp new mod setBg modNotesTx">
        <pc:chgData name="Weifeng Xu" userId="e7aed605-a3dd-4d5a-a692-a87037af107b" providerId="ADAL" clId="{AA256C9C-DD0A-4A24-AECC-DADA2E819996}" dt="2021-03-03T20:13:27.354" v="7393" actId="13822"/>
        <pc:sldMkLst>
          <pc:docMk/>
          <pc:sldMk cId="180323046" sldId="306"/>
        </pc:sldMkLst>
        <pc:spChg chg="mod">
          <ac:chgData name="Weifeng Xu" userId="e7aed605-a3dd-4d5a-a692-a87037af107b" providerId="ADAL" clId="{AA256C9C-DD0A-4A24-AECC-DADA2E819996}" dt="2021-03-03T16:15:07.413" v="7241" actId="26606"/>
          <ac:spMkLst>
            <pc:docMk/>
            <pc:sldMk cId="180323046" sldId="306"/>
            <ac:spMk id="2" creationId="{6A88AA47-8579-4C13-B43C-A6E44B8B427F}"/>
          </ac:spMkLst>
        </pc:spChg>
        <pc:spChg chg="add del">
          <ac:chgData name="Weifeng Xu" userId="e7aed605-a3dd-4d5a-a692-a87037af107b" providerId="ADAL" clId="{AA256C9C-DD0A-4A24-AECC-DADA2E819996}" dt="2021-03-03T16:15:07.410" v="7240" actId="26606"/>
          <ac:spMkLst>
            <pc:docMk/>
            <pc:sldMk cId="180323046" sldId="306"/>
            <ac:spMk id="9" creationId="{D12DDE76-C203-4047-9998-63900085B5E8}"/>
          </ac:spMkLst>
        </pc:spChg>
        <pc:spChg chg="add mod">
          <ac:chgData name="Weifeng Xu" userId="e7aed605-a3dd-4d5a-a692-a87037af107b" providerId="ADAL" clId="{AA256C9C-DD0A-4A24-AECC-DADA2E819996}" dt="2021-03-03T20:00:51.471" v="7280" actId="1035"/>
          <ac:spMkLst>
            <pc:docMk/>
            <pc:sldMk cId="180323046" sldId="306"/>
            <ac:spMk id="10" creationId="{15205974-E83A-4363-B2C2-C363E82A3F80}"/>
          </ac:spMkLst>
        </pc:spChg>
        <pc:spChg chg="add">
          <ac:chgData name="Weifeng Xu" userId="e7aed605-a3dd-4d5a-a692-a87037af107b" providerId="ADAL" clId="{AA256C9C-DD0A-4A24-AECC-DADA2E819996}" dt="2021-03-03T16:15:07.413" v="7241" actId="26606"/>
          <ac:spMkLst>
            <pc:docMk/>
            <pc:sldMk cId="180323046" sldId="306"/>
            <ac:spMk id="11" creationId="{D4771268-CB57-404A-9271-370EB28F6090}"/>
          </ac:spMkLst>
        </pc:spChg>
        <pc:spChg chg="add mod">
          <ac:chgData name="Weifeng Xu" userId="e7aed605-a3dd-4d5a-a692-a87037af107b" providerId="ADAL" clId="{AA256C9C-DD0A-4A24-AECC-DADA2E819996}" dt="2021-03-03T20:01:19.623" v="7301" actId="20577"/>
          <ac:spMkLst>
            <pc:docMk/>
            <pc:sldMk cId="180323046" sldId="306"/>
            <ac:spMk id="12" creationId="{976719DA-9BFD-4992-98E3-27BE4EE68198}"/>
          </ac:spMkLst>
        </pc:spChg>
        <pc:spChg chg="add mod">
          <ac:chgData name="Weifeng Xu" userId="e7aed605-a3dd-4d5a-a692-a87037af107b" providerId="ADAL" clId="{AA256C9C-DD0A-4A24-AECC-DADA2E819996}" dt="2021-03-03T20:13:14.685" v="7390" actId="1076"/>
          <ac:spMkLst>
            <pc:docMk/>
            <pc:sldMk cId="180323046" sldId="306"/>
            <ac:spMk id="14" creationId="{3C1361A8-5D52-4996-B20F-4D6DEAD2561B}"/>
          </ac:spMkLst>
        </pc:spChg>
        <pc:picChg chg="add mod">
          <ac:chgData name="Weifeng Xu" userId="e7aed605-a3dd-4d5a-a692-a87037af107b" providerId="ADAL" clId="{AA256C9C-DD0A-4A24-AECC-DADA2E819996}" dt="2021-03-03T20:00:51.471" v="7280" actId="1035"/>
          <ac:picMkLst>
            <pc:docMk/>
            <pc:sldMk cId="180323046" sldId="306"/>
            <ac:picMk id="4" creationId="{FDEB9B75-4F1C-45B6-BDAA-B8C7879BB451}"/>
          </ac:picMkLst>
        </pc:picChg>
        <pc:picChg chg="add mod">
          <ac:chgData name="Weifeng Xu" userId="e7aed605-a3dd-4d5a-a692-a87037af107b" providerId="ADAL" clId="{AA256C9C-DD0A-4A24-AECC-DADA2E819996}" dt="2021-03-03T20:01:09.736" v="7284" actId="1076"/>
          <ac:picMkLst>
            <pc:docMk/>
            <pc:sldMk cId="180323046" sldId="306"/>
            <ac:picMk id="6" creationId="{E331EAB9-54EA-479B-A015-8FB1BD109A76}"/>
          </ac:picMkLst>
        </pc:picChg>
        <pc:picChg chg="add del mod">
          <ac:chgData name="Weifeng Xu" userId="e7aed605-a3dd-4d5a-a692-a87037af107b" providerId="ADAL" clId="{AA256C9C-DD0A-4A24-AECC-DADA2E819996}" dt="2021-03-03T20:11:59.789" v="7377"/>
          <ac:picMkLst>
            <pc:docMk/>
            <pc:sldMk cId="180323046" sldId="306"/>
            <ac:picMk id="13" creationId="{B6DB541E-E207-4A49-8CF2-8425A0F9DE77}"/>
          </ac:picMkLst>
        </pc:picChg>
        <pc:cxnChg chg="add del mod">
          <ac:chgData name="Weifeng Xu" userId="e7aed605-a3dd-4d5a-a692-a87037af107b" providerId="ADAL" clId="{AA256C9C-DD0A-4A24-AECC-DADA2E819996}" dt="2021-03-03T20:13:07.169" v="7389" actId="478"/>
          <ac:cxnSpMkLst>
            <pc:docMk/>
            <pc:sldMk cId="180323046" sldId="306"/>
            <ac:cxnSpMk id="8" creationId="{69F9B4BB-8302-46CD-8385-CAF2E13B8070}"/>
          </ac:cxnSpMkLst>
        </pc:cxnChg>
        <pc:cxnChg chg="add mod">
          <ac:chgData name="Weifeng Xu" userId="e7aed605-a3dd-4d5a-a692-a87037af107b" providerId="ADAL" clId="{AA256C9C-DD0A-4A24-AECC-DADA2E819996}" dt="2021-03-03T20:13:27.354" v="7393" actId="13822"/>
          <ac:cxnSpMkLst>
            <pc:docMk/>
            <pc:sldMk cId="180323046" sldId="306"/>
            <ac:cxnSpMk id="16" creationId="{8B0B566C-98D5-4B44-B3BD-56D3D68CDC36}"/>
          </ac:cxnSpMkLst>
        </pc:cxnChg>
      </pc:sldChg>
      <pc:sldChg chg="addSp modSp new mod modNotesTx">
        <pc:chgData name="Weifeng Xu" userId="e7aed605-a3dd-4d5a-a692-a87037af107b" providerId="ADAL" clId="{AA256C9C-DD0A-4A24-AECC-DADA2E819996}" dt="2021-03-04T01:01:21.648" v="7429" actId="20577"/>
        <pc:sldMkLst>
          <pc:docMk/>
          <pc:sldMk cId="3237227748" sldId="307"/>
        </pc:sldMkLst>
        <pc:spChg chg="mod">
          <ac:chgData name="Weifeng Xu" userId="e7aed605-a3dd-4d5a-a692-a87037af107b" providerId="ADAL" clId="{AA256C9C-DD0A-4A24-AECC-DADA2E819996}" dt="2021-03-04T01:01:21.648" v="7429" actId="20577"/>
          <ac:spMkLst>
            <pc:docMk/>
            <pc:sldMk cId="3237227748" sldId="307"/>
            <ac:spMk id="2" creationId="{FF2F27BE-4EA2-4524-8599-EDE4D466B612}"/>
          </ac:spMkLst>
        </pc:spChg>
        <pc:picChg chg="add mod">
          <ac:chgData name="Weifeng Xu" userId="e7aed605-a3dd-4d5a-a692-a87037af107b" providerId="ADAL" clId="{AA256C9C-DD0A-4A24-AECC-DADA2E819996}" dt="2021-03-03T20:09:12.589" v="7374" actId="1076"/>
          <ac:picMkLst>
            <pc:docMk/>
            <pc:sldMk cId="3237227748" sldId="307"/>
            <ac:picMk id="4" creationId="{5F0734B1-DB38-4EEA-B6BC-87F4C1F4718A}"/>
          </ac:picMkLst>
        </pc:picChg>
        <pc:cxnChg chg="add mod">
          <ac:chgData name="Weifeng Xu" userId="e7aed605-a3dd-4d5a-a692-a87037af107b" providerId="ADAL" clId="{AA256C9C-DD0A-4A24-AECC-DADA2E819996}" dt="2021-03-03T23:59:13.403" v="7397" actId="13822"/>
          <ac:cxnSpMkLst>
            <pc:docMk/>
            <pc:sldMk cId="3237227748" sldId="307"/>
            <ac:cxnSpMk id="6" creationId="{F4E9F194-ED37-4A08-AAB1-E6B7ED7CA724}"/>
          </ac:cxnSpMkLst>
        </pc:cxnChg>
        <pc:cxnChg chg="add mod">
          <ac:chgData name="Weifeng Xu" userId="e7aed605-a3dd-4d5a-a692-a87037af107b" providerId="ADAL" clId="{AA256C9C-DD0A-4A24-AECC-DADA2E819996}" dt="2021-03-03T23:59:22.375" v="7399" actId="13822"/>
          <ac:cxnSpMkLst>
            <pc:docMk/>
            <pc:sldMk cId="3237227748" sldId="307"/>
            <ac:cxnSpMk id="8" creationId="{CBF35393-5183-4DA1-8998-93AC6BC48A9B}"/>
          </ac:cxnSpMkLst>
        </pc:cxnChg>
      </pc:sldChg>
      <pc:sldChg chg="addSp delSp modSp new mod setBg modClrScheme chgLayout">
        <pc:chgData name="Weifeng Xu" userId="e7aed605-a3dd-4d5a-a692-a87037af107b" providerId="ADAL" clId="{AA256C9C-DD0A-4A24-AECC-DADA2E819996}" dt="2021-03-04T01:40:04.424" v="7941" actId="313"/>
        <pc:sldMkLst>
          <pc:docMk/>
          <pc:sldMk cId="1577270902" sldId="308"/>
        </pc:sldMkLst>
        <pc:spChg chg="del">
          <ac:chgData name="Weifeng Xu" userId="e7aed605-a3dd-4d5a-a692-a87037af107b" providerId="ADAL" clId="{AA256C9C-DD0A-4A24-AECC-DADA2E819996}" dt="2021-03-04T01:19:12.513" v="7821" actId="700"/>
          <ac:spMkLst>
            <pc:docMk/>
            <pc:sldMk cId="1577270902" sldId="308"/>
            <ac:spMk id="2" creationId="{9E6AE246-1183-4C53-A4C0-BA7FC35514FB}"/>
          </ac:spMkLst>
        </pc:spChg>
        <pc:spChg chg="del">
          <ac:chgData name="Weifeng Xu" userId="e7aed605-a3dd-4d5a-a692-a87037af107b" providerId="ADAL" clId="{AA256C9C-DD0A-4A24-AECC-DADA2E819996}" dt="2021-03-04T01:19:12.513" v="7821" actId="700"/>
          <ac:spMkLst>
            <pc:docMk/>
            <pc:sldMk cId="1577270902" sldId="308"/>
            <ac:spMk id="3" creationId="{8483DAC6-39E4-42B8-B845-E271FFBE3190}"/>
          </ac:spMkLst>
        </pc:spChg>
        <pc:spChg chg="add mod">
          <ac:chgData name="Weifeng Xu" userId="e7aed605-a3dd-4d5a-a692-a87037af107b" providerId="ADAL" clId="{AA256C9C-DD0A-4A24-AECC-DADA2E819996}" dt="2021-03-04T01:40:04.424" v="7941" actId="313"/>
          <ac:spMkLst>
            <pc:docMk/>
            <pc:sldMk cId="1577270902" sldId="308"/>
            <ac:spMk id="13" creationId="{D8DB8D5E-648F-4D2B-9490-62D92BD2FC27}"/>
          </ac:spMkLst>
        </pc:spChg>
        <pc:picChg chg="add mod">
          <ac:chgData name="Weifeng Xu" userId="e7aed605-a3dd-4d5a-a692-a87037af107b" providerId="ADAL" clId="{AA256C9C-DD0A-4A24-AECC-DADA2E819996}" dt="2021-03-04T01:23:04.200" v="7823" actId="26606"/>
          <ac:picMkLst>
            <pc:docMk/>
            <pc:sldMk cId="1577270902" sldId="308"/>
            <ac:picMk id="5" creationId="{F3AEC9A9-5349-44CE-9DA1-AB41DFE556F8}"/>
          </ac:picMkLst>
        </pc:picChg>
        <pc:cxnChg chg="add mod">
          <ac:chgData name="Weifeng Xu" userId="e7aed605-a3dd-4d5a-a692-a87037af107b" providerId="ADAL" clId="{AA256C9C-DD0A-4A24-AECC-DADA2E819996}" dt="2021-03-04T01:26:51.682" v="7830" actId="14100"/>
          <ac:cxnSpMkLst>
            <pc:docMk/>
            <pc:sldMk cId="1577270902" sldId="308"/>
            <ac:cxnSpMk id="7" creationId="{0C2D685D-5251-48D9-A846-E688A53BE7B3}"/>
          </ac:cxnSpMkLst>
        </pc:cxnChg>
        <pc:cxnChg chg="add mod">
          <ac:chgData name="Weifeng Xu" userId="e7aed605-a3dd-4d5a-a692-a87037af107b" providerId="ADAL" clId="{AA256C9C-DD0A-4A24-AECC-DADA2E819996}" dt="2021-03-04T01:27:00.291" v="7831" actId="14100"/>
          <ac:cxnSpMkLst>
            <pc:docMk/>
            <pc:sldMk cId="1577270902" sldId="308"/>
            <ac:cxnSpMk id="10" creationId="{CE8CB8EA-7B73-4A17-9F23-44F86C60AE36}"/>
          </ac:cxnSpMkLst>
        </pc:cxnChg>
      </pc:sldChg>
      <pc:sldChg chg="addSp modSp new mod modClrScheme chgLayout modNotesTx">
        <pc:chgData name="Weifeng Xu" userId="e7aed605-a3dd-4d5a-a692-a87037af107b" providerId="ADAL" clId="{AA256C9C-DD0A-4A24-AECC-DADA2E819996}" dt="2021-03-06T00:53:17.866" v="10632" actId="20577"/>
        <pc:sldMkLst>
          <pc:docMk/>
          <pc:sldMk cId="181172030" sldId="309"/>
        </pc:sldMkLst>
        <pc:spChg chg="add mod">
          <ac:chgData name="Weifeng Xu" userId="e7aed605-a3dd-4d5a-a692-a87037af107b" providerId="ADAL" clId="{AA256C9C-DD0A-4A24-AECC-DADA2E819996}" dt="2021-03-06T00:53:17.866" v="10632" actId="20577"/>
          <ac:spMkLst>
            <pc:docMk/>
            <pc:sldMk cId="181172030" sldId="309"/>
            <ac:spMk id="2" creationId="{636B3294-DFA6-47DE-AFA1-8091D642F736}"/>
          </ac:spMkLst>
        </pc:spChg>
        <pc:spChg chg="add mod">
          <ac:chgData name="Weifeng Xu" userId="e7aed605-a3dd-4d5a-a692-a87037af107b" providerId="ADAL" clId="{AA256C9C-DD0A-4A24-AECC-DADA2E819996}" dt="2021-03-05T14:59:01.699" v="9859" actId="20577"/>
          <ac:spMkLst>
            <pc:docMk/>
            <pc:sldMk cId="181172030" sldId="309"/>
            <ac:spMk id="3" creationId="{3ED6BF19-097A-48D9-AC12-099FA37DB709}"/>
          </ac:spMkLst>
        </pc:spChg>
      </pc:sldChg>
      <pc:sldChg chg="addSp modSp new mod modNotesTx">
        <pc:chgData name="Weifeng Xu" userId="e7aed605-a3dd-4d5a-a692-a87037af107b" providerId="ADAL" clId="{AA256C9C-DD0A-4A24-AECC-DADA2E819996}" dt="2021-03-04T01:45:11.674" v="8115"/>
        <pc:sldMkLst>
          <pc:docMk/>
          <pc:sldMk cId="1809058598" sldId="310"/>
        </pc:sldMkLst>
        <pc:spChg chg="add mod">
          <ac:chgData name="Weifeng Xu" userId="e7aed605-a3dd-4d5a-a692-a87037af107b" providerId="ADAL" clId="{AA256C9C-DD0A-4A24-AECC-DADA2E819996}" dt="2021-03-04T01:40:33.036" v="7967" actId="20577"/>
          <ac:spMkLst>
            <pc:docMk/>
            <pc:sldMk cId="1809058598" sldId="310"/>
            <ac:spMk id="4" creationId="{75B4B96E-BCFA-40B2-8153-EC11676FFBB4}"/>
          </ac:spMkLst>
        </pc:spChg>
        <pc:spChg chg="add mod">
          <ac:chgData name="Weifeng Xu" userId="e7aed605-a3dd-4d5a-a692-a87037af107b" providerId="ADAL" clId="{AA256C9C-DD0A-4A24-AECC-DADA2E819996}" dt="2021-03-04T01:43:23.884" v="8111" actId="207"/>
          <ac:spMkLst>
            <pc:docMk/>
            <pc:sldMk cId="1809058598" sldId="310"/>
            <ac:spMk id="5" creationId="{5A6DBFC8-C76A-4535-991B-C982FBC9BA91}"/>
          </ac:spMkLst>
        </pc:spChg>
        <pc:picChg chg="add mod">
          <ac:chgData name="Weifeng Xu" userId="e7aed605-a3dd-4d5a-a692-a87037af107b" providerId="ADAL" clId="{AA256C9C-DD0A-4A24-AECC-DADA2E819996}" dt="2021-03-04T01:39:49.323" v="7940" actId="1076"/>
          <ac:picMkLst>
            <pc:docMk/>
            <pc:sldMk cId="1809058598" sldId="310"/>
            <ac:picMk id="3" creationId="{0EF6CAFC-0C64-46F3-AA81-38702452BE5C}"/>
          </ac:picMkLst>
        </pc:picChg>
        <pc:cxnChg chg="add mod">
          <ac:chgData name="Weifeng Xu" userId="e7aed605-a3dd-4d5a-a692-a87037af107b" providerId="ADAL" clId="{AA256C9C-DD0A-4A24-AECC-DADA2E819996}" dt="2021-03-04T01:43:36.774" v="8113" actId="13822"/>
          <ac:cxnSpMkLst>
            <pc:docMk/>
            <pc:sldMk cId="1809058598" sldId="310"/>
            <ac:cxnSpMk id="7" creationId="{1F4069AB-58E9-4D3B-9FE0-D4CD7720AA80}"/>
          </ac:cxnSpMkLst>
        </pc:cxnChg>
        <pc:cxnChg chg="add">
          <ac:chgData name="Weifeng Xu" userId="e7aed605-a3dd-4d5a-a692-a87037af107b" providerId="ADAL" clId="{AA256C9C-DD0A-4A24-AECC-DADA2E819996}" dt="2021-03-04T01:43:51.597" v="8114" actId="11529"/>
          <ac:cxnSpMkLst>
            <pc:docMk/>
            <pc:sldMk cId="1809058598" sldId="310"/>
            <ac:cxnSpMk id="9" creationId="{130534AD-4600-4BEA-A636-168790CF73A9}"/>
          </ac:cxnSpMkLst>
        </pc:cxnChg>
      </pc:sldChg>
      <pc:sldChg chg="addSp modSp new mod ord setBg modNotesTx">
        <pc:chgData name="Weifeng Xu" userId="e7aed605-a3dd-4d5a-a692-a87037af107b" providerId="ADAL" clId="{AA256C9C-DD0A-4A24-AECC-DADA2E819996}" dt="2021-03-04T01:52:43.974" v="8121"/>
        <pc:sldMkLst>
          <pc:docMk/>
          <pc:sldMk cId="4192303" sldId="311"/>
        </pc:sldMkLst>
        <pc:picChg chg="add mod">
          <ac:chgData name="Weifeng Xu" userId="e7aed605-a3dd-4d5a-a692-a87037af107b" providerId="ADAL" clId="{AA256C9C-DD0A-4A24-AECC-DADA2E819996}" dt="2021-03-04T01:50:05.008" v="8118" actId="26606"/>
          <ac:picMkLst>
            <pc:docMk/>
            <pc:sldMk cId="4192303" sldId="311"/>
            <ac:picMk id="3" creationId="{0656AE22-B493-4F2F-95E5-EF282C4BE94A}"/>
          </ac:picMkLst>
        </pc:picChg>
      </pc:sldChg>
      <pc:sldChg chg="addSp delSp modSp new mod modClrScheme chgLayout modNotesTx">
        <pc:chgData name="Weifeng Xu" userId="e7aed605-a3dd-4d5a-a692-a87037af107b" providerId="ADAL" clId="{AA256C9C-DD0A-4A24-AECC-DADA2E819996}" dt="2021-03-04T14:19:28.906" v="8326" actId="20577"/>
        <pc:sldMkLst>
          <pc:docMk/>
          <pc:sldMk cId="591621681" sldId="312"/>
        </pc:sldMkLst>
        <pc:spChg chg="mod ord">
          <ac:chgData name="Weifeng Xu" userId="e7aed605-a3dd-4d5a-a692-a87037af107b" providerId="ADAL" clId="{AA256C9C-DD0A-4A24-AECC-DADA2E819996}" dt="2021-03-04T14:13:36.393" v="8188" actId="20577"/>
          <ac:spMkLst>
            <pc:docMk/>
            <pc:sldMk cId="591621681" sldId="312"/>
            <ac:spMk id="2" creationId="{E31A1C00-E910-4C86-978A-5C64E2ABBE0D}"/>
          </ac:spMkLst>
        </pc:spChg>
        <pc:spChg chg="add mod ord">
          <ac:chgData name="Weifeng Xu" userId="e7aed605-a3dd-4d5a-a692-a87037af107b" providerId="ADAL" clId="{AA256C9C-DD0A-4A24-AECC-DADA2E819996}" dt="2021-03-04T14:19:28.906" v="8326" actId="20577"/>
          <ac:spMkLst>
            <pc:docMk/>
            <pc:sldMk cId="591621681" sldId="312"/>
            <ac:spMk id="5" creationId="{5CA4DBA0-D774-4E78-8CB8-B9433EB8B20B}"/>
          </ac:spMkLst>
        </pc:spChg>
        <pc:picChg chg="add del mod">
          <ac:chgData name="Weifeng Xu" userId="e7aed605-a3dd-4d5a-a692-a87037af107b" providerId="ADAL" clId="{AA256C9C-DD0A-4A24-AECC-DADA2E819996}" dt="2021-03-04T14:12:19.497" v="8173" actId="478"/>
          <ac:picMkLst>
            <pc:docMk/>
            <pc:sldMk cId="591621681" sldId="312"/>
            <ac:picMk id="4" creationId="{612A3164-FC86-4F01-AA09-CA923C6AD76C}"/>
          </ac:picMkLst>
        </pc:picChg>
      </pc:sldChg>
      <pc:sldChg chg="delSp modSp add mod setBg modClrScheme chgLayout">
        <pc:chgData name="Weifeng Xu" userId="e7aed605-a3dd-4d5a-a692-a87037af107b" providerId="ADAL" clId="{AA256C9C-DD0A-4A24-AECC-DADA2E819996}" dt="2021-03-04T14:14:00.727" v="8193" actId="26606"/>
        <pc:sldMkLst>
          <pc:docMk/>
          <pc:sldMk cId="214490323" sldId="313"/>
        </pc:sldMkLst>
        <pc:spChg chg="del mod">
          <ac:chgData name="Weifeng Xu" userId="e7aed605-a3dd-4d5a-a692-a87037af107b" providerId="ADAL" clId="{AA256C9C-DD0A-4A24-AECC-DADA2E819996}" dt="2021-03-04T14:13:55.377" v="8190" actId="700"/>
          <ac:spMkLst>
            <pc:docMk/>
            <pc:sldMk cId="214490323" sldId="313"/>
            <ac:spMk id="2" creationId="{E31A1C00-E910-4C86-978A-5C64E2ABBE0D}"/>
          </ac:spMkLst>
        </pc:spChg>
        <pc:picChg chg="mod">
          <ac:chgData name="Weifeng Xu" userId="e7aed605-a3dd-4d5a-a692-a87037af107b" providerId="ADAL" clId="{AA256C9C-DD0A-4A24-AECC-DADA2E819996}" dt="2021-03-04T14:14:00.727" v="8193" actId="26606"/>
          <ac:picMkLst>
            <pc:docMk/>
            <pc:sldMk cId="214490323" sldId="313"/>
            <ac:picMk id="4" creationId="{612A3164-FC86-4F01-AA09-CA923C6AD76C}"/>
          </ac:picMkLst>
        </pc:picChg>
      </pc:sldChg>
      <pc:sldChg chg="modSp new del mod ord">
        <pc:chgData name="Weifeng Xu" userId="e7aed605-a3dd-4d5a-a692-a87037af107b" providerId="ADAL" clId="{AA256C9C-DD0A-4A24-AECC-DADA2E819996}" dt="2021-03-06T01:10:00.999" v="10634" actId="47"/>
        <pc:sldMkLst>
          <pc:docMk/>
          <pc:sldMk cId="3728242763" sldId="314"/>
        </pc:sldMkLst>
        <pc:spChg chg="mod">
          <ac:chgData name="Weifeng Xu" userId="e7aed605-a3dd-4d5a-a692-a87037af107b" providerId="ADAL" clId="{AA256C9C-DD0A-4A24-AECC-DADA2E819996}" dt="2021-03-04T14:56:51.349" v="8330"/>
          <ac:spMkLst>
            <pc:docMk/>
            <pc:sldMk cId="3728242763" sldId="314"/>
            <ac:spMk id="2" creationId="{3CE814AF-EE12-4493-9709-C3159C23A1D7}"/>
          </ac:spMkLst>
        </pc:spChg>
      </pc:sldChg>
      <pc:sldChg chg="addSp delSp modSp new del mod setBg modClrScheme chgLayout">
        <pc:chgData name="Weifeng Xu" userId="e7aed605-a3dd-4d5a-a692-a87037af107b" providerId="ADAL" clId="{AA256C9C-DD0A-4A24-AECC-DADA2E819996}" dt="2021-03-06T01:07:43.610" v="10633" actId="47"/>
        <pc:sldMkLst>
          <pc:docMk/>
          <pc:sldMk cId="3108349625" sldId="315"/>
        </pc:sldMkLst>
        <pc:spChg chg="del mod ord">
          <ac:chgData name="Weifeng Xu" userId="e7aed605-a3dd-4d5a-a692-a87037af107b" providerId="ADAL" clId="{AA256C9C-DD0A-4A24-AECC-DADA2E819996}" dt="2021-03-04T14:56:57.494" v="8332" actId="700"/>
          <ac:spMkLst>
            <pc:docMk/>
            <pc:sldMk cId="3108349625" sldId="315"/>
            <ac:spMk id="2" creationId="{48EAE842-1A16-4F00-AF0F-3576E4669A08}"/>
          </ac:spMkLst>
        </pc:spChg>
        <pc:spChg chg="del mod ord">
          <ac:chgData name="Weifeng Xu" userId="e7aed605-a3dd-4d5a-a692-a87037af107b" providerId="ADAL" clId="{AA256C9C-DD0A-4A24-AECC-DADA2E819996}" dt="2021-03-04T14:56:57.494" v="8332" actId="700"/>
          <ac:spMkLst>
            <pc:docMk/>
            <pc:sldMk cId="3108349625" sldId="315"/>
            <ac:spMk id="3" creationId="{677CCE7F-0E24-48B1-B9DC-7FABA56E8E25}"/>
          </ac:spMkLst>
        </pc:spChg>
        <pc:spChg chg="add mod ord">
          <ac:chgData name="Weifeng Xu" userId="e7aed605-a3dd-4d5a-a692-a87037af107b" providerId="ADAL" clId="{AA256C9C-DD0A-4A24-AECC-DADA2E819996}" dt="2021-03-04T14:57:02.075" v="8334" actId="26606"/>
          <ac:spMkLst>
            <pc:docMk/>
            <pc:sldMk cId="3108349625" sldId="315"/>
            <ac:spMk id="4" creationId="{C4E43325-25D2-4EF3-96BA-F3B52D010903}"/>
          </ac:spMkLst>
        </pc:spChg>
        <pc:spChg chg="add mod ord">
          <ac:chgData name="Weifeng Xu" userId="e7aed605-a3dd-4d5a-a692-a87037af107b" providerId="ADAL" clId="{AA256C9C-DD0A-4A24-AECC-DADA2E819996}" dt="2021-03-04T14:57:02.075" v="8334" actId="26606"/>
          <ac:spMkLst>
            <pc:docMk/>
            <pc:sldMk cId="3108349625" sldId="315"/>
            <ac:spMk id="5" creationId="{9296A5D2-91AB-4822-9DBF-FE527F53D4B5}"/>
          </ac:spMkLst>
        </pc:spChg>
        <pc:spChg chg="add del">
          <ac:chgData name="Weifeng Xu" userId="e7aed605-a3dd-4d5a-a692-a87037af107b" providerId="ADAL" clId="{AA256C9C-DD0A-4A24-AECC-DADA2E819996}" dt="2021-03-04T14:57:02.075" v="8334" actId="26606"/>
          <ac:spMkLst>
            <pc:docMk/>
            <pc:sldMk cId="3108349625" sldId="315"/>
            <ac:spMk id="10" creationId="{6A1473A6-3F22-483E-8A30-80B9D2B14592}"/>
          </ac:spMkLst>
        </pc:spChg>
        <pc:grpChg chg="add del">
          <ac:chgData name="Weifeng Xu" userId="e7aed605-a3dd-4d5a-a692-a87037af107b" providerId="ADAL" clId="{AA256C9C-DD0A-4A24-AECC-DADA2E819996}" dt="2021-03-04T14:57:02.075" v="8334" actId="26606"/>
          <ac:grpSpMkLst>
            <pc:docMk/>
            <pc:sldMk cId="3108349625" sldId="315"/>
            <ac:grpSpMk id="12" creationId="{AA1375E3-3E53-4D75-BAB7-E5929BFCB25F}"/>
          </ac:grpSpMkLst>
        </pc:grpChg>
      </pc:sldChg>
      <pc:sldChg chg="addSp modSp new mod modClrScheme chgLayout modNotesTx">
        <pc:chgData name="Weifeng Xu" userId="e7aed605-a3dd-4d5a-a692-a87037af107b" providerId="ADAL" clId="{AA256C9C-DD0A-4A24-AECC-DADA2E819996}" dt="2021-03-04T16:45:39.384" v="9017" actId="6549"/>
        <pc:sldMkLst>
          <pc:docMk/>
          <pc:sldMk cId="4015681537" sldId="316"/>
        </pc:sldMkLst>
        <pc:spChg chg="mod ord">
          <ac:chgData name="Weifeng Xu" userId="e7aed605-a3dd-4d5a-a692-a87037af107b" providerId="ADAL" clId="{AA256C9C-DD0A-4A24-AECC-DADA2E819996}" dt="2021-03-04T15:57:55.846" v="8684" actId="1076"/>
          <ac:spMkLst>
            <pc:docMk/>
            <pc:sldMk cId="4015681537" sldId="316"/>
            <ac:spMk id="2" creationId="{1E7AD1DD-41C5-49D1-9394-E933EE31404D}"/>
          </ac:spMkLst>
        </pc:spChg>
        <pc:spChg chg="add mod ord">
          <ac:chgData name="Weifeng Xu" userId="e7aed605-a3dd-4d5a-a692-a87037af107b" providerId="ADAL" clId="{AA256C9C-DD0A-4A24-AECC-DADA2E819996}" dt="2021-03-04T16:45:39.384" v="9017" actId="6549"/>
          <ac:spMkLst>
            <pc:docMk/>
            <pc:sldMk cId="4015681537" sldId="316"/>
            <ac:spMk id="3" creationId="{B51AA8A5-F9F9-4D9E-8702-6E0F84B1E989}"/>
          </ac:spMkLst>
        </pc:spChg>
        <pc:spChg chg="add mod">
          <ac:chgData name="Weifeng Xu" userId="e7aed605-a3dd-4d5a-a692-a87037af107b" providerId="ADAL" clId="{AA256C9C-DD0A-4A24-AECC-DADA2E819996}" dt="2021-03-04T15:58:53.602" v="8781" actId="1035"/>
          <ac:spMkLst>
            <pc:docMk/>
            <pc:sldMk cId="4015681537" sldId="316"/>
            <ac:spMk id="4" creationId="{6EBF047C-B7C7-4EF7-B92E-6590BBA5F433}"/>
          </ac:spMkLst>
        </pc:spChg>
        <pc:spChg chg="add mod">
          <ac:chgData name="Weifeng Xu" userId="e7aed605-a3dd-4d5a-a692-a87037af107b" providerId="ADAL" clId="{AA256C9C-DD0A-4A24-AECC-DADA2E819996}" dt="2021-03-04T15:54:29.425" v="8637" actId="14100"/>
          <ac:spMkLst>
            <pc:docMk/>
            <pc:sldMk cId="4015681537" sldId="316"/>
            <ac:spMk id="6" creationId="{3A18E43F-C7B6-451F-AA00-236143E13747}"/>
          </ac:spMkLst>
        </pc:spChg>
        <pc:spChg chg="add mod">
          <ac:chgData name="Weifeng Xu" userId="e7aed605-a3dd-4d5a-a692-a87037af107b" providerId="ADAL" clId="{AA256C9C-DD0A-4A24-AECC-DADA2E819996}" dt="2021-03-04T15:58:07.283" v="8760" actId="1036"/>
          <ac:spMkLst>
            <pc:docMk/>
            <pc:sldMk cId="4015681537" sldId="316"/>
            <ac:spMk id="13" creationId="{52BC6142-51AA-42C1-B901-D90A9A132502}"/>
          </ac:spMkLst>
        </pc:spChg>
        <pc:spChg chg="add mod">
          <ac:chgData name="Weifeng Xu" userId="e7aed605-a3dd-4d5a-a692-a87037af107b" providerId="ADAL" clId="{AA256C9C-DD0A-4A24-AECC-DADA2E819996}" dt="2021-03-04T15:58:07.283" v="8760" actId="1036"/>
          <ac:spMkLst>
            <pc:docMk/>
            <pc:sldMk cId="4015681537" sldId="316"/>
            <ac:spMk id="14" creationId="{52117774-F6FD-49B0-8E0A-3204BC1AC29F}"/>
          </ac:spMkLst>
        </pc:spChg>
        <pc:spChg chg="add mod">
          <ac:chgData name="Weifeng Xu" userId="e7aed605-a3dd-4d5a-a692-a87037af107b" providerId="ADAL" clId="{AA256C9C-DD0A-4A24-AECC-DADA2E819996}" dt="2021-03-04T15:58:07.283" v="8760" actId="1036"/>
          <ac:spMkLst>
            <pc:docMk/>
            <pc:sldMk cId="4015681537" sldId="316"/>
            <ac:spMk id="17" creationId="{A14F4EA9-E13C-43CB-A3C7-A60B57C4FD01}"/>
          </ac:spMkLst>
        </pc:spChg>
        <pc:spChg chg="add mod">
          <ac:chgData name="Weifeng Xu" userId="e7aed605-a3dd-4d5a-a692-a87037af107b" providerId="ADAL" clId="{AA256C9C-DD0A-4A24-AECC-DADA2E819996}" dt="2021-03-04T16:07:24.552" v="8815" actId="207"/>
          <ac:spMkLst>
            <pc:docMk/>
            <pc:sldMk cId="4015681537" sldId="316"/>
            <ac:spMk id="22" creationId="{76881352-8445-4ED8-A0B1-6BA8C2162127}"/>
          </ac:spMkLst>
        </pc:spChg>
        <pc:spChg chg="add mod">
          <ac:chgData name="Weifeng Xu" userId="e7aed605-a3dd-4d5a-a692-a87037af107b" providerId="ADAL" clId="{AA256C9C-DD0A-4A24-AECC-DADA2E819996}" dt="2021-03-04T15:59:39.621" v="8796" actId="1076"/>
          <ac:spMkLst>
            <pc:docMk/>
            <pc:sldMk cId="4015681537" sldId="316"/>
            <ac:spMk id="25" creationId="{150B627A-6784-4127-8206-2747DAA82FFD}"/>
          </ac:spMkLst>
        </pc:spChg>
        <pc:spChg chg="add mod">
          <ac:chgData name="Weifeng Xu" userId="e7aed605-a3dd-4d5a-a692-a87037af107b" providerId="ADAL" clId="{AA256C9C-DD0A-4A24-AECC-DADA2E819996}" dt="2021-03-04T16:06:41.996" v="8808" actId="207"/>
          <ac:spMkLst>
            <pc:docMk/>
            <pc:sldMk cId="4015681537" sldId="316"/>
            <ac:spMk id="26" creationId="{29702971-FBAE-4976-8484-7E32DB8B9C1F}"/>
          </ac:spMkLst>
        </pc:spChg>
        <pc:spChg chg="add mod">
          <ac:chgData name="Weifeng Xu" userId="e7aed605-a3dd-4d5a-a692-a87037af107b" providerId="ADAL" clId="{AA256C9C-DD0A-4A24-AECC-DADA2E819996}" dt="2021-03-04T15:59:49.155" v="8798" actId="1076"/>
          <ac:spMkLst>
            <pc:docMk/>
            <pc:sldMk cId="4015681537" sldId="316"/>
            <ac:spMk id="27" creationId="{F3D8E559-362E-4CB3-A686-D9027D55AEFA}"/>
          </ac:spMkLst>
        </pc:spChg>
        <pc:spChg chg="add mod">
          <ac:chgData name="Weifeng Xu" userId="e7aed605-a3dd-4d5a-a692-a87037af107b" providerId="ADAL" clId="{AA256C9C-DD0A-4A24-AECC-DADA2E819996}" dt="2021-03-04T16:06:55.353" v="8814" actId="20577"/>
          <ac:spMkLst>
            <pc:docMk/>
            <pc:sldMk cId="4015681537" sldId="316"/>
            <ac:spMk id="29" creationId="{44D8D561-EA55-4CD3-B43D-544EEF47968C}"/>
          </ac:spMkLst>
        </pc:spChg>
        <pc:spChg chg="add mod">
          <ac:chgData name="Weifeng Xu" userId="e7aed605-a3dd-4d5a-a692-a87037af107b" providerId="ADAL" clId="{AA256C9C-DD0A-4A24-AECC-DADA2E819996}" dt="2021-03-04T16:28:14.023" v="8879" actId="20577"/>
          <ac:spMkLst>
            <pc:docMk/>
            <pc:sldMk cId="4015681537" sldId="316"/>
            <ac:spMk id="31" creationId="{F3DF8715-2A39-4FDD-8DF3-9C4E21D51C1D}"/>
          </ac:spMkLst>
        </pc:spChg>
        <pc:spChg chg="add mod">
          <ac:chgData name="Weifeng Xu" userId="e7aed605-a3dd-4d5a-a692-a87037af107b" providerId="ADAL" clId="{AA256C9C-DD0A-4A24-AECC-DADA2E819996}" dt="2021-03-04T16:25:45.970" v="8874" actId="14100"/>
          <ac:spMkLst>
            <pc:docMk/>
            <pc:sldMk cId="4015681537" sldId="316"/>
            <ac:spMk id="33" creationId="{AC70E301-5646-49A1-B169-88D0E406C090}"/>
          </ac:spMkLst>
        </pc:spChg>
        <pc:spChg chg="add mod">
          <ac:chgData name="Weifeng Xu" userId="e7aed605-a3dd-4d5a-a692-a87037af107b" providerId="ADAL" clId="{AA256C9C-DD0A-4A24-AECC-DADA2E819996}" dt="2021-03-04T16:27:55.864" v="8878" actId="6549"/>
          <ac:spMkLst>
            <pc:docMk/>
            <pc:sldMk cId="4015681537" sldId="316"/>
            <ac:spMk id="35" creationId="{138C6A3F-F150-4357-80FA-91AA00079150}"/>
          </ac:spMkLst>
        </pc:spChg>
        <pc:picChg chg="add mod">
          <ac:chgData name="Weifeng Xu" userId="e7aed605-a3dd-4d5a-a692-a87037af107b" providerId="ADAL" clId="{AA256C9C-DD0A-4A24-AECC-DADA2E819996}" dt="2021-03-04T15:53:02.719" v="8595" actId="1076"/>
          <ac:picMkLst>
            <pc:docMk/>
            <pc:sldMk cId="4015681537" sldId="316"/>
            <ac:picMk id="1026" creationId="{829A28D2-8942-48DA-8C3B-EF32A3CCC497}"/>
          </ac:picMkLst>
        </pc:picChg>
        <pc:cxnChg chg="add mod">
          <ac:chgData name="Weifeng Xu" userId="e7aed605-a3dd-4d5a-a692-a87037af107b" providerId="ADAL" clId="{AA256C9C-DD0A-4A24-AECC-DADA2E819996}" dt="2021-03-04T15:59:01.040" v="8782" actId="14100"/>
          <ac:cxnSpMkLst>
            <pc:docMk/>
            <pc:sldMk cId="4015681537" sldId="316"/>
            <ac:cxnSpMk id="7" creationId="{4846ACFD-B387-44AC-A7B8-B72E5015F543}"/>
          </ac:cxnSpMkLst>
        </pc:cxnChg>
        <pc:cxnChg chg="add mod">
          <ac:chgData name="Weifeng Xu" userId="e7aed605-a3dd-4d5a-a692-a87037af107b" providerId="ADAL" clId="{AA256C9C-DD0A-4A24-AECC-DADA2E819996}" dt="2021-03-04T15:58:53.602" v="8781" actId="1035"/>
          <ac:cxnSpMkLst>
            <pc:docMk/>
            <pc:sldMk cId="4015681537" sldId="316"/>
            <ac:cxnSpMk id="9" creationId="{3D40DE85-78CD-4B04-82CA-F530F13D1CE0}"/>
          </ac:cxnSpMkLst>
        </pc:cxnChg>
        <pc:cxnChg chg="add mod">
          <ac:chgData name="Weifeng Xu" userId="e7aed605-a3dd-4d5a-a692-a87037af107b" providerId="ADAL" clId="{AA256C9C-DD0A-4A24-AECC-DADA2E819996}" dt="2021-03-04T15:59:07.926" v="8783" actId="14100"/>
          <ac:cxnSpMkLst>
            <pc:docMk/>
            <pc:sldMk cId="4015681537" sldId="316"/>
            <ac:cxnSpMk id="11" creationId="{759EAC4C-6A1D-4C12-8BE7-4B46EE430E0F}"/>
          </ac:cxnSpMkLst>
        </pc:cxnChg>
        <pc:cxnChg chg="add mod">
          <ac:chgData name="Weifeng Xu" userId="e7aed605-a3dd-4d5a-a692-a87037af107b" providerId="ADAL" clId="{AA256C9C-DD0A-4A24-AECC-DADA2E819996}" dt="2021-03-04T15:58:07.283" v="8760" actId="1036"/>
          <ac:cxnSpMkLst>
            <pc:docMk/>
            <pc:sldMk cId="4015681537" sldId="316"/>
            <ac:cxnSpMk id="15" creationId="{589B4EB8-EE9C-4601-96B8-D64CA8F82870}"/>
          </ac:cxnSpMkLst>
        </pc:cxnChg>
        <pc:cxnChg chg="add mod">
          <ac:chgData name="Weifeng Xu" userId="e7aed605-a3dd-4d5a-a692-a87037af107b" providerId="ADAL" clId="{AA256C9C-DD0A-4A24-AECC-DADA2E819996}" dt="2021-03-04T15:58:07.283" v="8760" actId="1036"/>
          <ac:cxnSpMkLst>
            <pc:docMk/>
            <pc:sldMk cId="4015681537" sldId="316"/>
            <ac:cxnSpMk id="18" creationId="{CBC36275-E60F-447E-8CED-1BA7A9BD5156}"/>
          </ac:cxnSpMkLst>
        </pc:cxnChg>
        <pc:cxnChg chg="add mod">
          <ac:chgData name="Weifeng Xu" userId="e7aed605-a3dd-4d5a-a692-a87037af107b" providerId="ADAL" clId="{AA256C9C-DD0A-4A24-AECC-DADA2E819996}" dt="2021-03-04T15:58:53.602" v="8781" actId="1035"/>
          <ac:cxnSpMkLst>
            <pc:docMk/>
            <pc:sldMk cId="4015681537" sldId="316"/>
            <ac:cxnSpMk id="21" creationId="{23A3C6BD-C034-4E07-8C7F-F5C8C968CFA3}"/>
          </ac:cxnSpMkLst>
        </pc:cxnChg>
      </pc:sldChg>
      <pc:sldChg chg="addSp delSp modSp new mod modClrScheme chgLayout modNotesTx">
        <pc:chgData name="Weifeng Xu" userId="e7aed605-a3dd-4d5a-a692-a87037af107b" providerId="ADAL" clId="{AA256C9C-DD0A-4A24-AECC-DADA2E819996}" dt="2021-03-04T16:34:13.476" v="8898" actId="1076"/>
        <pc:sldMkLst>
          <pc:docMk/>
          <pc:sldMk cId="3632309167" sldId="317"/>
        </pc:sldMkLst>
        <pc:spChg chg="mod ord">
          <ac:chgData name="Weifeng Xu" userId="e7aed605-a3dd-4d5a-a692-a87037af107b" providerId="ADAL" clId="{AA256C9C-DD0A-4A24-AECC-DADA2E819996}" dt="2021-03-04T16:33:19.617" v="8882" actId="700"/>
          <ac:spMkLst>
            <pc:docMk/>
            <pc:sldMk cId="3632309167" sldId="317"/>
            <ac:spMk id="2" creationId="{FC8E4AD6-1C8F-42DB-8CBB-FAECB5EC9D08}"/>
          </ac:spMkLst>
        </pc:spChg>
        <pc:spChg chg="del">
          <ac:chgData name="Weifeng Xu" userId="e7aed605-a3dd-4d5a-a692-a87037af107b" providerId="ADAL" clId="{AA256C9C-DD0A-4A24-AECC-DADA2E819996}" dt="2021-03-04T16:33:19.617" v="8882" actId="700"/>
          <ac:spMkLst>
            <pc:docMk/>
            <pc:sldMk cId="3632309167" sldId="317"/>
            <ac:spMk id="3" creationId="{29BE3B3E-319A-4991-B16F-D928B57F06D8}"/>
          </ac:spMkLst>
        </pc:spChg>
        <pc:spChg chg="add mod">
          <ac:chgData name="Weifeng Xu" userId="e7aed605-a3dd-4d5a-a692-a87037af107b" providerId="ADAL" clId="{AA256C9C-DD0A-4A24-AECC-DADA2E819996}" dt="2021-03-04T16:34:13.476" v="8898" actId="1076"/>
          <ac:spMkLst>
            <pc:docMk/>
            <pc:sldMk cId="3632309167" sldId="317"/>
            <ac:spMk id="6" creationId="{987A5DFC-315F-420A-AA28-A53752DBE547}"/>
          </ac:spMkLst>
        </pc:spChg>
        <pc:picChg chg="add mod">
          <ac:chgData name="Weifeng Xu" userId="e7aed605-a3dd-4d5a-a692-a87037af107b" providerId="ADAL" clId="{AA256C9C-DD0A-4A24-AECC-DADA2E819996}" dt="2021-03-04T16:33:38.931" v="8886" actId="1076"/>
          <ac:picMkLst>
            <pc:docMk/>
            <pc:sldMk cId="3632309167" sldId="317"/>
            <ac:picMk id="2050" creationId="{9785B0E6-A1CB-405D-81A4-013028A62F31}"/>
          </ac:picMkLst>
        </pc:picChg>
      </pc:sldChg>
      <pc:sldChg chg="addSp delSp modSp new mod ord setBg modClrScheme chgLayout">
        <pc:chgData name="Weifeng Xu" userId="e7aed605-a3dd-4d5a-a692-a87037af107b" providerId="ADAL" clId="{AA256C9C-DD0A-4A24-AECC-DADA2E819996}" dt="2021-03-04T20:09:51.053" v="9244" actId="1076"/>
        <pc:sldMkLst>
          <pc:docMk/>
          <pc:sldMk cId="3337387503" sldId="318"/>
        </pc:sldMkLst>
        <pc:spChg chg="mod ord">
          <ac:chgData name="Weifeng Xu" userId="e7aed605-a3dd-4d5a-a692-a87037af107b" providerId="ADAL" clId="{AA256C9C-DD0A-4A24-AECC-DADA2E819996}" dt="2021-03-04T20:06:08.712" v="9214" actId="26606"/>
          <ac:spMkLst>
            <pc:docMk/>
            <pc:sldMk cId="3337387503" sldId="318"/>
            <ac:spMk id="2" creationId="{86863385-441E-4CDB-A324-D740F6B05E36}"/>
          </ac:spMkLst>
        </pc:spChg>
        <pc:spChg chg="add mod ord">
          <ac:chgData name="Weifeng Xu" userId="e7aed605-a3dd-4d5a-a692-a87037af107b" providerId="ADAL" clId="{AA256C9C-DD0A-4A24-AECC-DADA2E819996}" dt="2021-03-04T20:06:08.712" v="9214" actId="26606"/>
          <ac:spMkLst>
            <pc:docMk/>
            <pc:sldMk cId="3337387503" sldId="318"/>
            <ac:spMk id="3" creationId="{DCB33D10-342B-4C24-A670-C8D5256EAC6A}"/>
          </ac:spMkLst>
        </pc:spChg>
        <pc:spChg chg="add mod">
          <ac:chgData name="Weifeng Xu" userId="e7aed605-a3dd-4d5a-a692-a87037af107b" providerId="ADAL" clId="{AA256C9C-DD0A-4A24-AECC-DADA2E819996}" dt="2021-03-04T20:09:51.053" v="9244" actId="1076"/>
          <ac:spMkLst>
            <pc:docMk/>
            <pc:sldMk cId="3337387503" sldId="318"/>
            <ac:spMk id="7" creationId="{ECFEF11C-29AD-4336-9C16-F6BB60DC0A73}"/>
          </ac:spMkLst>
        </pc:spChg>
        <pc:spChg chg="add del">
          <ac:chgData name="Weifeng Xu" userId="e7aed605-a3dd-4d5a-a692-a87037af107b" providerId="ADAL" clId="{AA256C9C-DD0A-4A24-AECC-DADA2E819996}" dt="2021-03-04T19:55:12.808" v="9108" actId="26606"/>
          <ac:spMkLst>
            <pc:docMk/>
            <pc:sldMk cId="3337387503" sldId="318"/>
            <ac:spMk id="10" creationId="{5E39A796-BE83-48B1-B33F-35C4A32AAB57}"/>
          </ac:spMkLst>
        </pc:spChg>
        <pc:spChg chg="add del">
          <ac:chgData name="Weifeng Xu" userId="e7aed605-a3dd-4d5a-a692-a87037af107b" providerId="ADAL" clId="{AA256C9C-DD0A-4A24-AECC-DADA2E819996}" dt="2021-03-04T19:55:12.808" v="9108" actId="26606"/>
          <ac:spMkLst>
            <pc:docMk/>
            <pc:sldMk cId="3337387503" sldId="318"/>
            <ac:spMk id="12" creationId="{72F84B47-E267-4194-8194-831DB7B5547F}"/>
          </ac:spMkLst>
        </pc:spChg>
        <pc:spChg chg="add mod">
          <ac:chgData name="Weifeng Xu" userId="e7aed605-a3dd-4d5a-a692-a87037af107b" providerId="ADAL" clId="{AA256C9C-DD0A-4A24-AECC-DADA2E819996}" dt="2021-03-04T20:06:08.712" v="9214" actId="26606"/>
          <ac:spMkLst>
            <pc:docMk/>
            <pc:sldMk cId="3337387503" sldId="318"/>
            <ac:spMk id="13" creationId="{CB58F741-BA50-40F0-838D-2FD5FF080B77}"/>
          </ac:spMkLst>
        </pc:spChg>
        <pc:spChg chg="add del">
          <ac:chgData name="Weifeng Xu" userId="e7aed605-a3dd-4d5a-a692-a87037af107b" providerId="ADAL" clId="{AA256C9C-DD0A-4A24-AECC-DADA2E819996}" dt="2021-03-04T19:55:12.806" v="9107" actId="26606"/>
          <ac:spMkLst>
            <pc:docMk/>
            <pc:sldMk cId="3337387503" sldId="318"/>
            <ac:spMk id="17" creationId="{577D1452-F0B7-431E-9A24-D3F7103D8510}"/>
          </ac:spMkLst>
        </pc:spChg>
        <pc:spChg chg="add del">
          <ac:chgData name="Weifeng Xu" userId="e7aed605-a3dd-4d5a-a692-a87037af107b" providerId="ADAL" clId="{AA256C9C-DD0A-4A24-AECC-DADA2E819996}" dt="2021-03-04T19:55:12.806" v="9107" actId="26606"/>
          <ac:spMkLst>
            <pc:docMk/>
            <pc:sldMk cId="3337387503" sldId="318"/>
            <ac:spMk id="19" creationId="{A660F4F9-5DF5-4F15-BE6A-CD8648BB1148}"/>
          </ac:spMkLst>
        </pc:spChg>
        <pc:spChg chg="add del">
          <ac:chgData name="Weifeng Xu" userId="e7aed605-a3dd-4d5a-a692-a87037af107b" providerId="ADAL" clId="{AA256C9C-DD0A-4A24-AECC-DADA2E819996}" dt="2021-03-04T20:06:08.712" v="9214" actId="26606"/>
          <ac:spMkLst>
            <pc:docMk/>
            <pc:sldMk cId="3337387503" sldId="318"/>
            <ac:spMk id="21" creationId="{46F7435D-E3DB-47B1-BA61-B00ACC83A9DE}"/>
          </ac:spMkLst>
        </pc:spChg>
        <pc:spChg chg="add del">
          <ac:chgData name="Weifeng Xu" userId="e7aed605-a3dd-4d5a-a692-a87037af107b" providerId="ADAL" clId="{AA256C9C-DD0A-4A24-AECC-DADA2E819996}" dt="2021-03-04T20:06:08.712" v="9214" actId="26606"/>
          <ac:spMkLst>
            <pc:docMk/>
            <pc:sldMk cId="3337387503" sldId="318"/>
            <ac:spMk id="22" creationId="{F263A0B5-F8C4-4116-809F-78A768EA79A6}"/>
          </ac:spMkLst>
        </pc:spChg>
        <pc:spChg chg="add del">
          <ac:chgData name="Weifeng Xu" userId="e7aed605-a3dd-4d5a-a692-a87037af107b" providerId="ADAL" clId="{AA256C9C-DD0A-4A24-AECC-DADA2E819996}" dt="2021-03-04T20:06:08.712" v="9214" actId="26606"/>
          <ac:spMkLst>
            <pc:docMk/>
            <pc:sldMk cId="3337387503" sldId="318"/>
            <ac:spMk id="24" creationId="{1C574E90-1949-4924-B663-AEA13DB7910B}"/>
          </ac:spMkLst>
        </pc:spChg>
        <pc:spChg chg="add del">
          <ac:chgData name="Weifeng Xu" userId="e7aed605-a3dd-4d5a-a692-a87037af107b" providerId="ADAL" clId="{AA256C9C-DD0A-4A24-AECC-DADA2E819996}" dt="2021-03-04T20:06:08.712" v="9214" actId="26606"/>
          <ac:spMkLst>
            <pc:docMk/>
            <pc:sldMk cId="3337387503" sldId="318"/>
            <ac:spMk id="25" creationId="{3CD1EA40-7116-4FCB-9369-70F29FAA91EC}"/>
          </ac:spMkLst>
        </pc:spChg>
        <pc:spChg chg="add del">
          <ac:chgData name="Weifeng Xu" userId="e7aed605-a3dd-4d5a-a692-a87037af107b" providerId="ADAL" clId="{AA256C9C-DD0A-4A24-AECC-DADA2E819996}" dt="2021-03-04T20:05:58.799" v="9212" actId="26606"/>
          <ac:spMkLst>
            <pc:docMk/>
            <pc:sldMk cId="3337387503" sldId="318"/>
            <ac:spMk id="27" creationId="{787900AF-3ED0-4C02-A309-3984EBBD202C}"/>
          </ac:spMkLst>
        </pc:spChg>
        <pc:spChg chg="add del">
          <ac:chgData name="Weifeng Xu" userId="e7aed605-a3dd-4d5a-a692-a87037af107b" providerId="ADAL" clId="{AA256C9C-DD0A-4A24-AECC-DADA2E819996}" dt="2021-03-04T20:05:58.799" v="9212" actId="26606"/>
          <ac:spMkLst>
            <pc:docMk/>
            <pc:sldMk cId="3337387503" sldId="318"/>
            <ac:spMk id="29" creationId="{8DEDEE5C-3126-4336-A7D4-9277AF5A04B4}"/>
          </ac:spMkLst>
        </pc:spChg>
        <pc:spChg chg="add del">
          <ac:chgData name="Weifeng Xu" userId="e7aed605-a3dd-4d5a-a692-a87037af107b" providerId="ADAL" clId="{AA256C9C-DD0A-4A24-AECC-DADA2E819996}" dt="2021-03-04T20:06:08.712" v="9214" actId="26606"/>
          <ac:spMkLst>
            <pc:docMk/>
            <pc:sldMk cId="3337387503" sldId="318"/>
            <ac:spMk id="31" creationId="{D9F5512A-48E1-4C07-B75E-3CCC517B6804}"/>
          </ac:spMkLst>
        </pc:spChg>
        <pc:spChg chg="add del">
          <ac:chgData name="Weifeng Xu" userId="e7aed605-a3dd-4d5a-a692-a87037af107b" providerId="ADAL" clId="{AA256C9C-DD0A-4A24-AECC-DADA2E819996}" dt="2021-03-04T20:06:08.712" v="9214" actId="26606"/>
          <ac:spMkLst>
            <pc:docMk/>
            <pc:sldMk cId="3337387503" sldId="318"/>
            <ac:spMk id="55" creationId="{A5271697-90F1-4A23-8EF2-0179F2EAFACB}"/>
          </ac:spMkLst>
        </pc:spChg>
        <pc:grpChg chg="add del">
          <ac:chgData name="Weifeng Xu" userId="e7aed605-a3dd-4d5a-a692-a87037af107b" providerId="ADAL" clId="{AA256C9C-DD0A-4A24-AECC-DADA2E819996}" dt="2021-03-04T20:06:08.712" v="9214" actId="26606"/>
          <ac:grpSpMkLst>
            <pc:docMk/>
            <pc:sldMk cId="3337387503" sldId="318"/>
            <ac:grpSpMk id="33" creationId="{9CF1CD8B-D430-49E7-8630-84152C414EAC}"/>
          </ac:grpSpMkLst>
        </pc:grpChg>
        <pc:picChg chg="add mod">
          <ac:chgData name="Weifeng Xu" userId="e7aed605-a3dd-4d5a-a692-a87037af107b" providerId="ADAL" clId="{AA256C9C-DD0A-4A24-AECC-DADA2E819996}" dt="2021-03-04T20:06:08.712" v="9214" actId="26606"/>
          <ac:picMkLst>
            <pc:docMk/>
            <pc:sldMk cId="3337387503" sldId="318"/>
            <ac:picMk id="5" creationId="{BCACFC6F-0EC3-45FC-AA4F-35BE7318AF98}"/>
          </ac:picMkLst>
        </pc:picChg>
      </pc:sldChg>
      <pc:sldChg chg="addSp delSp modSp new mod modClrScheme chgLayout modNotesTx">
        <pc:chgData name="Weifeng Xu" userId="e7aed605-a3dd-4d5a-a692-a87037af107b" providerId="ADAL" clId="{AA256C9C-DD0A-4A24-AECC-DADA2E819996}" dt="2021-03-04T20:02:26.656" v="9210" actId="5793"/>
        <pc:sldMkLst>
          <pc:docMk/>
          <pc:sldMk cId="2446382234" sldId="319"/>
        </pc:sldMkLst>
        <pc:spChg chg="del">
          <ac:chgData name="Weifeng Xu" userId="e7aed605-a3dd-4d5a-a692-a87037af107b" providerId="ADAL" clId="{AA256C9C-DD0A-4A24-AECC-DADA2E819996}" dt="2021-03-04T19:58:55.256" v="9167" actId="700"/>
          <ac:spMkLst>
            <pc:docMk/>
            <pc:sldMk cId="2446382234" sldId="319"/>
            <ac:spMk id="2" creationId="{B3A1CC81-48E9-4320-AC27-BD831670174F}"/>
          </ac:spMkLst>
        </pc:spChg>
        <pc:spChg chg="del">
          <ac:chgData name="Weifeng Xu" userId="e7aed605-a3dd-4d5a-a692-a87037af107b" providerId="ADAL" clId="{AA256C9C-DD0A-4A24-AECC-DADA2E819996}" dt="2021-03-04T19:58:55.256" v="9167" actId="700"/>
          <ac:spMkLst>
            <pc:docMk/>
            <pc:sldMk cId="2446382234" sldId="319"/>
            <ac:spMk id="3" creationId="{C70B6553-6E87-46CA-9834-EC7AC2635A49}"/>
          </ac:spMkLst>
        </pc:spChg>
        <pc:spChg chg="add mod">
          <ac:chgData name="Weifeng Xu" userId="e7aed605-a3dd-4d5a-a692-a87037af107b" providerId="ADAL" clId="{AA256C9C-DD0A-4A24-AECC-DADA2E819996}" dt="2021-03-04T20:02:26.656" v="9210" actId="5793"/>
          <ac:spMkLst>
            <pc:docMk/>
            <pc:sldMk cId="2446382234" sldId="319"/>
            <ac:spMk id="5" creationId="{30F094FB-F93E-4D74-8CDE-BD9580E4F361}"/>
          </ac:spMkLst>
        </pc:spChg>
      </pc:sldChg>
      <pc:sldChg chg="addSp modSp new mod modNotesTx">
        <pc:chgData name="Weifeng Xu" userId="e7aed605-a3dd-4d5a-a692-a87037af107b" providerId="ADAL" clId="{AA256C9C-DD0A-4A24-AECC-DADA2E819996}" dt="2021-03-06T00:50:45.150" v="10627" actId="20577"/>
        <pc:sldMkLst>
          <pc:docMk/>
          <pc:sldMk cId="3877897741" sldId="320"/>
        </pc:sldMkLst>
        <pc:spChg chg="mod">
          <ac:chgData name="Weifeng Xu" userId="e7aed605-a3dd-4d5a-a692-a87037af107b" providerId="ADAL" clId="{AA256C9C-DD0A-4A24-AECC-DADA2E819996}" dt="2021-03-05T14:59:23.110" v="9863" actId="6549"/>
          <ac:spMkLst>
            <pc:docMk/>
            <pc:sldMk cId="3877897741" sldId="320"/>
            <ac:spMk id="2" creationId="{FC30C3BE-177E-44E4-B985-89413303236B}"/>
          </ac:spMkLst>
        </pc:spChg>
        <pc:spChg chg="mod">
          <ac:chgData name="Weifeng Xu" userId="e7aed605-a3dd-4d5a-a692-a87037af107b" providerId="ADAL" clId="{AA256C9C-DD0A-4A24-AECC-DADA2E819996}" dt="2021-03-06T00:50:45.150" v="10627" actId="20577"/>
          <ac:spMkLst>
            <pc:docMk/>
            <pc:sldMk cId="3877897741" sldId="320"/>
            <ac:spMk id="3" creationId="{E8CFAC1E-B668-4786-B986-A34B2682167E}"/>
          </ac:spMkLst>
        </pc:spChg>
        <pc:spChg chg="add mod">
          <ac:chgData name="Weifeng Xu" userId="e7aed605-a3dd-4d5a-a692-a87037af107b" providerId="ADAL" clId="{AA256C9C-DD0A-4A24-AECC-DADA2E819996}" dt="2021-03-04T22:12:01.478" v="9717" actId="1076"/>
          <ac:spMkLst>
            <pc:docMk/>
            <pc:sldMk cId="3877897741" sldId="320"/>
            <ac:spMk id="5" creationId="{18D857D7-5551-4ECC-9C27-E5E73A583D7F}"/>
          </ac:spMkLst>
        </pc:spChg>
      </pc:sldChg>
      <pc:sldChg chg="addSp delSp modSp new mod modClrScheme chgLayout modNotesTx">
        <pc:chgData name="Weifeng Xu" userId="e7aed605-a3dd-4d5a-a692-a87037af107b" providerId="ADAL" clId="{AA256C9C-DD0A-4A24-AECC-DADA2E819996}" dt="2021-03-06T00:50:35.757" v="10621" actId="207"/>
        <pc:sldMkLst>
          <pc:docMk/>
          <pc:sldMk cId="926804527" sldId="321"/>
        </pc:sldMkLst>
        <pc:spChg chg="del">
          <ac:chgData name="Weifeng Xu" userId="e7aed605-a3dd-4d5a-a692-a87037af107b" providerId="ADAL" clId="{AA256C9C-DD0A-4A24-AECC-DADA2E819996}" dt="2021-03-05T15:01:02.745" v="9865" actId="700"/>
          <ac:spMkLst>
            <pc:docMk/>
            <pc:sldMk cId="926804527" sldId="321"/>
            <ac:spMk id="2" creationId="{E7D7F251-2AD4-4188-ADC2-602D9FA513B4}"/>
          </ac:spMkLst>
        </pc:spChg>
        <pc:spChg chg="del">
          <ac:chgData name="Weifeng Xu" userId="e7aed605-a3dd-4d5a-a692-a87037af107b" providerId="ADAL" clId="{AA256C9C-DD0A-4A24-AECC-DADA2E819996}" dt="2021-03-05T15:01:02.745" v="9865" actId="700"/>
          <ac:spMkLst>
            <pc:docMk/>
            <pc:sldMk cId="926804527" sldId="321"/>
            <ac:spMk id="3" creationId="{8AC74C73-C79E-42DF-85A8-704474E9F9D0}"/>
          </ac:spMkLst>
        </pc:spChg>
        <pc:spChg chg="add mod">
          <ac:chgData name="Weifeng Xu" userId="e7aed605-a3dd-4d5a-a692-a87037af107b" providerId="ADAL" clId="{AA256C9C-DD0A-4A24-AECC-DADA2E819996}" dt="2021-03-06T00:50:35.757" v="10621" actId="207"/>
          <ac:spMkLst>
            <pc:docMk/>
            <pc:sldMk cId="926804527" sldId="321"/>
            <ac:spMk id="10" creationId="{DF78FD88-9210-403C-BDF5-0F199A8A0056}"/>
          </ac:spMkLst>
        </pc:spChg>
        <pc:spChg chg="add mod">
          <ac:chgData name="Weifeng Xu" userId="e7aed605-a3dd-4d5a-a692-a87037af107b" providerId="ADAL" clId="{AA256C9C-DD0A-4A24-AECC-DADA2E819996}" dt="2021-03-05T19:46:20.855" v="10018" actId="114"/>
          <ac:spMkLst>
            <pc:docMk/>
            <pc:sldMk cId="926804527" sldId="321"/>
            <ac:spMk id="14" creationId="{A37ECA0B-3964-4365-BD61-2E3FBC9BFC02}"/>
          </ac:spMkLst>
        </pc:spChg>
        <pc:picChg chg="add mod">
          <ac:chgData name="Weifeng Xu" userId="e7aed605-a3dd-4d5a-a692-a87037af107b" providerId="ADAL" clId="{AA256C9C-DD0A-4A24-AECC-DADA2E819996}" dt="2021-03-05T19:32:56.317" v="9882" actId="1076"/>
          <ac:picMkLst>
            <pc:docMk/>
            <pc:sldMk cId="926804527" sldId="321"/>
            <ac:picMk id="3" creationId="{C4FFFF74-2B81-41AD-8B03-C7FE75BACBF8}"/>
          </ac:picMkLst>
        </pc:picChg>
        <pc:picChg chg="add mod">
          <ac:chgData name="Weifeng Xu" userId="e7aed605-a3dd-4d5a-a692-a87037af107b" providerId="ADAL" clId="{AA256C9C-DD0A-4A24-AECC-DADA2E819996}" dt="2021-03-05T19:32:51.697" v="9880" actId="1076"/>
          <ac:picMkLst>
            <pc:docMk/>
            <pc:sldMk cId="926804527" sldId="321"/>
            <ac:picMk id="5" creationId="{0843C77F-46AB-4792-BF43-CDE0B0F1631C}"/>
          </ac:picMkLst>
        </pc:picChg>
        <pc:picChg chg="add mod">
          <ac:chgData name="Weifeng Xu" userId="e7aed605-a3dd-4d5a-a692-a87037af107b" providerId="ADAL" clId="{AA256C9C-DD0A-4A24-AECC-DADA2E819996}" dt="2021-03-05T19:33:28.409" v="9887" actId="1440"/>
          <ac:picMkLst>
            <pc:docMk/>
            <pc:sldMk cId="926804527" sldId="321"/>
            <ac:picMk id="9" creationId="{22BFF30B-6415-4856-BC8B-7694701BD1C0}"/>
          </ac:picMkLst>
        </pc:picChg>
        <pc:cxnChg chg="add mod">
          <ac:chgData name="Weifeng Xu" userId="e7aed605-a3dd-4d5a-a692-a87037af107b" providerId="ADAL" clId="{AA256C9C-DD0A-4A24-AECC-DADA2E819996}" dt="2021-03-05T19:32:59.133" v="9883" actId="14100"/>
          <ac:cxnSpMkLst>
            <pc:docMk/>
            <pc:sldMk cId="926804527" sldId="321"/>
            <ac:cxnSpMk id="6" creationId="{EA176E25-4E03-4FD9-8A02-A1E9B1FB567D}"/>
          </ac:cxnSpMkLst>
        </pc:cxnChg>
        <pc:cxnChg chg="add mod">
          <ac:chgData name="Weifeng Xu" userId="e7aed605-a3dd-4d5a-a692-a87037af107b" providerId="ADAL" clId="{AA256C9C-DD0A-4A24-AECC-DADA2E819996}" dt="2021-03-05T19:33:41.835" v="9890" actId="14100"/>
          <ac:cxnSpMkLst>
            <pc:docMk/>
            <pc:sldMk cId="926804527" sldId="321"/>
            <ac:cxnSpMk id="12" creationId="{ACD10356-51A3-469B-8C8F-88817F502E8E}"/>
          </ac:cxnSpMkLst>
        </pc:cxnChg>
      </pc:sldChg>
      <pc:sldChg chg="addSp modSp new mod modNotesTx">
        <pc:chgData name="Weifeng Xu" userId="e7aed605-a3dd-4d5a-a692-a87037af107b" providerId="ADAL" clId="{AA256C9C-DD0A-4A24-AECC-DADA2E819996}" dt="2021-03-05T19:56:00.535" v="10087" actId="1076"/>
        <pc:sldMkLst>
          <pc:docMk/>
          <pc:sldMk cId="3506800452" sldId="322"/>
        </pc:sldMkLst>
        <pc:spChg chg="add mod">
          <ac:chgData name="Weifeng Xu" userId="e7aed605-a3dd-4d5a-a692-a87037af107b" providerId="ADAL" clId="{AA256C9C-DD0A-4A24-AECC-DADA2E819996}" dt="2021-03-05T19:56:00.535" v="10087" actId="1076"/>
          <ac:spMkLst>
            <pc:docMk/>
            <pc:sldMk cId="3506800452" sldId="322"/>
            <ac:spMk id="4" creationId="{576AF58F-0844-4457-840F-0BC01EBB4A8F}"/>
          </ac:spMkLst>
        </pc:spChg>
        <pc:picChg chg="add mod">
          <ac:chgData name="Weifeng Xu" userId="e7aed605-a3dd-4d5a-a692-a87037af107b" providerId="ADAL" clId="{AA256C9C-DD0A-4A24-AECC-DADA2E819996}" dt="2021-03-05T19:55:20.697" v="10026" actId="1076"/>
          <ac:picMkLst>
            <pc:docMk/>
            <pc:sldMk cId="3506800452" sldId="322"/>
            <ac:picMk id="3" creationId="{67810B44-2F80-4642-AB22-57FF22D26696}"/>
          </ac:picMkLst>
        </pc:picChg>
      </pc:sldChg>
      <pc:sldChg chg="addSp delSp modSp new mod setBg modClrScheme setClrOvrMap chgLayout">
        <pc:chgData name="Weifeng Xu" userId="e7aed605-a3dd-4d5a-a692-a87037af107b" providerId="ADAL" clId="{AA256C9C-DD0A-4A24-AECC-DADA2E819996}" dt="2021-03-05T20:35:18.409" v="10151" actId="20577"/>
        <pc:sldMkLst>
          <pc:docMk/>
          <pc:sldMk cId="1212472519" sldId="323"/>
        </pc:sldMkLst>
        <pc:spChg chg="del mod ord">
          <ac:chgData name="Weifeng Xu" userId="e7aed605-a3dd-4d5a-a692-a87037af107b" providerId="ADAL" clId="{AA256C9C-DD0A-4A24-AECC-DADA2E819996}" dt="2021-03-05T20:27:44.242" v="10089" actId="700"/>
          <ac:spMkLst>
            <pc:docMk/>
            <pc:sldMk cId="1212472519" sldId="323"/>
            <ac:spMk id="2" creationId="{66ADCCB0-EDF7-47D1-BEB5-8274C636AB5C}"/>
          </ac:spMkLst>
        </pc:spChg>
        <pc:spChg chg="del mod ord">
          <ac:chgData name="Weifeng Xu" userId="e7aed605-a3dd-4d5a-a692-a87037af107b" providerId="ADAL" clId="{AA256C9C-DD0A-4A24-AECC-DADA2E819996}" dt="2021-03-05T20:27:44.242" v="10089" actId="700"/>
          <ac:spMkLst>
            <pc:docMk/>
            <pc:sldMk cId="1212472519" sldId="323"/>
            <ac:spMk id="3" creationId="{C9F62FA0-1240-4C90-A641-B2AC6BB1EB0B}"/>
          </ac:spMkLst>
        </pc:spChg>
        <pc:spChg chg="add mod ord">
          <ac:chgData name="Weifeng Xu" userId="e7aed605-a3dd-4d5a-a692-a87037af107b" providerId="ADAL" clId="{AA256C9C-DD0A-4A24-AECC-DADA2E819996}" dt="2021-03-05T20:34:57.270" v="10145" actId="26606"/>
          <ac:spMkLst>
            <pc:docMk/>
            <pc:sldMk cId="1212472519" sldId="323"/>
            <ac:spMk id="4" creationId="{9B715B9B-7239-42B1-8017-A362CB67A0E5}"/>
          </ac:spMkLst>
        </pc:spChg>
        <pc:spChg chg="add mod ord">
          <ac:chgData name="Weifeng Xu" userId="e7aed605-a3dd-4d5a-a692-a87037af107b" providerId="ADAL" clId="{AA256C9C-DD0A-4A24-AECC-DADA2E819996}" dt="2021-03-05T20:35:18.409" v="10151" actId="20577"/>
          <ac:spMkLst>
            <pc:docMk/>
            <pc:sldMk cId="1212472519" sldId="323"/>
            <ac:spMk id="5" creationId="{4609788C-24F7-4964-86DD-634A2D22FBE5}"/>
          </ac:spMkLst>
        </pc:spChg>
        <pc:spChg chg="add">
          <ac:chgData name="Weifeng Xu" userId="e7aed605-a3dd-4d5a-a692-a87037af107b" providerId="ADAL" clId="{AA256C9C-DD0A-4A24-AECC-DADA2E819996}" dt="2021-03-05T20:34:57.270" v="10145" actId="26606"/>
          <ac:spMkLst>
            <pc:docMk/>
            <pc:sldMk cId="1212472519" sldId="323"/>
            <ac:spMk id="11" creationId="{F2B38F72-8FC4-4001-8C67-FA6B86DEC767}"/>
          </ac:spMkLst>
        </pc:spChg>
        <pc:picChg chg="add mod">
          <ac:chgData name="Weifeng Xu" userId="e7aed605-a3dd-4d5a-a692-a87037af107b" providerId="ADAL" clId="{AA256C9C-DD0A-4A24-AECC-DADA2E819996}" dt="2021-03-05T20:34:57.270" v="10145" actId="26606"/>
          <ac:picMkLst>
            <pc:docMk/>
            <pc:sldMk cId="1212472519" sldId="323"/>
            <ac:picMk id="6" creationId="{988FD205-89C1-4EB1-B374-0619857D2DE7}"/>
          </ac:picMkLst>
        </pc:picChg>
      </pc:sldChg>
      <pc:sldChg chg="addSp delSp modSp add mod">
        <pc:chgData name="Weifeng Xu" userId="e7aed605-a3dd-4d5a-a692-a87037af107b" providerId="ADAL" clId="{AA256C9C-DD0A-4A24-AECC-DADA2E819996}" dt="2021-03-05T21:11:48.534" v="10307" actId="1076"/>
        <pc:sldMkLst>
          <pc:docMk/>
          <pc:sldMk cId="1474958626" sldId="324"/>
        </pc:sldMkLst>
        <pc:spChg chg="mod">
          <ac:chgData name="Weifeng Xu" userId="e7aed605-a3dd-4d5a-a692-a87037af107b" providerId="ADAL" clId="{AA256C9C-DD0A-4A24-AECC-DADA2E819996}" dt="2021-03-05T21:04:00.509" v="10233" actId="20577"/>
          <ac:spMkLst>
            <pc:docMk/>
            <pc:sldMk cId="1474958626" sldId="324"/>
            <ac:spMk id="2" creationId="{CBEE1C5B-C062-438C-A521-260C194F415F}"/>
          </ac:spMkLst>
        </pc:spChg>
        <pc:spChg chg="mod">
          <ac:chgData name="Weifeng Xu" userId="e7aed605-a3dd-4d5a-a692-a87037af107b" providerId="ADAL" clId="{AA256C9C-DD0A-4A24-AECC-DADA2E819996}" dt="2021-03-05T21:11:47.079" v="10306" actId="14100"/>
          <ac:spMkLst>
            <pc:docMk/>
            <pc:sldMk cId="1474958626" sldId="324"/>
            <ac:spMk id="4" creationId="{801A7380-951B-4617-9F33-2B2F70105770}"/>
          </ac:spMkLst>
        </pc:spChg>
        <pc:spChg chg="add">
          <ac:chgData name="Weifeng Xu" userId="e7aed605-a3dd-4d5a-a692-a87037af107b" providerId="ADAL" clId="{AA256C9C-DD0A-4A24-AECC-DADA2E819996}" dt="2021-03-05T21:04:14.500" v="10236"/>
          <ac:spMkLst>
            <pc:docMk/>
            <pc:sldMk cId="1474958626" sldId="324"/>
            <ac:spMk id="5" creationId="{D38FFF3B-9F32-4459-BBBB-016ACA3C1C41}"/>
          </ac:spMkLst>
        </pc:spChg>
        <pc:picChg chg="del">
          <ac:chgData name="Weifeng Xu" userId="e7aed605-a3dd-4d5a-a692-a87037af107b" providerId="ADAL" clId="{AA256C9C-DD0A-4A24-AECC-DADA2E819996}" dt="2021-03-05T21:04:13.548" v="10235" actId="478"/>
          <ac:picMkLst>
            <pc:docMk/>
            <pc:sldMk cId="1474958626" sldId="324"/>
            <ac:picMk id="3" creationId="{1E22D123-496D-42EB-9A6B-91D499E601E7}"/>
          </ac:picMkLst>
        </pc:picChg>
        <pc:picChg chg="add mod modCrop">
          <ac:chgData name="Weifeng Xu" userId="e7aed605-a3dd-4d5a-a692-a87037af107b" providerId="ADAL" clId="{AA256C9C-DD0A-4A24-AECC-DADA2E819996}" dt="2021-03-05T21:11:48.534" v="10307" actId="1076"/>
          <ac:picMkLst>
            <pc:docMk/>
            <pc:sldMk cId="1474958626" sldId="324"/>
            <ac:picMk id="6" creationId="{A5C05038-CDE9-469E-A558-0F12E19A9A54}"/>
          </ac:picMkLst>
        </pc:picChg>
      </pc:sldChg>
      <pc:sldChg chg="addSp delSp modSp new mod modClrScheme chgLayout">
        <pc:chgData name="Weifeng Xu" userId="e7aed605-a3dd-4d5a-a692-a87037af107b" providerId="ADAL" clId="{AA256C9C-DD0A-4A24-AECC-DADA2E819996}" dt="2021-03-05T21:18:43.715" v="10341" actId="20577"/>
        <pc:sldMkLst>
          <pc:docMk/>
          <pc:sldMk cId="953707264" sldId="325"/>
        </pc:sldMkLst>
        <pc:spChg chg="del">
          <ac:chgData name="Weifeng Xu" userId="e7aed605-a3dd-4d5a-a692-a87037af107b" providerId="ADAL" clId="{AA256C9C-DD0A-4A24-AECC-DADA2E819996}" dt="2021-03-05T21:13:30.423" v="10309" actId="700"/>
          <ac:spMkLst>
            <pc:docMk/>
            <pc:sldMk cId="953707264" sldId="325"/>
            <ac:spMk id="2" creationId="{D13A6155-8B44-4C04-83F7-7DE6351F3D0E}"/>
          </ac:spMkLst>
        </pc:spChg>
        <pc:spChg chg="del">
          <ac:chgData name="Weifeng Xu" userId="e7aed605-a3dd-4d5a-a692-a87037af107b" providerId="ADAL" clId="{AA256C9C-DD0A-4A24-AECC-DADA2E819996}" dt="2021-03-05T21:13:30.423" v="10309" actId="700"/>
          <ac:spMkLst>
            <pc:docMk/>
            <pc:sldMk cId="953707264" sldId="325"/>
            <ac:spMk id="3" creationId="{51113B5B-F038-49A1-8204-0CC9FAF3B179}"/>
          </ac:spMkLst>
        </pc:spChg>
        <pc:spChg chg="add mod">
          <ac:chgData name="Weifeng Xu" userId="e7aed605-a3dd-4d5a-a692-a87037af107b" providerId="ADAL" clId="{AA256C9C-DD0A-4A24-AECC-DADA2E819996}" dt="2021-03-05T21:18:43.715" v="10341" actId="20577"/>
          <ac:spMkLst>
            <pc:docMk/>
            <pc:sldMk cId="953707264" sldId="325"/>
            <ac:spMk id="5" creationId="{23BA6565-A1B4-49B3-BE2B-068F91720F96}"/>
          </ac:spMkLst>
        </pc:spChg>
        <pc:picChg chg="add mod">
          <ac:chgData name="Weifeng Xu" userId="e7aed605-a3dd-4d5a-a692-a87037af107b" providerId="ADAL" clId="{AA256C9C-DD0A-4A24-AECC-DADA2E819996}" dt="2021-03-05T21:14:58.225" v="10326" actId="1076"/>
          <ac:picMkLst>
            <pc:docMk/>
            <pc:sldMk cId="953707264" sldId="325"/>
            <ac:picMk id="6" creationId="{8934BDF7-B0FB-4D70-93B4-F0035CD58B17}"/>
          </ac:picMkLst>
        </pc:picChg>
      </pc:sldChg>
      <pc:sldChg chg="addSp modSp add mod">
        <pc:chgData name="Weifeng Xu" userId="e7aed605-a3dd-4d5a-a692-a87037af107b" providerId="ADAL" clId="{AA256C9C-DD0A-4A24-AECC-DADA2E819996}" dt="2021-03-05T21:21:44.231" v="10357" actId="6549"/>
        <pc:sldMkLst>
          <pc:docMk/>
          <pc:sldMk cId="4066713324" sldId="326"/>
        </pc:sldMkLst>
        <pc:spChg chg="mod">
          <ac:chgData name="Weifeng Xu" userId="e7aed605-a3dd-4d5a-a692-a87037af107b" providerId="ADAL" clId="{AA256C9C-DD0A-4A24-AECC-DADA2E819996}" dt="2021-03-05T21:21:44.231" v="10357" actId="6549"/>
          <ac:spMkLst>
            <pc:docMk/>
            <pc:sldMk cId="4066713324" sldId="326"/>
            <ac:spMk id="5" creationId="{23BA6565-A1B4-49B3-BE2B-068F91720F96}"/>
          </ac:spMkLst>
        </pc:spChg>
        <pc:picChg chg="add mod">
          <ac:chgData name="Weifeng Xu" userId="e7aed605-a3dd-4d5a-a692-a87037af107b" providerId="ADAL" clId="{AA256C9C-DD0A-4A24-AECC-DADA2E819996}" dt="2021-03-05T21:19:32.301" v="10348"/>
          <ac:picMkLst>
            <pc:docMk/>
            <pc:sldMk cId="4066713324" sldId="326"/>
            <ac:picMk id="3" creationId="{C1DB87E2-0501-4C57-A1C7-366AF9D85153}"/>
          </ac:picMkLst>
        </pc:picChg>
      </pc:sldChg>
      <pc:sldChg chg="addSp modSp add mod">
        <pc:chgData name="Weifeng Xu" userId="e7aed605-a3dd-4d5a-a692-a87037af107b" providerId="ADAL" clId="{AA256C9C-DD0A-4A24-AECC-DADA2E819996}" dt="2021-03-05T21:46:05.551" v="10469" actId="1076"/>
        <pc:sldMkLst>
          <pc:docMk/>
          <pc:sldMk cId="1895418146" sldId="327"/>
        </pc:sldMkLst>
        <pc:spChg chg="mod">
          <ac:chgData name="Weifeng Xu" userId="e7aed605-a3dd-4d5a-a692-a87037af107b" providerId="ADAL" clId="{AA256C9C-DD0A-4A24-AECC-DADA2E819996}" dt="2021-03-05T21:29:22.397" v="10419" actId="20577"/>
          <ac:spMkLst>
            <pc:docMk/>
            <pc:sldMk cId="1895418146" sldId="327"/>
            <ac:spMk id="2" creationId="{6CFC5950-2F37-4EAE-849B-34486101B6CD}"/>
          </ac:spMkLst>
        </pc:spChg>
        <pc:spChg chg="mod">
          <ac:chgData name="Weifeng Xu" userId="e7aed605-a3dd-4d5a-a692-a87037af107b" providerId="ADAL" clId="{AA256C9C-DD0A-4A24-AECC-DADA2E819996}" dt="2021-03-05T21:45:00.707" v="10464" actId="27636"/>
          <ac:spMkLst>
            <pc:docMk/>
            <pc:sldMk cId="1895418146" sldId="327"/>
            <ac:spMk id="3" creationId="{B135DCB7-DD4E-4793-B040-EBB15CD7ED85}"/>
          </ac:spMkLst>
        </pc:spChg>
        <pc:spChg chg="mod">
          <ac:chgData name="Weifeng Xu" userId="e7aed605-a3dd-4d5a-a692-a87037af107b" providerId="ADAL" clId="{AA256C9C-DD0A-4A24-AECC-DADA2E819996}" dt="2021-03-05T21:44:52.926" v="10460" actId="1076"/>
          <ac:spMkLst>
            <pc:docMk/>
            <pc:sldMk cId="1895418146" sldId="327"/>
            <ac:spMk id="6" creationId="{AA7022F6-8235-429C-BEB9-6A6775AD4ACF}"/>
          </ac:spMkLst>
        </pc:spChg>
        <pc:picChg chg="add mod modCrop">
          <ac:chgData name="Weifeng Xu" userId="e7aed605-a3dd-4d5a-a692-a87037af107b" providerId="ADAL" clId="{AA256C9C-DD0A-4A24-AECC-DADA2E819996}" dt="2021-03-05T21:46:05.551" v="10469" actId="1076"/>
          <ac:picMkLst>
            <pc:docMk/>
            <pc:sldMk cId="1895418146" sldId="327"/>
            <ac:picMk id="4" creationId="{7E748CF1-54B4-49BD-B42A-6CED055FE337}"/>
          </ac:picMkLst>
        </pc:picChg>
      </pc:sldChg>
      <pc:sldChg chg="add del">
        <pc:chgData name="Weifeng Xu" userId="e7aed605-a3dd-4d5a-a692-a87037af107b" providerId="ADAL" clId="{AA256C9C-DD0A-4A24-AECC-DADA2E819996}" dt="2021-03-05T21:14:24.595" v="10320"/>
        <pc:sldMkLst>
          <pc:docMk/>
          <pc:sldMk cId="3544567058" sldId="327"/>
        </pc:sldMkLst>
      </pc:sldChg>
      <pc:sldChg chg="delSp modSp add mod">
        <pc:chgData name="Weifeng Xu" userId="e7aed605-a3dd-4d5a-a692-a87037af107b" providerId="ADAL" clId="{AA256C9C-DD0A-4A24-AECC-DADA2E819996}" dt="2021-03-05T22:17:35.143" v="10563" actId="20577"/>
        <pc:sldMkLst>
          <pc:docMk/>
          <pc:sldMk cId="1077324671" sldId="328"/>
        </pc:sldMkLst>
        <pc:spChg chg="mod">
          <ac:chgData name="Weifeng Xu" userId="e7aed605-a3dd-4d5a-a692-a87037af107b" providerId="ADAL" clId="{AA256C9C-DD0A-4A24-AECC-DADA2E819996}" dt="2021-03-05T22:17:23.680" v="10561" actId="20577"/>
          <ac:spMkLst>
            <pc:docMk/>
            <pc:sldMk cId="1077324671" sldId="328"/>
            <ac:spMk id="2" creationId="{6CFC5950-2F37-4EAE-849B-34486101B6CD}"/>
          </ac:spMkLst>
        </pc:spChg>
        <pc:spChg chg="mod">
          <ac:chgData name="Weifeng Xu" userId="e7aed605-a3dd-4d5a-a692-a87037af107b" providerId="ADAL" clId="{AA256C9C-DD0A-4A24-AECC-DADA2E819996}" dt="2021-03-05T22:17:35.143" v="10563" actId="20577"/>
          <ac:spMkLst>
            <pc:docMk/>
            <pc:sldMk cId="1077324671" sldId="328"/>
            <ac:spMk id="3" creationId="{B135DCB7-DD4E-4793-B040-EBB15CD7ED85}"/>
          </ac:spMkLst>
        </pc:spChg>
        <pc:picChg chg="del">
          <ac:chgData name="Weifeng Xu" userId="e7aed605-a3dd-4d5a-a692-a87037af107b" providerId="ADAL" clId="{AA256C9C-DD0A-4A24-AECC-DADA2E819996}" dt="2021-03-05T22:14:09.540" v="10531" actId="478"/>
          <ac:picMkLst>
            <pc:docMk/>
            <pc:sldMk cId="1077324671" sldId="328"/>
            <ac:picMk id="4" creationId="{0491EB55-8A6B-4F58-A966-14E89C8B38E4}"/>
          </ac:picMkLst>
        </pc:picChg>
      </pc:sldChg>
      <pc:sldChg chg="addSp modSp new mod ord">
        <pc:chgData name="Weifeng Xu" userId="e7aed605-a3dd-4d5a-a692-a87037af107b" providerId="ADAL" clId="{AA256C9C-DD0A-4A24-AECC-DADA2E819996}" dt="2021-03-06T00:07:30.807" v="10565" actId="114"/>
        <pc:sldMkLst>
          <pc:docMk/>
          <pc:sldMk cId="4060086368" sldId="329"/>
        </pc:sldMkLst>
        <pc:spChg chg="mod">
          <ac:chgData name="Weifeng Xu" userId="e7aed605-a3dd-4d5a-a692-a87037af107b" providerId="ADAL" clId="{AA256C9C-DD0A-4A24-AECC-DADA2E819996}" dt="2021-03-05T22:07:03.469" v="10477" actId="20577"/>
          <ac:spMkLst>
            <pc:docMk/>
            <pc:sldMk cId="4060086368" sldId="329"/>
            <ac:spMk id="2" creationId="{40242B16-19A7-4A28-8F72-2EE3FDC2D37B}"/>
          </ac:spMkLst>
        </pc:spChg>
        <pc:spChg chg="mod">
          <ac:chgData name="Weifeng Xu" userId="e7aed605-a3dd-4d5a-a692-a87037af107b" providerId="ADAL" clId="{AA256C9C-DD0A-4A24-AECC-DADA2E819996}" dt="2021-03-06T00:07:30.807" v="10565" actId="114"/>
          <ac:spMkLst>
            <pc:docMk/>
            <pc:sldMk cId="4060086368" sldId="329"/>
            <ac:spMk id="3" creationId="{680AF3C0-45D7-400B-B1B3-9C3534E78B11}"/>
          </ac:spMkLst>
        </pc:spChg>
        <pc:picChg chg="add mod modCrop">
          <ac:chgData name="Weifeng Xu" userId="e7aed605-a3dd-4d5a-a692-a87037af107b" providerId="ADAL" clId="{AA256C9C-DD0A-4A24-AECC-DADA2E819996}" dt="2021-03-05T22:08:17.713" v="10490" actId="14100"/>
          <ac:picMkLst>
            <pc:docMk/>
            <pc:sldMk cId="4060086368" sldId="329"/>
            <ac:picMk id="4" creationId="{AE5079BD-356F-486C-9503-8969EDBB3066}"/>
          </ac:picMkLst>
        </pc:picChg>
      </pc:sldChg>
      <pc:sldChg chg="new del">
        <pc:chgData name="Weifeng Xu" userId="e7aed605-a3dd-4d5a-a692-a87037af107b" providerId="ADAL" clId="{AA256C9C-DD0A-4A24-AECC-DADA2E819996}" dt="2021-03-06T00:49:17.049" v="10596" actId="680"/>
        <pc:sldMkLst>
          <pc:docMk/>
          <pc:sldMk cId="1125489474" sldId="330"/>
        </pc:sldMkLst>
      </pc:sldChg>
    </pc:docChg>
  </pc:docChgLst>
  <pc:docChgLst>
    <pc:chgData name="Weifeng Xu" userId="e7aed605-a3dd-4d5a-a692-a87037af107b" providerId="ADAL" clId="{38C0388A-6B20-4E10-AB29-C10F85EBBB2E}"/>
    <pc:docChg chg="undo custSel addSld delSld modSld">
      <pc:chgData name="Weifeng Xu" userId="e7aed605-a3dd-4d5a-a692-a87037af107b" providerId="ADAL" clId="{38C0388A-6B20-4E10-AB29-C10F85EBBB2E}" dt="2021-03-19T14:20:41.040" v="375" actId="14734"/>
      <pc:docMkLst>
        <pc:docMk/>
      </pc:docMkLst>
      <pc:sldChg chg="addSp modSp new mod modClrScheme chgLayout modNotesTx">
        <pc:chgData name="Weifeng Xu" userId="e7aed605-a3dd-4d5a-a692-a87037af107b" providerId="ADAL" clId="{38C0388A-6B20-4E10-AB29-C10F85EBBB2E}" dt="2021-03-19T14:20:23.707" v="374" actId="20577"/>
        <pc:sldMkLst>
          <pc:docMk/>
          <pc:sldMk cId="3439482671" sldId="303"/>
        </pc:sldMkLst>
        <pc:spChg chg="add mod">
          <ac:chgData name="Weifeng Xu" userId="e7aed605-a3dd-4d5a-a692-a87037af107b" providerId="ADAL" clId="{38C0388A-6B20-4E10-AB29-C10F85EBBB2E}" dt="2021-03-19T13:35:25.491" v="51" actId="20577"/>
          <ac:spMkLst>
            <pc:docMk/>
            <pc:sldMk cId="3439482671" sldId="303"/>
            <ac:spMk id="2" creationId="{2D1C1AD0-DD89-4FE1-9068-8567EB294783}"/>
          </ac:spMkLst>
        </pc:spChg>
        <pc:spChg chg="add mod">
          <ac:chgData name="Weifeng Xu" userId="e7aed605-a3dd-4d5a-a692-a87037af107b" providerId="ADAL" clId="{38C0388A-6B20-4E10-AB29-C10F85EBBB2E}" dt="2021-03-19T14:20:23.707" v="374" actId="20577"/>
          <ac:spMkLst>
            <pc:docMk/>
            <pc:sldMk cId="3439482671" sldId="303"/>
            <ac:spMk id="3" creationId="{65880B67-A57C-45DB-96C8-E304E8B3012D}"/>
          </ac:spMkLst>
        </pc:spChg>
        <pc:picChg chg="add mod">
          <ac:chgData name="Weifeng Xu" userId="e7aed605-a3dd-4d5a-a692-a87037af107b" providerId="ADAL" clId="{38C0388A-6B20-4E10-AB29-C10F85EBBB2E}" dt="2021-03-19T13:39:51.801" v="58" actId="1440"/>
          <ac:picMkLst>
            <pc:docMk/>
            <pc:sldMk cId="3439482671" sldId="303"/>
            <ac:picMk id="5" creationId="{65C6746B-0EA5-4F4E-A5E5-4AEDBE6FD430}"/>
          </ac:picMkLst>
        </pc:picChg>
      </pc:sldChg>
      <pc:sldChg chg="addSp delSp modSp new mod modClrScheme chgLayout modNotesTx">
        <pc:chgData name="Weifeng Xu" userId="e7aed605-a3dd-4d5a-a692-a87037af107b" providerId="ADAL" clId="{38C0388A-6B20-4E10-AB29-C10F85EBBB2E}" dt="2021-03-19T14:20:41.040" v="375" actId="14734"/>
        <pc:sldMkLst>
          <pc:docMk/>
          <pc:sldMk cId="1193768337" sldId="304"/>
        </pc:sldMkLst>
        <pc:spChg chg="mod ord">
          <ac:chgData name="Weifeng Xu" userId="e7aed605-a3dd-4d5a-a692-a87037af107b" providerId="ADAL" clId="{38C0388A-6B20-4E10-AB29-C10F85EBBB2E}" dt="2021-03-19T13:59:34.148" v="268" actId="20577"/>
          <ac:spMkLst>
            <pc:docMk/>
            <pc:sldMk cId="1193768337" sldId="304"/>
            <ac:spMk id="2" creationId="{2983886C-6AF7-41CB-AFBE-E9B6E032D190}"/>
          </ac:spMkLst>
        </pc:spChg>
        <pc:spChg chg="del">
          <ac:chgData name="Weifeng Xu" userId="e7aed605-a3dd-4d5a-a692-a87037af107b" providerId="ADAL" clId="{38C0388A-6B20-4E10-AB29-C10F85EBBB2E}" dt="2021-03-19T13:51:06.762" v="202" actId="700"/>
          <ac:spMkLst>
            <pc:docMk/>
            <pc:sldMk cId="1193768337" sldId="304"/>
            <ac:spMk id="3" creationId="{F152990E-509C-40A7-AF3A-8E2F34C38768}"/>
          </ac:spMkLst>
        </pc:spChg>
        <pc:graphicFrameChg chg="add mod modGraphic">
          <ac:chgData name="Weifeng Xu" userId="e7aed605-a3dd-4d5a-a692-a87037af107b" providerId="ADAL" clId="{38C0388A-6B20-4E10-AB29-C10F85EBBB2E}" dt="2021-03-19T14:20:41.040" v="375" actId="14734"/>
          <ac:graphicFrameMkLst>
            <pc:docMk/>
            <pc:sldMk cId="1193768337" sldId="304"/>
            <ac:graphicFrameMk id="4" creationId="{C612B4C2-8036-41FB-9524-AE859FE5F89E}"/>
          </ac:graphicFrameMkLst>
        </pc:graphicFrameChg>
      </pc:sldChg>
      <pc:sldChg chg="addSp delSp modSp new del mod setBg modClrScheme setClrOvrMap chgLayout modNotesTx">
        <pc:chgData name="Weifeng Xu" userId="e7aed605-a3dd-4d5a-a692-a87037af107b" providerId="ADAL" clId="{38C0388A-6B20-4E10-AB29-C10F85EBBB2E}" dt="2021-03-19T14:19:05.790" v="367" actId="47"/>
        <pc:sldMkLst>
          <pc:docMk/>
          <pc:sldMk cId="3028288411" sldId="305"/>
        </pc:sldMkLst>
        <pc:spChg chg="del mod">
          <ac:chgData name="Weifeng Xu" userId="e7aed605-a3dd-4d5a-a692-a87037af107b" providerId="ADAL" clId="{38C0388A-6B20-4E10-AB29-C10F85EBBB2E}" dt="2021-03-19T14:11:35.923" v="280" actId="700"/>
          <ac:spMkLst>
            <pc:docMk/>
            <pc:sldMk cId="3028288411" sldId="305"/>
            <ac:spMk id="2" creationId="{4BA4E1DD-2796-4246-BC66-F4267C01D17F}"/>
          </ac:spMkLst>
        </pc:spChg>
        <pc:spChg chg="add mod">
          <ac:chgData name="Weifeng Xu" userId="e7aed605-a3dd-4d5a-a692-a87037af107b" providerId="ADAL" clId="{38C0388A-6B20-4E10-AB29-C10F85EBBB2E}" dt="2021-03-19T14:12:47.444" v="286" actId="1076"/>
          <ac:spMkLst>
            <pc:docMk/>
            <pc:sldMk cId="3028288411" sldId="305"/>
            <ac:spMk id="6" creationId="{92D8F2C8-D40B-46BA-A18D-C9BAC5D25077}"/>
          </ac:spMkLst>
        </pc:spChg>
        <pc:picChg chg="add mod">
          <ac:chgData name="Weifeng Xu" userId="e7aed605-a3dd-4d5a-a692-a87037af107b" providerId="ADAL" clId="{38C0388A-6B20-4E10-AB29-C10F85EBBB2E}" dt="2021-03-19T14:11:37.805" v="281" actId="1076"/>
          <ac:picMkLst>
            <pc:docMk/>
            <pc:sldMk cId="3028288411" sldId="305"/>
            <ac:picMk id="4" creationId="{3C34B9AC-008F-4D5C-A2D2-01DAF0EC0947}"/>
          </ac:picMkLst>
        </pc:picChg>
      </pc:sldChg>
      <pc:sldChg chg="addSp delSp modSp new mod modClrScheme chgLayout">
        <pc:chgData name="Weifeng Xu" userId="e7aed605-a3dd-4d5a-a692-a87037af107b" providerId="ADAL" clId="{38C0388A-6B20-4E10-AB29-C10F85EBBB2E}" dt="2021-03-19T14:18:06.887" v="366" actId="108"/>
        <pc:sldMkLst>
          <pc:docMk/>
          <pc:sldMk cId="64038938" sldId="306"/>
        </pc:sldMkLst>
        <pc:spChg chg="del">
          <ac:chgData name="Weifeng Xu" userId="e7aed605-a3dd-4d5a-a692-a87037af107b" providerId="ADAL" clId="{38C0388A-6B20-4E10-AB29-C10F85EBBB2E}" dt="2021-03-19T14:14:50.457" v="288" actId="700"/>
          <ac:spMkLst>
            <pc:docMk/>
            <pc:sldMk cId="64038938" sldId="306"/>
            <ac:spMk id="2" creationId="{2D3D285F-FC94-44B0-AF43-A373E35D2ECE}"/>
          </ac:spMkLst>
        </pc:spChg>
        <pc:spChg chg="add mod">
          <ac:chgData name="Weifeng Xu" userId="e7aed605-a3dd-4d5a-a692-a87037af107b" providerId="ADAL" clId="{38C0388A-6B20-4E10-AB29-C10F85EBBB2E}" dt="2021-03-19T14:15:46.781" v="299" actId="1076"/>
          <ac:spMkLst>
            <pc:docMk/>
            <pc:sldMk cId="64038938" sldId="306"/>
            <ac:spMk id="6" creationId="{FB721F81-2502-4277-A000-8C68BF6E3D08}"/>
          </ac:spMkLst>
        </pc:spChg>
        <pc:spChg chg="add mod">
          <ac:chgData name="Weifeng Xu" userId="e7aed605-a3dd-4d5a-a692-a87037af107b" providerId="ADAL" clId="{38C0388A-6B20-4E10-AB29-C10F85EBBB2E}" dt="2021-03-19T14:17:25.612" v="341" actId="14100"/>
          <ac:spMkLst>
            <pc:docMk/>
            <pc:sldMk cId="64038938" sldId="306"/>
            <ac:spMk id="7" creationId="{4FD5AF55-DB23-44D7-A9DF-3C4F65C930E2}"/>
          </ac:spMkLst>
        </pc:spChg>
        <pc:spChg chg="add mod">
          <ac:chgData name="Weifeng Xu" userId="e7aed605-a3dd-4d5a-a692-a87037af107b" providerId="ADAL" clId="{38C0388A-6B20-4E10-AB29-C10F85EBBB2E}" dt="2021-03-19T14:18:06.887" v="366" actId="108"/>
          <ac:spMkLst>
            <pc:docMk/>
            <pc:sldMk cId="64038938" sldId="306"/>
            <ac:spMk id="8" creationId="{7F151ADF-621A-44BF-A044-98E536A30851}"/>
          </ac:spMkLst>
        </pc:spChg>
        <pc:picChg chg="add mod">
          <ac:chgData name="Weifeng Xu" userId="e7aed605-a3dd-4d5a-a692-a87037af107b" providerId="ADAL" clId="{38C0388A-6B20-4E10-AB29-C10F85EBBB2E}" dt="2021-03-19T14:16:39.681" v="330" actId="1035"/>
          <ac:picMkLst>
            <pc:docMk/>
            <pc:sldMk cId="64038938" sldId="306"/>
            <ac:picMk id="4" creationId="{D13661E4-A9BA-473C-BCA7-F2FC3860604E}"/>
          </ac:picMkLst>
        </pc:picChg>
        <pc:picChg chg="add mod">
          <ac:chgData name="Weifeng Xu" userId="e7aed605-a3dd-4d5a-a692-a87037af107b" providerId="ADAL" clId="{38C0388A-6B20-4E10-AB29-C10F85EBBB2E}" dt="2021-03-19T14:15:42.425" v="298" actId="1076"/>
          <ac:picMkLst>
            <pc:docMk/>
            <pc:sldMk cId="64038938" sldId="306"/>
            <ac:picMk id="5" creationId="{F8627C4A-59BF-4486-9503-E483C7AE2F9F}"/>
          </ac:picMkLst>
        </pc:picChg>
      </pc:sldChg>
    </pc:docChg>
  </pc:docChgLst>
  <pc:docChgLst>
    <pc:chgData name="Weifeng Xu" userId="e7aed605-a3dd-4d5a-a692-a87037af107b" providerId="ADAL" clId="{46DE1BDD-FFB5-43D5-AD20-6D652DA11BEB}"/>
    <pc:docChg chg="undo custSel addSld modSld sldOrd">
      <pc:chgData name="Weifeng Xu" userId="e7aed605-a3dd-4d5a-a692-a87037af107b" providerId="ADAL" clId="{46DE1BDD-FFB5-43D5-AD20-6D652DA11BEB}" dt="2021-03-21T13:31:35.466" v="125" actId="478"/>
      <pc:docMkLst>
        <pc:docMk/>
      </pc:docMkLst>
      <pc:sldChg chg="addSp modSp new mod modNotesTx">
        <pc:chgData name="Weifeng Xu" userId="e7aed605-a3dd-4d5a-a692-a87037af107b" providerId="ADAL" clId="{46DE1BDD-FFB5-43D5-AD20-6D652DA11BEB}" dt="2021-03-20T20:17:46.171" v="109" actId="14100"/>
        <pc:sldMkLst>
          <pc:docMk/>
          <pc:sldMk cId="1681695341" sldId="257"/>
        </pc:sldMkLst>
        <pc:spChg chg="mod">
          <ac:chgData name="Weifeng Xu" userId="e7aed605-a3dd-4d5a-a692-a87037af107b" providerId="ADAL" clId="{46DE1BDD-FFB5-43D5-AD20-6D652DA11BEB}" dt="2021-03-20T19:53:51.362" v="21" actId="20577"/>
          <ac:spMkLst>
            <pc:docMk/>
            <pc:sldMk cId="1681695341" sldId="257"/>
            <ac:spMk id="2" creationId="{EC507F9E-469E-44F6-81E3-EB300C936190}"/>
          </ac:spMkLst>
        </pc:spChg>
        <pc:spChg chg="mod">
          <ac:chgData name="Weifeng Xu" userId="e7aed605-a3dd-4d5a-a692-a87037af107b" providerId="ADAL" clId="{46DE1BDD-FFB5-43D5-AD20-6D652DA11BEB}" dt="2021-03-20T20:17:13.176" v="105" actId="207"/>
          <ac:spMkLst>
            <pc:docMk/>
            <pc:sldMk cId="1681695341" sldId="257"/>
            <ac:spMk id="3" creationId="{3247E548-7ACA-4A55-B57F-8F9ECF1ED979}"/>
          </ac:spMkLst>
        </pc:spChg>
        <pc:picChg chg="add mod">
          <ac:chgData name="Weifeng Xu" userId="e7aed605-a3dd-4d5a-a692-a87037af107b" providerId="ADAL" clId="{46DE1BDD-FFB5-43D5-AD20-6D652DA11BEB}" dt="2021-03-20T20:17:46.171" v="109" actId="14100"/>
          <ac:picMkLst>
            <pc:docMk/>
            <pc:sldMk cId="1681695341" sldId="257"/>
            <ac:picMk id="4" creationId="{3A82C522-ABC5-403E-9938-76F321D5D9C9}"/>
          </ac:picMkLst>
        </pc:picChg>
      </pc:sldChg>
      <pc:sldChg chg="new ord">
        <pc:chgData name="Weifeng Xu" userId="e7aed605-a3dd-4d5a-a692-a87037af107b" providerId="ADAL" clId="{46DE1BDD-FFB5-43D5-AD20-6D652DA11BEB}" dt="2021-03-21T13:30:41.235" v="113"/>
        <pc:sldMkLst>
          <pc:docMk/>
          <pc:sldMk cId="239878079" sldId="258"/>
        </pc:sldMkLst>
      </pc:sldChg>
      <pc:sldChg chg="addSp delSp modSp add mod">
        <pc:chgData name="Weifeng Xu" userId="e7aed605-a3dd-4d5a-a692-a87037af107b" providerId="ADAL" clId="{46DE1BDD-FFB5-43D5-AD20-6D652DA11BEB}" dt="2021-03-21T13:31:35.466" v="125" actId="478"/>
        <pc:sldMkLst>
          <pc:docMk/>
          <pc:sldMk cId="1408481161" sldId="346"/>
        </pc:sldMkLst>
        <pc:spChg chg="add del mod">
          <ac:chgData name="Weifeng Xu" userId="e7aed605-a3dd-4d5a-a692-a87037af107b" providerId="ADAL" clId="{46DE1BDD-FFB5-43D5-AD20-6D652DA11BEB}" dt="2021-03-21T13:31:32.366" v="124" actId="478"/>
          <ac:spMkLst>
            <pc:docMk/>
            <pc:sldMk cId="1408481161" sldId="346"/>
            <ac:spMk id="3" creationId="{0C0700A5-C2BE-4321-B0DB-F139EF109067}"/>
          </ac:spMkLst>
        </pc:spChg>
        <pc:spChg chg="del">
          <ac:chgData name="Weifeng Xu" userId="e7aed605-a3dd-4d5a-a692-a87037af107b" providerId="ADAL" clId="{46DE1BDD-FFB5-43D5-AD20-6D652DA11BEB}" dt="2021-03-21T13:31:35.466" v="125" actId="478"/>
          <ac:spMkLst>
            <pc:docMk/>
            <pc:sldMk cId="1408481161" sldId="346"/>
            <ac:spMk id="5" creationId="{8CBD83FD-45C7-4B34-B55F-4F0B2AB9B311}"/>
          </ac:spMkLst>
        </pc:spChg>
        <pc:spChg chg="add del mod">
          <ac:chgData name="Weifeng Xu" userId="e7aed605-a3dd-4d5a-a692-a87037af107b" providerId="ADAL" clId="{46DE1BDD-FFB5-43D5-AD20-6D652DA11BEB}" dt="2021-03-21T13:31:32.366" v="124" actId="478"/>
          <ac:spMkLst>
            <pc:docMk/>
            <pc:sldMk cId="1408481161" sldId="346"/>
            <ac:spMk id="47" creationId="{44379959-ADB6-4CA0-B5E1-F7E4EDBED422}"/>
          </ac:spMkLst>
        </pc:spChg>
      </pc:sldChg>
    </pc:docChg>
  </pc:docChgLst>
  <pc:docChgLst>
    <pc:chgData name="Richard Wheeless" userId="S::id63la41@ubalt.edu::edf7d7f9-5d95-4eec-886d-0f745236a21b" providerId="AD" clId="Web-{EFDB7389-BEFA-A459-AC04-7036D2800BAB}"/>
    <pc:docChg chg="sldOrd">
      <pc:chgData name="Richard Wheeless" userId="S::id63la41@ubalt.edu::edf7d7f9-5d95-4eec-886d-0f745236a21b" providerId="AD" clId="Web-{EFDB7389-BEFA-A459-AC04-7036D2800BAB}" dt="2021-02-05T04:30:08.248" v="0"/>
      <pc:docMkLst>
        <pc:docMk/>
      </pc:docMkLst>
      <pc:sldChg chg="ord">
        <pc:chgData name="Richard Wheeless" userId="S::id63la41@ubalt.edu::edf7d7f9-5d95-4eec-886d-0f745236a21b" providerId="AD" clId="Web-{EFDB7389-BEFA-A459-AC04-7036D2800BAB}" dt="2021-02-05T04:30:08.248" v="0"/>
        <pc:sldMkLst>
          <pc:docMk/>
          <pc:sldMk cId="2219828795" sldId="263"/>
        </pc:sldMkLst>
      </pc:sldChg>
    </pc:docChg>
  </pc:docChgLst>
  <pc:docChgLst>
    <pc:chgData name="Weifeng Xu" userId="e7aed605-a3dd-4d5a-a692-a87037af107b" providerId="ADAL" clId="{9F114576-92CD-4C75-A1B7-B6A50F0196B5}"/>
    <pc:docChg chg="delSld">
      <pc:chgData name="Weifeng Xu" userId="e7aed605-a3dd-4d5a-a692-a87037af107b" providerId="ADAL" clId="{9F114576-92CD-4C75-A1B7-B6A50F0196B5}" dt="2021-03-20T15:48:05.591" v="41" actId="47"/>
      <pc:docMkLst>
        <pc:docMk/>
      </pc:docMkLst>
      <pc:sldChg chg="del">
        <pc:chgData name="Weifeng Xu" userId="e7aed605-a3dd-4d5a-a692-a87037af107b" providerId="ADAL" clId="{9F114576-92CD-4C75-A1B7-B6A50F0196B5}" dt="2021-03-20T15:48:05.050" v="39" actId="47"/>
        <pc:sldMkLst>
          <pc:docMk/>
          <pc:sldMk cId="3947350244" sldId="257"/>
        </pc:sldMkLst>
      </pc:sldChg>
      <pc:sldChg chg="del">
        <pc:chgData name="Weifeng Xu" userId="e7aed605-a3dd-4d5a-a692-a87037af107b" providerId="ADAL" clId="{9F114576-92CD-4C75-A1B7-B6A50F0196B5}" dt="2021-03-20T15:48:05.233" v="40" actId="47"/>
        <pc:sldMkLst>
          <pc:docMk/>
          <pc:sldMk cId="2813085997" sldId="258"/>
        </pc:sldMkLst>
      </pc:sldChg>
      <pc:sldChg chg="del">
        <pc:chgData name="Weifeng Xu" userId="e7aed605-a3dd-4d5a-a692-a87037af107b" providerId="ADAL" clId="{9F114576-92CD-4C75-A1B7-B6A50F0196B5}" dt="2021-03-20T15:48:05.591" v="41" actId="47"/>
        <pc:sldMkLst>
          <pc:docMk/>
          <pc:sldMk cId="2717797818" sldId="259"/>
        </pc:sldMkLst>
      </pc:sldChg>
      <pc:sldChg chg="del">
        <pc:chgData name="Weifeng Xu" userId="e7aed605-a3dd-4d5a-a692-a87037af107b" providerId="ADAL" clId="{9F114576-92CD-4C75-A1B7-B6A50F0196B5}" dt="2021-03-20T15:47:55.592" v="10" actId="47"/>
        <pc:sldMkLst>
          <pc:docMk/>
          <pc:sldMk cId="1329348953" sldId="262"/>
        </pc:sldMkLst>
      </pc:sldChg>
      <pc:sldChg chg="del">
        <pc:chgData name="Weifeng Xu" userId="e7aed605-a3dd-4d5a-a692-a87037af107b" providerId="ADAL" clId="{9F114576-92CD-4C75-A1B7-B6A50F0196B5}" dt="2021-03-20T15:47:56.523" v="14" actId="47"/>
        <pc:sldMkLst>
          <pc:docMk/>
          <pc:sldMk cId="2002273286" sldId="263"/>
        </pc:sldMkLst>
      </pc:sldChg>
      <pc:sldChg chg="del">
        <pc:chgData name="Weifeng Xu" userId="e7aed605-a3dd-4d5a-a692-a87037af107b" providerId="ADAL" clId="{9F114576-92CD-4C75-A1B7-B6A50F0196B5}" dt="2021-03-20T15:48:00.025" v="34" actId="47"/>
        <pc:sldMkLst>
          <pc:docMk/>
          <pc:sldMk cId="1282228560" sldId="264"/>
        </pc:sldMkLst>
      </pc:sldChg>
      <pc:sldChg chg="del">
        <pc:chgData name="Weifeng Xu" userId="e7aed605-a3dd-4d5a-a692-a87037af107b" providerId="ADAL" clId="{9F114576-92CD-4C75-A1B7-B6A50F0196B5}" dt="2021-03-20T15:47:56.158" v="12" actId="47"/>
        <pc:sldMkLst>
          <pc:docMk/>
          <pc:sldMk cId="1966411301" sldId="265"/>
        </pc:sldMkLst>
      </pc:sldChg>
      <pc:sldChg chg="del">
        <pc:chgData name="Weifeng Xu" userId="e7aed605-a3dd-4d5a-a692-a87037af107b" providerId="ADAL" clId="{9F114576-92CD-4C75-A1B7-B6A50F0196B5}" dt="2021-03-20T15:47:52.672" v="3" actId="47"/>
        <pc:sldMkLst>
          <pc:docMk/>
          <pc:sldMk cId="3968060583" sldId="266"/>
        </pc:sldMkLst>
      </pc:sldChg>
      <pc:sldChg chg="del">
        <pc:chgData name="Weifeng Xu" userId="e7aed605-a3dd-4d5a-a692-a87037af107b" providerId="ADAL" clId="{9F114576-92CD-4C75-A1B7-B6A50F0196B5}" dt="2021-03-20T15:47:51.746" v="1" actId="47"/>
        <pc:sldMkLst>
          <pc:docMk/>
          <pc:sldMk cId="957453442" sldId="267"/>
        </pc:sldMkLst>
      </pc:sldChg>
      <pc:sldChg chg="del">
        <pc:chgData name="Weifeng Xu" userId="e7aed605-a3dd-4d5a-a692-a87037af107b" providerId="ADAL" clId="{9F114576-92CD-4C75-A1B7-B6A50F0196B5}" dt="2021-03-20T15:47:51.351" v="0" actId="47"/>
        <pc:sldMkLst>
          <pc:docMk/>
          <pc:sldMk cId="877308037" sldId="268"/>
        </pc:sldMkLst>
      </pc:sldChg>
      <pc:sldChg chg="del">
        <pc:chgData name="Weifeng Xu" userId="e7aed605-a3dd-4d5a-a692-a87037af107b" providerId="ADAL" clId="{9F114576-92CD-4C75-A1B7-B6A50F0196B5}" dt="2021-03-20T15:47:56.987" v="17" actId="47"/>
        <pc:sldMkLst>
          <pc:docMk/>
          <pc:sldMk cId="1144033824" sldId="269"/>
        </pc:sldMkLst>
      </pc:sldChg>
      <pc:sldChg chg="del">
        <pc:chgData name="Weifeng Xu" userId="e7aed605-a3dd-4d5a-a692-a87037af107b" providerId="ADAL" clId="{9F114576-92CD-4C75-A1B7-B6A50F0196B5}" dt="2021-03-20T15:47:57.187" v="18" actId="47"/>
        <pc:sldMkLst>
          <pc:docMk/>
          <pc:sldMk cId="893191663" sldId="270"/>
        </pc:sldMkLst>
      </pc:sldChg>
      <pc:sldChg chg="del">
        <pc:chgData name="Weifeng Xu" userId="e7aed605-a3dd-4d5a-a692-a87037af107b" providerId="ADAL" clId="{9F114576-92CD-4C75-A1B7-B6A50F0196B5}" dt="2021-03-20T15:47:56.841" v="16" actId="47"/>
        <pc:sldMkLst>
          <pc:docMk/>
          <pc:sldMk cId="3206008134" sldId="271"/>
        </pc:sldMkLst>
      </pc:sldChg>
      <pc:sldChg chg="del">
        <pc:chgData name="Weifeng Xu" userId="e7aed605-a3dd-4d5a-a692-a87037af107b" providerId="ADAL" clId="{9F114576-92CD-4C75-A1B7-B6A50F0196B5}" dt="2021-03-20T15:48:00.202" v="35" actId="47"/>
        <pc:sldMkLst>
          <pc:docMk/>
          <pc:sldMk cId="2993734160" sldId="272"/>
        </pc:sldMkLst>
      </pc:sldChg>
      <pc:sldChg chg="del">
        <pc:chgData name="Weifeng Xu" userId="e7aed605-a3dd-4d5a-a692-a87037af107b" providerId="ADAL" clId="{9F114576-92CD-4C75-A1B7-B6A50F0196B5}" dt="2021-03-20T15:47:51.933" v="2" actId="47"/>
        <pc:sldMkLst>
          <pc:docMk/>
          <pc:sldMk cId="774738833" sldId="275"/>
        </pc:sldMkLst>
      </pc:sldChg>
      <pc:sldChg chg="del">
        <pc:chgData name="Weifeng Xu" userId="e7aed605-a3dd-4d5a-a692-a87037af107b" providerId="ADAL" clId="{9F114576-92CD-4C75-A1B7-B6A50F0196B5}" dt="2021-03-20T15:47:56.373" v="13" actId="47"/>
        <pc:sldMkLst>
          <pc:docMk/>
          <pc:sldMk cId="124320607" sldId="276"/>
        </pc:sldMkLst>
      </pc:sldChg>
      <pc:sldChg chg="del">
        <pc:chgData name="Weifeng Xu" userId="e7aed605-a3dd-4d5a-a692-a87037af107b" providerId="ADAL" clId="{9F114576-92CD-4C75-A1B7-B6A50F0196B5}" dt="2021-03-20T15:47:53.922" v="4" actId="47"/>
        <pc:sldMkLst>
          <pc:docMk/>
          <pc:sldMk cId="347589165" sldId="277"/>
        </pc:sldMkLst>
      </pc:sldChg>
      <pc:sldChg chg="del">
        <pc:chgData name="Weifeng Xu" userId="e7aed605-a3dd-4d5a-a692-a87037af107b" providerId="ADAL" clId="{9F114576-92CD-4C75-A1B7-B6A50F0196B5}" dt="2021-03-20T15:47:56.671" v="15" actId="47"/>
        <pc:sldMkLst>
          <pc:docMk/>
          <pc:sldMk cId="3924497350" sldId="278"/>
        </pc:sldMkLst>
      </pc:sldChg>
      <pc:sldChg chg="del">
        <pc:chgData name="Weifeng Xu" userId="e7aed605-a3dd-4d5a-a692-a87037af107b" providerId="ADAL" clId="{9F114576-92CD-4C75-A1B7-B6A50F0196B5}" dt="2021-03-20T15:47:55.790" v="11" actId="47"/>
        <pc:sldMkLst>
          <pc:docMk/>
          <pc:sldMk cId="128099297" sldId="279"/>
        </pc:sldMkLst>
      </pc:sldChg>
      <pc:sldChg chg="del">
        <pc:chgData name="Weifeng Xu" userId="e7aed605-a3dd-4d5a-a692-a87037af107b" providerId="ADAL" clId="{9F114576-92CD-4C75-A1B7-B6A50F0196B5}" dt="2021-03-20T15:47:57.357" v="19" actId="47"/>
        <pc:sldMkLst>
          <pc:docMk/>
          <pc:sldMk cId="3275461220" sldId="280"/>
        </pc:sldMkLst>
      </pc:sldChg>
      <pc:sldChg chg="del">
        <pc:chgData name="Weifeng Xu" userId="e7aed605-a3dd-4d5a-a692-a87037af107b" providerId="ADAL" clId="{9F114576-92CD-4C75-A1B7-B6A50F0196B5}" dt="2021-03-20T15:47:59.674" v="32" actId="47"/>
        <pc:sldMkLst>
          <pc:docMk/>
          <pc:sldMk cId="2231598685" sldId="281"/>
        </pc:sldMkLst>
      </pc:sldChg>
      <pc:sldChg chg="del">
        <pc:chgData name="Weifeng Xu" userId="e7aed605-a3dd-4d5a-a692-a87037af107b" providerId="ADAL" clId="{9F114576-92CD-4C75-A1B7-B6A50F0196B5}" dt="2021-03-20T15:47:59.849" v="33" actId="47"/>
        <pc:sldMkLst>
          <pc:docMk/>
          <pc:sldMk cId="3211939551" sldId="282"/>
        </pc:sldMkLst>
      </pc:sldChg>
      <pc:sldChg chg="del">
        <pc:chgData name="Weifeng Xu" userId="e7aed605-a3dd-4d5a-a692-a87037af107b" providerId="ADAL" clId="{9F114576-92CD-4C75-A1B7-B6A50F0196B5}" dt="2021-03-20T15:48:00.359" v="36" actId="47"/>
        <pc:sldMkLst>
          <pc:docMk/>
          <pc:sldMk cId="3850375873" sldId="284"/>
        </pc:sldMkLst>
      </pc:sldChg>
      <pc:sldChg chg="del">
        <pc:chgData name="Weifeng Xu" userId="e7aed605-a3dd-4d5a-a692-a87037af107b" providerId="ADAL" clId="{9F114576-92CD-4C75-A1B7-B6A50F0196B5}" dt="2021-03-20T15:48:00.744" v="38" actId="47"/>
        <pc:sldMkLst>
          <pc:docMk/>
          <pc:sldMk cId="2575615686" sldId="285"/>
        </pc:sldMkLst>
      </pc:sldChg>
      <pc:sldChg chg="del">
        <pc:chgData name="Weifeng Xu" userId="e7aed605-a3dd-4d5a-a692-a87037af107b" providerId="ADAL" clId="{9F114576-92CD-4C75-A1B7-B6A50F0196B5}" dt="2021-03-20T15:48:00.502" v="37" actId="47"/>
        <pc:sldMkLst>
          <pc:docMk/>
          <pc:sldMk cId="218088864" sldId="286"/>
        </pc:sldMkLst>
      </pc:sldChg>
      <pc:sldChg chg="del">
        <pc:chgData name="Weifeng Xu" userId="e7aed605-a3dd-4d5a-a692-a87037af107b" providerId="ADAL" clId="{9F114576-92CD-4C75-A1B7-B6A50F0196B5}" dt="2021-03-20T15:47:54.148" v="5" actId="47"/>
        <pc:sldMkLst>
          <pc:docMk/>
          <pc:sldMk cId="124034966" sldId="288"/>
        </pc:sldMkLst>
      </pc:sldChg>
      <pc:sldChg chg="del">
        <pc:chgData name="Weifeng Xu" userId="e7aed605-a3dd-4d5a-a692-a87037af107b" providerId="ADAL" clId="{9F114576-92CD-4C75-A1B7-B6A50F0196B5}" dt="2021-03-20T15:47:54.411" v="6" actId="47"/>
        <pc:sldMkLst>
          <pc:docMk/>
          <pc:sldMk cId="2798164321" sldId="289"/>
        </pc:sldMkLst>
      </pc:sldChg>
      <pc:sldChg chg="del">
        <pc:chgData name="Weifeng Xu" userId="e7aed605-a3dd-4d5a-a692-a87037af107b" providerId="ADAL" clId="{9F114576-92CD-4C75-A1B7-B6A50F0196B5}" dt="2021-03-20T15:47:55.046" v="7" actId="47"/>
        <pc:sldMkLst>
          <pc:docMk/>
          <pc:sldMk cId="3471470978" sldId="290"/>
        </pc:sldMkLst>
      </pc:sldChg>
      <pc:sldChg chg="del">
        <pc:chgData name="Weifeng Xu" userId="e7aed605-a3dd-4d5a-a692-a87037af107b" providerId="ADAL" clId="{9F114576-92CD-4C75-A1B7-B6A50F0196B5}" dt="2021-03-20T15:47:55.241" v="8" actId="47"/>
        <pc:sldMkLst>
          <pc:docMk/>
          <pc:sldMk cId="1201682434" sldId="291"/>
        </pc:sldMkLst>
      </pc:sldChg>
      <pc:sldChg chg="del">
        <pc:chgData name="Weifeng Xu" userId="e7aed605-a3dd-4d5a-a692-a87037af107b" providerId="ADAL" clId="{9F114576-92CD-4C75-A1B7-B6A50F0196B5}" dt="2021-03-20T15:47:55.422" v="9" actId="47"/>
        <pc:sldMkLst>
          <pc:docMk/>
          <pc:sldMk cId="565478715" sldId="293"/>
        </pc:sldMkLst>
      </pc:sldChg>
      <pc:sldChg chg="del">
        <pc:chgData name="Weifeng Xu" userId="e7aed605-a3dd-4d5a-a692-a87037af107b" providerId="ADAL" clId="{9F114576-92CD-4C75-A1B7-B6A50F0196B5}" dt="2021-03-20T15:47:57.926" v="22" actId="47"/>
        <pc:sldMkLst>
          <pc:docMk/>
          <pc:sldMk cId="487606806" sldId="294"/>
        </pc:sldMkLst>
      </pc:sldChg>
      <pc:sldChg chg="del">
        <pc:chgData name="Weifeng Xu" userId="e7aed605-a3dd-4d5a-a692-a87037af107b" providerId="ADAL" clId="{9F114576-92CD-4C75-A1B7-B6A50F0196B5}" dt="2021-03-20T15:47:57.512" v="20" actId="47"/>
        <pc:sldMkLst>
          <pc:docMk/>
          <pc:sldMk cId="3440924285" sldId="295"/>
        </pc:sldMkLst>
      </pc:sldChg>
      <pc:sldChg chg="del">
        <pc:chgData name="Weifeng Xu" userId="e7aed605-a3dd-4d5a-a692-a87037af107b" providerId="ADAL" clId="{9F114576-92CD-4C75-A1B7-B6A50F0196B5}" dt="2021-03-20T15:47:57.707" v="21" actId="47"/>
        <pc:sldMkLst>
          <pc:docMk/>
          <pc:sldMk cId="1494604329" sldId="296"/>
        </pc:sldMkLst>
      </pc:sldChg>
      <pc:sldChg chg="del">
        <pc:chgData name="Weifeng Xu" userId="e7aed605-a3dd-4d5a-a692-a87037af107b" providerId="ADAL" clId="{9F114576-92CD-4C75-A1B7-B6A50F0196B5}" dt="2021-03-20T15:47:58.125" v="23" actId="47"/>
        <pc:sldMkLst>
          <pc:docMk/>
          <pc:sldMk cId="3270382550" sldId="297"/>
        </pc:sldMkLst>
      </pc:sldChg>
      <pc:sldChg chg="del">
        <pc:chgData name="Weifeng Xu" userId="e7aed605-a3dd-4d5a-a692-a87037af107b" providerId="ADAL" clId="{9F114576-92CD-4C75-A1B7-B6A50F0196B5}" dt="2021-03-20T15:47:58.275" v="24" actId="47"/>
        <pc:sldMkLst>
          <pc:docMk/>
          <pc:sldMk cId="790591655" sldId="298"/>
        </pc:sldMkLst>
      </pc:sldChg>
      <pc:sldChg chg="del">
        <pc:chgData name="Weifeng Xu" userId="e7aed605-a3dd-4d5a-a692-a87037af107b" providerId="ADAL" clId="{9F114576-92CD-4C75-A1B7-B6A50F0196B5}" dt="2021-03-20T15:47:58.455" v="25" actId="47"/>
        <pc:sldMkLst>
          <pc:docMk/>
          <pc:sldMk cId="21390998" sldId="299"/>
        </pc:sldMkLst>
      </pc:sldChg>
      <pc:sldChg chg="del">
        <pc:chgData name="Weifeng Xu" userId="e7aed605-a3dd-4d5a-a692-a87037af107b" providerId="ADAL" clId="{9F114576-92CD-4C75-A1B7-B6A50F0196B5}" dt="2021-03-20T15:47:58.651" v="26" actId="47"/>
        <pc:sldMkLst>
          <pc:docMk/>
          <pc:sldMk cId="1138979085" sldId="300"/>
        </pc:sldMkLst>
      </pc:sldChg>
      <pc:sldChg chg="del">
        <pc:chgData name="Weifeng Xu" userId="e7aed605-a3dd-4d5a-a692-a87037af107b" providerId="ADAL" clId="{9F114576-92CD-4C75-A1B7-B6A50F0196B5}" dt="2021-03-20T15:47:58.867" v="27" actId="47"/>
        <pc:sldMkLst>
          <pc:docMk/>
          <pc:sldMk cId="2250649236" sldId="301"/>
        </pc:sldMkLst>
      </pc:sldChg>
      <pc:sldChg chg="del">
        <pc:chgData name="Weifeng Xu" userId="e7aed605-a3dd-4d5a-a692-a87037af107b" providerId="ADAL" clId="{9F114576-92CD-4C75-A1B7-B6A50F0196B5}" dt="2021-03-20T15:47:59.046" v="28" actId="47"/>
        <pc:sldMkLst>
          <pc:docMk/>
          <pc:sldMk cId="3209152045" sldId="302"/>
        </pc:sldMkLst>
      </pc:sldChg>
      <pc:sldChg chg="del">
        <pc:chgData name="Weifeng Xu" userId="e7aed605-a3dd-4d5a-a692-a87037af107b" providerId="ADAL" clId="{9F114576-92CD-4C75-A1B7-B6A50F0196B5}" dt="2021-03-20T15:47:59.198" v="29" actId="47"/>
        <pc:sldMkLst>
          <pc:docMk/>
          <pc:sldMk cId="3439482671" sldId="303"/>
        </pc:sldMkLst>
      </pc:sldChg>
      <pc:sldChg chg="del">
        <pc:chgData name="Weifeng Xu" userId="e7aed605-a3dd-4d5a-a692-a87037af107b" providerId="ADAL" clId="{9F114576-92CD-4C75-A1B7-B6A50F0196B5}" dt="2021-03-20T15:47:59.328" v="30" actId="47"/>
        <pc:sldMkLst>
          <pc:docMk/>
          <pc:sldMk cId="1193768337" sldId="304"/>
        </pc:sldMkLst>
      </pc:sldChg>
      <pc:sldChg chg="del">
        <pc:chgData name="Weifeng Xu" userId="e7aed605-a3dd-4d5a-a692-a87037af107b" providerId="ADAL" clId="{9F114576-92CD-4C75-A1B7-B6A50F0196B5}" dt="2021-03-20T15:47:59.480" v="31" actId="47"/>
        <pc:sldMkLst>
          <pc:docMk/>
          <pc:sldMk cId="64038938" sldId="306"/>
        </pc:sldMkLst>
      </pc:sldChg>
    </pc:docChg>
  </pc:docChgLst>
  <pc:docChgLst>
    <pc:chgData name="Weifeng Xu" userId="e7aed605-a3dd-4d5a-a692-a87037af107b" providerId="ADAL" clId="{E0A36AE6-DAEB-4086-8CDB-3902B8401090}"/>
    <pc:docChg chg="undo custSel mod addSld delSld modSld">
      <pc:chgData name="Weifeng Xu" userId="e7aed605-a3dd-4d5a-a692-a87037af107b" providerId="ADAL" clId="{E0A36AE6-DAEB-4086-8CDB-3902B8401090}" dt="2021-01-18T00:01:06.800" v="260" actId="6549"/>
      <pc:docMkLst>
        <pc:docMk/>
      </pc:docMkLst>
      <pc:sldChg chg="addSp delSp modSp mod setBg">
        <pc:chgData name="Weifeng Xu" userId="e7aed605-a3dd-4d5a-a692-a87037af107b" providerId="ADAL" clId="{E0A36AE6-DAEB-4086-8CDB-3902B8401090}" dt="2021-01-17T23:59:46.284" v="256" actId="26606"/>
        <pc:sldMkLst>
          <pc:docMk/>
          <pc:sldMk cId="1392771324" sldId="258"/>
        </pc:sldMkLst>
        <pc:spChg chg="mod">
          <ac:chgData name="Weifeng Xu" userId="e7aed605-a3dd-4d5a-a692-a87037af107b" providerId="ADAL" clId="{E0A36AE6-DAEB-4086-8CDB-3902B8401090}" dt="2021-01-17T23:59:46.284" v="256" actId="26606"/>
          <ac:spMkLst>
            <pc:docMk/>
            <pc:sldMk cId="1392771324" sldId="258"/>
            <ac:spMk id="4" creationId="{00000000-0000-0000-0000-000000000000}"/>
          </ac:spMkLst>
        </pc:spChg>
        <pc:spChg chg="mod">
          <ac:chgData name="Weifeng Xu" userId="e7aed605-a3dd-4d5a-a692-a87037af107b" providerId="ADAL" clId="{E0A36AE6-DAEB-4086-8CDB-3902B8401090}" dt="2021-01-17T23:59:46.284" v="256" actId="26606"/>
          <ac:spMkLst>
            <pc:docMk/>
            <pc:sldMk cId="1392771324" sldId="258"/>
            <ac:spMk id="5" creationId="{00000000-0000-0000-0000-000000000000}"/>
          </ac:spMkLst>
        </pc:spChg>
        <pc:spChg chg="add del">
          <ac:chgData name="Weifeng Xu" userId="e7aed605-a3dd-4d5a-a692-a87037af107b" providerId="ADAL" clId="{E0A36AE6-DAEB-4086-8CDB-3902B8401090}" dt="2021-01-17T23:48:58.143" v="92" actId="26606"/>
          <ac:spMkLst>
            <pc:docMk/>
            <pc:sldMk cId="1392771324" sldId="258"/>
            <ac:spMk id="71" creationId="{92EA0DEB-983C-4A94-9B9A-51E32098C2E2}"/>
          </ac:spMkLst>
        </pc:spChg>
        <pc:spChg chg="add del">
          <ac:chgData name="Weifeng Xu" userId="e7aed605-a3dd-4d5a-a692-a87037af107b" providerId="ADAL" clId="{E0A36AE6-DAEB-4086-8CDB-3902B8401090}" dt="2021-01-17T23:48:58.143" v="92" actId="26606"/>
          <ac:spMkLst>
            <pc:docMk/>
            <pc:sldMk cId="1392771324" sldId="258"/>
            <ac:spMk id="73" creationId="{9E197AD2-3004-4188-A389-E9EAC108A04B}"/>
          </ac:spMkLst>
        </pc:spChg>
        <pc:spChg chg="add del">
          <ac:chgData name="Weifeng Xu" userId="e7aed605-a3dd-4d5a-a692-a87037af107b" providerId="ADAL" clId="{E0A36AE6-DAEB-4086-8CDB-3902B8401090}" dt="2021-01-17T23:48:58.143" v="92" actId="26606"/>
          <ac:spMkLst>
            <pc:docMk/>
            <pc:sldMk cId="1392771324" sldId="258"/>
            <ac:spMk id="75" creationId="{A82D0C51-DE81-4DC1-8D2D-1A3EE14E678E}"/>
          </ac:spMkLst>
        </pc:spChg>
        <pc:spChg chg="add del">
          <ac:chgData name="Weifeng Xu" userId="e7aed605-a3dd-4d5a-a692-a87037af107b" providerId="ADAL" clId="{E0A36AE6-DAEB-4086-8CDB-3902B8401090}" dt="2021-01-17T23:49:00.056" v="94" actId="26606"/>
          <ac:spMkLst>
            <pc:docMk/>
            <pc:sldMk cId="1392771324" sldId="258"/>
            <ac:spMk id="1028" creationId="{936CFC0A-8C37-453C-9488-1B30FBC3B3B0}"/>
          </ac:spMkLst>
        </pc:spChg>
        <pc:spChg chg="add del">
          <ac:chgData name="Weifeng Xu" userId="e7aed605-a3dd-4d5a-a692-a87037af107b" providerId="ADAL" clId="{E0A36AE6-DAEB-4086-8CDB-3902B8401090}" dt="2021-01-17T23:49:00.056" v="94" actId="26606"/>
          <ac:spMkLst>
            <pc:docMk/>
            <pc:sldMk cId="1392771324" sldId="258"/>
            <ac:spMk id="1029" creationId="{FBC3EAFD-A275-4F9B-8F62-72B6678F35A8}"/>
          </ac:spMkLst>
        </pc:spChg>
        <pc:spChg chg="add del">
          <ac:chgData name="Weifeng Xu" userId="e7aed605-a3dd-4d5a-a692-a87037af107b" providerId="ADAL" clId="{E0A36AE6-DAEB-4086-8CDB-3902B8401090}" dt="2021-01-17T23:49:00.056" v="94" actId="26606"/>
          <ac:spMkLst>
            <pc:docMk/>
            <pc:sldMk cId="1392771324" sldId="258"/>
            <ac:spMk id="1030" creationId="{06E64A6D-2B9F-4AAD-AB42-A61BAF01AC12}"/>
          </ac:spMkLst>
        </pc:spChg>
        <pc:spChg chg="add">
          <ac:chgData name="Weifeng Xu" userId="e7aed605-a3dd-4d5a-a692-a87037af107b" providerId="ADAL" clId="{E0A36AE6-DAEB-4086-8CDB-3902B8401090}" dt="2021-01-17T23:59:46.284" v="256" actId="26606"/>
          <ac:spMkLst>
            <pc:docMk/>
            <pc:sldMk cId="1392771324" sldId="258"/>
            <ac:spMk id="1031" creationId="{2643BE6C-86B7-4AB9-91E8-9B5DB45AC8EA}"/>
          </ac:spMkLst>
        </pc:spChg>
        <pc:spChg chg="add del">
          <ac:chgData name="Weifeng Xu" userId="e7aed605-a3dd-4d5a-a692-a87037af107b" providerId="ADAL" clId="{E0A36AE6-DAEB-4086-8CDB-3902B8401090}" dt="2021-01-17T23:50:13.157" v="125" actId="26606"/>
          <ac:spMkLst>
            <pc:docMk/>
            <pc:sldMk cId="1392771324" sldId="258"/>
            <ac:spMk id="1032" creationId="{2643BE6C-86B7-4AB9-91E8-9B5DB45AC8EA}"/>
          </ac:spMkLst>
        </pc:spChg>
        <pc:picChg chg="add del">
          <ac:chgData name="Weifeng Xu" userId="e7aed605-a3dd-4d5a-a692-a87037af107b" providerId="ADAL" clId="{E0A36AE6-DAEB-4086-8CDB-3902B8401090}" dt="2021-01-17T23:49:00.056" v="94" actId="26606"/>
          <ac:picMkLst>
            <pc:docMk/>
            <pc:sldMk cId="1392771324" sldId="258"/>
            <ac:picMk id="77" creationId="{C51881DD-AD85-41BE-8A49-C2FB45800E10}"/>
          </ac:picMkLst>
        </pc:picChg>
        <pc:picChg chg="add mod">
          <ac:chgData name="Weifeng Xu" userId="e7aed605-a3dd-4d5a-a692-a87037af107b" providerId="ADAL" clId="{E0A36AE6-DAEB-4086-8CDB-3902B8401090}" dt="2021-01-17T23:59:46.284" v="256" actId="26606"/>
          <ac:picMkLst>
            <pc:docMk/>
            <pc:sldMk cId="1392771324" sldId="258"/>
            <ac:picMk id="1026" creationId="{1749E611-ACB8-4D69-A2FA-07F87D23322E}"/>
          </ac:picMkLst>
        </pc:picChg>
        <pc:cxnChg chg="add del">
          <ac:chgData name="Weifeng Xu" userId="e7aed605-a3dd-4d5a-a692-a87037af107b" providerId="ADAL" clId="{E0A36AE6-DAEB-4086-8CDB-3902B8401090}" dt="2021-01-17T23:49:00.056" v="94" actId="26606"/>
          <ac:cxnSpMkLst>
            <pc:docMk/>
            <pc:sldMk cId="1392771324" sldId="258"/>
            <ac:cxnSpMk id="79" creationId="{9AD20FE8-ED02-4CDE-83B1-A1436305C3DC}"/>
          </ac:cxnSpMkLst>
        </pc:cxnChg>
      </pc:sldChg>
      <pc:sldChg chg="del">
        <pc:chgData name="Weifeng Xu" userId="e7aed605-a3dd-4d5a-a692-a87037af107b" providerId="ADAL" clId="{E0A36AE6-DAEB-4086-8CDB-3902B8401090}" dt="2021-01-17T23:45:25.843" v="81" actId="47"/>
        <pc:sldMkLst>
          <pc:docMk/>
          <pc:sldMk cId="627889270" sldId="259"/>
        </pc:sldMkLst>
      </pc:sldChg>
      <pc:sldChg chg="modSp new mod">
        <pc:chgData name="Weifeng Xu" userId="e7aed605-a3dd-4d5a-a692-a87037af107b" providerId="ADAL" clId="{E0A36AE6-DAEB-4086-8CDB-3902B8401090}" dt="2021-01-17T23:53:10.893" v="178" actId="20577"/>
        <pc:sldMkLst>
          <pc:docMk/>
          <pc:sldMk cId="2206727044" sldId="259"/>
        </pc:sldMkLst>
        <pc:spChg chg="mod">
          <ac:chgData name="Weifeng Xu" userId="e7aed605-a3dd-4d5a-a692-a87037af107b" providerId="ADAL" clId="{E0A36AE6-DAEB-4086-8CDB-3902B8401090}" dt="2021-01-17T23:52:00.628" v="157" actId="207"/>
          <ac:spMkLst>
            <pc:docMk/>
            <pc:sldMk cId="2206727044" sldId="259"/>
            <ac:spMk id="2" creationId="{B28EEC50-2528-46D9-8995-B6565AC5E995}"/>
          </ac:spMkLst>
        </pc:spChg>
        <pc:spChg chg="mod">
          <ac:chgData name="Weifeng Xu" userId="e7aed605-a3dd-4d5a-a692-a87037af107b" providerId="ADAL" clId="{E0A36AE6-DAEB-4086-8CDB-3902B8401090}" dt="2021-01-17T23:53:10.893" v="178" actId="20577"/>
          <ac:spMkLst>
            <pc:docMk/>
            <pc:sldMk cId="2206727044" sldId="259"/>
            <ac:spMk id="3" creationId="{E7416EDB-845D-48E4-BF29-1E529067857D}"/>
          </ac:spMkLst>
        </pc:spChg>
      </pc:sldChg>
      <pc:sldChg chg="del">
        <pc:chgData name="Weifeng Xu" userId="e7aed605-a3dd-4d5a-a692-a87037af107b" providerId="ADAL" clId="{E0A36AE6-DAEB-4086-8CDB-3902B8401090}" dt="2021-01-17T23:45:25.974" v="82" actId="47"/>
        <pc:sldMkLst>
          <pc:docMk/>
          <pc:sldMk cId="1241162418" sldId="260"/>
        </pc:sldMkLst>
      </pc:sldChg>
      <pc:sldChg chg="addSp modSp new mod setBg">
        <pc:chgData name="Weifeng Xu" userId="e7aed605-a3dd-4d5a-a692-a87037af107b" providerId="ADAL" clId="{E0A36AE6-DAEB-4086-8CDB-3902B8401090}" dt="2021-01-18T00:01:06.800" v="260" actId="6549"/>
        <pc:sldMkLst>
          <pc:docMk/>
          <pc:sldMk cId="3022601266" sldId="260"/>
        </pc:sldMkLst>
        <pc:spChg chg="mod">
          <ac:chgData name="Weifeng Xu" userId="e7aed605-a3dd-4d5a-a692-a87037af107b" providerId="ADAL" clId="{E0A36AE6-DAEB-4086-8CDB-3902B8401090}" dt="2021-01-17T23:58:51.299" v="255" actId="26606"/>
          <ac:spMkLst>
            <pc:docMk/>
            <pc:sldMk cId="3022601266" sldId="260"/>
            <ac:spMk id="2" creationId="{FCE9D9F5-D336-46D9-936D-2071DD6D1AF8}"/>
          </ac:spMkLst>
        </pc:spChg>
        <pc:spChg chg="mod ord">
          <ac:chgData name="Weifeng Xu" userId="e7aed605-a3dd-4d5a-a692-a87037af107b" providerId="ADAL" clId="{E0A36AE6-DAEB-4086-8CDB-3902B8401090}" dt="2021-01-18T00:01:06.800" v="260" actId="6549"/>
          <ac:spMkLst>
            <pc:docMk/>
            <pc:sldMk cId="3022601266" sldId="260"/>
            <ac:spMk id="3" creationId="{94F950F1-CBC3-4C9C-9CF3-789C35F324B1}"/>
          </ac:spMkLst>
        </pc:spChg>
        <pc:picChg chg="add mod">
          <ac:chgData name="Weifeng Xu" userId="e7aed605-a3dd-4d5a-a692-a87037af107b" providerId="ADAL" clId="{E0A36AE6-DAEB-4086-8CDB-3902B8401090}" dt="2021-01-17T23:58:51.299" v="255" actId="26606"/>
          <ac:picMkLst>
            <pc:docMk/>
            <pc:sldMk cId="3022601266" sldId="260"/>
            <ac:picMk id="5" creationId="{3D5C4E18-0CB0-4734-A4CE-6EACA1400461}"/>
          </ac:picMkLst>
        </pc:picChg>
      </pc:sldChg>
      <pc:sldChg chg="del">
        <pc:chgData name="Weifeng Xu" userId="e7aed605-a3dd-4d5a-a692-a87037af107b" providerId="ADAL" clId="{E0A36AE6-DAEB-4086-8CDB-3902B8401090}" dt="2021-01-17T23:45:26.140" v="83" actId="47"/>
        <pc:sldMkLst>
          <pc:docMk/>
          <pc:sldMk cId="2722048472" sldId="261"/>
        </pc:sldMkLst>
      </pc:sldChg>
      <pc:sldChg chg="del">
        <pc:chgData name="Weifeng Xu" userId="e7aed605-a3dd-4d5a-a692-a87037af107b" providerId="ADAL" clId="{E0A36AE6-DAEB-4086-8CDB-3902B8401090}" dt="2021-01-17T23:45:26.285" v="84" actId="47"/>
        <pc:sldMkLst>
          <pc:docMk/>
          <pc:sldMk cId="988553735" sldId="262"/>
        </pc:sldMkLst>
      </pc:sldChg>
      <pc:sldChg chg="del">
        <pc:chgData name="Weifeng Xu" userId="e7aed605-a3dd-4d5a-a692-a87037af107b" providerId="ADAL" clId="{E0A36AE6-DAEB-4086-8CDB-3902B8401090}" dt="2021-01-17T23:45:26.428" v="85" actId="47"/>
        <pc:sldMkLst>
          <pc:docMk/>
          <pc:sldMk cId="1237432803" sldId="263"/>
        </pc:sldMkLst>
      </pc:sldChg>
      <pc:sldChg chg="del">
        <pc:chgData name="Weifeng Xu" userId="e7aed605-a3dd-4d5a-a692-a87037af107b" providerId="ADAL" clId="{E0A36AE6-DAEB-4086-8CDB-3902B8401090}" dt="2021-01-17T23:45:26.580" v="86" actId="47"/>
        <pc:sldMkLst>
          <pc:docMk/>
          <pc:sldMk cId="2602603962" sldId="264"/>
        </pc:sldMkLst>
      </pc:sldChg>
      <pc:sldChg chg="del">
        <pc:chgData name="Weifeng Xu" userId="e7aed605-a3dd-4d5a-a692-a87037af107b" providerId="ADAL" clId="{E0A36AE6-DAEB-4086-8CDB-3902B8401090}" dt="2021-01-17T23:45:26.781" v="87" actId="47"/>
        <pc:sldMkLst>
          <pc:docMk/>
          <pc:sldMk cId="3419174452" sldId="265"/>
        </pc:sldMkLst>
      </pc:sldChg>
      <pc:sldChg chg="del">
        <pc:chgData name="Weifeng Xu" userId="e7aed605-a3dd-4d5a-a692-a87037af107b" providerId="ADAL" clId="{E0A36AE6-DAEB-4086-8CDB-3902B8401090}" dt="2021-01-17T23:45:26.965" v="88" actId="47"/>
        <pc:sldMkLst>
          <pc:docMk/>
          <pc:sldMk cId="1160958258" sldId="266"/>
        </pc:sldMkLst>
      </pc:sldChg>
    </pc:docChg>
  </pc:docChgLst>
  <pc:docChgLst>
    <pc:chgData name="Weifeng Xu" userId="e7aed605-a3dd-4d5a-a692-a87037af107b" providerId="ADAL" clId="{C54D13FE-74BA-4901-A6A3-DD765F0EF80E}"/>
    <pc:docChg chg="undo redo custSel mod addSld modSld sldOrd">
      <pc:chgData name="Weifeng Xu" userId="e7aed605-a3dd-4d5a-a692-a87037af107b" providerId="ADAL" clId="{C54D13FE-74BA-4901-A6A3-DD765F0EF80E}" dt="2021-01-18T02:17:26.309" v="733" actId="6549"/>
      <pc:docMkLst>
        <pc:docMk/>
      </pc:docMkLst>
      <pc:sldChg chg="modSp mod">
        <pc:chgData name="Weifeng Xu" userId="e7aed605-a3dd-4d5a-a692-a87037af107b" providerId="ADAL" clId="{C54D13FE-74BA-4901-A6A3-DD765F0EF80E}" dt="2021-01-18T00:12:35.723" v="6" actId="20577"/>
        <pc:sldMkLst>
          <pc:docMk/>
          <pc:sldMk cId="1392771324" sldId="258"/>
        </pc:sldMkLst>
        <pc:spChg chg="mod">
          <ac:chgData name="Weifeng Xu" userId="e7aed605-a3dd-4d5a-a692-a87037af107b" providerId="ADAL" clId="{C54D13FE-74BA-4901-A6A3-DD765F0EF80E}" dt="2021-01-18T00:12:35.723" v="6" actId="20577"/>
          <ac:spMkLst>
            <pc:docMk/>
            <pc:sldMk cId="1392771324" sldId="258"/>
            <ac:spMk id="5" creationId="{00000000-0000-0000-0000-000000000000}"/>
          </ac:spMkLst>
        </pc:spChg>
      </pc:sldChg>
      <pc:sldChg chg="modSp new mod">
        <pc:chgData name="Weifeng Xu" userId="e7aed605-a3dd-4d5a-a692-a87037af107b" providerId="ADAL" clId="{C54D13FE-74BA-4901-A6A3-DD765F0EF80E}" dt="2021-01-18T01:05:02.364" v="374" actId="20577"/>
        <pc:sldMkLst>
          <pc:docMk/>
          <pc:sldMk cId="1449920218" sldId="261"/>
        </pc:sldMkLst>
        <pc:spChg chg="mod">
          <ac:chgData name="Weifeng Xu" userId="e7aed605-a3dd-4d5a-a692-a87037af107b" providerId="ADAL" clId="{C54D13FE-74BA-4901-A6A3-DD765F0EF80E}" dt="2021-01-18T00:27:35.808" v="30" actId="20577"/>
          <ac:spMkLst>
            <pc:docMk/>
            <pc:sldMk cId="1449920218" sldId="261"/>
            <ac:spMk id="2" creationId="{24724ABC-C0AE-42D8-9677-0700EE508BBC}"/>
          </ac:spMkLst>
        </pc:spChg>
        <pc:spChg chg="mod">
          <ac:chgData name="Weifeng Xu" userId="e7aed605-a3dd-4d5a-a692-a87037af107b" providerId="ADAL" clId="{C54D13FE-74BA-4901-A6A3-DD765F0EF80E}" dt="2021-01-18T01:05:02.364" v="374" actId="20577"/>
          <ac:spMkLst>
            <pc:docMk/>
            <pc:sldMk cId="1449920218" sldId="261"/>
            <ac:spMk id="3" creationId="{3FDF1534-ECB4-44AA-96D6-1A04730EA0DE}"/>
          </ac:spMkLst>
        </pc:spChg>
      </pc:sldChg>
      <pc:sldChg chg="addSp delSp modSp new mod setBg modClrScheme chgLayout modNotesTx">
        <pc:chgData name="Weifeng Xu" userId="e7aed605-a3dd-4d5a-a692-a87037af107b" providerId="ADAL" clId="{C54D13FE-74BA-4901-A6A3-DD765F0EF80E}" dt="2021-01-18T01:45:32.650" v="485" actId="1076"/>
        <pc:sldMkLst>
          <pc:docMk/>
          <pc:sldMk cId="3028204050" sldId="262"/>
        </pc:sldMkLst>
        <pc:spChg chg="mod ord">
          <ac:chgData name="Weifeng Xu" userId="e7aed605-a3dd-4d5a-a692-a87037af107b" providerId="ADAL" clId="{C54D13FE-74BA-4901-A6A3-DD765F0EF80E}" dt="2021-01-18T01:14:22.384" v="427" actId="26606"/>
          <ac:spMkLst>
            <pc:docMk/>
            <pc:sldMk cId="3028204050" sldId="262"/>
            <ac:spMk id="2" creationId="{A18BE90C-A72F-4CBD-AFC8-AE881DEF6175}"/>
          </ac:spMkLst>
        </pc:spChg>
        <pc:spChg chg="del">
          <ac:chgData name="Weifeng Xu" userId="e7aed605-a3dd-4d5a-a692-a87037af107b" providerId="ADAL" clId="{C54D13FE-74BA-4901-A6A3-DD765F0EF80E}" dt="2021-01-18T01:13:03.556" v="419" actId="700"/>
          <ac:spMkLst>
            <pc:docMk/>
            <pc:sldMk cId="3028204050" sldId="262"/>
            <ac:spMk id="3" creationId="{A8606C45-4068-4006-A3C5-E402957AEA4B}"/>
          </ac:spMkLst>
        </pc:spChg>
        <pc:spChg chg="add mod">
          <ac:chgData name="Weifeng Xu" userId="e7aed605-a3dd-4d5a-a692-a87037af107b" providerId="ADAL" clId="{C54D13FE-74BA-4901-A6A3-DD765F0EF80E}" dt="2021-01-18T01:45:32.650" v="485" actId="1076"/>
          <ac:spMkLst>
            <pc:docMk/>
            <pc:sldMk cId="3028204050" sldId="262"/>
            <ac:spMk id="6" creationId="{59B88AC9-284D-4267-85F3-738F7D0BACAA}"/>
          </ac:spMkLst>
        </pc:spChg>
        <pc:spChg chg="add del">
          <ac:chgData name="Weifeng Xu" userId="e7aed605-a3dd-4d5a-a692-a87037af107b" providerId="ADAL" clId="{C54D13FE-74BA-4901-A6A3-DD765F0EF80E}" dt="2021-01-18T01:14:03.742" v="423" actId="26606"/>
          <ac:spMkLst>
            <pc:docMk/>
            <pc:sldMk cId="3028204050" sldId="262"/>
            <ac:spMk id="10" creationId="{53F29798-D584-4792-9B62-3F5F5C36D619}"/>
          </ac:spMkLst>
        </pc:spChg>
        <pc:spChg chg="add del">
          <ac:chgData name="Weifeng Xu" userId="e7aed605-a3dd-4d5a-a692-a87037af107b" providerId="ADAL" clId="{C54D13FE-74BA-4901-A6A3-DD765F0EF80E}" dt="2021-01-18T01:14:25.949" v="429" actId="26606"/>
          <ac:spMkLst>
            <pc:docMk/>
            <pc:sldMk cId="3028204050" sldId="262"/>
            <ac:spMk id="12" creationId="{53F29798-D584-4792-9B62-3F5F5C36D619}"/>
          </ac:spMkLst>
        </pc:spChg>
        <pc:spChg chg="add del">
          <ac:chgData name="Weifeng Xu" userId="e7aed605-a3dd-4d5a-a692-a87037af107b" providerId="ADAL" clId="{C54D13FE-74BA-4901-A6A3-DD765F0EF80E}" dt="2021-01-18T01:14:22.384" v="427" actId="26606"/>
          <ac:spMkLst>
            <pc:docMk/>
            <pc:sldMk cId="3028204050" sldId="262"/>
            <ac:spMk id="19" creationId="{7F57BEA8-497D-4AA8-8A18-BDCD696B25FE}"/>
          </ac:spMkLst>
        </pc:spChg>
        <pc:spChg chg="add del">
          <ac:chgData name="Weifeng Xu" userId="e7aed605-a3dd-4d5a-a692-a87037af107b" providerId="ADAL" clId="{C54D13FE-74BA-4901-A6A3-DD765F0EF80E}" dt="2021-01-18T01:14:25.949" v="429" actId="26606"/>
          <ac:spMkLst>
            <pc:docMk/>
            <pc:sldMk cId="3028204050" sldId="262"/>
            <ac:spMk id="25" creationId="{53F29798-D584-4792-9B62-3F5F5C36D619}"/>
          </ac:spMkLst>
        </pc:spChg>
        <pc:picChg chg="add del mod">
          <ac:chgData name="Weifeng Xu" userId="e7aed605-a3dd-4d5a-a692-a87037af107b" providerId="ADAL" clId="{C54D13FE-74BA-4901-A6A3-DD765F0EF80E}" dt="2021-01-18T01:45:21.681" v="482" actId="478"/>
          <ac:picMkLst>
            <pc:docMk/>
            <pc:sldMk cId="3028204050" sldId="262"/>
            <ac:picMk id="5" creationId="{4B195159-DFE0-4192-B2DF-A5918F807994}"/>
          </ac:picMkLst>
        </pc:picChg>
        <pc:picChg chg="add mod">
          <ac:chgData name="Weifeng Xu" userId="e7aed605-a3dd-4d5a-a692-a87037af107b" providerId="ADAL" clId="{C54D13FE-74BA-4901-A6A3-DD765F0EF80E}" dt="2021-01-18T01:45:24.765" v="484" actId="1076"/>
          <ac:picMkLst>
            <pc:docMk/>
            <pc:sldMk cId="3028204050" sldId="262"/>
            <ac:picMk id="8" creationId="{FCA2A3A3-F7CB-44E8-B52F-9E3912D4D145}"/>
          </ac:picMkLst>
        </pc:picChg>
        <pc:cxnChg chg="add del">
          <ac:chgData name="Weifeng Xu" userId="e7aed605-a3dd-4d5a-a692-a87037af107b" providerId="ADAL" clId="{C54D13FE-74BA-4901-A6A3-DD765F0EF80E}" dt="2021-01-18T01:14:22.384" v="427" actId="26606"/>
          <ac:cxnSpMkLst>
            <pc:docMk/>
            <pc:sldMk cId="3028204050" sldId="262"/>
            <ac:cxnSpMk id="17" creationId="{D2E961F1-4A28-4A5F-BBD4-6E400E5E6C75}"/>
          </ac:cxnSpMkLst>
        </pc:cxnChg>
        <pc:cxnChg chg="add del">
          <ac:chgData name="Weifeng Xu" userId="e7aed605-a3dd-4d5a-a692-a87037af107b" providerId="ADAL" clId="{C54D13FE-74BA-4901-A6A3-DD765F0EF80E}" dt="2021-01-18T01:14:22.384" v="427" actId="26606"/>
          <ac:cxnSpMkLst>
            <pc:docMk/>
            <pc:sldMk cId="3028204050" sldId="262"/>
            <ac:cxnSpMk id="21" creationId="{A82415D3-DDE5-4D63-8CB3-23A5EC581B27}"/>
          </ac:cxnSpMkLst>
        </pc:cxnChg>
        <pc:cxnChg chg="add del">
          <ac:chgData name="Weifeng Xu" userId="e7aed605-a3dd-4d5a-a692-a87037af107b" providerId="ADAL" clId="{C54D13FE-74BA-4901-A6A3-DD765F0EF80E}" dt="2021-01-18T01:14:22.384" v="427" actId="26606"/>
          <ac:cxnSpMkLst>
            <pc:docMk/>
            <pc:sldMk cId="3028204050" sldId="262"/>
            <ac:cxnSpMk id="23" creationId="{AD7193FB-6AE6-4B3B-8F89-56B55DD63B4D}"/>
          </ac:cxnSpMkLst>
        </pc:cxnChg>
      </pc:sldChg>
      <pc:sldChg chg="addSp delSp modSp new mod setBg setClrOvrMap">
        <pc:chgData name="Weifeng Xu" userId="e7aed605-a3dd-4d5a-a692-a87037af107b" providerId="ADAL" clId="{C54D13FE-74BA-4901-A6A3-DD765F0EF80E}" dt="2021-01-18T02:17:20.454" v="732" actId="20577"/>
        <pc:sldMkLst>
          <pc:docMk/>
          <pc:sldMk cId="2219828795" sldId="263"/>
        </pc:sldMkLst>
        <pc:spChg chg="mod">
          <ac:chgData name="Weifeng Xu" userId="e7aed605-a3dd-4d5a-a692-a87037af107b" providerId="ADAL" clId="{C54D13FE-74BA-4901-A6A3-DD765F0EF80E}" dt="2021-01-18T02:17:20.454" v="732" actId="20577"/>
          <ac:spMkLst>
            <pc:docMk/>
            <pc:sldMk cId="2219828795" sldId="263"/>
            <ac:spMk id="2" creationId="{225C0AC5-74F2-4CF7-B724-57646BBFD71D}"/>
          </ac:spMkLst>
        </pc:spChg>
        <pc:spChg chg="add del">
          <ac:chgData name="Weifeng Xu" userId="e7aed605-a3dd-4d5a-a692-a87037af107b" providerId="ADAL" clId="{C54D13FE-74BA-4901-A6A3-DD765F0EF80E}" dt="2021-01-18T02:02:34.209" v="492" actId="26606"/>
          <ac:spMkLst>
            <pc:docMk/>
            <pc:sldMk cId="2219828795" sldId="263"/>
            <ac:spMk id="11" creationId="{BCC55ACC-A2F6-403C-A3A4-D59B3734D45F}"/>
          </ac:spMkLst>
        </pc:spChg>
        <pc:spChg chg="add del">
          <ac:chgData name="Weifeng Xu" userId="e7aed605-a3dd-4d5a-a692-a87037af107b" providerId="ADAL" clId="{C54D13FE-74BA-4901-A6A3-DD765F0EF80E}" dt="2021-01-18T02:02:41.393" v="494" actId="26606"/>
          <ac:spMkLst>
            <pc:docMk/>
            <pc:sldMk cId="2219828795" sldId="263"/>
            <ac:spMk id="13" creationId="{D12DDE76-C203-4047-9998-63900085B5E8}"/>
          </ac:spMkLst>
        </pc:spChg>
        <pc:spChg chg="add del">
          <ac:chgData name="Weifeng Xu" userId="e7aed605-a3dd-4d5a-a692-a87037af107b" providerId="ADAL" clId="{C54D13FE-74BA-4901-A6A3-DD765F0EF80E}" dt="2021-01-18T02:04:36.804" v="546" actId="26606"/>
          <ac:spMkLst>
            <pc:docMk/>
            <pc:sldMk cId="2219828795" sldId="263"/>
            <ac:spMk id="15" creationId="{D4771268-CB57-404A-9271-370EB28F6090}"/>
          </ac:spMkLst>
        </pc:spChg>
        <pc:spChg chg="add del">
          <ac:chgData name="Weifeng Xu" userId="e7aed605-a3dd-4d5a-a692-a87037af107b" providerId="ADAL" clId="{C54D13FE-74BA-4901-A6A3-DD765F0EF80E}" dt="2021-01-18T02:04:36.804" v="546" actId="26606"/>
          <ac:spMkLst>
            <pc:docMk/>
            <pc:sldMk cId="2219828795" sldId="263"/>
            <ac:spMk id="17" creationId="{665DBBEF-238B-476B-96AB-8AAC3224ECEA}"/>
          </ac:spMkLst>
        </pc:spChg>
        <pc:spChg chg="add del">
          <ac:chgData name="Weifeng Xu" userId="e7aed605-a3dd-4d5a-a692-a87037af107b" providerId="ADAL" clId="{C54D13FE-74BA-4901-A6A3-DD765F0EF80E}" dt="2021-01-18T02:04:36.804" v="546" actId="26606"/>
          <ac:spMkLst>
            <pc:docMk/>
            <pc:sldMk cId="2219828795" sldId="263"/>
            <ac:spMk id="18" creationId="{3FCFB1DE-0B7E-48CC-BA90-B2AB0889F9D6}"/>
          </ac:spMkLst>
        </pc:spChg>
        <pc:spChg chg="add del">
          <ac:chgData name="Weifeng Xu" userId="e7aed605-a3dd-4d5a-a692-a87037af107b" providerId="ADAL" clId="{C54D13FE-74BA-4901-A6A3-DD765F0EF80E}" dt="2021-01-18T02:03:03.194" v="500" actId="26606"/>
          <ac:spMkLst>
            <pc:docMk/>
            <pc:sldMk cId="2219828795" sldId="263"/>
            <ac:spMk id="20" creationId="{BEBFA723-5A7B-472D-ABD7-1526B8D3A38B}"/>
          </ac:spMkLst>
        </pc:spChg>
        <pc:spChg chg="add del">
          <ac:chgData name="Weifeng Xu" userId="e7aed605-a3dd-4d5a-a692-a87037af107b" providerId="ADAL" clId="{C54D13FE-74BA-4901-A6A3-DD765F0EF80E}" dt="2021-01-18T02:03:03.194" v="500" actId="26606"/>
          <ac:spMkLst>
            <pc:docMk/>
            <pc:sldMk cId="2219828795" sldId="263"/>
            <ac:spMk id="22" creationId="{A6B27065-399A-4CF7-BF70-CF79B9848FC1}"/>
          </ac:spMkLst>
        </pc:spChg>
        <pc:spChg chg="add del">
          <ac:chgData name="Weifeng Xu" userId="e7aed605-a3dd-4d5a-a692-a87037af107b" providerId="ADAL" clId="{C54D13FE-74BA-4901-A6A3-DD765F0EF80E}" dt="2021-01-18T02:04:35.987" v="544" actId="26606"/>
          <ac:spMkLst>
            <pc:docMk/>
            <pc:sldMk cId="2219828795" sldId="263"/>
            <ac:spMk id="23" creationId="{9B7AD9F6-8CE7-4299-8FC6-328F4DCD3FF9}"/>
          </ac:spMkLst>
        </pc:spChg>
        <pc:spChg chg="add del">
          <ac:chgData name="Weifeng Xu" userId="e7aed605-a3dd-4d5a-a692-a87037af107b" providerId="ADAL" clId="{C54D13FE-74BA-4901-A6A3-DD765F0EF80E}" dt="2021-01-18T02:04:35.987" v="544" actId="26606"/>
          <ac:spMkLst>
            <pc:docMk/>
            <pc:sldMk cId="2219828795" sldId="263"/>
            <ac:spMk id="25" creationId="{F49775AF-8896-43EE-92C6-83497D6DC56F}"/>
          </ac:spMkLst>
        </pc:spChg>
        <pc:spChg chg="add del mod">
          <ac:chgData name="Weifeng Xu" userId="e7aed605-a3dd-4d5a-a692-a87037af107b" providerId="ADAL" clId="{C54D13FE-74BA-4901-A6A3-DD765F0EF80E}" dt="2021-01-18T02:17:03.007" v="726" actId="478"/>
          <ac:spMkLst>
            <pc:docMk/>
            <pc:sldMk cId="2219828795" sldId="263"/>
            <ac:spMk id="28" creationId="{97AE768E-A254-4335-9811-23710FA2F6F4}"/>
          </ac:spMkLst>
        </pc:spChg>
        <pc:spChg chg="add del">
          <ac:chgData name="Weifeng Xu" userId="e7aed605-a3dd-4d5a-a692-a87037af107b" providerId="ADAL" clId="{C54D13FE-74BA-4901-A6A3-DD765F0EF80E}" dt="2021-01-18T02:03:06.879" v="502" actId="26606"/>
          <ac:spMkLst>
            <pc:docMk/>
            <pc:sldMk cId="2219828795" sldId="263"/>
            <ac:spMk id="29" creationId="{6F66A575-7835-4400-BEDE-89F2EF034034}"/>
          </ac:spMkLst>
        </pc:spChg>
        <pc:spChg chg="add del">
          <ac:chgData name="Weifeng Xu" userId="e7aed605-a3dd-4d5a-a692-a87037af107b" providerId="ADAL" clId="{C54D13FE-74BA-4901-A6A3-DD765F0EF80E}" dt="2021-01-18T02:03:17.072" v="504" actId="26606"/>
          <ac:spMkLst>
            <pc:docMk/>
            <pc:sldMk cId="2219828795" sldId="263"/>
            <ac:spMk id="31" creationId="{D4771268-CB57-404A-9271-370EB28F6090}"/>
          </ac:spMkLst>
        </pc:spChg>
        <pc:spChg chg="add del">
          <ac:chgData name="Weifeng Xu" userId="e7aed605-a3dd-4d5a-a692-a87037af107b" providerId="ADAL" clId="{C54D13FE-74BA-4901-A6A3-DD765F0EF80E}" dt="2021-01-18T02:03:39.332" v="506" actId="26606"/>
          <ac:spMkLst>
            <pc:docMk/>
            <pc:sldMk cId="2219828795" sldId="263"/>
            <ac:spMk id="33" creationId="{E49CC64F-7275-4E33-961B-0C5CDC439875}"/>
          </ac:spMkLst>
        </pc:spChg>
        <pc:grpChg chg="add del">
          <ac:chgData name="Weifeng Xu" userId="e7aed605-a3dd-4d5a-a692-a87037af107b" providerId="ADAL" clId="{C54D13FE-74BA-4901-A6A3-DD765F0EF80E}" dt="2021-01-18T02:03:03.194" v="500" actId="26606"/>
          <ac:grpSpMkLst>
            <pc:docMk/>
            <pc:sldMk cId="2219828795" sldId="263"/>
            <ac:grpSpMk id="24" creationId="{CF22986C-DDF7-4109-9D6A-006800D6B041}"/>
          </ac:grpSpMkLst>
        </pc:grpChg>
        <pc:picChg chg="add del">
          <ac:chgData name="Weifeng Xu" userId="e7aed605-a3dd-4d5a-a692-a87037af107b" providerId="ADAL" clId="{C54D13FE-74BA-4901-A6A3-DD765F0EF80E}" dt="2021-01-18T02:02:05.963" v="488" actId="22"/>
          <ac:picMkLst>
            <pc:docMk/>
            <pc:sldMk cId="2219828795" sldId="263"/>
            <ac:picMk id="4" creationId="{67B55B23-CC4A-4F28-AB5E-0772A2D5DF1B}"/>
          </ac:picMkLst>
        </pc:picChg>
        <pc:picChg chg="add mod">
          <ac:chgData name="Weifeng Xu" userId="e7aed605-a3dd-4d5a-a692-a87037af107b" providerId="ADAL" clId="{C54D13FE-74BA-4901-A6A3-DD765F0EF80E}" dt="2021-01-18T02:04:36.804" v="546" actId="26606"/>
          <ac:picMkLst>
            <pc:docMk/>
            <pc:sldMk cId="2219828795" sldId="263"/>
            <ac:picMk id="6" creationId="{6133C4CD-C9A3-435E-BDAF-6DCCF8ACA09E}"/>
          </ac:picMkLst>
        </pc:picChg>
        <pc:picChg chg="add mod">
          <ac:chgData name="Weifeng Xu" userId="e7aed605-a3dd-4d5a-a692-a87037af107b" providerId="ADAL" clId="{C54D13FE-74BA-4901-A6A3-DD765F0EF80E}" dt="2021-01-18T02:05:32.107" v="551" actId="1076"/>
          <ac:picMkLst>
            <pc:docMk/>
            <pc:sldMk cId="2219828795" sldId="263"/>
            <ac:picMk id="8" creationId="{906947A6-09FF-4819-82BB-B04EFB8A4D0F}"/>
          </ac:picMkLst>
        </pc:picChg>
      </pc:sldChg>
      <pc:sldChg chg="addSp delSp modSp new mod modClrScheme chgLayout">
        <pc:chgData name="Weifeng Xu" userId="e7aed605-a3dd-4d5a-a692-a87037af107b" providerId="ADAL" clId="{C54D13FE-74BA-4901-A6A3-DD765F0EF80E}" dt="2021-01-18T02:15:18.970" v="684" actId="14100"/>
        <pc:sldMkLst>
          <pc:docMk/>
          <pc:sldMk cId="266696141" sldId="264"/>
        </pc:sldMkLst>
        <pc:spChg chg="del mod">
          <ac:chgData name="Weifeng Xu" userId="e7aed605-a3dd-4d5a-a692-a87037af107b" providerId="ADAL" clId="{C54D13FE-74BA-4901-A6A3-DD765F0EF80E}" dt="2021-01-18T02:14:48.702" v="675" actId="700"/>
          <ac:spMkLst>
            <pc:docMk/>
            <pc:sldMk cId="266696141" sldId="264"/>
            <ac:spMk id="2" creationId="{F256A13C-4B8A-4B77-91DE-508B8A3C7B69}"/>
          </ac:spMkLst>
        </pc:spChg>
        <pc:spChg chg="add del mod">
          <ac:chgData name="Weifeng Xu" userId="e7aed605-a3dd-4d5a-a692-a87037af107b" providerId="ADAL" clId="{C54D13FE-74BA-4901-A6A3-DD765F0EF80E}" dt="2021-01-18T02:14:59.565" v="679"/>
          <ac:spMkLst>
            <pc:docMk/>
            <pc:sldMk cId="266696141" sldId="264"/>
            <ac:spMk id="5" creationId="{5F2EAE6B-A6EA-412E-A64B-9E89899065E9}"/>
          </ac:spMkLst>
        </pc:spChg>
        <pc:spChg chg="add mod">
          <ac:chgData name="Weifeng Xu" userId="e7aed605-a3dd-4d5a-a692-a87037af107b" providerId="ADAL" clId="{C54D13FE-74BA-4901-A6A3-DD765F0EF80E}" dt="2021-01-18T02:15:18.970" v="684" actId="14100"/>
          <ac:spMkLst>
            <pc:docMk/>
            <pc:sldMk cId="266696141" sldId="264"/>
            <ac:spMk id="7" creationId="{ED5D2F2D-3528-4FBB-A0BA-436F74D95997}"/>
          </ac:spMkLst>
        </pc:spChg>
        <pc:picChg chg="add mod">
          <ac:chgData name="Weifeng Xu" userId="e7aed605-a3dd-4d5a-a692-a87037af107b" providerId="ADAL" clId="{C54D13FE-74BA-4901-A6A3-DD765F0EF80E}" dt="2021-01-18T02:14:51.369" v="676" actId="1076"/>
          <ac:picMkLst>
            <pc:docMk/>
            <pc:sldMk cId="266696141" sldId="264"/>
            <ac:picMk id="4" creationId="{E13D022C-5F06-4359-AB6E-1431D0DF282A}"/>
          </ac:picMkLst>
        </pc:picChg>
      </pc:sldChg>
      <pc:sldChg chg="addSp delSp modSp add mod ord modClrScheme chgLayout">
        <pc:chgData name="Weifeng Xu" userId="e7aed605-a3dd-4d5a-a692-a87037af107b" providerId="ADAL" clId="{C54D13FE-74BA-4901-A6A3-DD765F0EF80E}" dt="2021-01-18T02:17:26.309" v="733" actId="6549"/>
        <pc:sldMkLst>
          <pc:docMk/>
          <pc:sldMk cId="3192448814" sldId="265"/>
        </pc:sldMkLst>
        <pc:spChg chg="mod ord">
          <ac:chgData name="Weifeng Xu" userId="e7aed605-a3dd-4d5a-a692-a87037af107b" providerId="ADAL" clId="{C54D13FE-74BA-4901-A6A3-DD765F0EF80E}" dt="2021-01-18T02:12:12.569" v="588" actId="700"/>
          <ac:spMkLst>
            <pc:docMk/>
            <pc:sldMk cId="3192448814" sldId="265"/>
            <ac:spMk id="2" creationId="{F256A13C-4B8A-4B77-91DE-508B8A3C7B69}"/>
          </ac:spMkLst>
        </pc:spChg>
        <pc:spChg chg="add mod ord">
          <ac:chgData name="Weifeng Xu" userId="e7aed605-a3dd-4d5a-a692-a87037af107b" providerId="ADAL" clId="{C54D13FE-74BA-4901-A6A3-DD765F0EF80E}" dt="2021-01-18T02:17:26.309" v="733" actId="6549"/>
          <ac:spMkLst>
            <pc:docMk/>
            <pc:sldMk cId="3192448814" sldId="265"/>
            <ac:spMk id="3" creationId="{0CE672A5-4186-418B-9522-341E33E0FD75}"/>
          </ac:spMkLst>
        </pc:spChg>
        <pc:picChg chg="del">
          <ac:chgData name="Weifeng Xu" userId="e7aed605-a3dd-4d5a-a692-a87037af107b" providerId="ADAL" clId="{C54D13FE-74BA-4901-A6A3-DD765F0EF80E}" dt="2021-01-18T02:12:03.733" v="585" actId="478"/>
          <ac:picMkLst>
            <pc:docMk/>
            <pc:sldMk cId="3192448814" sldId="265"/>
            <ac:picMk id="4" creationId="{E13D022C-5F06-4359-AB6E-1431D0DF282A}"/>
          </ac:picMkLst>
        </pc:picChg>
        <pc:picChg chg="add mod">
          <ac:chgData name="Weifeng Xu" userId="e7aed605-a3dd-4d5a-a692-a87037af107b" providerId="ADAL" clId="{C54D13FE-74BA-4901-A6A3-DD765F0EF80E}" dt="2021-01-18T02:14:20.253" v="672" actId="1076"/>
          <ac:picMkLst>
            <pc:docMk/>
            <pc:sldMk cId="3192448814" sldId="265"/>
            <ac:picMk id="6" creationId="{F69ED2AC-E014-4482-81FB-E007ADBB646B}"/>
          </ac:picMkLst>
        </pc:picChg>
        <pc:picChg chg="add mod">
          <ac:chgData name="Weifeng Xu" userId="e7aed605-a3dd-4d5a-a692-a87037af107b" providerId="ADAL" clId="{C54D13FE-74BA-4901-A6A3-DD765F0EF80E}" dt="2021-01-18T02:14:22.057" v="673" actId="1076"/>
          <ac:picMkLst>
            <pc:docMk/>
            <pc:sldMk cId="3192448814" sldId="265"/>
            <ac:picMk id="8" creationId="{DF0BDB23-9DCC-4FC9-88DA-ABDCA12CFCE1}"/>
          </ac:picMkLst>
        </pc:picChg>
      </pc:sldChg>
    </pc:docChg>
  </pc:docChgLst>
  <pc:docChgLst>
    <pc:chgData name="Weifeng Xu" userId="e7aed605-a3dd-4d5a-a692-a87037af107b" providerId="ADAL" clId="{4DC338DC-19C7-41EB-B9B2-C1FF8A2AEED8}"/>
    <pc:docChg chg="undo custSel addSld delSld modSld">
      <pc:chgData name="Weifeng Xu" userId="e7aed605-a3dd-4d5a-a692-a87037af107b" providerId="ADAL" clId="{4DC338DC-19C7-41EB-B9B2-C1FF8A2AEED8}" dt="2021-03-12T14:19:00.952" v="78" actId="20577"/>
      <pc:docMkLst>
        <pc:docMk/>
      </pc:docMkLst>
      <pc:sldChg chg="del">
        <pc:chgData name="Weifeng Xu" userId="e7aed605-a3dd-4d5a-a692-a87037af107b" providerId="ADAL" clId="{4DC338DC-19C7-41EB-B9B2-C1FF8A2AEED8}" dt="2021-03-06T01:15:55.818" v="0" actId="47"/>
        <pc:sldMkLst>
          <pc:docMk/>
          <pc:sldMk cId="2783025053" sldId="287"/>
        </pc:sldMkLst>
      </pc:sldChg>
      <pc:sldChg chg="del">
        <pc:chgData name="Weifeng Xu" userId="e7aed605-a3dd-4d5a-a692-a87037af107b" providerId="ADAL" clId="{4DC338DC-19C7-41EB-B9B2-C1FF8A2AEED8}" dt="2021-03-06T01:15:58.325" v="6" actId="47"/>
        <pc:sldMkLst>
          <pc:docMk/>
          <pc:sldMk cId="114776636" sldId="288"/>
        </pc:sldMkLst>
      </pc:sldChg>
      <pc:sldChg chg="del">
        <pc:chgData name="Weifeng Xu" userId="e7aed605-a3dd-4d5a-a692-a87037af107b" providerId="ADAL" clId="{4DC338DC-19C7-41EB-B9B2-C1FF8A2AEED8}" dt="2021-03-06T01:15:56.509" v="1" actId="47"/>
        <pc:sldMkLst>
          <pc:docMk/>
          <pc:sldMk cId="1757879576" sldId="293"/>
        </pc:sldMkLst>
      </pc:sldChg>
      <pc:sldChg chg="del">
        <pc:chgData name="Weifeng Xu" userId="e7aed605-a3dd-4d5a-a692-a87037af107b" providerId="ADAL" clId="{4DC338DC-19C7-41EB-B9B2-C1FF8A2AEED8}" dt="2021-03-06T01:15:56.918" v="2" actId="47"/>
        <pc:sldMkLst>
          <pc:docMk/>
          <pc:sldMk cId="2207446241" sldId="294"/>
        </pc:sldMkLst>
      </pc:sldChg>
      <pc:sldChg chg="del">
        <pc:chgData name="Weifeng Xu" userId="e7aed605-a3dd-4d5a-a692-a87037af107b" providerId="ADAL" clId="{4DC338DC-19C7-41EB-B9B2-C1FF8A2AEED8}" dt="2021-03-06T01:15:57.141" v="3" actId="47"/>
        <pc:sldMkLst>
          <pc:docMk/>
          <pc:sldMk cId="2224677796" sldId="297"/>
        </pc:sldMkLst>
      </pc:sldChg>
      <pc:sldChg chg="del">
        <pc:chgData name="Weifeng Xu" userId="e7aed605-a3dd-4d5a-a692-a87037af107b" providerId="ADAL" clId="{4DC338DC-19C7-41EB-B9B2-C1FF8A2AEED8}" dt="2021-03-06T01:15:57.352" v="4" actId="47"/>
        <pc:sldMkLst>
          <pc:docMk/>
          <pc:sldMk cId="1105583169" sldId="298"/>
        </pc:sldMkLst>
      </pc:sldChg>
      <pc:sldChg chg="del">
        <pc:chgData name="Weifeng Xu" userId="e7aed605-a3dd-4d5a-a692-a87037af107b" providerId="ADAL" clId="{4DC338DC-19C7-41EB-B9B2-C1FF8A2AEED8}" dt="2021-03-06T01:15:57.773" v="5" actId="47"/>
        <pc:sldMkLst>
          <pc:docMk/>
          <pc:sldMk cId="3471057309" sldId="299"/>
        </pc:sldMkLst>
      </pc:sldChg>
      <pc:sldChg chg="del">
        <pc:chgData name="Weifeng Xu" userId="e7aed605-a3dd-4d5a-a692-a87037af107b" providerId="ADAL" clId="{4DC338DC-19C7-41EB-B9B2-C1FF8A2AEED8}" dt="2021-03-06T01:15:58.558" v="7" actId="47"/>
        <pc:sldMkLst>
          <pc:docMk/>
          <pc:sldMk cId="877061006" sldId="300"/>
        </pc:sldMkLst>
      </pc:sldChg>
      <pc:sldChg chg="del">
        <pc:chgData name="Weifeng Xu" userId="e7aed605-a3dd-4d5a-a692-a87037af107b" providerId="ADAL" clId="{4DC338DC-19C7-41EB-B9B2-C1FF8A2AEED8}" dt="2021-03-06T01:15:58.739" v="8" actId="47"/>
        <pc:sldMkLst>
          <pc:docMk/>
          <pc:sldMk cId="2343196982" sldId="301"/>
        </pc:sldMkLst>
      </pc:sldChg>
      <pc:sldChg chg="del">
        <pc:chgData name="Weifeng Xu" userId="e7aed605-a3dd-4d5a-a692-a87037af107b" providerId="ADAL" clId="{4DC338DC-19C7-41EB-B9B2-C1FF8A2AEED8}" dt="2021-03-06T01:16:00.971" v="17" actId="47"/>
        <pc:sldMkLst>
          <pc:docMk/>
          <pc:sldMk cId="493733997" sldId="302"/>
        </pc:sldMkLst>
      </pc:sldChg>
      <pc:sldChg chg="del">
        <pc:chgData name="Weifeng Xu" userId="e7aed605-a3dd-4d5a-a692-a87037af107b" providerId="ADAL" clId="{4DC338DC-19C7-41EB-B9B2-C1FF8A2AEED8}" dt="2021-03-06T01:15:58.930" v="9" actId="47"/>
        <pc:sldMkLst>
          <pc:docMk/>
          <pc:sldMk cId="3476121000" sldId="303"/>
        </pc:sldMkLst>
      </pc:sldChg>
      <pc:sldChg chg="modSp mod">
        <pc:chgData name="Weifeng Xu" userId="e7aed605-a3dd-4d5a-a692-a87037af107b" providerId="ADAL" clId="{4DC338DC-19C7-41EB-B9B2-C1FF8A2AEED8}" dt="2021-03-12T14:19:00.952" v="78" actId="20577"/>
        <pc:sldMkLst>
          <pc:docMk/>
          <pc:sldMk cId="53763807" sldId="304"/>
        </pc:sldMkLst>
        <pc:spChg chg="mod">
          <ac:chgData name="Weifeng Xu" userId="e7aed605-a3dd-4d5a-a692-a87037af107b" providerId="ADAL" clId="{4DC338DC-19C7-41EB-B9B2-C1FF8A2AEED8}" dt="2021-03-12T14:19:00.952" v="78" actId="20577"/>
          <ac:spMkLst>
            <pc:docMk/>
            <pc:sldMk cId="53763807" sldId="304"/>
            <ac:spMk id="3" creationId="{A3F11A12-9485-4153-BFC0-B274B7516E20}"/>
          </ac:spMkLst>
        </pc:spChg>
      </pc:sldChg>
      <pc:sldChg chg="del">
        <pc:chgData name="Weifeng Xu" userId="e7aed605-a3dd-4d5a-a692-a87037af107b" providerId="ADAL" clId="{4DC338DC-19C7-41EB-B9B2-C1FF8A2AEED8}" dt="2021-03-06T01:15:59.145" v="10" actId="47"/>
        <pc:sldMkLst>
          <pc:docMk/>
          <pc:sldMk cId="1618462415" sldId="305"/>
        </pc:sldMkLst>
      </pc:sldChg>
      <pc:sldChg chg="del">
        <pc:chgData name="Weifeng Xu" userId="e7aed605-a3dd-4d5a-a692-a87037af107b" providerId="ADAL" clId="{4DC338DC-19C7-41EB-B9B2-C1FF8A2AEED8}" dt="2021-03-06T01:15:59.352" v="11" actId="47"/>
        <pc:sldMkLst>
          <pc:docMk/>
          <pc:sldMk cId="180323046" sldId="306"/>
        </pc:sldMkLst>
      </pc:sldChg>
      <pc:sldChg chg="del">
        <pc:chgData name="Weifeng Xu" userId="e7aed605-a3dd-4d5a-a692-a87037af107b" providerId="ADAL" clId="{4DC338DC-19C7-41EB-B9B2-C1FF8A2AEED8}" dt="2021-03-06T01:16:00.758" v="16" actId="47"/>
        <pc:sldMkLst>
          <pc:docMk/>
          <pc:sldMk cId="3237227748" sldId="307"/>
        </pc:sldMkLst>
      </pc:sldChg>
      <pc:sldChg chg="del">
        <pc:chgData name="Weifeng Xu" userId="e7aed605-a3dd-4d5a-a692-a87037af107b" providerId="ADAL" clId="{4DC338DC-19C7-41EB-B9B2-C1FF8A2AEED8}" dt="2021-03-06T01:16:01.189" v="18" actId="47"/>
        <pc:sldMkLst>
          <pc:docMk/>
          <pc:sldMk cId="1577270902" sldId="308"/>
        </pc:sldMkLst>
      </pc:sldChg>
      <pc:sldChg chg="del">
        <pc:chgData name="Weifeng Xu" userId="e7aed605-a3dd-4d5a-a692-a87037af107b" providerId="ADAL" clId="{4DC338DC-19C7-41EB-B9B2-C1FF8A2AEED8}" dt="2021-03-06T01:16:02.209" v="21" actId="47"/>
        <pc:sldMkLst>
          <pc:docMk/>
          <pc:sldMk cId="181172030" sldId="309"/>
        </pc:sldMkLst>
      </pc:sldChg>
      <pc:sldChg chg="del">
        <pc:chgData name="Weifeng Xu" userId="e7aed605-a3dd-4d5a-a692-a87037af107b" providerId="ADAL" clId="{4DC338DC-19C7-41EB-B9B2-C1FF8A2AEED8}" dt="2021-03-06T01:16:01.572" v="19" actId="47"/>
        <pc:sldMkLst>
          <pc:docMk/>
          <pc:sldMk cId="1809058598" sldId="310"/>
        </pc:sldMkLst>
      </pc:sldChg>
      <pc:sldChg chg="del">
        <pc:chgData name="Weifeng Xu" userId="e7aed605-a3dd-4d5a-a692-a87037af107b" providerId="ADAL" clId="{4DC338DC-19C7-41EB-B9B2-C1FF8A2AEED8}" dt="2021-03-06T01:16:01.968" v="20" actId="47"/>
        <pc:sldMkLst>
          <pc:docMk/>
          <pc:sldMk cId="4192303" sldId="311"/>
        </pc:sldMkLst>
      </pc:sldChg>
      <pc:sldChg chg="del">
        <pc:chgData name="Weifeng Xu" userId="e7aed605-a3dd-4d5a-a692-a87037af107b" providerId="ADAL" clId="{4DC338DC-19C7-41EB-B9B2-C1FF8A2AEED8}" dt="2021-03-06T01:15:59.634" v="12" actId="47"/>
        <pc:sldMkLst>
          <pc:docMk/>
          <pc:sldMk cId="591621681" sldId="312"/>
        </pc:sldMkLst>
      </pc:sldChg>
      <pc:sldChg chg="del">
        <pc:chgData name="Weifeng Xu" userId="e7aed605-a3dd-4d5a-a692-a87037af107b" providerId="ADAL" clId="{4DC338DC-19C7-41EB-B9B2-C1FF8A2AEED8}" dt="2021-03-06T01:15:59.941" v="13" actId="47"/>
        <pc:sldMkLst>
          <pc:docMk/>
          <pc:sldMk cId="214490323" sldId="313"/>
        </pc:sldMkLst>
      </pc:sldChg>
      <pc:sldChg chg="del">
        <pc:chgData name="Weifeng Xu" userId="e7aed605-a3dd-4d5a-a692-a87037af107b" providerId="ADAL" clId="{4DC338DC-19C7-41EB-B9B2-C1FF8A2AEED8}" dt="2021-03-06T01:16:00.176" v="14" actId="47"/>
        <pc:sldMkLst>
          <pc:docMk/>
          <pc:sldMk cId="3337387503" sldId="318"/>
        </pc:sldMkLst>
      </pc:sldChg>
      <pc:sldChg chg="del">
        <pc:chgData name="Weifeng Xu" userId="e7aed605-a3dd-4d5a-a692-a87037af107b" providerId="ADAL" clId="{4DC338DC-19C7-41EB-B9B2-C1FF8A2AEED8}" dt="2021-03-06T01:16:00.511" v="15" actId="47"/>
        <pc:sldMkLst>
          <pc:docMk/>
          <pc:sldMk cId="2446382234" sldId="319"/>
        </pc:sldMkLst>
      </pc:sldChg>
      <pc:sldChg chg="del">
        <pc:chgData name="Weifeng Xu" userId="e7aed605-a3dd-4d5a-a692-a87037af107b" providerId="ADAL" clId="{4DC338DC-19C7-41EB-B9B2-C1FF8A2AEED8}" dt="2021-03-06T01:16:02.572" v="22" actId="47"/>
        <pc:sldMkLst>
          <pc:docMk/>
          <pc:sldMk cId="3877897741" sldId="320"/>
        </pc:sldMkLst>
      </pc:sldChg>
      <pc:sldChg chg="del">
        <pc:chgData name="Weifeng Xu" userId="e7aed605-a3dd-4d5a-a692-a87037af107b" providerId="ADAL" clId="{4DC338DC-19C7-41EB-B9B2-C1FF8A2AEED8}" dt="2021-03-06T01:16:02.772" v="23" actId="47"/>
        <pc:sldMkLst>
          <pc:docMk/>
          <pc:sldMk cId="926804527" sldId="321"/>
        </pc:sldMkLst>
      </pc:sldChg>
      <pc:sldChg chg="add del">
        <pc:chgData name="Weifeng Xu" userId="e7aed605-a3dd-4d5a-a692-a87037af107b" providerId="ADAL" clId="{4DC338DC-19C7-41EB-B9B2-C1FF8A2AEED8}" dt="2021-03-06T01:16:10.808" v="26" actId="47"/>
        <pc:sldMkLst>
          <pc:docMk/>
          <pc:sldMk cId="3506800452" sldId="322"/>
        </pc:sldMkLst>
      </pc:sldChg>
      <pc:sldChg chg="addSp modSp new mod modClrScheme chgLayout modNotesTx">
        <pc:chgData name="Weifeng Xu" userId="e7aed605-a3dd-4d5a-a692-a87037af107b" providerId="ADAL" clId="{4DC338DC-19C7-41EB-B9B2-C1FF8A2AEED8}" dt="2021-03-06T15:11:17.157" v="45"/>
        <pc:sldMkLst>
          <pc:docMk/>
          <pc:sldMk cId="3192494774" sldId="330"/>
        </pc:sldMkLst>
        <pc:spChg chg="mod ord">
          <ac:chgData name="Weifeng Xu" userId="e7aed605-a3dd-4d5a-a692-a87037af107b" providerId="ADAL" clId="{4DC338DC-19C7-41EB-B9B2-C1FF8A2AEED8}" dt="2021-03-06T15:08:54.186" v="34" actId="700"/>
          <ac:spMkLst>
            <pc:docMk/>
            <pc:sldMk cId="3192494774" sldId="330"/>
            <ac:spMk id="2" creationId="{AC8A2AAE-B936-47A0-A415-84BC7B4B21D5}"/>
          </ac:spMkLst>
        </pc:spChg>
        <pc:spChg chg="add mod ord">
          <ac:chgData name="Weifeng Xu" userId="e7aed605-a3dd-4d5a-a692-a87037af107b" providerId="ADAL" clId="{4DC338DC-19C7-41EB-B9B2-C1FF8A2AEED8}" dt="2021-03-06T15:09:10.749" v="39" actId="20577"/>
          <ac:spMkLst>
            <pc:docMk/>
            <pc:sldMk cId="3192494774" sldId="330"/>
            <ac:spMk id="3" creationId="{4929837B-3CC1-4F40-BFDA-890D8F6D680B}"/>
          </ac:spMkLst>
        </pc:spChg>
        <pc:picChg chg="add mod">
          <ac:chgData name="Weifeng Xu" userId="e7aed605-a3dd-4d5a-a692-a87037af107b" providerId="ADAL" clId="{4DC338DC-19C7-41EB-B9B2-C1FF8A2AEED8}" dt="2021-03-06T15:10:21.179" v="42" actId="1076"/>
          <ac:picMkLst>
            <pc:docMk/>
            <pc:sldMk cId="3192494774" sldId="330"/>
            <ac:picMk id="5" creationId="{267DA920-D0F2-47B7-AFD4-CAE821D9847B}"/>
          </ac:picMkLst>
        </pc:picChg>
      </pc:sldChg>
      <pc:sldChg chg="new del">
        <pc:chgData name="Weifeng Xu" userId="e7aed605-a3dd-4d5a-a692-a87037af107b" providerId="ADAL" clId="{4DC338DC-19C7-41EB-B9B2-C1FF8A2AEED8}" dt="2021-03-06T15:07:54.310" v="28" actId="680"/>
        <pc:sldMkLst>
          <pc:docMk/>
          <pc:sldMk cId="3204093995" sldId="330"/>
        </pc:sldMkLst>
      </pc:sldChg>
      <pc:sldChg chg="addSp delSp modSp new mod modClrScheme chgLayout modNotesTx">
        <pc:chgData name="Weifeng Xu" userId="e7aed605-a3dd-4d5a-a692-a87037af107b" providerId="ADAL" clId="{4DC338DC-19C7-41EB-B9B2-C1FF8A2AEED8}" dt="2021-03-06T15:23:18.494" v="68"/>
        <pc:sldMkLst>
          <pc:docMk/>
          <pc:sldMk cId="2786836983" sldId="331"/>
        </pc:sldMkLst>
        <pc:spChg chg="del">
          <ac:chgData name="Weifeng Xu" userId="e7aed605-a3dd-4d5a-a692-a87037af107b" providerId="ADAL" clId="{4DC338DC-19C7-41EB-B9B2-C1FF8A2AEED8}" dt="2021-03-06T15:11:29.960" v="46" actId="700"/>
          <ac:spMkLst>
            <pc:docMk/>
            <pc:sldMk cId="2786836983" sldId="331"/>
            <ac:spMk id="2" creationId="{DDF12DEC-EBF8-435B-8A51-33BCA54A1D7C}"/>
          </ac:spMkLst>
        </pc:spChg>
        <pc:spChg chg="del">
          <ac:chgData name="Weifeng Xu" userId="e7aed605-a3dd-4d5a-a692-a87037af107b" providerId="ADAL" clId="{4DC338DC-19C7-41EB-B9B2-C1FF8A2AEED8}" dt="2021-03-06T15:11:29.960" v="46" actId="700"/>
          <ac:spMkLst>
            <pc:docMk/>
            <pc:sldMk cId="2786836983" sldId="331"/>
            <ac:spMk id="3" creationId="{249FFDE6-B4DA-4000-8FA7-FDF91E4128C6}"/>
          </ac:spMkLst>
        </pc:spChg>
        <pc:spChg chg="add del">
          <ac:chgData name="Weifeng Xu" userId="e7aed605-a3dd-4d5a-a692-a87037af107b" providerId="ADAL" clId="{4DC338DC-19C7-41EB-B9B2-C1FF8A2AEED8}" dt="2021-03-06T15:11:40.570" v="48"/>
          <ac:spMkLst>
            <pc:docMk/>
            <pc:sldMk cId="2786836983" sldId="331"/>
            <ac:spMk id="4" creationId="{E2DA0318-7086-4C48-B826-859F0A8A2849}"/>
          </ac:spMkLst>
        </pc:spChg>
        <pc:spChg chg="add mod">
          <ac:chgData name="Weifeng Xu" userId="e7aed605-a3dd-4d5a-a692-a87037af107b" providerId="ADAL" clId="{4DC338DC-19C7-41EB-B9B2-C1FF8A2AEED8}" dt="2021-03-06T15:12:01.937" v="51" actId="6549"/>
          <ac:spMkLst>
            <pc:docMk/>
            <pc:sldMk cId="2786836983" sldId="331"/>
            <ac:spMk id="5" creationId="{238B2818-0C2A-4945-8FA7-025F23B99D45}"/>
          </ac:spMkLst>
        </pc:spChg>
        <pc:spChg chg="add mod">
          <ac:chgData name="Weifeng Xu" userId="e7aed605-a3dd-4d5a-a692-a87037af107b" providerId="ADAL" clId="{4DC338DC-19C7-41EB-B9B2-C1FF8A2AEED8}" dt="2021-03-06T15:12:25.879" v="57" actId="1076"/>
          <ac:spMkLst>
            <pc:docMk/>
            <pc:sldMk cId="2786836983" sldId="331"/>
            <ac:spMk id="7" creationId="{D2EC9C14-40A0-47ED-866E-3120E1FFB527}"/>
          </ac:spMkLst>
        </pc:spChg>
        <pc:spChg chg="add mod">
          <ac:chgData name="Weifeng Xu" userId="e7aed605-a3dd-4d5a-a692-a87037af107b" providerId="ADAL" clId="{4DC338DC-19C7-41EB-B9B2-C1FF8A2AEED8}" dt="2021-03-06T15:22:30.844" v="66" actId="20577"/>
          <ac:spMkLst>
            <pc:docMk/>
            <pc:sldMk cId="2786836983" sldId="331"/>
            <ac:spMk id="9" creationId="{0FAC32FE-7A05-44A4-BE9F-03BCE7E7029A}"/>
          </ac:spMkLst>
        </pc:spChg>
      </pc:sldChg>
      <pc:sldChg chg="new del">
        <pc:chgData name="Weifeng Xu" userId="e7aed605-a3dd-4d5a-a692-a87037af107b" providerId="ADAL" clId="{4DC338DC-19C7-41EB-B9B2-C1FF8A2AEED8}" dt="2021-03-06T15:39:53.920" v="76" actId="47"/>
        <pc:sldMkLst>
          <pc:docMk/>
          <pc:sldMk cId="4264100167" sldId="332"/>
        </pc:sldMkLst>
      </pc:sldChg>
      <pc:sldChg chg="addSp modSp new mod">
        <pc:chgData name="Weifeng Xu" userId="e7aed605-a3dd-4d5a-a692-a87037af107b" providerId="ADAL" clId="{4DC338DC-19C7-41EB-B9B2-C1FF8A2AEED8}" dt="2021-03-06T15:24:59.767" v="75" actId="14100"/>
        <pc:sldMkLst>
          <pc:docMk/>
          <pc:sldMk cId="3230497500" sldId="333"/>
        </pc:sldMkLst>
        <pc:spChg chg="add mod">
          <ac:chgData name="Weifeng Xu" userId="e7aed605-a3dd-4d5a-a692-a87037af107b" providerId="ADAL" clId="{4DC338DC-19C7-41EB-B9B2-C1FF8A2AEED8}" dt="2021-03-06T15:24:59.767" v="75" actId="14100"/>
          <ac:spMkLst>
            <pc:docMk/>
            <pc:sldMk cId="3230497500" sldId="333"/>
            <ac:spMk id="2" creationId="{9E88BBDB-151B-473C-98C4-05BAB679CCAC}"/>
          </ac:spMkLst>
        </pc:spChg>
      </pc:sldChg>
    </pc:docChg>
  </pc:docChgLst>
  <pc:docChgLst>
    <pc:chgData name="Weifeng Xu" userId="e7aed605-a3dd-4d5a-a692-a87037af107b" providerId="ADAL" clId="{5A07F049-72D9-4720-B4EC-BB8D110D853F}"/>
    <pc:docChg chg="undo redo custSel addSld delSld modSld sldOrd">
      <pc:chgData name="Weifeng Xu" userId="e7aed605-a3dd-4d5a-a692-a87037af107b" providerId="ADAL" clId="{5A07F049-72D9-4720-B4EC-BB8D110D853F}" dt="2021-04-08T12:37:52.305" v="409" actId="47"/>
      <pc:docMkLst>
        <pc:docMk/>
      </pc:docMkLst>
      <pc:sldChg chg="modSp mod">
        <pc:chgData name="Weifeng Xu" userId="e7aed605-a3dd-4d5a-a692-a87037af107b" providerId="ADAL" clId="{5A07F049-72D9-4720-B4EC-BB8D110D853F}" dt="2021-04-05T18:35:25.685" v="11" actId="6549"/>
        <pc:sldMkLst>
          <pc:docMk/>
          <pc:sldMk cId="1323245308" sldId="256"/>
        </pc:sldMkLst>
        <pc:spChg chg="mod">
          <ac:chgData name="Weifeng Xu" userId="e7aed605-a3dd-4d5a-a692-a87037af107b" providerId="ADAL" clId="{5A07F049-72D9-4720-B4EC-BB8D110D853F}" dt="2021-04-05T18:35:22.040" v="10" actId="20577"/>
          <ac:spMkLst>
            <pc:docMk/>
            <pc:sldMk cId="1323245308" sldId="256"/>
            <ac:spMk id="2" creationId="{B476BAF9-88AC-4600-B511-347782B9C875}"/>
          </ac:spMkLst>
        </pc:spChg>
        <pc:spChg chg="mod">
          <ac:chgData name="Weifeng Xu" userId="e7aed605-a3dd-4d5a-a692-a87037af107b" providerId="ADAL" clId="{5A07F049-72D9-4720-B4EC-BB8D110D853F}" dt="2021-04-05T18:35:25.685" v="11" actId="6549"/>
          <ac:spMkLst>
            <pc:docMk/>
            <pc:sldMk cId="1323245308" sldId="256"/>
            <ac:spMk id="3" creationId="{58CD3106-2EE0-40F4-8C0B-042135FF9FB4}"/>
          </ac:spMkLst>
        </pc:spChg>
      </pc:sldChg>
      <pc:sldChg chg="del">
        <pc:chgData name="Weifeng Xu" userId="e7aed605-a3dd-4d5a-a692-a87037af107b" providerId="ADAL" clId="{5A07F049-72D9-4720-B4EC-BB8D110D853F}" dt="2021-04-05T18:35:13.934" v="0" actId="47"/>
        <pc:sldMkLst>
          <pc:docMk/>
          <pc:sldMk cId="1681695341" sldId="257"/>
        </pc:sldMkLst>
      </pc:sldChg>
      <pc:sldChg chg="addSp delSp modSp mod modClrScheme chgLayout">
        <pc:chgData name="Weifeng Xu" userId="e7aed605-a3dd-4d5a-a692-a87037af107b" providerId="ADAL" clId="{5A07F049-72D9-4720-B4EC-BB8D110D853F}" dt="2021-04-05T18:36:21.520" v="30" actId="20577"/>
        <pc:sldMkLst>
          <pc:docMk/>
          <pc:sldMk cId="239878079" sldId="258"/>
        </pc:sldMkLst>
        <pc:spChg chg="del mod ord">
          <ac:chgData name="Weifeng Xu" userId="e7aed605-a3dd-4d5a-a692-a87037af107b" providerId="ADAL" clId="{5A07F049-72D9-4720-B4EC-BB8D110D853F}" dt="2021-04-05T18:35:55.688" v="12" actId="700"/>
          <ac:spMkLst>
            <pc:docMk/>
            <pc:sldMk cId="239878079" sldId="258"/>
            <ac:spMk id="2" creationId="{1458A9C7-8A2A-4B00-A387-87F0EEFF4BED}"/>
          </ac:spMkLst>
        </pc:spChg>
        <pc:spChg chg="del mod ord">
          <ac:chgData name="Weifeng Xu" userId="e7aed605-a3dd-4d5a-a692-a87037af107b" providerId="ADAL" clId="{5A07F049-72D9-4720-B4EC-BB8D110D853F}" dt="2021-04-05T18:35:55.688" v="12" actId="700"/>
          <ac:spMkLst>
            <pc:docMk/>
            <pc:sldMk cId="239878079" sldId="258"/>
            <ac:spMk id="3" creationId="{476D0410-DCF9-4DDE-9BC4-717985E262B0}"/>
          </ac:spMkLst>
        </pc:spChg>
        <pc:spChg chg="add mod ord">
          <ac:chgData name="Weifeng Xu" userId="e7aed605-a3dd-4d5a-a692-a87037af107b" providerId="ADAL" clId="{5A07F049-72D9-4720-B4EC-BB8D110D853F}" dt="2021-04-05T18:36:21.520" v="30" actId="20577"/>
          <ac:spMkLst>
            <pc:docMk/>
            <pc:sldMk cId="239878079" sldId="258"/>
            <ac:spMk id="4" creationId="{35030484-B478-4AAC-A5BF-49C4C76CCF1C}"/>
          </ac:spMkLst>
        </pc:spChg>
        <pc:spChg chg="add mod ord">
          <ac:chgData name="Weifeng Xu" userId="e7aed605-a3dd-4d5a-a692-a87037af107b" providerId="ADAL" clId="{5A07F049-72D9-4720-B4EC-BB8D110D853F}" dt="2021-04-05T18:35:55.688" v="12" actId="700"/>
          <ac:spMkLst>
            <pc:docMk/>
            <pc:sldMk cId="239878079" sldId="258"/>
            <ac:spMk id="5" creationId="{8D61F570-1AB5-41D7-8F9C-97089266BA95}"/>
          </ac:spMkLst>
        </pc:spChg>
      </pc:sldChg>
      <pc:sldChg chg="addSp delSp modSp new mod ord modClrScheme chgLayout">
        <pc:chgData name="Weifeng Xu" userId="e7aed605-a3dd-4d5a-a692-a87037af107b" providerId="ADAL" clId="{5A07F049-72D9-4720-B4EC-BB8D110D853F}" dt="2021-04-08T12:27:39.492" v="379" actId="1076"/>
        <pc:sldMkLst>
          <pc:docMk/>
          <pc:sldMk cId="3825957635" sldId="259"/>
        </pc:sldMkLst>
        <pc:spChg chg="del mod ord">
          <ac:chgData name="Weifeng Xu" userId="e7aed605-a3dd-4d5a-a692-a87037af107b" providerId="ADAL" clId="{5A07F049-72D9-4720-B4EC-BB8D110D853F}" dt="2021-04-05T18:36:30.166" v="32" actId="700"/>
          <ac:spMkLst>
            <pc:docMk/>
            <pc:sldMk cId="3825957635" sldId="259"/>
            <ac:spMk id="2" creationId="{66A64266-28F1-4EDD-9235-355FC2358CC0}"/>
          </ac:spMkLst>
        </pc:spChg>
        <pc:spChg chg="del mod ord">
          <ac:chgData name="Weifeng Xu" userId="e7aed605-a3dd-4d5a-a692-a87037af107b" providerId="ADAL" clId="{5A07F049-72D9-4720-B4EC-BB8D110D853F}" dt="2021-04-05T18:36:30.166" v="32" actId="700"/>
          <ac:spMkLst>
            <pc:docMk/>
            <pc:sldMk cId="3825957635" sldId="259"/>
            <ac:spMk id="3" creationId="{3C72794C-E8AC-411E-87ED-DB3C1F125575}"/>
          </ac:spMkLst>
        </pc:spChg>
        <pc:spChg chg="add mod ord">
          <ac:chgData name="Weifeng Xu" userId="e7aed605-a3dd-4d5a-a692-a87037af107b" providerId="ADAL" clId="{5A07F049-72D9-4720-B4EC-BB8D110D853F}" dt="2021-04-05T18:37:06.056" v="67" actId="20577"/>
          <ac:spMkLst>
            <pc:docMk/>
            <pc:sldMk cId="3825957635" sldId="259"/>
            <ac:spMk id="4" creationId="{C086CA5D-EAA4-4F5C-8056-2D0B1FAD4BE2}"/>
          </ac:spMkLst>
        </pc:spChg>
        <pc:spChg chg="add mod ord">
          <ac:chgData name="Weifeng Xu" userId="e7aed605-a3dd-4d5a-a692-a87037af107b" providerId="ADAL" clId="{5A07F049-72D9-4720-B4EC-BB8D110D853F}" dt="2021-04-05T18:51:48.291" v="370" actId="207"/>
          <ac:spMkLst>
            <pc:docMk/>
            <pc:sldMk cId="3825957635" sldId="259"/>
            <ac:spMk id="5" creationId="{1D98FE3A-3C68-4401-878C-EF963CF782F0}"/>
          </ac:spMkLst>
        </pc:spChg>
        <pc:picChg chg="add mod">
          <ac:chgData name="Weifeng Xu" userId="e7aed605-a3dd-4d5a-a692-a87037af107b" providerId="ADAL" clId="{5A07F049-72D9-4720-B4EC-BB8D110D853F}" dt="2021-04-08T12:27:39.492" v="379" actId="1076"/>
          <ac:picMkLst>
            <pc:docMk/>
            <pc:sldMk cId="3825957635" sldId="259"/>
            <ac:picMk id="6" creationId="{C23D5C2C-DD7C-439C-B598-FD4D25EE23FA}"/>
          </ac:picMkLst>
        </pc:picChg>
        <pc:picChg chg="add del mod">
          <ac:chgData name="Weifeng Xu" userId="e7aed605-a3dd-4d5a-a692-a87037af107b" providerId="ADAL" clId="{5A07F049-72D9-4720-B4EC-BB8D110D853F}" dt="2021-04-05T18:50:05.919" v="284" actId="478"/>
          <ac:picMkLst>
            <pc:docMk/>
            <pc:sldMk cId="3825957635" sldId="259"/>
            <ac:picMk id="7" creationId="{1ADE299D-D7C3-420A-8680-B50BE646AD21}"/>
          </ac:picMkLst>
        </pc:picChg>
      </pc:sldChg>
      <pc:sldChg chg="addSp delSp modSp new del mod ord modClrScheme chgLayout">
        <pc:chgData name="Weifeng Xu" userId="e7aed605-a3dd-4d5a-a692-a87037af107b" providerId="ADAL" clId="{5A07F049-72D9-4720-B4EC-BB8D110D853F}" dt="2021-04-08T12:37:52.305" v="409" actId="47"/>
        <pc:sldMkLst>
          <pc:docMk/>
          <pc:sldMk cId="1407049864" sldId="260"/>
        </pc:sldMkLst>
        <pc:spChg chg="del">
          <ac:chgData name="Weifeng Xu" userId="e7aed605-a3dd-4d5a-a692-a87037af107b" providerId="ADAL" clId="{5A07F049-72D9-4720-B4EC-BB8D110D853F}" dt="2021-04-05T18:49:58.349" v="280" actId="700"/>
          <ac:spMkLst>
            <pc:docMk/>
            <pc:sldMk cId="1407049864" sldId="260"/>
            <ac:spMk id="2" creationId="{D5B12E70-4233-4EC2-AEFA-C12EFDCBB03C}"/>
          </ac:spMkLst>
        </pc:spChg>
        <pc:spChg chg="del">
          <ac:chgData name="Weifeng Xu" userId="e7aed605-a3dd-4d5a-a692-a87037af107b" providerId="ADAL" clId="{5A07F049-72D9-4720-B4EC-BB8D110D853F}" dt="2021-04-05T18:49:58.349" v="280" actId="700"/>
          <ac:spMkLst>
            <pc:docMk/>
            <pc:sldMk cId="1407049864" sldId="260"/>
            <ac:spMk id="3" creationId="{ABBF6D72-9D86-4B0F-9D45-A0E89C03DB3C}"/>
          </ac:spMkLst>
        </pc:spChg>
        <pc:picChg chg="add">
          <ac:chgData name="Weifeng Xu" userId="e7aed605-a3dd-4d5a-a692-a87037af107b" providerId="ADAL" clId="{5A07F049-72D9-4720-B4EC-BB8D110D853F}" dt="2021-04-08T12:29:10.242" v="381" actId="22"/>
          <ac:picMkLst>
            <pc:docMk/>
            <pc:sldMk cId="1407049864" sldId="260"/>
            <ac:picMk id="3" creationId="{237377D7-C1EF-4538-B968-4D5CB68F9CE4}"/>
          </ac:picMkLst>
        </pc:picChg>
        <pc:picChg chg="add del mod">
          <ac:chgData name="Weifeng Xu" userId="e7aed605-a3dd-4d5a-a692-a87037af107b" providerId="ADAL" clId="{5A07F049-72D9-4720-B4EC-BB8D110D853F}" dt="2021-04-08T12:27:48.311" v="380" actId="478"/>
          <ac:picMkLst>
            <pc:docMk/>
            <pc:sldMk cId="1407049864" sldId="260"/>
            <ac:picMk id="4" creationId="{4B19DEE1-DADD-4338-915C-4B4C4903759B}"/>
          </ac:picMkLst>
        </pc:picChg>
      </pc:sldChg>
      <pc:sldChg chg="addSp delSp modSp new del mod modClrScheme chgLayout">
        <pc:chgData name="Weifeng Xu" userId="e7aed605-a3dd-4d5a-a692-a87037af107b" providerId="ADAL" clId="{5A07F049-72D9-4720-B4EC-BB8D110D853F}" dt="2021-04-05T18:47:47.741" v="208" actId="47"/>
        <pc:sldMkLst>
          <pc:docMk/>
          <pc:sldMk cId="3968540280" sldId="260"/>
        </pc:sldMkLst>
        <pc:spChg chg="del mod ord">
          <ac:chgData name="Weifeng Xu" userId="e7aed605-a3dd-4d5a-a692-a87037af107b" providerId="ADAL" clId="{5A07F049-72D9-4720-B4EC-BB8D110D853F}" dt="2021-04-05T18:41:24.426" v="200" actId="700"/>
          <ac:spMkLst>
            <pc:docMk/>
            <pc:sldMk cId="3968540280" sldId="260"/>
            <ac:spMk id="2" creationId="{FA40CE92-38D5-4677-9CA1-71DC7C9C1BCB}"/>
          </ac:spMkLst>
        </pc:spChg>
        <pc:spChg chg="del">
          <ac:chgData name="Weifeng Xu" userId="e7aed605-a3dd-4d5a-a692-a87037af107b" providerId="ADAL" clId="{5A07F049-72D9-4720-B4EC-BB8D110D853F}" dt="2021-04-05T18:41:24.426" v="200" actId="700"/>
          <ac:spMkLst>
            <pc:docMk/>
            <pc:sldMk cId="3968540280" sldId="260"/>
            <ac:spMk id="3" creationId="{D9C866E5-B635-443E-819A-E57B79C94EB9}"/>
          </ac:spMkLst>
        </pc:spChg>
        <pc:spChg chg="add mod ord">
          <ac:chgData name="Weifeng Xu" userId="e7aed605-a3dd-4d5a-a692-a87037af107b" providerId="ADAL" clId="{5A07F049-72D9-4720-B4EC-BB8D110D853F}" dt="2021-04-05T18:41:24.426" v="200" actId="700"/>
          <ac:spMkLst>
            <pc:docMk/>
            <pc:sldMk cId="3968540280" sldId="260"/>
            <ac:spMk id="4" creationId="{8F4CE6B2-4B2A-4E3A-AD4A-BE87B8565811}"/>
          </ac:spMkLst>
        </pc:spChg>
        <pc:picChg chg="add">
          <ac:chgData name="Weifeng Xu" userId="e7aed605-a3dd-4d5a-a692-a87037af107b" providerId="ADAL" clId="{5A07F049-72D9-4720-B4EC-BB8D110D853F}" dt="2021-04-05T18:43:03.178" v="201" actId="22"/>
          <ac:picMkLst>
            <pc:docMk/>
            <pc:sldMk cId="3968540280" sldId="260"/>
            <ac:picMk id="6" creationId="{D21EB996-B451-437A-ACF1-D5F6074111D9}"/>
          </ac:picMkLst>
        </pc:picChg>
      </pc:sldChg>
      <pc:sldChg chg="addSp delSp modSp new del mod modClrScheme chgLayout">
        <pc:chgData name="Weifeng Xu" userId="e7aed605-a3dd-4d5a-a692-a87037af107b" providerId="ADAL" clId="{5A07F049-72D9-4720-B4EC-BB8D110D853F}" dt="2021-04-05T18:47:49.228" v="209" actId="47"/>
        <pc:sldMkLst>
          <pc:docMk/>
          <pc:sldMk cId="358832557" sldId="261"/>
        </pc:sldMkLst>
        <pc:spChg chg="del">
          <ac:chgData name="Weifeng Xu" userId="e7aed605-a3dd-4d5a-a692-a87037af107b" providerId="ADAL" clId="{5A07F049-72D9-4720-B4EC-BB8D110D853F}" dt="2021-04-05T18:43:22.175" v="203" actId="700"/>
          <ac:spMkLst>
            <pc:docMk/>
            <pc:sldMk cId="358832557" sldId="261"/>
            <ac:spMk id="2" creationId="{B0B90FF8-CADE-4932-9592-E322DF15DB8E}"/>
          </ac:spMkLst>
        </pc:spChg>
        <pc:picChg chg="add mod">
          <ac:chgData name="Weifeng Xu" userId="e7aed605-a3dd-4d5a-a692-a87037af107b" providerId="ADAL" clId="{5A07F049-72D9-4720-B4EC-BB8D110D853F}" dt="2021-04-05T18:43:59.920" v="205" actId="1076"/>
          <ac:picMkLst>
            <pc:docMk/>
            <pc:sldMk cId="358832557" sldId="261"/>
            <ac:picMk id="4" creationId="{FD455B60-54F6-4F25-A102-885B38E9DB30}"/>
          </ac:picMkLst>
        </pc:picChg>
      </pc:sldChg>
      <pc:sldChg chg="addSp modSp new mod modNotesTx">
        <pc:chgData name="Weifeng Xu" userId="e7aed605-a3dd-4d5a-a692-a87037af107b" providerId="ADAL" clId="{5A07F049-72D9-4720-B4EC-BB8D110D853F}" dt="2021-04-08T12:33:13.890" v="391" actId="14100"/>
        <pc:sldMkLst>
          <pc:docMk/>
          <pc:sldMk cId="2106921854" sldId="261"/>
        </pc:sldMkLst>
        <pc:picChg chg="add mod">
          <ac:chgData name="Weifeng Xu" userId="e7aed605-a3dd-4d5a-a692-a87037af107b" providerId="ADAL" clId="{5A07F049-72D9-4720-B4EC-BB8D110D853F}" dt="2021-04-08T12:33:13.890" v="391" actId="14100"/>
          <ac:picMkLst>
            <pc:docMk/>
            <pc:sldMk cId="2106921854" sldId="261"/>
            <ac:picMk id="3" creationId="{7219D80A-1792-4B2D-AA0B-CFBF75ED0E74}"/>
          </ac:picMkLst>
        </pc:picChg>
        <pc:picChg chg="add mod">
          <ac:chgData name="Weifeng Xu" userId="e7aed605-a3dd-4d5a-a692-a87037af107b" providerId="ADAL" clId="{5A07F049-72D9-4720-B4EC-BB8D110D853F}" dt="2021-04-08T12:33:05.485" v="389" actId="1076"/>
          <ac:picMkLst>
            <pc:docMk/>
            <pc:sldMk cId="2106921854" sldId="261"/>
            <ac:picMk id="5" creationId="{56F17925-F218-4942-85A1-7D281E4776B1}"/>
          </ac:picMkLst>
        </pc:picChg>
      </pc:sldChg>
      <pc:sldChg chg="addSp new add del mod">
        <pc:chgData name="Weifeng Xu" userId="e7aed605-a3dd-4d5a-a692-a87037af107b" providerId="ADAL" clId="{5A07F049-72D9-4720-B4EC-BB8D110D853F}" dt="2021-04-05T18:49:40.213" v="276" actId="47"/>
        <pc:sldMkLst>
          <pc:docMk/>
          <pc:sldMk cId="347420429" sldId="262"/>
        </pc:sldMkLst>
        <pc:picChg chg="add">
          <ac:chgData name="Weifeng Xu" userId="e7aed605-a3dd-4d5a-a692-a87037af107b" providerId="ADAL" clId="{5A07F049-72D9-4720-B4EC-BB8D110D853F}" dt="2021-04-05T18:45:49.816" v="207" actId="22"/>
          <ac:picMkLst>
            <pc:docMk/>
            <pc:sldMk cId="347420429" sldId="262"/>
            <ac:picMk id="3" creationId="{4B13EFC7-F23B-44E3-B67C-98C4EE0E4E2C}"/>
          </ac:picMkLst>
        </pc:picChg>
      </pc:sldChg>
      <pc:sldChg chg="addSp modSp new mod">
        <pc:chgData name="Weifeng Xu" userId="e7aed605-a3dd-4d5a-a692-a87037af107b" providerId="ADAL" clId="{5A07F049-72D9-4720-B4EC-BB8D110D853F}" dt="2021-04-08T12:36:32.574" v="407" actId="1076"/>
        <pc:sldMkLst>
          <pc:docMk/>
          <pc:sldMk cId="4165750362" sldId="262"/>
        </pc:sldMkLst>
        <pc:spChg chg="add">
          <ac:chgData name="Weifeng Xu" userId="e7aed605-a3dd-4d5a-a692-a87037af107b" providerId="ADAL" clId="{5A07F049-72D9-4720-B4EC-BB8D110D853F}" dt="2021-04-08T12:36:30.085" v="406" actId="11529"/>
          <ac:spMkLst>
            <pc:docMk/>
            <pc:sldMk cId="4165750362" sldId="262"/>
            <ac:spMk id="6" creationId="{2D680713-8754-4A7A-9028-829FE8829DF5}"/>
          </ac:spMkLst>
        </pc:spChg>
        <pc:picChg chg="add mod">
          <ac:chgData name="Weifeng Xu" userId="e7aed605-a3dd-4d5a-a692-a87037af107b" providerId="ADAL" clId="{5A07F049-72D9-4720-B4EC-BB8D110D853F}" dt="2021-04-08T12:36:32.574" v="407" actId="1076"/>
          <ac:picMkLst>
            <pc:docMk/>
            <pc:sldMk cId="4165750362" sldId="262"/>
            <ac:picMk id="3" creationId="{889A7C7A-B11F-4B57-9EC5-D17CAED9487D}"/>
          </ac:picMkLst>
        </pc:picChg>
        <pc:picChg chg="add mod modCrop">
          <ac:chgData name="Weifeng Xu" userId="e7aed605-a3dd-4d5a-a692-a87037af107b" providerId="ADAL" clId="{5A07F049-72D9-4720-B4EC-BB8D110D853F}" dt="2021-04-08T12:36:16.621" v="404" actId="1440"/>
          <ac:picMkLst>
            <pc:docMk/>
            <pc:sldMk cId="4165750362" sldId="262"/>
            <ac:picMk id="5" creationId="{9D793F9F-C6CC-4C37-8FC9-DB94742DF4CB}"/>
          </ac:picMkLst>
        </pc:picChg>
      </pc:sldChg>
      <pc:sldChg chg="new">
        <pc:chgData name="Weifeng Xu" userId="e7aed605-a3dd-4d5a-a692-a87037af107b" providerId="ADAL" clId="{5A07F049-72D9-4720-B4EC-BB8D110D853F}" dt="2021-04-08T12:36:41.064" v="408" actId="680"/>
        <pc:sldMkLst>
          <pc:docMk/>
          <pc:sldMk cId="2635193244" sldId="263"/>
        </pc:sldMkLst>
      </pc:sldChg>
      <pc:sldChg chg="del">
        <pc:chgData name="Weifeng Xu" userId="e7aed605-a3dd-4d5a-a692-a87037af107b" providerId="ADAL" clId="{5A07F049-72D9-4720-B4EC-BB8D110D853F}" dt="2021-04-05T18:35:15.055" v="1" actId="47"/>
        <pc:sldMkLst>
          <pc:docMk/>
          <pc:sldMk cId="1408481161" sldId="346"/>
        </pc:sldMkLst>
      </pc:sldChg>
    </pc:docChg>
  </pc:docChgLst>
  <pc:docChgLst>
    <pc:chgData name="Weifeng Xu" userId="e7aed605-a3dd-4d5a-a692-a87037af107b" providerId="ADAL" clId="{18016E91-667B-4939-B094-9429131960E3}"/>
    <pc:docChg chg="modSld">
      <pc:chgData name="Weifeng Xu" userId="e7aed605-a3dd-4d5a-a692-a87037af107b" providerId="ADAL" clId="{18016E91-667B-4939-B094-9429131960E3}" dt="2021-03-20T19:01:10.339" v="25"/>
      <pc:docMkLst>
        <pc:docMk/>
      </pc:docMkLst>
      <pc:sldChg chg="modSp mod">
        <pc:chgData name="Weifeng Xu" userId="e7aed605-a3dd-4d5a-a692-a87037af107b" providerId="ADAL" clId="{18016E91-667B-4939-B094-9429131960E3}" dt="2021-03-20T19:01:10.339" v="25"/>
        <pc:sldMkLst>
          <pc:docMk/>
          <pc:sldMk cId="1323245308" sldId="256"/>
        </pc:sldMkLst>
        <pc:spChg chg="mod">
          <ac:chgData name="Weifeng Xu" userId="e7aed605-a3dd-4d5a-a692-a87037af107b" providerId="ADAL" clId="{18016E91-667B-4939-B094-9429131960E3}" dt="2021-03-20T19:00:51.664" v="24" actId="20577"/>
          <ac:spMkLst>
            <pc:docMk/>
            <pc:sldMk cId="1323245308" sldId="256"/>
            <ac:spMk id="2" creationId="{B476BAF9-88AC-4600-B511-347782B9C875}"/>
          </ac:spMkLst>
        </pc:spChg>
        <pc:spChg chg="mod">
          <ac:chgData name="Weifeng Xu" userId="e7aed605-a3dd-4d5a-a692-a87037af107b" providerId="ADAL" clId="{18016E91-667B-4939-B094-9429131960E3}" dt="2021-03-20T19:01:10.339" v="25"/>
          <ac:spMkLst>
            <pc:docMk/>
            <pc:sldMk cId="1323245308" sldId="256"/>
            <ac:spMk id="3" creationId="{58CD3106-2EE0-40F4-8C0B-042135FF9FB4}"/>
          </ac:spMkLst>
        </pc:spChg>
      </pc:sldChg>
    </pc:docChg>
  </pc:docChgLst>
  <pc:docChgLst>
    <pc:chgData name="Weifeng Xu" userId="e7aed605-a3dd-4d5a-a692-a87037af107b" providerId="ADAL" clId="{27FAE7C2-98C3-4F90-970B-CFC2B878BAA9}"/>
    <pc:docChg chg="undo redo custSel addSld delSld modSld sldOrd">
      <pc:chgData name="Weifeng Xu" userId="e7aed605-a3dd-4d5a-a692-a87037af107b" providerId="ADAL" clId="{27FAE7C2-98C3-4F90-970B-CFC2B878BAA9}" dt="2021-03-19T12:54:44.258" v="5852" actId="14734"/>
      <pc:docMkLst>
        <pc:docMk/>
      </pc:docMkLst>
      <pc:sldChg chg="modSp mod">
        <pc:chgData name="Weifeng Xu" userId="e7aed605-a3dd-4d5a-a692-a87037af107b" providerId="ADAL" clId="{27FAE7C2-98C3-4F90-970B-CFC2B878BAA9}" dt="2021-03-16T20:13:29.722" v="2801"/>
        <pc:sldMkLst>
          <pc:docMk/>
          <pc:sldMk cId="1323245308" sldId="256"/>
        </pc:sldMkLst>
        <pc:spChg chg="mod">
          <ac:chgData name="Weifeng Xu" userId="e7aed605-a3dd-4d5a-a692-a87037af107b" providerId="ADAL" clId="{27FAE7C2-98C3-4F90-970B-CFC2B878BAA9}" dt="2021-03-16T20:13:29.722" v="2801"/>
          <ac:spMkLst>
            <pc:docMk/>
            <pc:sldMk cId="1323245308" sldId="256"/>
            <ac:spMk id="2" creationId="{B476BAF9-88AC-4600-B511-347782B9C875}"/>
          </ac:spMkLst>
        </pc:spChg>
        <pc:spChg chg="mod">
          <ac:chgData name="Weifeng Xu" userId="e7aed605-a3dd-4d5a-a692-a87037af107b" providerId="ADAL" clId="{27FAE7C2-98C3-4F90-970B-CFC2B878BAA9}" dt="2021-03-16T00:56:17.444" v="776" actId="6549"/>
          <ac:spMkLst>
            <pc:docMk/>
            <pc:sldMk cId="1323245308" sldId="256"/>
            <ac:spMk id="3" creationId="{58CD3106-2EE0-40F4-8C0B-042135FF9FB4}"/>
          </ac:spMkLst>
        </pc:spChg>
      </pc:sldChg>
      <pc:sldChg chg="del">
        <pc:chgData name="Weifeng Xu" userId="e7aed605-a3dd-4d5a-a692-a87037af107b" providerId="ADAL" clId="{27FAE7C2-98C3-4F90-970B-CFC2B878BAA9}" dt="2021-03-15T12:32:47.985" v="34" actId="47"/>
        <pc:sldMkLst>
          <pc:docMk/>
          <pc:sldMk cId="594714798" sldId="257"/>
        </pc:sldMkLst>
      </pc:sldChg>
      <pc:sldChg chg="addSp delSp modSp new mod modClrScheme chgLayout modNotesTx">
        <pc:chgData name="Weifeng Xu" userId="e7aed605-a3dd-4d5a-a692-a87037af107b" providerId="ADAL" clId="{27FAE7C2-98C3-4F90-970B-CFC2B878BAA9}" dt="2021-03-16T00:52:46.320" v="721" actId="1076"/>
        <pc:sldMkLst>
          <pc:docMk/>
          <pc:sldMk cId="3947350244" sldId="257"/>
        </pc:sldMkLst>
        <pc:spChg chg="del mod ord">
          <ac:chgData name="Weifeng Xu" userId="e7aed605-a3dd-4d5a-a692-a87037af107b" providerId="ADAL" clId="{27FAE7C2-98C3-4F90-970B-CFC2B878BAA9}" dt="2021-03-15T23:38:28.252" v="47" actId="700"/>
          <ac:spMkLst>
            <pc:docMk/>
            <pc:sldMk cId="3947350244" sldId="257"/>
            <ac:spMk id="2" creationId="{CCF04979-427D-47F6-AB6B-3CA8DCCA71A9}"/>
          </ac:spMkLst>
        </pc:spChg>
        <pc:spChg chg="del">
          <ac:chgData name="Weifeng Xu" userId="e7aed605-a3dd-4d5a-a692-a87037af107b" providerId="ADAL" clId="{27FAE7C2-98C3-4F90-970B-CFC2B878BAA9}" dt="2021-03-15T23:38:28.252" v="47" actId="700"/>
          <ac:spMkLst>
            <pc:docMk/>
            <pc:sldMk cId="3947350244" sldId="257"/>
            <ac:spMk id="3" creationId="{C68C1E57-3B76-4F24-BE6A-820DAC11AF20}"/>
          </ac:spMkLst>
        </pc:spChg>
        <pc:spChg chg="add mod ord">
          <ac:chgData name="Weifeng Xu" userId="e7aed605-a3dd-4d5a-a692-a87037af107b" providerId="ADAL" clId="{27FAE7C2-98C3-4F90-970B-CFC2B878BAA9}" dt="2021-03-16T00:43:23.021" v="600" actId="20577"/>
          <ac:spMkLst>
            <pc:docMk/>
            <pc:sldMk cId="3947350244" sldId="257"/>
            <ac:spMk id="4" creationId="{60CE65B8-F7FF-4E97-8238-6BAF9C3287F8}"/>
          </ac:spMkLst>
        </pc:spChg>
        <pc:spChg chg="add del mod">
          <ac:chgData name="Weifeng Xu" userId="e7aed605-a3dd-4d5a-a692-a87037af107b" providerId="ADAL" clId="{27FAE7C2-98C3-4F90-970B-CFC2B878BAA9}" dt="2021-03-15T23:40:46.679" v="57" actId="478"/>
          <ac:spMkLst>
            <pc:docMk/>
            <pc:sldMk cId="3947350244" sldId="257"/>
            <ac:spMk id="7" creationId="{9735D46A-3411-4DCA-9FE4-C581FD9EBDD9}"/>
          </ac:spMkLst>
        </pc:spChg>
        <pc:spChg chg="add del mod">
          <ac:chgData name="Weifeng Xu" userId="e7aed605-a3dd-4d5a-a692-a87037af107b" providerId="ADAL" clId="{27FAE7C2-98C3-4F90-970B-CFC2B878BAA9}" dt="2021-03-15T23:52:12.343" v="230" actId="478"/>
          <ac:spMkLst>
            <pc:docMk/>
            <pc:sldMk cId="3947350244" sldId="257"/>
            <ac:spMk id="10" creationId="{03BBEF5D-C32C-40B4-B62F-0F1711DC885E}"/>
          </ac:spMkLst>
        </pc:spChg>
        <pc:spChg chg="add del mod">
          <ac:chgData name="Weifeng Xu" userId="e7aed605-a3dd-4d5a-a692-a87037af107b" providerId="ADAL" clId="{27FAE7C2-98C3-4F90-970B-CFC2B878BAA9}" dt="2021-03-15T23:42:00.089" v="80"/>
          <ac:spMkLst>
            <pc:docMk/>
            <pc:sldMk cId="3947350244" sldId="257"/>
            <ac:spMk id="11" creationId="{396D9343-AA63-4719-A3AA-2BDF62807D0D}"/>
          </ac:spMkLst>
        </pc:spChg>
        <pc:spChg chg="add mod">
          <ac:chgData name="Weifeng Xu" userId="e7aed605-a3dd-4d5a-a692-a87037af107b" providerId="ADAL" clId="{27FAE7C2-98C3-4F90-970B-CFC2B878BAA9}" dt="2021-03-16T00:51:26.943" v="713" actId="207"/>
          <ac:spMkLst>
            <pc:docMk/>
            <pc:sldMk cId="3947350244" sldId="257"/>
            <ac:spMk id="12" creationId="{D8051ED8-9567-44BE-97CB-FE3113F61388}"/>
          </ac:spMkLst>
        </pc:spChg>
        <pc:spChg chg="add del mod">
          <ac:chgData name="Weifeng Xu" userId="e7aed605-a3dd-4d5a-a692-a87037af107b" providerId="ADAL" clId="{27FAE7C2-98C3-4F90-970B-CFC2B878BAA9}" dt="2021-03-15T23:42:34.483" v="89"/>
          <ac:spMkLst>
            <pc:docMk/>
            <pc:sldMk cId="3947350244" sldId="257"/>
            <ac:spMk id="13" creationId="{731F5F7B-B692-40BC-880C-E7AADC41E8F3}"/>
          </ac:spMkLst>
        </pc:spChg>
        <pc:spChg chg="add mod">
          <ac:chgData name="Weifeng Xu" userId="e7aed605-a3dd-4d5a-a692-a87037af107b" providerId="ADAL" clId="{27FAE7C2-98C3-4F90-970B-CFC2B878BAA9}" dt="2021-03-16T00:39:13.742" v="563" actId="1036"/>
          <ac:spMkLst>
            <pc:docMk/>
            <pc:sldMk cId="3947350244" sldId="257"/>
            <ac:spMk id="14" creationId="{6910A770-AC05-4EA1-8F44-54F9AEE24D2F}"/>
          </ac:spMkLst>
        </pc:spChg>
        <pc:spChg chg="add del mod">
          <ac:chgData name="Weifeng Xu" userId="e7aed605-a3dd-4d5a-a692-a87037af107b" providerId="ADAL" clId="{27FAE7C2-98C3-4F90-970B-CFC2B878BAA9}" dt="2021-03-15T23:44:07.231" v="126" actId="478"/>
          <ac:spMkLst>
            <pc:docMk/>
            <pc:sldMk cId="3947350244" sldId="257"/>
            <ac:spMk id="17" creationId="{5FE88EB2-C3AB-47F8-901D-A29572290D90}"/>
          </ac:spMkLst>
        </pc:spChg>
        <pc:spChg chg="add del mod">
          <ac:chgData name="Weifeng Xu" userId="e7aed605-a3dd-4d5a-a692-a87037af107b" providerId="ADAL" clId="{27FAE7C2-98C3-4F90-970B-CFC2B878BAA9}" dt="2021-03-15T23:44:38.840" v="134" actId="478"/>
          <ac:spMkLst>
            <pc:docMk/>
            <pc:sldMk cId="3947350244" sldId="257"/>
            <ac:spMk id="20" creationId="{A47DFDE6-EA8E-4680-86A6-82D17C47EE57}"/>
          </ac:spMkLst>
        </pc:spChg>
        <pc:spChg chg="add mod">
          <ac:chgData name="Weifeng Xu" userId="e7aed605-a3dd-4d5a-a692-a87037af107b" providerId="ADAL" clId="{27FAE7C2-98C3-4F90-970B-CFC2B878BAA9}" dt="2021-03-16T00:39:13.742" v="563" actId="1036"/>
          <ac:spMkLst>
            <pc:docMk/>
            <pc:sldMk cId="3947350244" sldId="257"/>
            <ac:spMk id="33" creationId="{FED7FF09-C5D3-4BED-9DD2-E47C269AE4CD}"/>
          </ac:spMkLst>
        </pc:spChg>
        <pc:spChg chg="add mod ord">
          <ac:chgData name="Weifeng Xu" userId="e7aed605-a3dd-4d5a-a692-a87037af107b" providerId="ADAL" clId="{27FAE7C2-98C3-4F90-970B-CFC2B878BAA9}" dt="2021-03-16T00:51:34.825" v="715" actId="207"/>
          <ac:spMkLst>
            <pc:docMk/>
            <pc:sldMk cId="3947350244" sldId="257"/>
            <ac:spMk id="37" creationId="{02523DBC-18D2-46C5-A4E3-F469B482DEDE}"/>
          </ac:spMkLst>
        </pc:spChg>
        <pc:spChg chg="add mod">
          <ac:chgData name="Weifeng Xu" userId="e7aed605-a3dd-4d5a-a692-a87037af107b" providerId="ADAL" clId="{27FAE7C2-98C3-4F90-970B-CFC2B878BAA9}" dt="2021-03-16T00:12:55.471" v="312" actId="1036"/>
          <ac:spMkLst>
            <pc:docMk/>
            <pc:sldMk cId="3947350244" sldId="257"/>
            <ac:spMk id="39" creationId="{7DE64876-1B36-45DA-9C01-D7D512D6AAD4}"/>
          </ac:spMkLst>
        </pc:spChg>
        <pc:spChg chg="add mod">
          <ac:chgData name="Weifeng Xu" userId="e7aed605-a3dd-4d5a-a692-a87037af107b" providerId="ADAL" clId="{27FAE7C2-98C3-4F90-970B-CFC2B878BAA9}" dt="2021-03-16T00:52:46.320" v="721" actId="1076"/>
          <ac:spMkLst>
            <pc:docMk/>
            <pc:sldMk cId="3947350244" sldId="257"/>
            <ac:spMk id="52" creationId="{5A0E920E-5DF7-44D9-8A0F-2A688E55141C}"/>
          </ac:spMkLst>
        </pc:spChg>
        <pc:picChg chg="add del mod">
          <ac:chgData name="Weifeng Xu" userId="e7aed605-a3dd-4d5a-a692-a87037af107b" providerId="ADAL" clId="{27FAE7C2-98C3-4F90-970B-CFC2B878BAA9}" dt="2021-03-15T23:40:46.679" v="57" actId="478"/>
          <ac:picMkLst>
            <pc:docMk/>
            <pc:sldMk cId="3947350244" sldId="257"/>
            <ac:picMk id="6" creationId="{3D23BC8A-6092-4C7F-9659-C5D4B413F633}"/>
          </ac:picMkLst>
        </pc:picChg>
        <pc:picChg chg="add del mod modCrop">
          <ac:chgData name="Weifeng Xu" userId="e7aed605-a3dd-4d5a-a692-a87037af107b" providerId="ADAL" clId="{27FAE7C2-98C3-4F90-970B-CFC2B878BAA9}" dt="2021-03-16T00:39:27.484" v="576" actId="1076"/>
          <ac:picMkLst>
            <pc:docMk/>
            <pc:sldMk cId="3947350244" sldId="257"/>
            <ac:picMk id="9" creationId="{A5FB7346-F6AE-4F0A-953C-1C21670053AB}"/>
          </ac:picMkLst>
        </pc:picChg>
        <pc:picChg chg="add del mod">
          <ac:chgData name="Weifeng Xu" userId="e7aed605-a3dd-4d5a-a692-a87037af107b" providerId="ADAL" clId="{27FAE7C2-98C3-4F90-970B-CFC2B878BAA9}" dt="2021-03-16T00:12:55.471" v="312" actId="1036"/>
          <ac:picMkLst>
            <pc:docMk/>
            <pc:sldMk cId="3947350244" sldId="257"/>
            <ac:picMk id="16" creationId="{C0D58B2D-6DBB-4259-B9FE-A36274A99AF6}"/>
          </ac:picMkLst>
        </pc:picChg>
        <pc:picChg chg="add mod">
          <ac:chgData name="Weifeng Xu" userId="e7aed605-a3dd-4d5a-a692-a87037af107b" providerId="ADAL" clId="{27FAE7C2-98C3-4F90-970B-CFC2B878BAA9}" dt="2021-03-16T00:12:55.471" v="312" actId="1036"/>
          <ac:picMkLst>
            <pc:docMk/>
            <pc:sldMk cId="3947350244" sldId="257"/>
            <ac:picMk id="19" creationId="{6AD175ED-7964-4EB6-89D0-CD046A43D72D}"/>
          </ac:picMkLst>
        </pc:picChg>
        <pc:picChg chg="add mod">
          <ac:chgData name="Weifeng Xu" userId="e7aed605-a3dd-4d5a-a692-a87037af107b" providerId="ADAL" clId="{27FAE7C2-98C3-4F90-970B-CFC2B878BAA9}" dt="2021-03-16T00:39:33.889" v="597" actId="1036"/>
          <ac:picMkLst>
            <pc:docMk/>
            <pc:sldMk cId="3947350244" sldId="257"/>
            <ac:picMk id="41" creationId="{8E6C695B-6F93-4CFB-9BC4-43C30C2440E0}"/>
          </ac:picMkLst>
        </pc:picChg>
        <pc:cxnChg chg="add mod">
          <ac:chgData name="Weifeng Xu" userId="e7aed605-a3dd-4d5a-a692-a87037af107b" providerId="ADAL" clId="{27FAE7C2-98C3-4F90-970B-CFC2B878BAA9}" dt="2021-03-16T00:12:55.471" v="312" actId="1036"/>
          <ac:cxnSpMkLst>
            <pc:docMk/>
            <pc:sldMk cId="3947350244" sldId="257"/>
            <ac:cxnSpMk id="22" creationId="{2A0212DF-8D3A-4B6C-BCE7-3BFD2AE5D096}"/>
          </ac:cxnSpMkLst>
        </pc:cxnChg>
        <pc:cxnChg chg="add mod">
          <ac:chgData name="Weifeng Xu" userId="e7aed605-a3dd-4d5a-a692-a87037af107b" providerId="ADAL" clId="{27FAE7C2-98C3-4F90-970B-CFC2B878BAA9}" dt="2021-03-16T00:39:13.742" v="563" actId="1036"/>
          <ac:cxnSpMkLst>
            <pc:docMk/>
            <pc:sldMk cId="3947350244" sldId="257"/>
            <ac:cxnSpMk id="24" creationId="{9FEF1FFA-B2F0-4471-A202-C18ED2ED1A7A}"/>
          </ac:cxnSpMkLst>
        </pc:cxnChg>
        <pc:cxnChg chg="add mod">
          <ac:chgData name="Weifeng Xu" userId="e7aed605-a3dd-4d5a-a692-a87037af107b" providerId="ADAL" clId="{27FAE7C2-98C3-4F90-970B-CFC2B878BAA9}" dt="2021-03-16T00:39:13.742" v="563" actId="1036"/>
          <ac:cxnSpMkLst>
            <pc:docMk/>
            <pc:sldMk cId="3947350244" sldId="257"/>
            <ac:cxnSpMk id="28" creationId="{59D2591E-F8A7-4705-89C1-5514E60EC4D1}"/>
          </ac:cxnSpMkLst>
        </pc:cxnChg>
        <pc:cxnChg chg="add mod">
          <ac:chgData name="Weifeng Xu" userId="e7aed605-a3dd-4d5a-a692-a87037af107b" providerId="ADAL" clId="{27FAE7C2-98C3-4F90-970B-CFC2B878BAA9}" dt="2021-03-16T00:39:13.742" v="563" actId="1036"/>
          <ac:cxnSpMkLst>
            <pc:docMk/>
            <pc:sldMk cId="3947350244" sldId="257"/>
            <ac:cxnSpMk id="31" creationId="{CA612E53-4481-4308-B755-74A5A79A2436}"/>
          </ac:cxnSpMkLst>
        </pc:cxnChg>
        <pc:cxnChg chg="add mod">
          <ac:chgData name="Weifeng Xu" userId="e7aed605-a3dd-4d5a-a692-a87037af107b" providerId="ADAL" clId="{27FAE7C2-98C3-4F90-970B-CFC2B878BAA9}" dt="2021-03-16T00:39:13.742" v="563" actId="1036"/>
          <ac:cxnSpMkLst>
            <pc:docMk/>
            <pc:sldMk cId="3947350244" sldId="257"/>
            <ac:cxnSpMk id="35" creationId="{AF0F063B-DBB5-44ED-AA60-9F7A41A4CD80}"/>
          </ac:cxnSpMkLst>
        </pc:cxnChg>
        <pc:cxnChg chg="add del mod">
          <ac:chgData name="Weifeng Xu" userId="e7aed605-a3dd-4d5a-a692-a87037af107b" providerId="ADAL" clId="{27FAE7C2-98C3-4F90-970B-CFC2B878BAA9}" dt="2021-03-16T00:12:25.142" v="269" actId="478"/>
          <ac:cxnSpMkLst>
            <pc:docMk/>
            <pc:sldMk cId="3947350244" sldId="257"/>
            <ac:cxnSpMk id="43" creationId="{68F67A7C-33B1-4920-9DD6-C486C9550D30}"/>
          </ac:cxnSpMkLst>
        </pc:cxnChg>
        <pc:cxnChg chg="add del">
          <ac:chgData name="Weifeng Xu" userId="e7aed605-a3dd-4d5a-a692-a87037af107b" providerId="ADAL" clId="{27FAE7C2-98C3-4F90-970B-CFC2B878BAA9}" dt="2021-03-16T00:12:18.016" v="262" actId="11529"/>
          <ac:cxnSpMkLst>
            <pc:docMk/>
            <pc:sldMk cId="3947350244" sldId="257"/>
            <ac:cxnSpMk id="45" creationId="{BA0C3778-706E-452E-8366-892B4AEBAD3E}"/>
          </ac:cxnSpMkLst>
        </pc:cxnChg>
        <pc:cxnChg chg="add mod">
          <ac:chgData name="Weifeng Xu" userId="e7aed605-a3dd-4d5a-a692-a87037af107b" providerId="ADAL" clId="{27FAE7C2-98C3-4F90-970B-CFC2B878BAA9}" dt="2021-03-16T00:39:33.889" v="597" actId="1036"/>
          <ac:cxnSpMkLst>
            <pc:docMk/>
            <pc:sldMk cId="3947350244" sldId="257"/>
            <ac:cxnSpMk id="48" creationId="{4310C66F-18DE-45AB-AF31-C36EE38E12B7}"/>
          </ac:cxnSpMkLst>
        </pc:cxnChg>
        <pc:cxnChg chg="add mod">
          <ac:chgData name="Weifeng Xu" userId="e7aed605-a3dd-4d5a-a692-a87037af107b" providerId="ADAL" clId="{27FAE7C2-98C3-4F90-970B-CFC2B878BAA9}" dt="2021-03-16T00:39:33.889" v="597" actId="1036"/>
          <ac:cxnSpMkLst>
            <pc:docMk/>
            <pc:sldMk cId="3947350244" sldId="257"/>
            <ac:cxnSpMk id="50" creationId="{0AA2E533-3D55-4647-AC4E-2115C6F12564}"/>
          </ac:cxnSpMkLst>
        </pc:cxnChg>
      </pc:sldChg>
      <pc:sldChg chg="del">
        <pc:chgData name="Weifeng Xu" userId="e7aed605-a3dd-4d5a-a692-a87037af107b" providerId="ADAL" clId="{27FAE7C2-98C3-4F90-970B-CFC2B878BAA9}" dt="2021-03-15T12:32:48.168" v="35" actId="47"/>
        <pc:sldMkLst>
          <pc:docMk/>
          <pc:sldMk cId="824954207" sldId="258"/>
        </pc:sldMkLst>
      </pc:sldChg>
      <pc:sldChg chg="addSp delSp modSp new mod modClrScheme chgLayout modNotesTx">
        <pc:chgData name="Weifeng Xu" userId="e7aed605-a3dd-4d5a-a692-a87037af107b" providerId="ADAL" clId="{27FAE7C2-98C3-4F90-970B-CFC2B878BAA9}" dt="2021-03-16T00:19:56.726" v="397" actId="114"/>
        <pc:sldMkLst>
          <pc:docMk/>
          <pc:sldMk cId="2813085997" sldId="258"/>
        </pc:sldMkLst>
        <pc:spChg chg="del">
          <ac:chgData name="Weifeng Xu" userId="e7aed605-a3dd-4d5a-a692-a87037af107b" providerId="ADAL" clId="{27FAE7C2-98C3-4F90-970B-CFC2B878BAA9}" dt="2021-03-16T00:16:02.778" v="323" actId="700"/>
          <ac:spMkLst>
            <pc:docMk/>
            <pc:sldMk cId="2813085997" sldId="258"/>
            <ac:spMk id="2" creationId="{1E5AD5DC-ECED-4908-839D-14C7CF354441}"/>
          </ac:spMkLst>
        </pc:spChg>
        <pc:spChg chg="del">
          <ac:chgData name="Weifeng Xu" userId="e7aed605-a3dd-4d5a-a692-a87037af107b" providerId="ADAL" clId="{27FAE7C2-98C3-4F90-970B-CFC2B878BAA9}" dt="2021-03-16T00:16:02.778" v="323" actId="700"/>
          <ac:spMkLst>
            <pc:docMk/>
            <pc:sldMk cId="2813085997" sldId="258"/>
            <ac:spMk id="3" creationId="{CAC54129-846F-466C-B9FF-55A5A44A6F3E}"/>
          </ac:spMkLst>
        </pc:spChg>
        <pc:spChg chg="add mod">
          <ac:chgData name="Weifeng Xu" userId="e7aed605-a3dd-4d5a-a692-a87037af107b" providerId="ADAL" clId="{27FAE7C2-98C3-4F90-970B-CFC2B878BAA9}" dt="2021-03-16T00:19:56.726" v="397" actId="114"/>
          <ac:spMkLst>
            <pc:docMk/>
            <pc:sldMk cId="2813085997" sldId="258"/>
            <ac:spMk id="6" creationId="{F1E8BA0E-4BEC-4EB9-82DF-FA626F5E4173}"/>
          </ac:spMkLst>
        </pc:spChg>
        <pc:picChg chg="add mod">
          <ac:chgData name="Weifeng Xu" userId="e7aed605-a3dd-4d5a-a692-a87037af107b" providerId="ADAL" clId="{27FAE7C2-98C3-4F90-970B-CFC2B878BAA9}" dt="2021-03-16T00:18:55.325" v="326" actId="1076"/>
          <ac:picMkLst>
            <pc:docMk/>
            <pc:sldMk cId="2813085997" sldId="258"/>
            <ac:picMk id="5" creationId="{B4486B30-747B-4C07-8C62-F14EE0E4C8D6}"/>
          </ac:picMkLst>
        </pc:picChg>
      </pc:sldChg>
      <pc:sldChg chg="del">
        <pc:chgData name="Weifeng Xu" userId="e7aed605-a3dd-4d5a-a692-a87037af107b" providerId="ADAL" clId="{27FAE7C2-98C3-4F90-970B-CFC2B878BAA9}" dt="2021-03-15T12:32:48.352" v="36" actId="47"/>
        <pc:sldMkLst>
          <pc:docMk/>
          <pc:sldMk cId="357665137" sldId="259"/>
        </pc:sldMkLst>
      </pc:sldChg>
      <pc:sldChg chg="addSp modSp new mod modNotesTx">
        <pc:chgData name="Weifeng Xu" userId="e7aed605-a3dd-4d5a-a692-a87037af107b" providerId="ADAL" clId="{27FAE7C2-98C3-4F90-970B-CFC2B878BAA9}" dt="2021-03-16T00:27:24.398" v="487" actId="20577"/>
        <pc:sldMkLst>
          <pc:docMk/>
          <pc:sldMk cId="2717797818" sldId="259"/>
        </pc:sldMkLst>
        <pc:spChg chg="add mod">
          <ac:chgData name="Weifeng Xu" userId="e7aed605-a3dd-4d5a-a692-a87037af107b" providerId="ADAL" clId="{27FAE7C2-98C3-4F90-970B-CFC2B878BAA9}" dt="2021-03-16T00:27:24.398" v="487" actId="20577"/>
          <ac:spMkLst>
            <pc:docMk/>
            <pc:sldMk cId="2717797818" sldId="259"/>
            <ac:spMk id="4" creationId="{C85090BF-3498-413F-9F53-E24E6AEC6B07}"/>
          </ac:spMkLst>
        </pc:spChg>
        <pc:picChg chg="add mod">
          <ac:chgData name="Weifeng Xu" userId="e7aed605-a3dd-4d5a-a692-a87037af107b" providerId="ADAL" clId="{27FAE7C2-98C3-4F90-970B-CFC2B878BAA9}" dt="2021-03-16T00:21:42.174" v="402" actId="1076"/>
          <ac:picMkLst>
            <pc:docMk/>
            <pc:sldMk cId="2717797818" sldId="259"/>
            <ac:picMk id="3" creationId="{E0034E11-0CFE-4683-A5AB-4CAD5E79E72A}"/>
          </ac:picMkLst>
        </pc:picChg>
      </pc:sldChg>
      <pc:sldChg chg="del">
        <pc:chgData name="Weifeng Xu" userId="e7aed605-a3dd-4d5a-a692-a87037af107b" providerId="ADAL" clId="{27FAE7C2-98C3-4F90-970B-CFC2B878BAA9}" dt="2021-03-15T12:32:47.789" v="33" actId="47"/>
        <pc:sldMkLst>
          <pc:docMk/>
          <pc:sldMk cId="838394385" sldId="260"/>
        </pc:sldMkLst>
      </pc:sldChg>
      <pc:sldChg chg="addSp delSp modSp new del mod modClrScheme chgLayout">
        <pc:chgData name="Weifeng Xu" userId="e7aed605-a3dd-4d5a-a692-a87037af107b" providerId="ADAL" clId="{27FAE7C2-98C3-4F90-970B-CFC2B878BAA9}" dt="2021-03-16T20:13:35.741" v="2802" actId="47"/>
        <pc:sldMkLst>
          <pc:docMk/>
          <pc:sldMk cId="1597817014" sldId="260"/>
        </pc:sldMkLst>
        <pc:spChg chg="del mod ord">
          <ac:chgData name="Weifeng Xu" userId="e7aed605-a3dd-4d5a-a692-a87037af107b" providerId="ADAL" clId="{27FAE7C2-98C3-4F90-970B-CFC2B878BAA9}" dt="2021-03-16T01:49:31.399" v="778" actId="700"/>
          <ac:spMkLst>
            <pc:docMk/>
            <pc:sldMk cId="1597817014" sldId="260"/>
            <ac:spMk id="2" creationId="{AEA54B6A-AE77-4A97-ABCE-EEF32FACD1E7}"/>
          </ac:spMkLst>
        </pc:spChg>
        <pc:spChg chg="del mod ord">
          <ac:chgData name="Weifeng Xu" userId="e7aed605-a3dd-4d5a-a692-a87037af107b" providerId="ADAL" clId="{27FAE7C2-98C3-4F90-970B-CFC2B878BAA9}" dt="2021-03-16T01:49:31.399" v="778" actId="700"/>
          <ac:spMkLst>
            <pc:docMk/>
            <pc:sldMk cId="1597817014" sldId="260"/>
            <ac:spMk id="3" creationId="{790C2350-462F-4CED-A4CC-7741F39AF39F}"/>
          </ac:spMkLst>
        </pc:spChg>
        <pc:spChg chg="add mod ord">
          <ac:chgData name="Weifeng Xu" userId="e7aed605-a3dd-4d5a-a692-a87037af107b" providerId="ADAL" clId="{27FAE7C2-98C3-4F90-970B-CFC2B878BAA9}" dt="2021-03-16T19:15:43.737" v="2326" actId="20577"/>
          <ac:spMkLst>
            <pc:docMk/>
            <pc:sldMk cId="1597817014" sldId="260"/>
            <ac:spMk id="4" creationId="{0887A813-D961-4B2E-881E-1D7DCC2737A7}"/>
          </ac:spMkLst>
        </pc:spChg>
        <pc:spChg chg="add mod ord">
          <ac:chgData name="Weifeng Xu" userId="e7aed605-a3dd-4d5a-a692-a87037af107b" providerId="ADAL" clId="{27FAE7C2-98C3-4F90-970B-CFC2B878BAA9}" dt="2021-03-16T01:49:31.399" v="778" actId="700"/>
          <ac:spMkLst>
            <pc:docMk/>
            <pc:sldMk cId="1597817014" sldId="260"/>
            <ac:spMk id="5" creationId="{6D78F45E-DB36-47FC-8A8F-917F0A562324}"/>
          </ac:spMkLst>
        </pc:spChg>
      </pc:sldChg>
      <pc:sldChg chg="del">
        <pc:chgData name="Weifeng Xu" userId="e7aed605-a3dd-4d5a-a692-a87037af107b" providerId="ADAL" clId="{27FAE7C2-98C3-4F90-970B-CFC2B878BAA9}" dt="2021-03-15T12:32:41.977" v="1" actId="47"/>
        <pc:sldMkLst>
          <pc:docMk/>
          <pc:sldMk cId="1539245675" sldId="261"/>
        </pc:sldMkLst>
      </pc:sldChg>
      <pc:sldChg chg="addSp delSp modSp new del mod modClrScheme chgLayout">
        <pc:chgData name="Weifeng Xu" userId="e7aed605-a3dd-4d5a-a692-a87037af107b" providerId="ADAL" clId="{27FAE7C2-98C3-4F90-970B-CFC2B878BAA9}" dt="2021-03-16T13:26:54.392" v="1343" actId="47"/>
        <pc:sldMkLst>
          <pc:docMk/>
          <pc:sldMk cId="3593797545" sldId="261"/>
        </pc:sldMkLst>
        <pc:spChg chg="del mod ord">
          <ac:chgData name="Weifeng Xu" userId="e7aed605-a3dd-4d5a-a692-a87037af107b" providerId="ADAL" clId="{27FAE7C2-98C3-4F90-970B-CFC2B878BAA9}" dt="2021-03-16T01:50:31.850" v="797" actId="700"/>
          <ac:spMkLst>
            <pc:docMk/>
            <pc:sldMk cId="3593797545" sldId="261"/>
            <ac:spMk id="2" creationId="{D819BDD5-47EA-41A0-9D68-815563488981}"/>
          </ac:spMkLst>
        </pc:spChg>
        <pc:spChg chg="del">
          <ac:chgData name="Weifeng Xu" userId="e7aed605-a3dd-4d5a-a692-a87037af107b" providerId="ADAL" clId="{27FAE7C2-98C3-4F90-970B-CFC2B878BAA9}" dt="2021-03-16T01:50:31.850" v="797" actId="700"/>
          <ac:spMkLst>
            <pc:docMk/>
            <pc:sldMk cId="3593797545" sldId="261"/>
            <ac:spMk id="3" creationId="{0BCF4804-E282-4ACB-AA0A-9248EFFADBBD}"/>
          </ac:spMkLst>
        </pc:spChg>
        <pc:spChg chg="add mod ord">
          <ac:chgData name="Weifeng Xu" userId="e7aed605-a3dd-4d5a-a692-a87037af107b" providerId="ADAL" clId="{27FAE7C2-98C3-4F90-970B-CFC2B878BAA9}" dt="2021-03-16T02:55:18.279" v="1015" actId="313"/>
          <ac:spMkLst>
            <pc:docMk/>
            <pc:sldMk cId="3593797545" sldId="261"/>
            <ac:spMk id="4" creationId="{F83681A6-A322-4D4A-8926-346F65403924}"/>
          </ac:spMkLst>
        </pc:spChg>
        <pc:spChg chg="add del">
          <ac:chgData name="Weifeng Xu" userId="e7aed605-a3dd-4d5a-a692-a87037af107b" providerId="ADAL" clId="{27FAE7C2-98C3-4F90-970B-CFC2B878BAA9}" dt="2021-03-16T01:50:36.771" v="799" actId="22"/>
          <ac:spMkLst>
            <pc:docMk/>
            <pc:sldMk cId="3593797545" sldId="261"/>
            <ac:spMk id="6" creationId="{181C9A6D-666F-4305-B416-D9D396CCE9C7}"/>
          </ac:spMkLst>
        </pc:spChg>
        <pc:spChg chg="add del">
          <ac:chgData name="Weifeng Xu" userId="e7aed605-a3dd-4d5a-a692-a87037af107b" providerId="ADAL" clId="{27FAE7C2-98C3-4F90-970B-CFC2B878BAA9}" dt="2021-03-16T01:50:39.291" v="801" actId="22"/>
          <ac:spMkLst>
            <pc:docMk/>
            <pc:sldMk cId="3593797545" sldId="261"/>
            <ac:spMk id="8" creationId="{C1F4233B-571C-4C1D-A210-CEA87E41A69E}"/>
          </ac:spMkLst>
        </pc:spChg>
        <pc:graphicFrameChg chg="add mod modGraphic">
          <ac:chgData name="Weifeng Xu" userId="e7aed605-a3dd-4d5a-a692-a87037af107b" providerId="ADAL" clId="{27FAE7C2-98C3-4F90-970B-CFC2B878BAA9}" dt="2021-03-16T13:16:46.151" v="1222" actId="1076"/>
          <ac:graphicFrameMkLst>
            <pc:docMk/>
            <pc:sldMk cId="3593797545" sldId="261"/>
            <ac:graphicFrameMk id="9" creationId="{70F2FFD6-2DC5-426E-92B1-9FF163AFBA34}"/>
          </ac:graphicFrameMkLst>
        </pc:graphicFrameChg>
      </pc:sldChg>
      <pc:sldChg chg="addSp delSp modSp new mod setBg modClrScheme chgLayout modNotesTx">
        <pc:chgData name="Weifeng Xu" userId="e7aed605-a3dd-4d5a-a692-a87037af107b" providerId="ADAL" clId="{27FAE7C2-98C3-4F90-970B-CFC2B878BAA9}" dt="2021-03-18T20:56:38.612" v="5298" actId="6549"/>
        <pc:sldMkLst>
          <pc:docMk/>
          <pc:sldMk cId="1329348953" sldId="262"/>
        </pc:sldMkLst>
        <pc:spChg chg="del mod ord">
          <ac:chgData name="Weifeng Xu" userId="e7aed605-a3dd-4d5a-a692-a87037af107b" providerId="ADAL" clId="{27FAE7C2-98C3-4F90-970B-CFC2B878BAA9}" dt="2021-03-16T02:23:56.928" v="853" actId="700"/>
          <ac:spMkLst>
            <pc:docMk/>
            <pc:sldMk cId="1329348953" sldId="262"/>
            <ac:spMk id="2" creationId="{345B6252-7177-40EE-9ABD-0E7D514C1864}"/>
          </ac:spMkLst>
        </pc:spChg>
        <pc:spChg chg="del mod ord">
          <ac:chgData name="Weifeng Xu" userId="e7aed605-a3dd-4d5a-a692-a87037af107b" providerId="ADAL" clId="{27FAE7C2-98C3-4F90-970B-CFC2B878BAA9}" dt="2021-03-16T02:23:56.928" v="853" actId="700"/>
          <ac:spMkLst>
            <pc:docMk/>
            <pc:sldMk cId="1329348953" sldId="262"/>
            <ac:spMk id="3" creationId="{5CC95DAE-C636-4060-A37C-09E488A2E517}"/>
          </ac:spMkLst>
        </pc:spChg>
        <pc:spChg chg="add mod ord">
          <ac:chgData name="Weifeng Xu" userId="e7aed605-a3dd-4d5a-a692-a87037af107b" providerId="ADAL" clId="{27FAE7C2-98C3-4F90-970B-CFC2B878BAA9}" dt="2021-03-18T20:56:38.612" v="5298" actId="6549"/>
          <ac:spMkLst>
            <pc:docMk/>
            <pc:sldMk cId="1329348953" sldId="262"/>
            <ac:spMk id="4" creationId="{04E86810-EC84-44D9-9F38-B7CBC2085C60}"/>
          </ac:spMkLst>
        </pc:spChg>
        <pc:spChg chg="add mod ord">
          <ac:chgData name="Weifeng Xu" userId="e7aed605-a3dd-4d5a-a692-a87037af107b" providerId="ADAL" clId="{27FAE7C2-98C3-4F90-970B-CFC2B878BAA9}" dt="2021-03-17T02:48:34.413" v="3715" actId="27636"/>
          <ac:spMkLst>
            <pc:docMk/>
            <pc:sldMk cId="1329348953" sldId="262"/>
            <ac:spMk id="5" creationId="{BB4B0386-46F7-46B3-A855-416913C7B9E6}"/>
          </ac:spMkLst>
        </pc:spChg>
        <pc:picChg chg="add mod">
          <ac:chgData name="Weifeng Xu" userId="e7aed605-a3dd-4d5a-a692-a87037af107b" providerId="ADAL" clId="{27FAE7C2-98C3-4F90-970B-CFC2B878BAA9}" dt="2021-03-16T02:57:28.070" v="1041" actId="1076"/>
          <ac:picMkLst>
            <pc:docMk/>
            <pc:sldMk cId="1329348953" sldId="262"/>
            <ac:picMk id="7" creationId="{AC8B7AAB-A5DD-4A01-9F9E-EC7475BD2EC4}"/>
          </ac:picMkLst>
        </pc:picChg>
      </pc:sldChg>
      <pc:sldChg chg="del">
        <pc:chgData name="Weifeng Xu" userId="e7aed605-a3dd-4d5a-a692-a87037af107b" providerId="ADAL" clId="{27FAE7C2-98C3-4F90-970B-CFC2B878BAA9}" dt="2021-03-15T12:32:42.961" v="6" actId="47"/>
        <pc:sldMkLst>
          <pc:docMk/>
          <pc:sldMk cId="3347624405" sldId="262"/>
        </pc:sldMkLst>
      </pc:sldChg>
      <pc:sldChg chg="del">
        <pc:chgData name="Weifeng Xu" userId="e7aed605-a3dd-4d5a-a692-a87037af107b" providerId="ADAL" clId="{27FAE7C2-98C3-4F90-970B-CFC2B878BAA9}" dt="2021-03-15T12:32:43.067" v="7" actId="47"/>
        <pc:sldMkLst>
          <pc:docMk/>
          <pc:sldMk cId="523254660" sldId="263"/>
        </pc:sldMkLst>
      </pc:sldChg>
      <pc:sldChg chg="addSp delSp modSp new mod modClrScheme chgLayout">
        <pc:chgData name="Weifeng Xu" userId="e7aed605-a3dd-4d5a-a692-a87037af107b" providerId="ADAL" clId="{27FAE7C2-98C3-4F90-970B-CFC2B878BAA9}" dt="2021-03-16T21:14:23.178" v="2946" actId="1076"/>
        <pc:sldMkLst>
          <pc:docMk/>
          <pc:sldMk cId="2002273286" sldId="263"/>
        </pc:sldMkLst>
        <pc:spChg chg="del mod ord">
          <ac:chgData name="Weifeng Xu" userId="e7aed605-a3dd-4d5a-a692-a87037af107b" providerId="ADAL" clId="{27FAE7C2-98C3-4F90-970B-CFC2B878BAA9}" dt="2021-03-16T14:50:38.274" v="1468" actId="700"/>
          <ac:spMkLst>
            <pc:docMk/>
            <pc:sldMk cId="2002273286" sldId="263"/>
            <ac:spMk id="2" creationId="{8A94F9DE-D7ED-4C4F-8C17-23E9C1D4536E}"/>
          </ac:spMkLst>
        </pc:spChg>
        <pc:spChg chg="del">
          <ac:chgData name="Weifeng Xu" userId="e7aed605-a3dd-4d5a-a692-a87037af107b" providerId="ADAL" clId="{27FAE7C2-98C3-4F90-970B-CFC2B878BAA9}" dt="2021-03-16T14:50:38.274" v="1468" actId="700"/>
          <ac:spMkLst>
            <pc:docMk/>
            <pc:sldMk cId="2002273286" sldId="263"/>
            <ac:spMk id="3" creationId="{673EA5AB-8C27-4BD0-92F0-7ECB6A46E8BA}"/>
          </ac:spMkLst>
        </pc:spChg>
        <pc:spChg chg="add mod ord">
          <ac:chgData name="Weifeng Xu" userId="e7aed605-a3dd-4d5a-a692-a87037af107b" providerId="ADAL" clId="{27FAE7C2-98C3-4F90-970B-CFC2B878BAA9}" dt="2021-03-16T14:52:53.286" v="1497" actId="700"/>
          <ac:spMkLst>
            <pc:docMk/>
            <pc:sldMk cId="2002273286" sldId="263"/>
            <ac:spMk id="4" creationId="{A458D9B4-FBFF-4775-A39B-6F85F15FAE55}"/>
          </ac:spMkLst>
        </pc:spChg>
        <pc:spChg chg="add mod ord">
          <ac:chgData name="Weifeng Xu" userId="e7aed605-a3dd-4d5a-a692-a87037af107b" providerId="ADAL" clId="{27FAE7C2-98C3-4F90-970B-CFC2B878BAA9}" dt="2021-03-16T21:14:21.969" v="2945" actId="20577"/>
          <ac:spMkLst>
            <pc:docMk/>
            <pc:sldMk cId="2002273286" sldId="263"/>
            <ac:spMk id="5" creationId="{E717E15B-A8E3-4062-81C5-C152D8ABA82E}"/>
          </ac:spMkLst>
        </pc:spChg>
        <pc:picChg chg="add mod">
          <ac:chgData name="Weifeng Xu" userId="e7aed605-a3dd-4d5a-a692-a87037af107b" providerId="ADAL" clId="{27FAE7C2-98C3-4F90-970B-CFC2B878BAA9}" dt="2021-03-16T14:54:40.116" v="1543" actId="14100"/>
          <ac:picMkLst>
            <pc:docMk/>
            <pc:sldMk cId="2002273286" sldId="263"/>
            <ac:picMk id="1026" creationId="{304E326E-5CB2-40F7-8685-A12AAC92AC26}"/>
          </ac:picMkLst>
        </pc:picChg>
        <pc:picChg chg="add mod">
          <ac:chgData name="Weifeng Xu" userId="e7aed605-a3dd-4d5a-a692-a87037af107b" providerId="ADAL" clId="{27FAE7C2-98C3-4F90-970B-CFC2B878BAA9}" dt="2021-03-16T14:54:21.147" v="1539" actId="1076"/>
          <ac:picMkLst>
            <pc:docMk/>
            <pc:sldMk cId="2002273286" sldId="263"/>
            <ac:picMk id="1028" creationId="{213D5053-F949-4214-926C-4774E409D30D}"/>
          </ac:picMkLst>
        </pc:picChg>
        <pc:picChg chg="add mod">
          <ac:chgData name="Weifeng Xu" userId="e7aed605-a3dd-4d5a-a692-a87037af107b" providerId="ADAL" clId="{27FAE7C2-98C3-4F90-970B-CFC2B878BAA9}" dt="2021-03-16T21:14:23.178" v="2946" actId="1076"/>
          <ac:picMkLst>
            <pc:docMk/>
            <pc:sldMk cId="2002273286" sldId="263"/>
            <ac:picMk id="1030" creationId="{99EB1439-5625-40B3-8F26-832A96D78C5B}"/>
          </ac:picMkLst>
        </pc:picChg>
        <pc:picChg chg="add mod">
          <ac:chgData name="Weifeng Xu" userId="e7aed605-a3dd-4d5a-a692-a87037af107b" providerId="ADAL" clId="{27FAE7C2-98C3-4F90-970B-CFC2B878BAA9}" dt="2021-03-16T14:55:26.995" v="1574" actId="1076"/>
          <ac:picMkLst>
            <pc:docMk/>
            <pc:sldMk cId="2002273286" sldId="263"/>
            <ac:picMk id="1032" creationId="{F2B14D6D-CA87-4BCD-B785-C05E1E22C619}"/>
          </ac:picMkLst>
        </pc:picChg>
      </pc:sldChg>
      <pc:sldChg chg="addSp delSp modSp new mod setBg modClrScheme chgLayout">
        <pc:chgData name="Weifeng Xu" userId="e7aed605-a3dd-4d5a-a692-a87037af107b" providerId="ADAL" clId="{27FAE7C2-98C3-4F90-970B-CFC2B878BAA9}" dt="2021-03-17T01:28:01.431" v="3394" actId="26606"/>
        <pc:sldMkLst>
          <pc:docMk/>
          <pc:sldMk cId="1282228560" sldId="264"/>
        </pc:sldMkLst>
        <pc:spChg chg="del mod ord">
          <ac:chgData name="Weifeng Xu" userId="e7aed605-a3dd-4d5a-a692-a87037af107b" providerId="ADAL" clId="{27FAE7C2-98C3-4F90-970B-CFC2B878BAA9}" dt="2021-03-16T18:39:00.767" v="2079" actId="700"/>
          <ac:spMkLst>
            <pc:docMk/>
            <pc:sldMk cId="1282228560" sldId="264"/>
            <ac:spMk id="2" creationId="{1B7A0181-21C0-4591-BCC1-2C139F75BAF7}"/>
          </ac:spMkLst>
        </pc:spChg>
        <pc:spChg chg="del">
          <ac:chgData name="Weifeng Xu" userId="e7aed605-a3dd-4d5a-a692-a87037af107b" providerId="ADAL" clId="{27FAE7C2-98C3-4F90-970B-CFC2B878BAA9}" dt="2021-03-16T18:39:00.767" v="2079" actId="700"/>
          <ac:spMkLst>
            <pc:docMk/>
            <pc:sldMk cId="1282228560" sldId="264"/>
            <ac:spMk id="3" creationId="{65CD28BE-2E1F-49F3-B8D2-3FF71077BD1B}"/>
          </ac:spMkLst>
        </pc:spChg>
        <pc:spChg chg="add mod ord">
          <ac:chgData name="Weifeng Xu" userId="e7aed605-a3dd-4d5a-a692-a87037af107b" providerId="ADAL" clId="{27FAE7C2-98C3-4F90-970B-CFC2B878BAA9}" dt="2021-03-17T01:28:01.431" v="3394" actId="26606"/>
          <ac:spMkLst>
            <pc:docMk/>
            <pc:sldMk cId="1282228560" sldId="264"/>
            <ac:spMk id="4" creationId="{2D2DF58D-6529-4792-B7C5-2A36ED95C8C2}"/>
          </ac:spMkLst>
        </pc:spChg>
        <pc:spChg chg="add del">
          <ac:chgData name="Weifeng Xu" userId="e7aed605-a3dd-4d5a-a692-a87037af107b" providerId="ADAL" clId="{27FAE7C2-98C3-4F90-970B-CFC2B878BAA9}" dt="2021-03-17T01:28:01.431" v="3394" actId="26606"/>
          <ac:spMkLst>
            <pc:docMk/>
            <pc:sldMk cId="1282228560" sldId="264"/>
            <ac:spMk id="11" creationId="{D4771268-CB57-404A-9271-370EB28F6090}"/>
          </ac:spMkLst>
        </pc:spChg>
        <pc:spChg chg="add">
          <ac:chgData name="Weifeng Xu" userId="e7aed605-a3dd-4d5a-a692-a87037af107b" providerId="ADAL" clId="{27FAE7C2-98C3-4F90-970B-CFC2B878BAA9}" dt="2021-03-17T01:28:01.431" v="3394" actId="26606"/>
          <ac:spMkLst>
            <pc:docMk/>
            <pc:sldMk cId="1282228560" sldId="264"/>
            <ac:spMk id="16" creationId="{D12DDE76-C203-4047-9998-63900085B5E8}"/>
          </ac:spMkLst>
        </pc:spChg>
        <pc:picChg chg="add del mod">
          <ac:chgData name="Weifeng Xu" userId="e7aed605-a3dd-4d5a-a692-a87037af107b" providerId="ADAL" clId="{27FAE7C2-98C3-4F90-970B-CFC2B878BAA9}" dt="2021-03-17T01:26:27.484" v="3390" actId="478"/>
          <ac:picMkLst>
            <pc:docMk/>
            <pc:sldMk cId="1282228560" sldId="264"/>
            <ac:picMk id="6" creationId="{52FF6FD8-8DAE-4197-8E04-C7A58B672EE8}"/>
          </ac:picMkLst>
        </pc:picChg>
        <pc:picChg chg="add mod">
          <ac:chgData name="Weifeng Xu" userId="e7aed605-a3dd-4d5a-a692-a87037af107b" providerId="ADAL" clId="{27FAE7C2-98C3-4F90-970B-CFC2B878BAA9}" dt="2021-03-17T01:28:01.431" v="3394" actId="26606"/>
          <ac:picMkLst>
            <pc:docMk/>
            <pc:sldMk cId="1282228560" sldId="264"/>
            <ac:picMk id="8" creationId="{3558C6C4-D719-4C25-A8F3-5C01A03BFC98}"/>
          </ac:picMkLst>
        </pc:picChg>
      </pc:sldChg>
      <pc:sldChg chg="del">
        <pc:chgData name="Weifeng Xu" userId="e7aed605-a3dd-4d5a-a692-a87037af107b" providerId="ADAL" clId="{27FAE7C2-98C3-4F90-970B-CFC2B878BAA9}" dt="2021-03-15T12:32:43.402" v="9" actId="47"/>
        <pc:sldMkLst>
          <pc:docMk/>
          <pc:sldMk cId="1483570226" sldId="264"/>
        </pc:sldMkLst>
      </pc:sldChg>
      <pc:sldChg chg="del">
        <pc:chgData name="Weifeng Xu" userId="e7aed605-a3dd-4d5a-a692-a87037af107b" providerId="ADAL" clId="{27FAE7C2-98C3-4F90-970B-CFC2B878BAA9}" dt="2021-03-15T12:32:44.429" v="15" actId="47"/>
        <pc:sldMkLst>
          <pc:docMk/>
          <pc:sldMk cId="1005714408" sldId="265"/>
        </pc:sldMkLst>
      </pc:sldChg>
      <pc:sldChg chg="addSp delSp modSp new mod modClrScheme chgLayout modNotesTx">
        <pc:chgData name="Weifeng Xu" userId="e7aed605-a3dd-4d5a-a692-a87037af107b" providerId="ADAL" clId="{27FAE7C2-98C3-4F90-970B-CFC2B878BAA9}" dt="2021-03-16T11:48:15.152" v="1205" actId="20577"/>
        <pc:sldMkLst>
          <pc:docMk/>
          <pc:sldMk cId="1966411301" sldId="265"/>
        </pc:sldMkLst>
        <pc:spChg chg="del">
          <ac:chgData name="Weifeng Xu" userId="e7aed605-a3dd-4d5a-a692-a87037af107b" providerId="ADAL" clId="{27FAE7C2-98C3-4F90-970B-CFC2B878BAA9}" dt="2021-03-16T02:58:55.205" v="1078" actId="700"/>
          <ac:spMkLst>
            <pc:docMk/>
            <pc:sldMk cId="1966411301" sldId="265"/>
            <ac:spMk id="2" creationId="{BEE31F98-0356-41A3-99EE-3A8BF6926D6E}"/>
          </ac:spMkLst>
        </pc:spChg>
        <pc:spChg chg="del">
          <ac:chgData name="Weifeng Xu" userId="e7aed605-a3dd-4d5a-a692-a87037af107b" providerId="ADAL" clId="{27FAE7C2-98C3-4F90-970B-CFC2B878BAA9}" dt="2021-03-16T02:58:55.205" v="1078" actId="700"/>
          <ac:spMkLst>
            <pc:docMk/>
            <pc:sldMk cId="1966411301" sldId="265"/>
            <ac:spMk id="3" creationId="{CFB70192-5B54-49BA-AAAC-1AAEAF606142}"/>
          </ac:spMkLst>
        </pc:spChg>
        <pc:spChg chg="add mod">
          <ac:chgData name="Weifeng Xu" userId="e7aed605-a3dd-4d5a-a692-a87037af107b" providerId="ADAL" clId="{27FAE7C2-98C3-4F90-970B-CFC2B878BAA9}" dt="2021-03-16T03:01:12.133" v="1112" actId="14100"/>
          <ac:spMkLst>
            <pc:docMk/>
            <pc:sldMk cId="1966411301" sldId="265"/>
            <ac:spMk id="7" creationId="{952C6F7A-6DEA-4642-B566-A22F5B9C0C89}"/>
          </ac:spMkLst>
        </pc:spChg>
        <pc:spChg chg="add mod">
          <ac:chgData name="Weifeng Xu" userId="e7aed605-a3dd-4d5a-a692-a87037af107b" providerId="ADAL" clId="{27FAE7C2-98C3-4F90-970B-CFC2B878BAA9}" dt="2021-03-16T11:48:15.152" v="1205" actId="20577"/>
          <ac:spMkLst>
            <pc:docMk/>
            <pc:sldMk cId="1966411301" sldId="265"/>
            <ac:spMk id="8" creationId="{A26FC287-9A24-414C-8D17-BE2BF955196D}"/>
          </ac:spMkLst>
        </pc:spChg>
        <pc:picChg chg="add mod">
          <ac:chgData name="Weifeng Xu" userId="e7aed605-a3dd-4d5a-a692-a87037af107b" providerId="ADAL" clId="{27FAE7C2-98C3-4F90-970B-CFC2B878BAA9}" dt="2021-03-16T03:00:40.348" v="1101" actId="1076"/>
          <ac:picMkLst>
            <pc:docMk/>
            <pc:sldMk cId="1966411301" sldId="265"/>
            <ac:picMk id="5" creationId="{B6CCB3ED-A35F-401B-8E19-5A03246B26A7}"/>
          </ac:picMkLst>
        </pc:picChg>
        <pc:cxnChg chg="add mod">
          <ac:chgData name="Weifeng Xu" userId="e7aed605-a3dd-4d5a-a692-a87037af107b" providerId="ADAL" clId="{27FAE7C2-98C3-4F90-970B-CFC2B878BAA9}" dt="2021-03-16T11:48:15.152" v="1205" actId="20577"/>
          <ac:cxnSpMkLst>
            <pc:docMk/>
            <pc:sldMk cId="1966411301" sldId="265"/>
            <ac:cxnSpMk id="10" creationId="{D974811F-DB70-4EC1-8B46-FB23CFC50768}"/>
          </ac:cxnSpMkLst>
        </pc:cxnChg>
        <pc:cxnChg chg="add mod">
          <ac:chgData name="Weifeng Xu" userId="e7aed605-a3dd-4d5a-a692-a87037af107b" providerId="ADAL" clId="{27FAE7C2-98C3-4F90-970B-CFC2B878BAA9}" dt="2021-03-16T11:48:15.152" v="1205" actId="20577"/>
          <ac:cxnSpMkLst>
            <pc:docMk/>
            <pc:sldMk cId="1966411301" sldId="265"/>
            <ac:cxnSpMk id="12" creationId="{BE6368CD-B28B-43A0-91B2-4DD6251A8E87}"/>
          </ac:cxnSpMkLst>
        </pc:cxnChg>
      </pc:sldChg>
      <pc:sldChg chg="del">
        <pc:chgData name="Weifeng Xu" userId="e7aed605-a3dd-4d5a-a692-a87037af107b" providerId="ADAL" clId="{27FAE7C2-98C3-4F90-970B-CFC2B878BAA9}" dt="2021-03-15T12:32:45.422" v="19" actId="47"/>
        <pc:sldMkLst>
          <pc:docMk/>
          <pc:sldMk cId="2103126633" sldId="266"/>
        </pc:sldMkLst>
      </pc:sldChg>
      <pc:sldChg chg="addSp modSp new mod ord modClrScheme chgLayout">
        <pc:chgData name="Weifeng Xu" userId="e7aed605-a3dd-4d5a-a692-a87037af107b" providerId="ADAL" clId="{27FAE7C2-98C3-4F90-970B-CFC2B878BAA9}" dt="2021-03-16T13:31:00.337" v="1346" actId="33524"/>
        <pc:sldMkLst>
          <pc:docMk/>
          <pc:sldMk cId="3968060583" sldId="266"/>
        </pc:sldMkLst>
        <pc:spChg chg="mod ord">
          <ac:chgData name="Weifeng Xu" userId="e7aed605-a3dd-4d5a-a692-a87037af107b" providerId="ADAL" clId="{27FAE7C2-98C3-4F90-970B-CFC2B878BAA9}" dt="2021-03-16T13:30:39.556" v="1345" actId="1076"/>
          <ac:spMkLst>
            <pc:docMk/>
            <pc:sldMk cId="3968060583" sldId="266"/>
            <ac:spMk id="2" creationId="{867613A4-2C20-4ADA-B22B-D063326A0839}"/>
          </ac:spMkLst>
        </pc:spChg>
        <pc:spChg chg="add mod ord">
          <ac:chgData name="Weifeng Xu" userId="e7aed605-a3dd-4d5a-a692-a87037af107b" providerId="ADAL" clId="{27FAE7C2-98C3-4F90-970B-CFC2B878BAA9}" dt="2021-03-16T13:31:00.337" v="1346" actId="33524"/>
          <ac:spMkLst>
            <pc:docMk/>
            <pc:sldMk cId="3968060583" sldId="266"/>
            <ac:spMk id="3" creationId="{A20C1884-EACF-4155-BC0C-1B75CF6F6668}"/>
          </ac:spMkLst>
        </pc:spChg>
      </pc:sldChg>
      <pc:sldChg chg="addSp delSp modSp new mod ord modClrScheme chgLayout">
        <pc:chgData name="Weifeng Xu" userId="e7aed605-a3dd-4d5a-a692-a87037af107b" providerId="ADAL" clId="{27FAE7C2-98C3-4F90-970B-CFC2B878BAA9}" dt="2021-03-16T14:48:21.958" v="1451" actId="113"/>
        <pc:sldMkLst>
          <pc:docMk/>
          <pc:sldMk cId="957453442" sldId="267"/>
        </pc:sldMkLst>
        <pc:spChg chg="mod ord">
          <ac:chgData name="Weifeng Xu" userId="e7aed605-a3dd-4d5a-a692-a87037af107b" providerId="ADAL" clId="{27FAE7C2-98C3-4F90-970B-CFC2B878BAA9}" dt="2021-03-16T14:47:03.068" v="1440" actId="6549"/>
          <ac:spMkLst>
            <pc:docMk/>
            <pc:sldMk cId="957453442" sldId="267"/>
            <ac:spMk id="2" creationId="{BC3624F3-A95D-4496-AE08-90719C145310}"/>
          </ac:spMkLst>
        </pc:spChg>
        <pc:spChg chg="del">
          <ac:chgData name="Weifeng Xu" userId="e7aed605-a3dd-4d5a-a692-a87037af107b" providerId="ADAL" clId="{27FAE7C2-98C3-4F90-970B-CFC2B878BAA9}" dt="2021-03-16T14:35:11.069" v="1351" actId="700"/>
          <ac:spMkLst>
            <pc:docMk/>
            <pc:sldMk cId="957453442" sldId="267"/>
            <ac:spMk id="3" creationId="{6560CC2C-3E74-4A42-9023-D38BDCF8993C}"/>
          </ac:spMkLst>
        </pc:spChg>
        <pc:spChg chg="add mod">
          <ac:chgData name="Weifeng Xu" userId="e7aed605-a3dd-4d5a-a692-a87037af107b" providerId="ADAL" clId="{27FAE7C2-98C3-4F90-970B-CFC2B878BAA9}" dt="2021-03-16T14:48:21.958" v="1451" actId="113"/>
          <ac:spMkLst>
            <pc:docMk/>
            <pc:sldMk cId="957453442" sldId="267"/>
            <ac:spMk id="6" creationId="{663FE430-8B72-40BE-9B60-221E71ACE875}"/>
          </ac:spMkLst>
        </pc:spChg>
        <pc:spChg chg="add mod">
          <ac:chgData name="Weifeng Xu" userId="e7aed605-a3dd-4d5a-a692-a87037af107b" providerId="ADAL" clId="{27FAE7C2-98C3-4F90-970B-CFC2B878BAA9}" dt="2021-03-16T14:47:50.723" v="1450" actId="20577"/>
          <ac:spMkLst>
            <pc:docMk/>
            <pc:sldMk cId="957453442" sldId="267"/>
            <ac:spMk id="7" creationId="{57071427-5A7C-4072-B4A6-3166C9086EBB}"/>
          </ac:spMkLst>
        </pc:spChg>
        <pc:spChg chg="add del mod">
          <ac:chgData name="Weifeng Xu" userId="e7aed605-a3dd-4d5a-a692-a87037af107b" providerId="ADAL" clId="{27FAE7C2-98C3-4F90-970B-CFC2B878BAA9}" dt="2021-03-16T14:36:04.522" v="1364" actId="478"/>
          <ac:spMkLst>
            <pc:docMk/>
            <pc:sldMk cId="957453442" sldId="267"/>
            <ac:spMk id="8" creationId="{4F8F58F5-E4BB-4AFD-B44D-5E86DA8A9862}"/>
          </ac:spMkLst>
        </pc:spChg>
        <pc:picChg chg="add mod">
          <ac:chgData name="Weifeng Xu" userId="e7aed605-a3dd-4d5a-a692-a87037af107b" providerId="ADAL" clId="{27FAE7C2-98C3-4F90-970B-CFC2B878BAA9}" dt="2021-03-16T14:37:01.827" v="1378" actId="1076"/>
          <ac:picMkLst>
            <pc:docMk/>
            <pc:sldMk cId="957453442" sldId="267"/>
            <ac:picMk id="4" creationId="{2A88E5D1-F483-4C5D-B7E8-746516F486FF}"/>
          </ac:picMkLst>
        </pc:picChg>
        <pc:picChg chg="add mod">
          <ac:chgData name="Weifeng Xu" userId="e7aed605-a3dd-4d5a-a692-a87037af107b" providerId="ADAL" clId="{27FAE7C2-98C3-4F90-970B-CFC2B878BAA9}" dt="2021-03-16T14:36:41.264" v="1373" actId="1076"/>
          <ac:picMkLst>
            <pc:docMk/>
            <pc:sldMk cId="957453442" sldId="267"/>
            <ac:picMk id="5" creationId="{929B1B79-FAFB-4DFD-96AF-037640C40B98}"/>
          </ac:picMkLst>
        </pc:picChg>
        <pc:picChg chg="add mod">
          <ac:chgData name="Weifeng Xu" userId="e7aed605-a3dd-4d5a-a692-a87037af107b" providerId="ADAL" clId="{27FAE7C2-98C3-4F90-970B-CFC2B878BAA9}" dt="2021-03-16T14:36:34.766" v="1372" actId="1076"/>
          <ac:picMkLst>
            <pc:docMk/>
            <pc:sldMk cId="957453442" sldId="267"/>
            <ac:picMk id="9" creationId="{AAFBA95B-B028-4CD0-8035-5A59AAAB9E0E}"/>
          </ac:picMkLst>
        </pc:picChg>
      </pc:sldChg>
      <pc:sldChg chg="del">
        <pc:chgData name="Weifeng Xu" userId="e7aed605-a3dd-4d5a-a692-a87037af107b" providerId="ADAL" clId="{27FAE7C2-98C3-4F90-970B-CFC2B878BAA9}" dt="2021-03-15T12:32:45.739" v="22" actId="47"/>
        <pc:sldMkLst>
          <pc:docMk/>
          <pc:sldMk cId="2454898931" sldId="267"/>
        </pc:sldMkLst>
      </pc:sldChg>
      <pc:sldChg chg="addSp delSp modSp new mod modClrScheme chgLayout">
        <pc:chgData name="Weifeng Xu" userId="e7aed605-a3dd-4d5a-a692-a87037af107b" providerId="ADAL" clId="{27FAE7C2-98C3-4F90-970B-CFC2B878BAA9}" dt="2021-03-19T12:54:44.258" v="5852" actId="14734"/>
        <pc:sldMkLst>
          <pc:docMk/>
          <pc:sldMk cId="877308037" sldId="268"/>
        </pc:sldMkLst>
        <pc:spChg chg="del mod ord">
          <ac:chgData name="Weifeng Xu" userId="e7aed605-a3dd-4d5a-a692-a87037af107b" providerId="ADAL" clId="{27FAE7C2-98C3-4F90-970B-CFC2B878BAA9}" dt="2021-03-16T14:39:15.260" v="1380" actId="700"/>
          <ac:spMkLst>
            <pc:docMk/>
            <pc:sldMk cId="877308037" sldId="268"/>
            <ac:spMk id="2" creationId="{5C403928-8DC4-4200-AB37-DB147AE5880F}"/>
          </ac:spMkLst>
        </pc:spChg>
        <pc:spChg chg="del">
          <ac:chgData name="Weifeng Xu" userId="e7aed605-a3dd-4d5a-a692-a87037af107b" providerId="ADAL" clId="{27FAE7C2-98C3-4F90-970B-CFC2B878BAA9}" dt="2021-03-16T14:39:15.260" v="1380" actId="700"/>
          <ac:spMkLst>
            <pc:docMk/>
            <pc:sldMk cId="877308037" sldId="268"/>
            <ac:spMk id="3" creationId="{C48228B4-AF9F-4F77-9E18-7DB9930881C6}"/>
          </ac:spMkLst>
        </pc:spChg>
        <pc:spChg chg="add mod ord">
          <ac:chgData name="Weifeng Xu" userId="e7aed605-a3dd-4d5a-a692-a87037af107b" providerId="ADAL" clId="{27FAE7C2-98C3-4F90-970B-CFC2B878BAA9}" dt="2021-03-16T20:13:52.467" v="2804" actId="700"/>
          <ac:spMkLst>
            <pc:docMk/>
            <pc:sldMk cId="877308037" sldId="268"/>
            <ac:spMk id="4" creationId="{810D4BA4-C6AE-455E-A458-59CCC26BFBE5}"/>
          </ac:spMkLst>
        </pc:spChg>
        <pc:spChg chg="add del mod ord">
          <ac:chgData name="Weifeng Xu" userId="e7aed605-a3dd-4d5a-a692-a87037af107b" providerId="ADAL" clId="{27FAE7C2-98C3-4F90-970B-CFC2B878BAA9}" dt="2021-03-16T20:13:52.467" v="2804" actId="700"/>
          <ac:spMkLst>
            <pc:docMk/>
            <pc:sldMk cId="877308037" sldId="268"/>
            <ac:spMk id="8" creationId="{3E1E598B-ACB5-474B-998B-AABD08526015}"/>
          </ac:spMkLst>
        </pc:spChg>
        <pc:graphicFrameChg chg="add mod modGraphic">
          <ac:chgData name="Weifeng Xu" userId="e7aed605-a3dd-4d5a-a692-a87037af107b" providerId="ADAL" clId="{27FAE7C2-98C3-4F90-970B-CFC2B878BAA9}" dt="2021-03-19T12:54:44.258" v="5852" actId="14734"/>
          <ac:graphicFrameMkLst>
            <pc:docMk/>
            <pc:sldMk cId="877308037" sldId="268"/>
            <ac:graphicFrameMk id="5" creationId="{6418CA68-875C-4219-A54D-045820EE6CD7}"/>
          </ac:graphicFrameMkLst>
        </pc:graphicFrameChg>
        <pc:picChg chg="add del">
          <ac:chgData name="Weifeng Xu" userId="e7aed605-a3dd-4d5a-a692-a87037af107b" providerId="ADAL" clId="{27FAE7C2-98C3-4F90-970B-CFC2B878BAA9}" dt="2021-03-16T19:09:31.859" v="2152" actId="22"/>
          <ac:picMkLst>
            <pc:docMk/>
            <pc:sldMk cId="877308037" sldId="268"/>
            <ac:picMk id="7" creationId="{82B0786D-221B-4646-924D-D35BD7B0E16D}"/>
          </ac:picMkLst>
        </pc:picChg>
      </pc:sldChg>
      <pc:sldChg chg="del">
        <pc:chgData name="Weifeng Xu" userId="e7aed605-a3dd-4d5a-a692-a87037af107b" providerId="ADAL" clId="{27FAE7C2-98C3-4F90-970B-CFC2B878BAA9}" dt="2021-03-15T12:32:41.611" v="0" actId="47"/>
        <pc:sldMkLst>
          <pc:docMk/>
          <pc:sldMk cId="927007670" sldId="268"/>
        </pc:sldMkLst>
      </pc:sldChg>
      <pc:sldChg chg="addSp delSp modSp new mod ord modClrScheme chgLayout modNotesTx">
        <pc:chgData name="Weifeng Xu" userId="e7aed605-a3dd-4d5a-a692-a87037af107b" providerId="ADAL" clId="{27FAE7C2-98C3-4F90-970B-CFC2B878BAA9}" dt="2021-03-17T00:50:53.031" v="3170"/>
        <pc:sldMkLst>
          <pc:docMk/>
          <pc:sldMk cId="1144033824" sldId="269"/>
        </pc:sldMkLst>
        <pc:spChg chg="mod ord">
          <ac:chgData name="Weifeng Xu" userId="e7aed605-a3dd-4d5a-a692-a87037af107b" providerId="ADAL" clId="{27FAE7C2-98C3-4F90-970B-CFC2B878BAA9}" dt="2021-03-17T00:50:53.031" v="3170"/>
          <ac:spMkLst>
            <pc:docMk/>
            <pc:sldMk cId="1144033824" sldId="269"/>
            <ac:spMk id="2" creationId="{064F4966-5E33-4A82-B275-101E2C5B29E6}"/>
          </ac:spMkLst>
        </pc:spChg>
        <pc:spChg chg="del">
          <ac:chgData name="Weifeng Xu" userId="e7aed605-a3dd-4d5a-a692-a87037af107b" providerId="ADAL" clId="{27FAE7C2-98C3-4F90-970B-CFC2B878BAA9}" dt="2021-03-16T16:46:03.169" v="1976" actId="700"/>
          <ac:spMkLst>
            <pc:docMk/>
            <pc:sldMk cId="1144033824" sldId="269"/>
            <ac:spMk id="3" creationId="{A67B2796-4082-4ADF-A33B-3E8D6FB8AAF4}"/>
          </ac:spMkLst>
        </pc:spChg>
        <pc:spChg chg="add del mod">
          <ac:chgData name="Weifeng Xu" userId="e7aed605-a3dd-4d5a-a692-a87037af107b" providerId="ADAL" clId="{27FAE7C2-98C3-4F90-970B-CFC2B878BAA9}" dt="2021-03-17T00:50:50.831" v="3167" actId="22"/>
          <ac:spMkLst>
            <pc:docMk/>
            <pc:sldMk cId="1144033824" sldId="269"/>
            <ac:spMk id="7" creationId="{16AA40D2-B985-484C-9F21-FAB85115AB80}"/>
          </ac:spMkLst>
        </pc:spChg>
        <pc:picChg chg="add mod">
          <ac:chgData name="Weifeng Xu" userId="e7aed605-a3dd-4d5a-a692-a87037af107b" providerId="ADAL" clId="{27FAE7C2-98C3-4F90-970B-CFC2B878BAA9}" dt="2021-03-16T16:46:11.042" v="1979" actId="14100"/>
          <ac:picMkLst>
            <pc:docMk/>
            <pc:sldMk cId="1144033824" sldId="269"/>
            <ac:picMk id="5" creationId="{BF330F21-4162-44FA-A50D-1ABE9C5DF385}"/>
          </ac:picMkLst>
        </pc:picChg>
      </pc:sldChg>
      <pc:sldChg chg="del">
        <pc:chgData name="Weifeng Xu" userId="e7aed605-a3dd-4d5a-a692-a87037af107b" providerId="ADAL" clId="{27FAE7C2-98C3-4F90-970B-CFC2B878BAA9}" dt="2021-03-15T12:32:47.082" v="29" actId="47"/>
        <pc:sldMkLst>
          <pc:docMk/>
          <pc:sldMk cId="1151958853" sldId="269"/>
        </pc:sldMkLst>
      </pc:sldChg>
      <pc:sldChg chg="addSp delSp modSp new mod modClrScheme chgLayout modNotesTx">
        <pc:chgData name="Weifeng Xu" userId="e7aed605-a3dd-4d5a-a692-a87037af107b" providerId="ADAL" clId="{27FAE7C2-98C3-4F90-970B-CFC2B878BAA9}" dt="2021-03-17T00:51:58.508" v="3225" actId="20577"/>
        <pc:sldMkLst>
          <pc:docMk/>
          <pc:sldMk cId="893191663" sldId="270"/>
        </pc:sldMkLst>
        <pc:spChg chg="del mod ord">
          <ac:chgData name="Weifeng Xu" userId="e7aed605-a3dd-4d5a-a692-a87037af107b" providerId="ADAL" clId="{27FAE7C2-98C3-4F90-970B-CFC2B878BAA9}" dt="2021-03-16T15:37:02.898" v="1623" actId="700"/>
          <ac:spMkLst>
            <pc:docMk/>
            <pc:sldMk cId="893191663" sldId="270"/>
            <ac:spMk id="2" creationId="{FB27507F-EA8B-4376-ADEC-CB2C0155375F}"/>
          </ac:spMkLst>
        </pc:spChg>
        <pc:spChg chg="del">
          <ac:chgData name="Weifeng Xu" userId="e7aed605-a3dd-4d5a-a692-a87037af107b" providerId="ADAL" clId="{27FAE7C2-98C3-4F90-970B-CFC2B878BAA9}" dt="2021-03-16T15:37:02.898" v="1623" actId="700"/>
          <ac:spMkLst>
            <pc:docMk/>
            <pc:sldMk cId="893191663" sldId="270"/>
            <ac:spMk id="3" creationId="{6D28FFFF-2965-41D2-85D9-CBCC208CC287}"/>
          </ac:spMkLst>
        </pc:spChg>
        <pc:spChg chg="add mod ord">
          <ac:chgData name="Weifeng Xu" userId="e7aed605-a3dd-4d5a-a692-a87037af107b" providerId="ADAL" clId="{27FAE7C2-98C3-4F90-970B-CFC2B878BAA9}" dt="2021-03-17T00:51:58.508" v="3225" actId="20577"/>
          <ac:spMkLst>
            <pc:docMk/>
            <pc:sldMk cId="893191663" sldId="270"/>
            <ac:spMk id="4" creationId="{538BC1F1-922C-4E3F-BBA4-F6E93166B8CB}"/>
          </ac:spMkLst>
        </pc:spChg>
        <pc:spChg chg="add del mod">
          <ac:chgData name="Weifeng Xu" userId="e7aed605-a3dd-4d5a-a692-a87037af107b" providerId="ADAL" clId="{27FAE7C2-98C3-4F90-970B-CFC2B878BAA9}" dt="2021-03-17T00:51:09.916" v="3171" actId="478"/>
          <ac:spMkLst>
            <pc:docMk/>
            <pc:sldMk cId="893191663" sldId="270"/>
            <ac:spMk id="11" creationId="{66CBCEB8-ACFD-4272-A52A-D4C11C90CAEF}"/>
          </ac:spMkLst>
        </pc:spChg>
        <pc:spChg chg="add mod">
          <ac:chgData name="Weifeng Xu" userId="e7aed605-a3dd-4d5a-a692-a87037af107b" providerId="ADAL" clId="{27FAE7C2-98C3-4F90-970B-CFC2B878BAA9}" dt="2021-03-17T00:51:40.748" v="3220" actId="20577"/>
          <ac:spMkLst>
            <pc:docMk/>
            <pc:sldMk cId="893191663" sldId="270"/>
            <ac:spMk id="13" creationId="{BEF50DF1-3162-49FA-9A91-E99BD6846D8E}"/>
          </ac:spMkLst>
        </pc:spChg>
        <pc:picChg chg="add mod">
          <ac:chgData name="Weifeng Xu" userId="e7aed605-a3dd-4d5a-a692-a87037af107b" providerId="ADAL" clId="{27FAE7C2-98C3-4F90-970B-CFC2B878BAA9}" dt="2021-03-17T00:48:41.385" v="3138" actId="1036"/>
          <ac:picMkLst>
            <pc:docMk/>
            <pc:sldMk cId="893191663" sldId="270"/>
            <ac:picMk id="6" creationId="{0FBCF0F6-D82D-4ED7-B1DE-6D06C7728FE6}"/>
          </ac:picMkLst>
        </pc:picChg>
        <pc:picChg chg="add mod">
          <ac:chgData name="Weifeng Xu" userId="e7aed605-a3dd-4d5a-a692-a87037af107b" providerId="ADAL" clId="{27FAE7C2-98C3-4F90-970B-CFC2B878BAA9}" dt="2021-03-17T00:48:41.385" v="3138" actId="1036"/>
          <ac:picMkLst>
            <pc:docMk/>
            <pc:sldMk cId="893191663" sldId="270"/>
            <ac:picMk id="8" creationId="{3AC17B2E-31CD-4163-8D44-384C41B93506}"/>
          </ac:picMkLst>
        </pc:picChg>
        <pc:cxnChg chg="add mod">
          <ac:chgData name="Weifeng Xu" userId="e7aed605-a3dd-4d5a-a692-a87037af107b" providerId="ADAL" clId="{27FAE7C2-98C3-4F90-970B-CFC2B878BAA9}" dt="2021-03-17T00:48:41.385" v="3138" actId="1036"/>
          <ac:cxnSpMkLst>
            <pc:docMk/>
            <pc:sldMk cId="893191663" sldId="270"/>
            <ac:cxnSpMk id="10" creationId="{3740CCA8-DCF0-4D51-8881-CBD0FB137C2A}"/>
          </ac:cxnSpMkLst>
        </pc:cxnChg>
      </pc:sldChg>
      <pc:sldChg chg="del">
        <pc:chgData name="Weifeng Xu" userId="e7aed605-a3dd-4d5a-a692-a87037af107b" providerId="ADAL" clId="{27FAE7C2-98C3-4F90-970B-CFC2B878BAA9}" dt="2021-03-15T12:32:47.252" v="30" actId="47"/>
        <pc:sldMkLst>
          <pc:docMk/>
          <pc:sldMk cId="2256375109" sldId="270"/>
        </pc:sldMkLst>
      </pc:sldChg>
      <pc:sldChg chg="del">
        <pc:chgData name="Weifeng Xu" userId="e7aed605-a3dd-4d5a-a692-a87037af107b" providerId="ADAL" clId="{27FAE7C2-98C3-4F90-970B-CFC2B878BAA9}" dt="2021-03-15T12:32:47.432" v="31" actId="47"/>
        <pc:sldMkLst>
          <pc:docMk/>
          <pc:sldMk cId="1000008397" sldId="271"/>
        </pc:sldMkLst>
      </pc:sldChg>
      <pc:sldChg chg="addSp delSp modSp new mod modClrScheme chgLayout">
        <pc:chgData name="Weifeng Xu" userId="e7aed605-a3dd-4d5a-a692-a87037af107b" providerId="ADAL" clId="{27FAE7C2-98C3-4F90-970B-CFC2B878BAA9}" dt="2021-03-16T15:50:57.464" v="1867" actId="1076"/>
        <pc:sldMkLst>
          <pc:docMk/>
          <pc:sldMk cId="3206008134" sldId="271"/>
        </pc:sldMkLst>
        <pc:spChg chg="mod ord">
          <ac:chgData name="Weifeng Xu" userId="e7aed605-a3dd-4d5a-a692-a87037af107b" providerId="ADAL" clId="{27FAE7C2-98C3-4F90-970B-CFC2B878BAA9}" dt="2021-03-16T15:48:07.507" v="1804" actId="20577"/>
          <ac:spMkLst>
            <pc:docMk/>
            <pc:sldMk cId="3206008134" sldId="271"/>
            <ac:spMk id="2" creationId="{D435102A-78D2-4DD6-9DE9-17A32C03B080}"/>
          </ac:spMkLst>
        </pc:spChg>
        <pc:spChg chg="add del">
          <ac:chgData name="Weifeng Xu" userId="e7aed605-a3dd-4d5a-a692-a87037af107b" providerId="ADAL" clId="{27FAE7C2-98C3-4F90-970B-CFC2B878BAA9}" dt="2021-03-16T15:45:38.752" v="1776" actId="700"/>
          <ac:spMkLst>
            <pc:docMk/>
            <pc:sldMk cId="3206008134" sldId="271"/>
            <ac:spMk id="3" creationId="{57999E14-4B37-480A-A1DD-099250730C33}"/>
          </ac:spMkLst>
        </pc:spChg>
        <pc:spChg chg="add mod">
          <ac:chgData name="Weifeng Xu" userId="e7aed605-a3dd-4d5a-a692-a87037af107b" providerId="ADAL" clId="{27FAE7C2-98C3-4F90-970B-CFC2B878BAA9}" dt="2021-03-16T15:50:57.464" v="1867" actId="1076"/>
          <ac:spMkLst>
            <pc:docMk/>
            <pc:sldMk cId="3206008134" sldId="271"/>
            <ac:spMk id="6" creationId="{D48BFB6A-3A77-449B-8008-ADC4EDC5FD67}"/>
          </ac:spMkLst>
        </pc:spChg>
        <pc:picChg chg="add mod">
          <ac:chgData name="Weifeng Xu" userId="e7aed605-a3dd-4d5a-a692-a87037af107b" providerId="ADAL" clId="{27FAE7C2-98C3-4F90-970B-CFC2B878BAA9}" dt="2021-03-16T15:47:46.759" v="1799" actId="14100"/>
          <ac:picMkLst>
            <pc:docMk/>
            <pc:sldMk cId="3206008134" sldId="271"/>
            <ac:picMk id="5" creationId="{F25DA0F0-F10F-436D-BD66-703A57358CA4}"/>
          </ac:picMkLst>
        </pc:picChg>
      </pc:sldChg>
      <pc:sldChg chg="addSp delSp modSp new mod setBg modClrScheme delDesignElem chgLayout">
        <pc:chgData name="Weifeng Xu" userId="e7aed605-a3dd-4d5a-a692-a87037af107b" providerId="ADAL" clId="{27FAE7C2-98C3-4F90-970B-CFC2B878BAA9}" dt="2021-03-17T01:46:54.195" v="3473" actId="26606"/>
        <pc:sldMkLst>
          <pc:docMk/>
          <pc:sldMk cId="2993734160" sldId="272"/>
        </pc:sldMkLst>
        <pc:spChg chg="del mod ord">
          <ac:chgData name="Weifeng Xu" userId="e7aed605-a3dd-4d5a-a692-a87037af107b" providerId="ADAL" clId="{27FAE7C2-98C3-4F90-970B-CFC2B878BAA9}" dt="2021-03-16T18:38:05.056" v="2078" actId="700"/>
          <ac:spMkLst>
            <pc:docMk/>
            <pc:sldMk cId="2993734160" sldId="272"/>
            <ac:spMk id="2" creationId="{CDCDBBEB-B9F3-440B-9A63-22153E0E8182}"/>
          </ac:spMkLst>
        </pc:spChg>
        <pc:spChg chg="del">
          <ac:chgData name="Weifeng Xu" userId="e7aed605-a3dd-4d5a-a692-a87037af107b" providerId="ADAL" clId="{27FAE7C2-98C3-4F90-970B-CFC2B878BAA9}" dt="2021-03-16T18:38:05.056" v="2078" actId="700"/>
          <ac:spMkLst>
            <pc:docMk/>
            <pc:sldMk cId="2993734160" sldId="272"/>
            <ac:spMk id="3" creationId="{537EB5A7-D56D-41F9-B2A8-2E35F695A9F0}"/>
          </ac:spMkLst>
        </pc:spChg>
        <pc:spChg chg="add mod ord">
          <ac:chgData name="Weifeng Xu" userId="e7aed605-a3dd-4d5a-a692-a87037af107b" providerId="ADAL" clId="{27FAE7C2-98C3-4F90-970B-CFC2B878BAA9}" dt="2021-03-17T01:46:54.195" v="3473" actId="26606"/>
          <ac:spMkLst>
            <pc:docMk/>
            <pc:sldMk cId="2993734160" sldId="272"/>
            <ac:spMk id="4" creationId="{4FBB015E-4087-4C8A-ACD7-D5A1B337824F}"/>
          </ac:spMkLst>
        </pc:spChg>
        <pc:spChg chg="add del mod ord">
          <ac:chgData name="Weifeng Xu" userId="e7aed605-a3dd-4d5a-a692-a87037af107b" providerId="ADAL" clId="{27FAE7C2-98C3-4F90-970B-CFC2B878BAA9}" dt="2021-03-17T01:46:30.502" v="3469" actId="478"/>
          <ac:spMkLst>
            <pc:docMk/>
            <pc:sldMk cId="2993734160" sldId="272"/>
            <ac:spMk id="7" creationId="{F70DD28B-5757-49F5-84C4-87C518467D52}"/>
          </ac:spMkLst>
        </pc:spChg>
        <pc:spChg chg="add del">
          <ac:chgData name="Weifeng Xu" userId="e7aed605-a3dd-4d5a-a692-a87037af107b" providerId="ADAL" clId="{27FAE7C2-98C3-4F90-970B-CFC2B878BAA9}" dt="2021-03-17T01:46:54.192" v="3472" actId="26606"/>
          <ac:spMkLst>
            <pc:docMk/>
            <pc:sldMk cId="2993734160" sldId="272"/>
            <ac:spMk id="8" creationId="{D4771268-CB57-404A-9271-370EB28F6090}"/>
          </ac:spMkLst>
        </pc:spChg>
        <pc:spChg chg="add">
          <ac:chgData name="Weifeng Xu" userId="e7aed605-a3dd-4d5a-a692-a87037af107b" providerId="ADAL" clId="{27FAE7C2-98C3-4F90-970B-CFC2B878BAA9}" dt="2021-03-17T01:46:54.195" v="3473" actId="26606"/>
          <ac:spMkLst>
            <pc:docMk/>
            <pc:sldMk cId="2993734160" sldId="272"/>
            <ac:spMk id="10" creationId="{D12DDE76-C203-4047-9998-63900085B5E8}"/>
          </ac:spMkLst>
        </pc:spChg>
        <pc:spChg chg="add del">
          <ac:chgData name="Weifeng Xu" userId="e7aed605-a3dd-4d5a-a692-a87037af107b" providerId="ADAL" clId="{27FAE7C2-98C3-4F90-970B-CFC2B878BAA9}" dt="2021-03-16T19:14:12.651" v="2320" actId="26606"/>
          <ac:spMkLst>
            <pc:docMk/>
            <pc:sldMk cId="2993734160" sldId="272"/>
            <ac:spMk id="11" creationId="{D4771268-CB57-404A-9271-370EB28F6090}"/>
          </ac:spMkLst>
        </pc:spChg>
        <pc:spChg chg="add del">
          <ac:chgData name="Weifeng Xu" userId="e7aed605-a3dd-4d5a-a692-a87037af107b" providerId="ADAL" clId="{27FAE7C2-98C3-4F90-970B-CFC2B878BAA9}" dt="2021-03-16T19:14:15.690" v="2322" actId="26606"/>
          <ac:spMkLst>
            <pc:docMk/>
            <pc:sldMk cId="2993734160" sldId="272"/>
            <ac:spMk id="13" creationId="{D12DDE76-C203-4047-9998-63900085B5E8}"/>
          </ac:spMkLst>
        </pc:spChg>
        <pc:spChg chg="add del">
          <ac:chgData name="Weifeng Xu" userId="e7aed605-a3dd-4d5a-a692-a87037af107b" providerId="ADAL" clId="{27FAE7C2-98C3-4F90-970B-CFC2B878BAA9}" dt="2021-03-16T19:14:17.358" v="2324" actId="26606"/>
          <ac:spMkLst>
            <pc:docMk/>
            <pc:sldMk cId="2993734160" sldId="272"/>
            <ac:spMk id="15" creationId="{D4771268-CB57-404A-9271-370EB28F6090}"/>
          </ac:spMkLst>
        </pc:spChg>
        <pc:spChg chg="add del">
          <ac:chgData name="Weifeng Xu" userId="e7aed605-a3dd-4d5a-a692-a87037af107b" providerId="ADAL" clId="{27FAE7C2-98C3-4F90-970B-CFC2B878BAA9}" dt="2021-03-17T01:44:32.661" v="3410" actId="700"/>
          <ac:spMkLst>
            <pc:docMk/>
            <pc:sldMk cId="2993734160" sldId="272"/>
            <ac:spMk id="17" creationId="{D12DDE76-C203-4047-9998-63900085B5E8}"/>
          </ac:spMkLst>
        </pc:spChg>
        <pc:picChg chg="add mod">
          <ac:chgData name="Weifeng Xu" userId="e7aed605-a3dd-4d5a-a692-a87037af107b" providerId="ADAL" clId="{27FAE7C2-98C3-4F90-970B-CFC2B878BAA9}" dt="2021-03-17T01:46:54.195" v="3473" actId="26606"/>
          <ac:picMkLst>
            <pc:docMk/>
            <pc:sldMk cId="2993734160" sldId="272"/>
            <ac:picMk id="6" creationId="{FB4C5570-CF54-4859-B322-C1AC564FC657}"/>
          </ac:picMkLst>
        </pc:picChg>
      </pc:sldChg>
      <pc:sldChg chg="del">
        <pc:chgData name="Weifeng Xu" userId="e7aed605-a3dd-4d5a-a692-a87037af107b" providerId="ADAL" clId="{27FAE7C2-98C3-4F90-970B-CFC2B878BAA9}" dt="2021-03-15T12:32:46.114" v="24" actId="47"/>
        <pc:sldMkLst>
          <pc:docMk/>
          <pc:sldMk cId="3702491373" sldId="272"/>
        </pc:sldMkLst>
      </pc:sldChg>
      <pc:sldChg chg="addSp modSp new del mod modClrScheme chgLayout">
        <pc:chgData name="Weifeng Xu" userId="e7aed605-a3dd-4d5a-a692-a87037af107b" providerId="ADAL" clId="{27FAE7C2-98C3-4F90-970B-CFC2B878BAA9}" dt="2021-03-18T19:36:42.866" v="4802" actId="47"/>
        <pc:sldMkLst>
          <pc:docMk/>
          <pc:sldMk cId="1653422532" sldId="273"/>
        </pc:sldMkLst>
        <pc:spChg chg="add mod">
          <ac:chgData name="Weifeng Xu" userId="e7aed605-a3dd-4d5a-a692-a87037af107b" providerId="ADAL" clId="{27FAE7C2-98C3-4F90-970B-CFC2B878BAA9}" dt="2021-03-16T19:59:55.861" v="2730"/>
          <ac:spMkLst>
            <pc:docMk/>
            <pc:sldMk cId="1653422532" sldId="273"/>
            <ac:spMk id="2" creationId="{03F964F5-C4A4-4361-A0F3-289FDE1749CD}"/>
          </ac:spMkLst>
        </pc:spChg>
        <pc:spChg chg="add mod">
          <ac:chgData name="Weifeng Xu" userId="e7aed605-a3dd-4d5a-a692-a87037af107b" providerId="ADAL" clId="{27FAE7C2-98C3-4F90-970B-CFC2B878BAA9}" dt="2021-03-16T19:16:40.910" v="2328" actId="700"/>
          <ac:spMkLst>
            <pc:docMk/>
            <pc:sldMk cId="1653422532" sldId="273"/>
            <ac:spMk id="3" creationId="{60AEB324-3908-4D69-98CB-65D6645A0D0F}"/>
          </ac:spMkLst>
        </pc:spChg>
      </pc:sldChg>
      <pc:sldChg chg="del">
        <pc:chgData name="Weifeng Xu" userId="e7aed605-a3dd-4d5a-a692-a87037af107b" providerId="ADAL" clId="{27FAE7C2-98C3-4F90-970B-CFC2B878BAA9}" dt="2021-03-15T12:32:43.608" v="10" actId="47"/>
        <pc:sldMkLst>
          <pc:docMk/>
          <pc:sldMk cId="4260313878" sldId="273"/>
        </pc:sldMkLst>
      </pc:sldChg>
      <pc:sldChg chg="addSp delSp modSp new del mod modClrScheme chgLayout">
        <pc:chgData name="Weifeng Xu" userId="e7aed605-a3dd-4d5a-a692-a87037af107b" providerId="ADAL" clId="{27FAE7C2-98C3-4F90-970B-CFC2B878BAA9}" dt="2021-03-18T19:36:44.449" v="4803" actId="47"/>
        <pc:sldMkLst>
          <pc:docMk/>
          <pc:sldMk cId="2683376326" sldId="274"/>
        </pc:sldMkLst>
        <pc:spChg chg="del mod ord">
          <ac:chgData name="Weifeng Xu" userId="e7aed605-a3dd-4d5a-a692-a87037af107b" providerId="ADAL" clId="{27FAE7C2-98C3-4F90-970B-CFC2B878BAA9}" dt="2021-03-16T19:16:54.094" v="2345" actId="700"/>
          <ac:spMkLst>
            <pc:docMk/>
            <pc:sldMk cId="2683376326" sldId="274"/>
            <ac:spMk id="2" creationId="{D28B2ECC-42F9-458A-BA03-AE691707EDB7}"/>
          </ac:spMkLst>
        </pc:spChg>
        <pc:spChg chg="del mod ord">
          <ac:chgData name="Weifeng Xu" userId="e7aed605-a3dd-4d5a-a692-a87037af107b" providerId="ADAL" clId="{27FAE7C2-98C3-4F90-970B-CFC2B878BAA9}" dt="2021-03-16T19:16:54.094" v="2345" actId="700"/>
          <ac:spMkLst>
            <pc:docMk/>
            <pc:sldMk cId="2683376326" sldId="274"/>
            <ac:spMk id="3" creationId="{7E338FE6-4E1D-4E33-B17F-504D86347B68}"/>
          </ac:spMkLst>
        </pc:spChg>
        <pc:spChg chg="add mod ord">
          <ac:chgData name="Weifeng Xu" userId="e7aed605-a3dd-4d5a-a692-a87037af107b" providerId="ADAL" clId="{27FAE7C2-98C3-4F90-970B-CFC2B878BAA9}" dt="2021-03-16T19:23:43.948" v="2522" actId="700"/>
          <ac:spMkLst>
            <pc:docMk/>
            <pc:sldMk cId="2683376326" sldId="274"/>
            <ac:spMk id="4" creationId="{02D748D3-0EBA-4302-8816-55287D7B027F}"/>
          </ac:spMkLst>
        </pc:spChg>
        <pc:spChg chg="add del mod ord">
          <ac:chgData name="Weifeng Xu" userId="e7aed605-a3dd-4d5a-a692-a87037af107b" providerId="ADAL" clId="{27FAE7C2-98C3-4F90-970B-CFC2B878BAA9}" dt="2021-03-16T19:17:06.500" v="2354" actId="700"/>
          <ac:spMkLst>
            <pc:docMk/>
            <pc:sldMk cId="2683376326" sldId="274"/>
            <ac:spMk id="5" creationId="{DDDE75A4-C38D-4228-8F9F-D920215DBA38}"/>
          </ac:spMkLst>
        </pc:spChg>
        <pc:spChg chg="add mod ord">
          <ac:chgData name="Weifeng Xu" userId="e7aed605-a3dd-4d5a-a692-a87037af107b" providerId="ADAL" clId="{27FAE7C2-98C3-4F90-970B-CFC2B878BAA9}" dt="2021-03-16T20:03:14.602" v="2799" actId="20577"/>
          <ac:spMkLst>
            <pc:docMk/>
            <pc:sldMk cId="2683376326" sldId="274"/>
            <ac:spMk id="6" creationId="{7CEB504F-AC24-4810-8A2C-A25B1ED7655C}"/>
          </ac:spMkLst>
        </pc:spChg>
        <pc:graphicFrameChg chg="add mod modGraphic">
          <ac:chgData name="Weifeng Xu" userId="e7aed605-a3dd-4d5a-a692-a87037af107b" providerId="ADAL" clId="{27FAE7C2-98C3-4F90-970B-CFC2B878BAA9}" dt="2021-03-16T19:44:45.438" v="2631" actId="1076"/>
          <ac:graphicFrameMkLst>
            <pc:docMk/>
            <pc:sldMk cId="2683376326" sldId="274"/>
            <ac:graphicFrameMk id="7" creationId="{8D1A5619-4AB5-4E90-ADE3-572E8D0EAB21}"/>
          </ac:graphicFrameMkLst>
        </pc:graphicFrameChg>
      </pc:sldChg>
      <pc:sldChg chg="del">
        <pc:chgData name="Weifeng Xu" userId="e7aed605-a3dd-4d5a-a692-a87037af107b" providerId="ADAL" clId="{27FAE7C2-98C3-4F90-970B-CFC2B878BAA9}" dt="2021-03-15T12:32:42.212" v="2" actId="47"/>
        <pc:sldMkLst>
          <pc:docMk/>
          <pc:sldMk cId="3090718351" sldId="274"/>
        </pc:sldMkLst>
      </pc:sldChg>
      <pc:sldChg chg="addSp delSp modSp new mod ord modClrScheme chgLayout">
        <pc:chgData name="Weifeng Xu" userId="e7aed605-a3dd-4d5a-a692-a87037af107b" providerId="ADAL" clId="{27FAE7C2-98C3-4F90-970B-CFC2B878BAA9}" dt="2021-03-16T20:15:45.897" v="2815"/>
        <pc:sldMkLst>
          <pc:docMk/>
          <pc:sldMk cId="774738833" sldId="275"/>
        </pc:sldMkLst>
        <pc:spChg chg="del mod ord">
          <ac:chgData name="Weifeng Xu" userId="e7aed605-a3dd-4d5a-a692-a87037af107b" providerId="ADAL" clId="{27FAE7C2-98C3-4F90-970B-CFC2B878BAA9}" dt="2021-03-16T20:15:24.850" v="2812" actId="700"/>
          <ac:spMkLst>
            <pc:docMk/>
            <pc:sldMk cId="774738833" sldId="275"/>
            <ac:spMk id="2" creationId="{D1701E65-A27B-4EA4-B318-CF3AB7EBAF34}"/>
          </ac:spMkLst>
        </pc:spChg>
        <pc:spChg chg="del mod ord">
          <ac:chgData name="Weifeng Xu" userId="e7aed605-a3dd-4d5a-a692-a87037af107b" providerId="ADAL" clId="{27FAE7C2-98C3-4F90-970B-CFC2B878BAA9}" dt="2021-03-16T20:15:24.850" v="2812" actId="700"/>
          <ac:spMkLst>
            <pc:docMk/>
            <pc:sldMk cId="774738833" sldId="275"/>
            <ac:spMk id="3" creationId="{FBEDFCD5-215D-4095-809C-BFD9DB951C04}"/>
          </ac:spMkLst>
        </pc:spChg>
        <pc:spChg chg="add mod ord">
          <ac:chgData name="Weifeng Xu" userId="e7aed605-a3dd-4d5a-a692-a87037af107b" providerId="ADAL" clId="{27FAE7C2-98C3-4F90-970B-CFC2B878BAA9}" dt="2021-03-16T20:15:45.897" v="2815"/>
          <ac:spMkLst>
            <pc:docMk/>
            <pc:sldMk cId="774738833" sldId="275"/>
            <ac:spMk id="4" creationId="{20B3BF32-46DC-44D1-9D08-9EA249245DE7}"/>
          </ac:spMkLst>
        </pc:spChg>
        <pc:spChg chg="add mod ord">
          <ac:chgData name="Weifeng Xu" userId="e7aed605-a3dd-4d5a-a692-a87037af107b" providerId="ADAL" clId="{27FAE7C2-98C3-4F90-970B-CFC2B878BAA9}" dt="2021-03-16T20:15:24.850" v="2812" actId="700"/>
          <ac:spMkLst>
            <pc:docMk/>
            <pc:sldMk cId="774738833" sldId="275"/>
            <ac:spMk id="5" creationId="{91703171-0163-46F3-B97A-E93584943FFF}"/>
          </ac:spMkLst>
        </pc:spChg>
      </pc:sldChg>
      <pc:sldChg chg="del">
        <pc:chgData name="Weifeng Xu" userId="e7aed605-a3dd-4d5a-a692-a87037af107b" providerId="ADAL" clId="{27FAE7C2-98C3-4F90-970B-CFC2B878BAA9}" dt="2021-03-15T12:32:42.417" v="3" actId="47"/>
        <pc:sldMkLst>
          <pc:docMk/>
          <pc:sldMk cId="3821000861" sldId="275"/>
        </pc:sldMkLst>
      </pc:sldChg>
      <pc:sldChg chg="addSp delSp modSp new mod modClrScheme chgLayout">
        <pc:chgData name="Weifeng Xu" userId="e7aed605-a3dd-4d5a-a692-a87037af107b" providerId="ADAL" clId="{27FAE7C2-98C3-4F90-970B-CFC2B878BAA9}" dt="2021-03-16T20:16:26.954" v="2819"/>
        <pc:sldMkLst>
          <pc:docMk/>
          <pc:sldMk cId="124320607" sldId="276"/>
        </pc:sldMkLst>
        <pc:spChg chg="add del mod ord">
          <ac:chgData name="Weifeng Xu" userId="e7aed605-a3dd-4d5a-a692-a87037af107b" providerId="ADAL" clId="{27FAE7C2-98C3-4F90-970B-CFC2B878BAA9}" dt="2021-03-16T20:16:21.894" v="2818" actId="700"/>
          <ac:spMkLst>
            <pc:docMk/>
            <pc:sldMk cId="124320607" sldId="276"/>
            <ac:spMk id="2" creationId="{1E00510B-68E1-46F1-9557-71BB3CEAB6CF}"/>
          </ac:spMkLst>
        </pc:spChg>
        <pc:spChg chg="add del mod ord">
          <ac:chgData name="Weifeng Xu" userId="e7aed605-a3dd-4d5a-a692-a87037af107b" providerId="ADAL" clId="{27FAE7C2-98C3-4F90-970B-CFC2B878BAA9}" dt="2021-03-16T20:16:21.894" v="2818" actId="700"/>
          <ac:spMkLst>
            <pc:docMk/>
            <pc:sldMk cId="124320607" sldId="276"/>
            <ac:spMk id="3" creationId="{0EF8C866-3854-4BD1-B605-73AC8B296C67}"/>
          </ac:spMkLst>
        </pc:spChg>
        <pc:spChg chg="add mod ord">
          <ac:chgData name="Weifeng Xu" userId="e7aed605-a3dd-4d5a-a692-a87037af107b" providerId="ADAL" clId="{27FAE7C2-98C3-4F90-970B-CFC2B878BAA9}" dt="2021-03-16T20:16:26.954" v="2819"/>
          <ac:spMkLst>
            <pc:docMk/>
            <pc:sldMk cId="124320607" sldId="276"/>
            <ac:spMk id="4" creationId="{4BA88270-109E-4A43-A31C-3F6EEDE89461}"/>
          </ac:spMkLst>
        </pc:spChg>
        <pc:spChg chg="add mod ord">
          <ac:chgData name="Weifeng Xu" userId="e7aed605-a3dd-4d5a-a692-a87037af107b" providerId="ADAL" clId="{27FAE7C2-98C3-4F90-970B-CFC2B878BAA9}" dt="2021-03-16T20:16:21.894" v="2818" actId="700"/>
          <ac:spMkLst>
            <pc:docMk/>
            <pc:sldMk cId="124320607" sldId="276"/>
            <ac:spMk id="5" creationId="{2A0CD659-1DFD-45B1-BC4F-A81E6054989C}"/>
          </ac:spMkLst>
        </pc:spChg>
      </pc:sldChg>
      <pc:sldChg chg="del">
        <pc:chgData name="Weifeng Xu" userId="e7aed605-a3dd-4d5a-a692-a87037af107b" providerId="ADAL" clId="{27FAE7C2-98C3-4F90-970B-CFC2B878BAA9}" dt="2021-03-15T12:32:44.083" v="13" actId="47"/>
        <pc:sldMkLst>
          <pc:docMk/>
          <pc:sldMk cId="1773513139" sldId="276"/>
        </pc:sldMkLst>
      </pc:sldChg>
      <pc:sldChg chg="addSp delSp modSp new mod modClrScheme chgLayout modNotesTx">
        <pc:chgData name="Weifeng Xu" userId="e7aed605-a3dd-4d5a-a692-a87037af107b" providerId="ADAL" clId="{27FAE7C2-98C3-4F90-970B-CFC2B878BAA9}" dt="2021-03-17T14:26:04.592" v="4477" actId="21"/>
        <pc:sldMkLst>
          <pc:docMk/>
          <pc:sldMk cId="347589165" sldId="277"/>
        </pc:sldMkLst>
        <pc:spChg chg="del mod ord">
          <ac:chgData name="Weifeng Xu" userId="e7aed605-a3dd-4d5a-a692-a87037af107b" providerId="ADAL" clId="{27FAE7C2-98C3-4F90-970B-CFC2B878BAA9}" dt="2021-03-16T20:19:48.663" v="2847" actId="700"/>
          <ac:spMkLst>
            <pc:docMk/>
            <pc:sldMk cId="347589165" sldId="277"/>
            <ac:spMk id="2" creationId="{4903BCF8-3C8F-40D0-BA19-73EB873D1F21}"/>
          </ac:spMkLst>
        </pc:spChg>
        <pc:spChg chg="del">
          <ac:chgData name="Weifeng Xu" userId="e7aed605-a3dd-4d5a-a692-a87037af107b" providerId="ADAL" clId="{27FAE7C2-98C3-4F90-970B-CFC2B878BAA9}" dt="2021-03-16T20:19:48.663" v="2847" actId="700"/>
          <ac:spMkLst>
            <pc:docMk/>
            <pc:sldMk cId="347589165" sldId="277"/>
            <ac:spMk id="3" creationId="{B9ECE370-8881-4D8E-BD0E-6D2C667606B4}"/>
          </ac:spMkLst>
        </pc:spChg>
        <pc:spChg chg="add del mod ord">
          <ac:chgData name="Weifeng Xu" userId="e7aed605-a3dd-4d5a-a692-a87037af107b" providerId="ADAL" clId="{27FAE7C2-98C3-4F90-970B-CFC2B878BAA9}" dt="2021-03-16T20:22:23.504" v="2848" actId="700"/>
          <ac:spMkLst>
            <pc:docMk/>
            <pc:sldMk cId="347589165" sldId="277"/>
            <ac:spMk id="4" creationId="{ABBD8A55-1C61-4F74-83C6-3C1A6100F93E}"/>
          </ac:spMkLst>
        </pc:spChg>
        <pc:spChg chg="add mod ord">
          <ac:chgData name="Weifeng Xu" userId="e7aed605-a3dd-4d5a-a692-a87037af107b" providerId="ADAL" clId="{27FAE7C2-98C3-4F90-970B-CFC2B878BAA9}" dt="2021-03-16T20:23:27.497" v="2901" actId="20577"/>
          <ac:spMkLst>
            <pc:docMk/>
            <pc:sldMk cId="347589165" sldId="277"/>
            <ac:spMk id="7" creationId="{5B6F29E9-E9B8-40B8-B6E6-B86788C7592E}"/>
          </ac:spMkLst>
        </pc:spChg>
        <pc:spChg chg="add mod">
          <ac:chgData name="Weifeng Xu" userId="e7aed605-a3dd-4d5a-a692-a87037af107b" providerId="ADAL" clId="{27FAE7C2-98C3-4F90-970B-CFC2B878BAA9}" dt="2021-03-17T14:25:31.325" v="4476" actId="1076"/>
          <ac:spMkLst>
            <pc:docMk/>
            <pc:sldMk cId="347589165" sldId="277"/>
            <ac:spMk id="11" creationId="{30DAAE72-FD9D-454E-B971-D823DABB7EC1}"/>
          </ac:spMkLst>
        </pc:spChg>
        <pc:picChg chg="add mod">
          <ac:chgData name="Weifeng Xu" userId="e7aed605-a3dd-4d5a-a692-a87037af107b" providerId="ADAL" clId="{27FAE7C2-98C3-4F90-970B-CFC2B878BAA9}" dt="2021-03-16T20:22:37.612" v="2854" actId="1076"/>
          <ac:picMkLst>
            <pc:docMk/>
            <pc:sldMk cId="347589165" sldId="277"/>
            <ac:picMk id="6" creationId="{4E3652C5-8BE0-4B42-8F65-56CCEF8AE7EB}"/>
          </ac:picMkLst>
        </pc:picChg>
        <pc:picChg chg="add del mod">
          <ac:chgData name="Weifeng Xu" userId="e7aed605-a3dd-4d5a-a692-a87037af107b" providerId="ADAL" clId="{27FAE7C2-98C3-4F90-970B-CFC2B878BAA9}" dt="2021-03-17T14:26:04.592" v="4477" actId="21"/>
          <ac:picMkLst>
            <pc:docMk/>
            <pc:sldMk cId="347589165" sldId="277"/>
            <ac:picMk id="14" creationId="{66087EC4-B7F0-4AF9-A20D-A74C62C998D1}"/>
          </ac:picMkLst>
        </pc:picChg>
        <pc:cxnChg chg="add mod">
          <ac:chgData name="Weifeng Xu" userId="e7aed605-a3dd-4d5a-a692-a87037af107b" providerId="ADAL" clId="{27FAE7C2-98C3-4F90-970B-CFC2B878BAA9}" dt="2021-03-17T14:25:31.325" v="4476" actId="1076"/>
          <ac:cxnSpMkLst>
            <pc:docMk/>
            <pc:sldMk cId="347589165" sldId="277"/>
            <ac:cxnSpMk id="9" creationId="{06794608-5A24-4151-BE37-510B1ACFAA5D}"/>
          </ac:cxnSpMkLst>
        </pc:cxnChg>
      </pc:sldChg>
      <pc:sldChg chg="del">
        <pc:chgData name="Weifeng Xu" userId="e7aed605-a3dd-4d5a-a692-a87037af107b" providerId="ADAL" clId="{27FAE7C2-98C3-4F90-970B-CFC2B878BAA9}" dt="2021-03-15T12:32:46.308" v="25" actId="47"/>
        <pc:sldMkLst>
          <pc:docMk/>
          <pc:sldMk cId="4164042851" sldId="277"/>
        </pc:sldMkLst>
      </pc:sldChg>
      <pc:sldChg chg="del">
        <pc:chgData name="Weifeng Xu" userId="e7aed605-a3dd-4d5a-a692-a87037af107b" providerId="ADAL" clId="{27FAE7C2-98C3-4F90-970B-CFC2B878BAA9}" dt="2021-03-15T12:32:43.236" v="8" actId="47"/>
        <pc:sldMkLst>
          <pc:docMk/>
          <pc:sldMk cId="110160891" sldId="278"/>
        </pc:sldMkLst>
      </pc:sldChg>
      <pc:sldChg chg="addSp delSp modSp new mod modClrScheme chgLayout modNotesTx">
        <pc:chgData name="Weifeng Xu" userId="e7aed605-a3dd-4d5a-a692-a87037af107b" providerId="ADAL" clId="{27FAE7C2-98C3-4F90-970B-CFC2B878BAA9}" dt="2021-03-16T21:25:34.387" v="3008" actId="20577"/>
        <pc:sldMkLst>
          <pc:docMk/>
          <pc:sldMk cId="3924497350" sldId="278"/>
        </pc:sldMkLst>
        <pc:spChg chg="del mod ord">
          <ac:chgData name="Weifeng Xu" userId="e7aed605-a3dd-4d5a-a692-a87037af107b" providerId="ADAL" clId="{27FAE7C2-98C3-4F90-970B-CFC2B878BAA9}" dt="2021-03-16T21:13:10.021" v="2903" actId="700"/>
          <ac:spMkLst>
            <pc:docMk/>
            <pc:sldMk cId="3924497350" sldId="278"/>
            <ac:spMk id="2" creationId="{ACD078B1-05E4-4D3B-A245-F21874F673E1}"/>
          </ac:spMkLst>
        </pc:spChg>
        <pc:spChg chg="del">
          <ac:chgData name="Weifeng Xu" userId="e7aed605-a3dd-4d5a-a692-a87037af107b" providerId="ADAL" clId="{27FAE7C2-98C3-4F90-970B-CFC2B878BAA9}" dt="2021-03-16T21:13:10.021" v="2903" actId="700"/>
          <ac:spMkLst>
            <pc:docMk/>
            <pc:sldMk cId="3924497350" sldId="278"/>
            <ac:spMk id="3" creationId="{4902FE49-24C7-4A99-B7BD-28B300D73226}"/>
          </ac:spMkLst>
        </pc:spChg>
        <pc:spChg chg="add mod ord">
          <ac:chgData name="Weifeng Xu" userId="e7aed605-a3dd-4d5a-a692-a87037af107b" providerId="ADAL" clId="{27FAE7C2-98C3-4F90-970B-CFC2B878BAA9}" dt="2021-03-16T21:13:24.274" v="2927" actId="20577"/>
          <ac:spMkLst>
            <pc:docMk/>
            <pc:sldMk cId="3924497350" sldId="278"/>
            <ac:spMk id="4" creationId="{6FA1E0F1-4217-41AA-9490-00539C8865A8}"/>
          </ac:spMkLst>
        </pc:spChg>
        <pc:spChg chg="add mod">
          <ac:chgData name="Weifeng Xu" userId="e7aed605-a3dd-4d5a-a692-a87037af107b" providerId="ADAL" clId="{27FAE7C2-98C3-4F90-970B-CFC2B878BAA9}" dt="2021-03-16T21:25:34.387" v="3008" actId="20577"/>
          <ac:spMkLst>
            <pc:docMk/>
            <pc:sldMk cId="3924497350" sldId="278"/>
            <ac:spMk id="9" creationId="{D951299F-0CE1-44A4-BFD0-503559E61156}"/>
          </ac:spMkLst>
        </pc:spChg>
        <pc:picChg chg="add mod">
          <ac:chgData name="Weifeng Xu" userId="e7aed605-a3dd-4d5a-a692-a87037af107b" providerId="ADAL" clId="{27FAE7C2-98C3-4F90-970B-CFC2B878BAA9}" dt="2021-03-16T21:24:30.371" v="2986" actId="1076"/>
          <ac:picMkLst>
            <pc:docMk/>
            <pc:sldMk cId="3924497350" sldId="278"/>
            <ac:picMk id="6" creationId="{7D9A92DE-DBA5-434A-BD4D-38BE9FFEFC55}"/>
          </ac:picMkLst>
        </pc:picChg>
        <pc:cxnChg chg="add mod">
          <ac:chgData name="Weifeng Xu" userId="e7aed605-a3dd-4d5a-a692-a87037af107b" providerId="ADAL" clId="{27FAE7C2-98C3-4F90-970B-CFC2B878BAA9}" dt="2021-03-16T21:23:50.529" v="2950" actId="1582"/>
          <ac:cxnSpMkLst>
            <pc:docMk/>
            <pc:sldMk cId="3924497350" sldId="278"/>
            <ac:cxnSpMk id="8" creationId="{2C3061A8-54D5-45A7-BF1F-48AD8C245746}"/>
          </ac:cxnSpMkLst>
        </pc:cxnChg>
      </pc:sldChg>
      <pc:sldChg chg="addSp delSp modSp new mod modClrScheme chgLayout">
        <pc:chgData name="Weifeng Xu" userId="e7aed605-a3dd-4d5a-a692-a87037af107b" providerId="ADAL" clId="{27FAE7C2-98C3-4F90-970B-CFC2B878BAA9}" dt="2021-03-17T00:12:39.503" v="3072" actId="1076"/>
        <pc:sldMkLst>
          <pc:docMk/>
          <pc:sldMk cId="128099297" sldId="279"/>
        </pc:sldMkLst>
        <pc:spChg chg="del">
          <ac:chgData name="Weifeng Xu" userId="e7aed605-a3dd-4d5a-a692-a87037af107b" providerId="ADAL" clId="{27FAE7C2-98C3-4F90-970B-CFC2B878BAA9}" dt="2021-03-17T00:11:36.643" v="3038" actId="700"/>
          <ac:spMkLst>
            <pc:docMk/>
            <pc:sldMk cId="128099297" sldId="279"/>
            <ac:spMk id="2" creationId="{B8CC6341-3938-49DE-B896-88741A71ECF2}"/>
          </ac:spMkLst>
        </pc:spChg>
        <pc:spChg chg="del">
          <ac:chgData name="Weifeng Xu" userId="e7aed605-a3dd-4d5a-a692-a87037af107b" providerId="ADAL" clId="{27FAE7C2-98C3-4F90-970B-CFC2B878BAA9}" dt="2021-03-17T00:11:36.643" v="3038" actId="700"/>
          <ac:spMkLst>
            <pc:docMk/>
            <pc:sldMk cId="128099297" sldId="279"/>
            <ac:spMk id="3" creationId="{0BEA59C6-B75C-4255-946B-5EB6A2345557}"/>
          </ac:spMkLst>
        </pc:spChg>
        <pc:spChg chg="add mod">
          <ac:chgData name="Weifeng Xu" userId="e7aed605-a3dd-4d5a-a692-a87037af107b" providerId="ADAL" clId="{27FAE7C2-98C3-4F90-970B-CFC2B878BAA9}" dt="2021-03-17T00:12:39.503" v="3072" actId="1076"/>
          <ac:spMkLst>
            <pc:docMk/>
            <pc:sldMk cId="128099297" sldId="279"/>
            <ac:spMk id="6" creationId="{1268C034-7D46-411F-9B08-02FEE3005FF2}"/>
          </ac:spMkLst>
        </pc:spChg>
        <pc:picChg chg="add mod">
          <ac:chgData name="Weifeng Xu" userId="e7aed605-a3dd-4d5a-a692-a87037af107b" providerId="ADAL" clId="{27FAE7C2-98C3-4F90-970B-CFC2B878BAA9}" dt="2021-03-17T00:11:50.302" v="3044" actId="1076"/>
          <ac:picMkLst>
            <pc:docMk/>
            <pc:sldMk cId="128099297" sldId="279"/>
            <ac:picMk id="5" creationId="{BECD7DE2-BC89-4EA8-9C28-99F3777FD616}"/>
          </ac:picMkLst>
        </pc:picChg>
      </pc:sldChg>
      <pc:sldChg chg="del">
        <pc:chgData name="Weifeng Xu" userId="e7aed605-a3dd-4d5a-a692-a87037af107b" providerId="ADAL" clId="{27FAE7C2-98C3-4F90-970B-CFC2B878BAA9}" dt="2021-03-15T12:32:46.513" v="26" actId="47"/>
        <pc:sldMkLst>
          <pc:docMk/>
          <pc:sldMk cId="2351248153" sldId="279"/>
        </pc:sldMkLst>
      </pc:sldChg>
      <pc:sldChg chg="del">
        <pc:chgData name="Weifeng Xu" userId="e7aed605-a3dd-4d5a-a692-a87037af107b" providerId="ADAL" clId="{27FAE7C2-98C3-4F90-970B-CFC2B878BAA9}" dt="2021-03-15T12:32:46.718" v="27" actId="47"/>
        <pc:sldMkLst>
          <pc:docMk/>
          <pc:sldMk cId="3156258806" sldId="280"/>
        </pc:sldMkLst>
      </pc:sldChg>
      <pc:sldChg chg="addSp delSp modSp new mod modClrScheme chgLayout modNotesTx">
        <pc:chgData name="Weifeng Xu" userId="e7aed605-a3dd-4d5a-a692-a87037af107b" providerId="ADAL" clId="{27FAE7C2-98C3-4F90-970B-CFC2B878BAA9}" dt="2021-03-17T01:08:22.573" v="3356" actId="20577"/>
        <pc:sldMkLst>
          <pc:docMk/>
          <pc:sldMk cId="3275461220" sldId="280"/>
        </pc:sldMkLst>
        <pc:spChg chg="del">
          <ac:chgData name="Weifeng Xu" userId="e7aed605-a3dd-4d5a-a692-a87037af107b" providerId="ADAL" clId="{27FAE7C2-98C3-4F90-970B-CFC2B878BAA9}" dt="2021-03-17T00:52:11.969" v="3227" actId="700"/>
          <ac:spMkLst>
            <pc:docMk/>
            <pc:sldMk cId="3275461220" sldId="280"/>
            <ac:spMk id="2" creationId="{A2F1BEE5-689E-45B7-994B-C4BBC93B81E0}"/>
          </ac:spMkLst>
        </pc:spChg>
        <pc:spChg chg="add mod">
          <ac:chgData name="Weifeng Xu" userId="e7aed605-a3dd-4d5a-a692-a87037af107b" providerId="ADAL" clId="{27FAE7C2-98C3-4F90-970B-CFC2B878BAA9}" dt="2021-03-17T01:08:22.573" v="3356" actId="20577"/>
          <ac:spMkLst>
            <pc:docMk/>
            <pc:sldMk cId="3275461220" sldId="280"/>
            <ac:spMk id="3" creationId="{E8953621-52B5-4FD4-B33E-5DE33088F6CA}"/>
          </ac:spMkLst>
        </pc:spChg>
        <pc:spChg chg="add mod">
          <ac:chgData name="Weifeng Xu" userId="e7aed605-a3dd-4d5a-a692-a87037af107b" providerId="ADAL" clId="{27FAE7C2-98C3-4F90-970B-CFC2B878BAA9}" dt="2021-03-17T01:00:45.851" v="3344" actId="207"/>
          <ac:spMkLst>
            <pc:docMk/>
            <pc:sldMk cId="3275461220" sldId="280"/>
            <ac:spMk id="8" creationId="{ADD94266-25A4-4731-B8B1-AC128D969DAC}"/>
          </ac:spMkLst>
        </pc:spChg>
        <pc:picChg chg="add mod">
          <ac:chgData name="Weifeng Xu" userId="e7aed605-a3dd-4d5a-a692-a87037af107b" providerId="ADAL" clId="{27FAE7C2-98C3-4F90-970B-CFC2B878BAA9}" dt="2021-03-17T01:05:22.273" v="3345" actId="14100"/>
          <ac:picMkLst>
            <pc:docMk/>
            <pc:sldMk cId="3275461220" sldId="280"/>
            <ac:picMk id="5" creationId="{E3E73CB2-4D6A-4963-88D7-BB2BE849143E}"/>
          </ac:picMkLst>
        </pc:picChg>
        <pc:picChg chg="add mod">
          <ac:chgData name="Weifeng Xu" userId="e7aed605-a3dd-4d5a-a692-a87037af107b" providerId="ADAL" clId="{27FAE7C2-98C3-4F90-970B-CFC2B878BAA9}" dt="2021-03-17T01:05:28.462" v="3348" actId="1076"/>
          <ac:picMkLst>
            <pc:docMk/>
            <pc:sldMk cId="3275461220" sldId="280"/>
            <ac:picMk id="7" creationId="{8E672CC2-46D9-4E98-909D-E471E0B3273E}"/>
          </ac:picMkLst>
        </pc:picChg>
        <pc:picChg chg="add mod modCrop">
          <ac:chgData name="Weifeng Xu" userId="e7aed605-a3dd-4d5a-a692-a87037af107b" providerId="ADAL" clId="{27FAE7C2-98C3-4F90-970B-CFC2B878BAA9}" dt="2021-03-17T01:05:55.240" v="3354" actId="732"/>
          <ac:picMkLst>
            <pc:docMk/>
            <pc:sldMk cId="3275461220" sldId="280"/>
            <ac:picMk id="10" creationId="{544E4BE6-4265-4E7B-8D87-6FA8874D5C64}"/>
          </ac:picMkLst>
        </pc:picChg>
      </pc:sldChg>
      <pc:sldChg chg="addSp modSp new mod modClrScheme chgLayout">
        <pc:chgData name="Weifeng Xu" userId="e7aed605-a3dd-4d5a-a692-a87037af107b" providerId="ADAL" clId="{27FAE7C2-98C3-4F90-970B-CFC2B878BAA9}" dt="2021-03-19T01:45:29.620" v="5848" actId="20577"/>
        <pc:sldMkLst>
          <pc:docMk/>
          <pc:sldMk cId="2231598685" sldId="281"/>
        </pc:sldMkLst>
        <pc:spChg chg="add mod">
          <ac:chgData name="Weifeng Xu" userId="e7aed605-a3dd-4d5a-a692-a87037af107b" providerId="ADAL" clId="{27FAE7C2-98C3-4F90-970B-CFC2B878BAA9}" dt="2021-03-19T01:45:29.620" v="5848" actId="20577"/>
          <ac:spMkLst>
            <pc:docMk/>
            <pc:sldMk cId="2231598685" sldId="281"/>
            <ac:spMk id="2" creationId="{17031E37-A3D0-4814-A249-06401F1AF69B}"/>
          </ac:spMkLst>
        </pc:spChg>
        <pc:spChg chg="add mod">
          <ac:chgData name="Weifeng Xu" userId="e7aed605-a3dd-4d5a-a692-a87037af107b" providerId="ADAL" clId="{27FAE7C2-98C3-4F90-970B-CFC2B878BAA9}" dt="2021-03-17T01:12:29.658" v="3358" actId="700"/>
          <ac:spMkLst>
            <pc:docMk/>
            <pc:sldMk cId="2231598685" sldId="281"/>
            <ac:spMk id="3" creationId="{5259CE7F-7390-4343-9228-5A1AD78C89E2}"/>
          </ac:spMkLst>
        </pc:spChg>
      </pc:sldChg>
      <pc:sldChg chg="del">
        <pc:chgData name="Weifeng Xu" userId="e7aed605-a3dd-4d5a-a692-a87037af107b" providerId="ADAL" clId="{27FAE7C2-98C3-4F90-970B-CFC2B878BAA9}" dt="2021-03-15T12:32:46.905" v="28" actId="47"/>
        <pc:sldMkLst>
          <pc:docMk/>
          <pc:sldMk cId="3873850888" sldId="281"/>
        </pc:sldMkLst>
      </pc:sldChg>
      <pc:sldChg chg="addSp delSp modSp new mod setBg modClrScheme chgLayout">
        <pc:chgData name="Weifeng Xu" userId="e7aed605-a3dd-4d5a-a692-a87037af107b" providerId="ADAL" clId="{27FAE7C2-98C3-4F90-970B-CFC2B878BAA9}" dt="2021-03-17T01:15:35.374" v="3376" actId="26606"/>
        <pc:sldMkLst>
          <pc:docMk/>
          <pc:sldMk cId="3211939551" sldId="282"/>
        </pc:sldMkLst>
        <pc:spChg chg="del mod ord">
          <ac:chgData name="Weifeng Xu" userId="e7aed605-a3dd-4d5a-a692-a87037af107b" providerId="ADAL" clId="{27FAE7C2-98C3-4F90-970B-CFC2B878BAA9}" dt="2021-03-17T01:14:37.262" v="3370" actId="700"/>
          <ac:spMkLst>
            <pc:docMk/>
            <pc:sldMk cId="3211939551" sldId="282"/>
            <ac:spMk id="2" creationId="{F62E5273-AD1F-4BD8-B3C9-170FF31B2125}"/>
          </ac:spMkLst>
        </pc:spChg>
        <pc:spChg chg="del">
          <ac:chgData name="Weifeng Xu" userId="e7aed605-a3dd-4d5a-a692-a87037af107b" providerId="ADAL" clId="{27FAE7C2-98C3-4F90-970B-CFC2B878BAA9}" dt="2021-03-17T01:14:37.262" v="3370" actId="700"/>
          <ac:spMkLst>
            <pc:docMk/>
            <pc:sldMk cId="3211939551" sldId="282"/>
            <ac:spMk id="3" creationId="{8F94348D-4613-4DE8-A6AD-27FA504828DB}"/>
          </ac:spMkLst>
        </pc:spChg>
        <pc:spChg chg="add mod ord">
          <ac:chgData name="Weifeng Xu" userId="e7aed605-a3dd-4d5a-a692-a87037af107b" providerId="ADAL" clId="{27FAE7C2-98C3-4F90-970B-CFC2B878BAA9}" dt="2021-03-17T01:15:35.374" v="3376" actId="26606"/>
          <ac:spMkLst>
            <pc:docMk/>
            <pc:sldMk cId="3211939551" sldId="282"/>
            <ac:spMk id="4" creationId="{194533EE-554E-4360-9966-F2615CA4AEB8}"/>
          </ac:spMkLst>
        </pc:spChg>
        <pc:spChg chg="add">
          <ac:chgData name="Weifeng Xu" userId="e7aed605-a3dd-4d5a-a692-a87037af107b" providerId="ADAL" clId="{27FAE7C2-98C3-4F90-970B-CFC2B878BAA9}" dt="2021-03-17T01:15:35.374" v="3376" actId="26606"/>
          <ac:spMkLst>
            <pc:docMk/>
            <pc:sldMk cId="3211939551" sldId="282"/>
            <ac:spMk id="11" creationId="{D4771268-CB57-404A-9271-370EB28F6090}"/>
          </ac:spMkLst>
        </pc:spChg>
        <pc:picChg chg="add mod">
          <ac:chgData name="Weifeng Xu" userId="e7aed605-a3dd-4d5a-a692-a87037af107b" providerId="ADAL" clId="{27FAE7C2-98C3-4F90-970B-CFC2B878BAA9}" dt="2021-03-17T01:15:35.374" v="3376" actId="26606"/>
          <ac:picMkLst>
            <pc:docMk/>
            <pc:sldMk cId="3211939551" sldId="282"/>
            <ac:picMk id="6" creationId="{A8678943-EE50-4EC2-B2EB-EC6290111EA0}"/>
          </ac:picMkLst>
        </pc:picChg>
      </pc:sldChg>
      <pc:sldChg chg="del">
        <pc:chgData name="Weifeng Xu" userId="e7aed605-a3dd-4d5a-a692-a87037af107b" providerId="ADAL" clId="{27FAE7C2-98C3-4F90-970B-CFC2B878BAA9}" dt="2021-03-15T12:32:47.604" v="32" actId="47"/>
        <pc:sldMkLst>
          <pc:docMk/>
          <pc:sldMk cId="4291129217" sldId="282"/>
        </pc:sldMkLst>
      </pc:sldChg>
      <pc:sldChg chg="del">
        <pc:chgData name="Weifeng Xu" userId="e7aed605-a3dd-4d5a-a692-a87037af107b" providerId="ADAL" clId="{27FAE7C2-98C3-4F90-970B-CFC2B878BAA9}" dt="2021-03-15T12:32:48.766" v="38" actId="47"/>
        <pc:sldMkLst>
          <pc:docMk/>
          <pc:sldMk cId="1345239187" sldId="283"/>
        </pc:sldMkLst>
      </pc:sldChg>
      <pc:sldChg chg="addSp delSp modSp new del mod modClrScheme chgLayout">
        <pc:chgData name="Weifeng Xu" userId="e7aed605-a3dd-4d5a-a692-a87037af107b" providerId="ADAL" clId="{27FAE7C2-98C3-4F90-970B-CFC2B878BAA9}" dt="2021-03-18T20:57:52.241" v="5305" actId="47"/>
        <pc:sldMkLst>
          <pc:docMk/>
          <pc:sldMk cId="2080255708" sldId="283"/>
        </pc:sldMkLst>
        <pc:spChg chg="del mod ord">
          <ac:chgData name="Weifeng Xu" userId="e7aed605-a3dd-4d5a-a692-a87037af107b" providerId="ADAL" clId="{27FAE7C2-98C3-4F90-970B-CFC2B878BAA9}" dt="2021-03-17T01:15:46.695" v="3378" actId="700"/>
          <ac:spMkLst>
            <pc:docMk/>
            <pc:sldMk cId="2080255708" sldId="283"/>
            <ac:spMk id="2" creationId="{E68F08B6-AA11-42E0-AF15-1021F1CD6FCE}"/>
          </ac:spMkLst>
        </pc:spChg>
        <pc:spChg chg="add mod ord">
          <ac:chgData name="Weifeng Xu" userId="e7aed605-a3dd-4d5a-a692-a87037af107b" providerId="ADAL" clId="{27FAE7C2-98C3-4F90-970B-CFC2B878BAA9}" dt="2021-03-17T01:16:10.973" v="3381" actId="20577"/>
          <ac:spMkLst>
            <pc:docMk/>
            <pc:sldMk cId="2080255708" sldId="283"/>
            <ac:spMk id="3" creationId="{330459C6-DF14-42E0-ABDB-18C64DBB9F11}"/>
          </ac:spMkLst>
        </pc:spChg>
        <pc:spChg chg="add mod ord">
          <ac:chgData name="Weifeng Xu" userId="e7aed605-a3dd-4d5a-a692-a87037af107b" providerId="ADAL" clId="{27FAE7C2-98C3-4F90-970B-CFC2B878BAA9}" dt="2021-03-17T01:15:46.695" v="3378" actId="700"/>
          <ac:spMkLst>
            <pc:docMk/>
            <pc:sldMk cId="2080255708" sldId="283"/>
            <ac:spMk id="4" creationId="{DC12204D-16D3-4384-88EE-714617E1097E}"/>
          </ac:spMkLst>
        </pc:spChg>
      </pc:sldChg>
      <pc:sldChg chg="del">
        <pc:chgData name="Weifeng Xu" userId="e7aed605-a3dd-4d5a-a692-a87037af107b" providerId="ADAL" clId="{27FAE7C2-98C3-4F90-970B-CFC2B878BAA9}" dt="2021-03-15T12:32:48.945" v="39" actId="47"/>
        <pc:sldMkLst>
          <pc:docMk/>
          <pc:sldMk cId="988206790" sldId="284"/>
        </pc:sldMkLst>
      </pc:sldChg>
      <pc:sldChg chg="addSp modSp new mod">
        <pc:chgData name="Weifeng Xu" userId="e7aed605-a3dd-4d5a-a692-a87037af107b" providerId="ADAL" clId="{27FAE7C2-98C3-4F90-970B-CFC2B878BAA9}" dt="2021-03-17T02:12:28.999" v="3641" actId="404"/>
        <pc:sldMkLst>
          <pc:docMk/>
          <pc:sldMk cId="3850375873" sldId="284"/>
        </pc:sldMkLst>
        <pc:spChg chg="mod">
          <ac:chgData name="Weifeng Xu" userId="e7aed605-a3dd-4d5a-a692-a87037af107b" providerId="ADAL" clId="{27FAE7C2-98C3-4F90-970B-CFC2B878BAA9}" dt="2021-03-17T02:12:28.999" v="3641" actId="404"/>
          <ac:spMkLst>
            <pc:docMk/>
            <pc:sldMk cId="3850375873" sldId="284"/>
            <ac:spMk id="2" creationId="{7E7A219C-A4FE-4F8D-B711-0BBF26E17EDB}"/>
          </ac:spMkLst>
        </pc:spChg>
        <pc:picChg chg="add mod">
          <ac:chgData name="Weifeng Xu" userId="e7aed605-a3dd-4d5a-a692-a87037af107b" providerId="ADAL" clId="{27FAE7C2-98C3-4F90-970B-CFC2B878BAA9}" dt="2021-03-17T01:54:26.933" v="3525" actId="1076"/>
          <ac:picMkLst>
            <pc:docMk/>
            <pc:sldMk cId="3850375873" sldId="284"/>
            <ac:picMk id="4" creationId="{A8919F9D-98D8-4000-B3BE-D29E0433B6F0}"/>
          </ac:picMkLst>
        </pc:picChg>
      </pc:sldChg>
      <pc:sldChg chg="del">
        <pc:chgData name="Weifeng Xu" userId="e7aed605-a3dd-4d5a-a692-a87037af107b" providerId="ADAL" clId="{27FAE7C2-98C3-4F90-970B-CFC2B878BAA9}" dt="2021-03-15T12:32:49.152" v="40" actId="47"/>
        <pc:sldMkLst>
          <pc:docMk/>
          <pc:sldMk cId="848153081" sldId="285"/>
        </pc:sldMkLst>
      </pc:sldChg>
      <pc:sldChg chg="addSp modSp new mod setBg">
        <pc:chgData name="Weifeng Xu" userId="e7aed605-a3dd-4d5a-a692-a87037af107b" providerId="ADAL" clId="{27FAE7C2-98C3-4F90-970B-CFC2B878BAA9}" dt="2021-03-17T02:26:05.713" v="3705" actId="403"/>
        <pc:sldMkLst>
          <pc:docMk/>
          <pc:sldMk cId="2575615686" sldId="285"/>
        </pc:sldMkLst>
        <pc:spChg chg="mod">
          <ac:chgData name="Weifeng Xu" userId="e7aed605-a3dd-4d5a-a692-a87037af107b" providerId="ADAL" clId="{27FAE7C2-98C3-4F90-970B-CFC2B878BAA9}" dt="2021-03-17T02:26:05.713" v="3705" actId="403"/>
          <ac:spMkLst>
            <pc:docMk/>
            <pc:sldMk cId="2575615686" sldId="285"/>
            <ac:spMk id="2" creationId="{58159742-484E-4A15-B9D2-3E57E5FBAAAE}"/>
          </ac:spMkLst>
        </pc:spChg>
        <pc:spChg chg="add">
          <ac:chgData name="Weifeng Xu" userId="e7aed605-a3dd-4d5a-a692-a87037af107b" providerId="ADAL" clId="{27FAE7C2-98C3-4F90-970B-CFC2B878BAA9}" dt="2021-03-17T02:13:15.069" v="3645" actId="26606"/>
          <ac:spMkLst>
            <pc:docMk/>
            <pc:sldMk cId="2575615686" sldId="285"/>
            <ac:spMk id="9" creationId="{53F29798-D584-4792-9B62-3F5F5C36D619}"/>
          </ac:spMkLst>
        </pc:spChg>
        <pc:picChg chg="add mod">
          <ac:chgData name="Weifeng Xu" userId="e7aed605-a3dd-4d5a-a692-a87037af107b" providerId="ADAL" clId="{27FAE7C2-98C3-4F90-970B-CFC2B878BAA9}" dt="2021-03-17T02:13:43.735" v="3654" actId="1076"/>
          <ac:picMkLst>
            <pc:docMk/>
            <pc:sldMk cId="2575615686" sldId="285"/>
            <ac:picMk id="4" creationId="{D7DD51FF-C6BE-4914-849F-908A8901DB85}"/>
          </ac:picMkLst>
        </pc:picChg>
        <pc:cxnChg chg="add mod">
          <ac:chgData name="Weifeng Xu" userId="e7aed605-a3dd-4d5a-a692-a87037af107b" providerId="ADAL" clId="{27FAE7C2-98C3-4F90-970B-CFC2B878BAA9}" dt="2021-03-17T02:23:36.565" v="3687" actId="1076"/>
          <ac:cxnSpMkLst>
            <pc:docMk/>
            <pc:sldMk cId="2575615686" sldId="285"/>
            <ac:cxnSpMk id="6" creationId="{7831E9D5-F70F-4A13-8E5F-B287F0045FF1}"/>
          </ac:cxnSpMkLst>
        </pc:cxnChg>
      </pc:sldChg>
      <pc:sldChg chg="addSp modSp new mod">
        <pc:chgData name="Weifeng Xu" userId="e7aed605-a3dd-4d5a-a692-a87037af107b" providerId="ADAL" clId="{27FAE7C2-98C3-4F90-970B-CFC2B878BAA9}" dt="2021-03-17T02:25:51.766" v="3703" actId="404"/>
        <pc:sldMkLst>
          <pc:docMk/>
          <pc:sldMk cId="218088864" sldId="286"/>
        </pc:sldMkLst>
        <pc:spChg chg="mod">
          <ac:chgData name="Weifeng Xu" userId="e7aed605-a3dd-4d5a-a692-a87037af107b" providerId="ADAL" clId="{27FAE7C2-98C3-4F90-970B-CFC2B878BAA9}" dt="2021-03-17T02:25:51.766" v="3703" actId="404"/>
          <ac:spMkLst>
            <pc:docMk/>
            <pc:sldMk cId="218088864" sldId="286"/>
            <ac:spMk id="2" creationId="{DBB9BAD0-4268-4610-9972-25815224B42D}"/>
          </ac:spMkLst>
        </pc:spChg>
        <pc:picChg chg="add mod">
          <ac:chgData name="Weifeng Xu" userId="e7aed605-a3dd-4d5a-a692-a87037af107b" providerId="ADAL" clId="{27FAE7C2-98C3-4F90-970B-CFC2B878BAA9}" dt="2021-03-17T02:22:48.547" v="3682" actId="1076"/>
          <ac:picMkLst>
            <pc:docMk/>
            <pc:sldMk cId="218088864" sldId="286"/>
            <ac:picMk id="4" creationId="{8A5EBC63-E069-4E9F-9E45-4C18B4F90F70}"/>
          </ac:picMkLst>
        </pc:picChg>
        <pc:cxnChg chg="add mod">
          <ac:chgData name="Weifeng Xu" userId="e7aed605-a3dd-4d5a-a692-a87037af107b" providerId="ADAL" clId="{27FAE7C2-98C3-4F90-970B-CFC2B878BAA9}" dt="2021-03-17T02:23:22.216" v="3685" actId="1582"/>
          <ac:cxnSpMkLst>
            <pc:docMk/>
            <pc:sldMk cId="218088864" sldId="286"/>
            <ac:cxnSpMk id="6" creationId="{1CECD3D3-E83A-43A8-91FB-A88925228036}"/>
          </ac:cxnSpMkLst>
        </pc:cxnChg>
      </pc:sldChg>
      <pc:sldChg chg="del">
        <pc:chgData name="Weifeng Xu" userId="e7aed605-a3dd-4d5a-a692-a87037af107b" providerId="ADAL" clId="{27FAE7C2-98C3-4F90-970B-CFC2B878BAA9}" dt="2021-03-15T12:32:49.958" v="44" actId="47"/>
        <pc:sldMkLst>
          <pc:docMk/>
          <pc:sldMk cId="319929686" sldId="286"/>
        </pc:sldMkLst>
      </pc:sldChg>
      <pc:sldChg chg="new del ord">
        <pc:chgData name="Weifeng Xu" userId="e7aed605-a3dd-4d5a-a692-a87037af107b" providerId="ADAL" clId="{27FAE7C2-98C3-4F90-970B-CFC2B878BAA9}" dt="2021-03-17T14:18:02.423" v="4469" actId="47"/>
        <pc:sldMkLst>
          <pc:docMk/>
          <pc:sldMk cId="2032130826" sldId="287"/>
        </pc:sldMkLst>
      </pc:sldChg>
      <pc:sldChg chg="addSp delSp modSp new mod">
        <pc:chgData name="Weifeng Xu" userId="e7aed605-a3dd-4d5a-a692-a87037af107b" providerId="ADAL" clId="{27FAE7C2-98C3-4F90-970B-CFC2B878BAA9}" dt="2021-03-17T03:27:30.394" v="4056" actId="14100"/>
        <pc:sldMkLst>
          <pc:docMk/>
          <pc:sldMk cId="124034966" sldId="288"/>
        </pc:sldMkLst>
        <pc:spChg chg="mod">
          <ac:chgData name="Weifeng Xu" userId="e7aed605-a3dd-4d5a-a692-a87037af107b" providerId="ADAL" clId="{27FAE7C2-98C3-4F90-970B-CFC2B878BAA9}" dt="2021-03-17T03:21:43.210" v="4030"/>
          <ac:spMkLst>
            <pc:docMk/>
            <pc:sldMk cId="124034966" sldId="288"/>
            <ac:spMk id="2" creationId="{C9018CBB-84AC-4948-B8A0-6EEB7AF27817}"/>
          </ac:spMkLst>
        </pc:spChg>
        <pc:spChg chg="add mod">
          <ac:chgData name="Weifeng Xu" userId="e7aed605-a3dd-4d5a-a692-a87037af107b" providerId="ADAL" clId="{27FAE7C2-98C3-4F90-970B-CFC2B878BAA9}" dt="2021-03-17T03:27:30.394" v="4056" actId="14100"/>
          <ac:spMkLst>
            <pc:docMk/>
            <pc:sldMk cId="124034966" sldId="288"/>
            <ac:spMk id="8" creationId="{703E91E1-51DA-42B5-B159-B7F38750B6F7}"/>
          </ac:spMkLst>
        </pc:spChg>
        <pc:picChg chg="add mod">
          <ac:chgData name="Weifeng Xu" userId="e7aed605-a3dd-4d5a-a692-a87037af107b" providerId="ADAL" clId="{27FAE7C2-98C3-4F90-970B-CFC2B878BAA9}" dt="2021-03-17T03:19:24.403" v="4021" actId="1076"/>
          <ac:picMkLst>
            <pc:docMk/>
            <pc:sldMk cId="124034966" sldId="288"/>
            <ac:picMk id="4" creationId="{43FA0F16-3863-4937-A24D-1C2ABADE86F7}"/>
          </ac:picMkLst>
        </pc:picChg>
        <pc:picChg chg="add del mod">
          <ac:chgData name="Weifeng Xu" userId="e7aed605-a3dd-4d5a-a692-a87037af107b" providerId="ADAL" clId="{27FAE7C2-98C3-4F90-970B-CFC2B878BAA9}" dt="2021-03-17T03:24:27.576" v="4037" actId="478"/>
          <ac:picMkLst>
            <pc:docMk/>
            <pc:sldMk cId="124034966" sldId="288"/>
            <ac:picMk id="6" creationId="{D29D9694-18D8-430A-9407-8D3396AB5505}"/>
          </ac:picMkLst>
        </pc:picChg>
        <pc:picChg chg="add mod ord">
          <ac:chgData name="Weifeng Xu" userId="e7aed605-a3dd-4d5a-a692-a87037af107b" providerId="ADAL" clId="{27FAE7C2-98C3-4F90-970B-CFC2B878BAA9}" dt="2021-03-17T03:25:18.324" v="4050" actId="14100"/>
          <ac:picMkLst>
            <pc:docMk/>
            <pc:sldMk cId="124034966" sldId="288"/>
            <ac:picMk id="10" creationId="{53772374-1872-4D23-97AF-1A12C760A2CB}"/>
          </ac:picMkLst>
        </pc:picChg>
        <pc:cxnChg chg="add mod">
          <ac:chgData name="Weifeng Xu" userId="e7aed605-a3dd-4d5a-a692-a87037af107b" providerId="ADAL" clId="{27FAE7C2-98C3-4F90-970B-CFC2B878BAA9}" dt="2021-03-17T03:25:31.773" v="4052" actId="1582"/>
          <ac:cxnSpMkLst>
            <pc:docMk/>
            <pc:sldMk cId="124034966" sldId="288"/>
            <ac:cxnSpMk id="12" creationId="{E927EFD8-F0E9-40D7-ADA1-97C596B8099D}"/>
          </ac:cxnSpMkLst>
        </pc:cxnChg>
      </pc:sldChg>
      <pc:sldChg chg="addSp modSp new mod">
        <pc:chgData name="Weifeng Xu" userId="e7aed605-a3dd-4d5a-a692-a87037af107b" providerId="ADAL" clId="{27FAE7C2-98C3-4F90-970B-CFC2B878BAA9}" dt="2021-03-17T13:52:24.707" v="4395" actId="20577"/>
        <pc:sldMkLst>
          <pc:docMk/>
          <pc:sldMk cId="2798164321" sldId="289"/>
        </pc:sldMkLst>
        <pc:spChg chg="mod">
          <ac:chgData name="Weifeng Xu" userId="e7aed605-a3dd-4d5a-a692-a87037af107b" providerId="ADAL" clId="{27FAE7C2-98C3-4F90-970B-CFC2B878BAA9}" dt="2021-03-17T03:32:38.752" v="4108" actId="6549"/>
          <ac:spMkLst>
            <pc:docMk/>
            <pc:sldMk cId="2798164321" sldId="289"/>
            <ac:spMk id="2" creationId="{7CB1F0A0-E6F1-40B8-92C7-DC5F83C19942}"/>
          </ac:spMkLst>
        </pc:spChg>
        <pc:spChg chg="add mod">
          <ac:chgData name="Weifeng Xu" userId="e7aed605-a3dd-4d5a-a692-a87037af107b" providerId="ADAL" clId="{27FAE7C2-98C3-4F90-970B-CFC2B878BAA9}" dt="2021-03-17T03:37:31.727" v="4157" actId="1035"/>
          <ac:spMkLst>
            <pc:docMk/>
            <pc:sldMk cId="2798164321" sldId="289"/>
            <ac:spMk id="5" creationId="{36EEBE8F-8660-4847-914B-7D1798162FAA}"/>
          </ac:spMkLst>
        </pc:spChg>
        <pc:spChg chg="add mod">
          <ac:chgData name="Weifeng Xu" userId="e7aed605-a3dd-4d5a-a692-a87037af107b" providerId="ADAL" clId="{27FAE7C2-98C3-4F90-970B-CFC2B878BAA9}" dt="2021-03-17T13:52:24.707" v="4395" actId="20577"/>
          <ac:spMkLst>
            <pc:docMk/>
            <pc:sldMk cId="2798164321" sldId="289"/>
            <ac:spMk id="6" creationId="{6B73E842-4480-43DB-AF7C-F8A548B68E12}"/>
          </ac:spMkLst>
        </pc:spChg>
        <pc:picChg chg="add mod">
          <ac:chgData name="Weifeng Xu" userId="e7aed605-a3dd-4d5a-a692-a87037af107b" providerId="ADAL" clId="{27FAE7C2-98C3-4F90-970B-CFC2B878BAA9}" dt="2021-03-17T03:37:31.727" v="4157" actId="1035"/>
          <ac:picMkLst>
            <pc:docMk/>
            <pc:sldMk cId="2798164321" sldId="289"/>
            <ac:picMk id="4" creationId="{23F7D93C-DB5D-417F-9D8D-ACBFEC65CF34}"/>
          </ac:picMkLst>
        </pc:picChg>
      </pc:sldChg>
      <pc:sldChg chg="del">
        <pc:chgData name="Weifeng Xu" userId="e7aed605-a3dd-4d5a-a692-a87037af107b" providerId="ADAL" clId="{27FAE7C2-98C3-4F90-970B-CFC2B878BAA9}" dt="2021-03-15T12:32:42.554" v="4" actId="47"/>
        <pc:sldMkLst>
          <pc:docMk/>
          <pc:sldMk cId="3622009093" sldId="289"/>
        </pc:sldMkLst>
      </pc:sldChg>
      <pc:sldChg chg="del">
        <pc:chgData name="Weifeng Xu" userId="e7aed605-a3dd-4d5a-a692-a87037af107b" providerId="ADAL" clId="{27FAE7C2-98C3-4F90-970B-CFC2B878BAA9}" dt="2021-03-15T12:32:42.788" v="5" actId="47"/>
        <pc:sldMkLst>
          <pc:docMk/>
          <pc:sldMk cId="1554022807" sldId="290"/>
        </pc:sldMkLst>
      </pc:sldChg>
      <pc:sldChg chg="addSp delSp modSp new mod">
        <pc:chgData name="Weifeng Xu" userId="e7aed605-a3dd-4d5a-a692-a87037af107b" providerId="ADAL" clId="{27FAE7C2-98C3-4F90-970B-CFC2B878BAA9}" dt="2021-03-17T15:05:48.592" v="4786" actId="114"/>
        <pc:sldMkLst>
          <pc:docMk/>
          <pc:sldMk cId="3471470978" sldId="290"/>
        </pc:sldMkLst>
        <pc:spChg chg="mod">
          <ac:chgData name="Weifeng Xu" userId="e7aed605-a3dd-4d5a-a692-a87037af107b" providerId="ADAL" clId="{27FAE7C2-98C3-4F90-970B-CFC2B878BAA9}" dt="2021-03-17T15:05:48.592" v="4786" actId="114"/>
          <ac:spMkLst>
            <pc:docMk/>
            <pc:sldMk cId="3471470978" sldId="290"/>
            <ac:spMk id="2" creationId="{6BC29921-8642-4DAB-B018-69C6849844DB}"/>
          </ac:spMkLst>
        </pc:spChg>
        <pc:spChg chg="add del mod">
          <ac:chgData name="Weifeng Xu" userId="e7aed605-a3dd-4d5a-a692-a87037af107b" providerId="ADAL" clId="{27FAE7C2-98C3-4F90-970B-CFC2B878BAA9}" dt="2021-03-17T14:41:18.101" v="4562" actId="22"/>
          <ac:spMkLst>
            <pc:docMk/>
            <pc:sldMk cId="3471470978" sldId="290"/>
            <ac:spMk id="6" creationId="{7CD8ABB0-65B6-4B08-9486-6D992D2D9BBC}"/>
          </ac:spMkLst>
        </pc:spChg>
        <pc:picChg chg="add del mod">
          <ac:chgData name="Weifeng Xu" userId="e7aed605-a3dd-4d5a-a692-a87037af107b" providerId="ADAL" clId="{27FAE7C2-98C3-4F90-970B-CFC2B878BAA9}" dt="2021-03-17T14:42:19.226" v="4563" actId="478"/>
          <ac:picMkLst>
            <pc:docMk/>
            <pc:sldMk cId="3471470978" sldId="290"/>
            <ac:picMk id="4" creationId="{98DD23FA-2B9E-4E15-9BFF-802D69BF1C98}"/>
          </ac:picMkLst>
        </pc:picChg>
        <pc:picChg chg="add mod">
          <ac:chgData name="Weifeng Xu" userId="e7aed605-a3dd-4d5a-a692-a87037af107b" providerId="ADAL" clId="{27FAE7C2-98C3-4F90-970B-CFC2B878BAA9}" dt="2021-03-17T14:43:11.792" v="4570" actId="1076"/>
          <ac:picMkLst>
            <pc:docMk/>
            <pc:sldMk cId="3471470978" sldId="290"/>
            <ac:picMk id="8" creationId="{1D3C2F6D-67C7-46B2-A684-577F4111194D}"/>
          </ac:picMkLst>
        </pc:picChg>
        <pc:picChg chg="add del mod">
          <ac:chgData name="Weifeng Xu" userId="e7aed605-a3dd-4d5a-a692-a87037af107b" providerId="ADAL" clId="{27FAE7C2-98C3-4F90-970B-CFC2B878BAA9}" dt="2021-03-17T14:44:09.211" v="4581" actId="1076"/>
          <ac:picMkLst>
            <pc:docMk/>
            <pc:sldMk cId="3471470978" sldId="290"/>
            <ac:picMk id="10" creationId="{042C2A01-9109-4A44-A112-264A1AF34848}"/>
          </ac:picMkLst>
        </pc:picChg>
        <pc:picChg chg="add del mod">
          <ac:chgData name="Weifeng Xu" userId="e7aed605-a3dd-4d5a-a692-a87037af107b" providerId="ADAL" clId="{27FAE7C2-98C3-4F90-970B-CFC2B878BAA9}" dt="2021-03-17T14:43:29.389" v="4575" actId="22"/>
          <ac:picMkLst>
            <pc:docMk/>
            <pc:sldMk cId="3471470978" sldId="290"/>
            <ac:picMk id="12" creationId="{068A9A5A-EEC5-45DA-8528-331A9A37F6F0}"/>
          </ac:picMkLst>
        </pc:picChg>
        <pc:picChg chg="add mod modCrop">
          <ac:chgData name="Weifeng Xu" userId="e7aed605-a3dd-4d5a-a692-a87037af107b" providerId="ADAL" clId="{27FAE7C2-98C3-4F90-970B-CFC2B878BAA9}" dt="2021-03-17T14:44:10.633" v="4582" actId="1076"/>
          <ac:picMkLst>
            <pc:docMk/>
            <pc:sldMk cId="3471470978" sldId="290"/>
            <ac:picMk id="14" creationId="{B6931380-8970-4B95-A1B4-EF377CAF07D3}"/>
          </ac:picMkLst>
        </pc:picChg>
        <pc:picChg chg="add mod modCrop">
          <ac:chgData name="Weifeng Xu" userId="e7aed605-a3dd-4d5a-a692-a87037af107b" providerId="ADAL" clId="{27FAE7C2-98C3-4F90-970B-CFC2B878BAA9}" dt="2021-03-17T14:44:18.305" v="4584" actId="732"/>
          <ac:picMkLst>
            <pc:docMk/>
            <pc:sldMk cId="3471470978" sldId="290"/>
            <ac:picMk id="16" creationId="{B90F80B6-71D3-4440-8E47-CFF6F17EC188}"/>
          </ac:picMkLst>
        </pc:picChg>
      </pc:sldChg>
      <pc:sldChg chg="addSp delSp modSp new mod modClrScheme chgLayout">
        <pc:chgData name="Weifeng Xu" userId="e7aed605-a3dd-4d5a-a692-a87037af107b" providerId="ADAL" clId="{27FAE7C2-98C3-4F90-970B-CFC2B878BAA9}" dt="2021-03-17T14:56:24.251" v="4770" actId="20577"/>
        <pc:sldMkLst>
          <pc:docMk/>
          <pc:sldMk cId="1201682434" sldId="291"/>
        </pc:sldMkLst>
        <pc:spChg chg="del mod ord">
          <ac:chgData name="Weifeng Xu" userId="e7aed605-a3dd-4d5a-a692-a87037af107b" providerId="ADAL" clId="{27FAE7C2-98C3-4F90-970B-CFC2B878BAA9}" dt="2021-03-17T14:49:23.645" v="4586" actId="700"/>
          <ac:spMkLst>
            <pc:docMk/>
            <pc:sldMk cId="1201682434" sldId="291"/>
            <ac:spMk id="2" creationId="{AB2B8B5C-EA3D-49A5-8A7C-788B8F0F5F1A}"/>
          </ac:spMkLst>
        </pc:spChg>
        <pc:spChg chg="add mod ord">
          <ac:chgData name="Weifeng Xu" userId="e7aed605-a3dd-4d5a-a692-a87037af107b" providerId="ADAL" clId="{27FAE7C2-98C3-4F90-970B-CFC2B878BAA9}" dt="2021-03-17T14:56:24.251" v="4770" actId="20577"/>
          <ac:spMkLst>
            <pc:docMk/>
            <pc:sldMk cId="1201682434" sldId="291"/>
            <ac:spMk id="3" creationId="{A1A5F580-8F44-4754-AC1A-C6540EBDD2E3}"/>
          </ac:spMkLst>
        </pc:spChg>
        <pc:spChg chg="add mod ord">
          <ac:chgData name="Weifeng Xu" userId="e7aed605-a3dd-4d5a-a692-a87037af107b" providerId="ADAL" clId="{27FAE7C2-98C3-4F90-970B-CFC2B878BAA9}" dt="2021-03-17T14:55:22.011" v="4758" actId="20577"/>
          <ac:spMkLst>
            <pc:docMk/>
            <pc:sldMk cId="1201682434" sldId="291"/>
            <ac:spMk id="4" creationId="{643274AC-30EF-4EEB-AE1A-BF965A493A06}"/>
          </ac:spMkLst>
        </pc:spChg>
      </pc:sldChg>
      <pc:sldChg chg="new del">
        <pc:chgData name="Weifeng Xu" userId="e7aed605-a3dd-4d5a-a692-a87037af107b" providerId="ADAL" clId="{27FAE7C2-98C3-4F90-970B-CFC2B878BAA9}" dt="2021-03-18T19:35:35.080" v="4798" actId="47"/>
        <pc:sldMkLst>
          <pc:docMk/>
          <pc:sldMk cId="8268727" sldId="292"/>
        </pc:sldMkLst>
      </pc:sldChg>
      <pc:sldChg chg="addSp delSp modSp new mod modClrScheme chgLayout">
        <pc:chgData name="Weifeng Xu" userId="e7aed605-a3dd-4d5a-a692-a87037af107b" providerId="ADAL" clId="{27FAE7C2-98C3-4F90-970B-CFC2B878BAA9}" dt="2021-03-17T15:00:36.348" v="4780" actId="14100"/>
        <pc:sldMkLst>
          <pc:docMk/>
          <pc:sldMk cId="565478715" sldId="293"/>
        </pc:sldMkLst>
        <pc:spChg chg="del mod ord">
          <ac:chgData name="Weifeng Xu" userId="e7aed605-a3dd-4d5a-a692-a87037af107b" providerId="ADAL" clId="{27FAE7C2-98C3-4F90-970B-CFC2B878BAA9}" dt="2021-03-17T14:57:58.665" v="4772" actId="700"/>
          <ac:spMkLst>
            <pc:docMk/>
            <pc:sldMk cId="565478715" sldId="293"/>
            <ac:spMk id="2" creationId="{DD7FF549-7587-4153-9B33-A8740BE130F3}"/>
          </ac:spMkLst>
        </pc:spChg>
        <pc:spChg chg="del">
          <ac:chgData name="Weifeng Xu" userId="e7aed605-a3dd-4d5a-a692-a87037af107b" providerId="ADAL" clId="{27FAE7C2-98C3-4F90-970B-CFC2B878BAA9}" dt="2021-03-17T14:57:58.665" v="4772" actId="700"/>
          <ac:spMkLst>
            <pc:docMk/>
            <pc:sldMk cId="565478715" sldId="293"/>
            <ac:spMk id="3" creationId="{ECDC6380-037A-454D-BC2E-CBC11348F98F}"/>
          </ac:spMkLst>
        </pc:spChg>
        <pc:spChg chg="add del mod ord">
          <ac:chgData name="Weifeng Xu" userId="e7aed605-a3dd-4d5a-a692-a87037af107b" providerId="ADAL" clId="{27FAE7C2-98C3-4F90-970B-CFC2B878BAA9}" dt="2021-03-17T14:58:02.832" v="4773" actId="700"/>
          <ac:spMkLst>
            <pc:docMk/>
            <pc:sldMk cId="565478715" sldId="293"/>
            <ac:spMk id="4" creationId="{FDE1140A-5B26-4D09-ACB0-FBCDD7E31D66}"/>
          </ac:spMkLst>
        </pc:spChg>
        <pc:picChg chg="add mod">
          <ac:chgData name="Weifeng Xu" userId="e7aed605-a3dd-4d5a-a692-a87037af107b" providerId="ADAL" clId="{27FAE7C2-98C3-4F90-970B-CFC2B878BAA9}" dt="2021-03-17T14:58:46.145" v="4776" actId="14100"/>
          <ac:picMkLst>
            <pc:docMk/>
            <pc:sldMk cId="565478715" sldId="293"/>
            <ac:picMk id="6" creationId="{74A39130-B09D-442C-AF24-3531BC77A563}"/>
          </ac:picMkLst>
        </pc:picChg>
        <pc:picChg chg="add mod">
          <ac:chgData name="Weifeng Xu" userId="e7aed605-a3dd-4d5a-a692-a87037af107b" providerId="ADAL" clId="{27FAE7C2-98C3-4F90-970B-CFC2B878BAA9}" dt="2021-03-17T15:00:23.636" v="4778" actId="1076"/>
          <ac:picMkLst>
            <pc:docMk/>
            <pc:sldMk cId="565478715" sldId="293"/>
            <ac:picMk id="8" creationId="{073B8654-9100-4A60-8C16-A73398CDA54E}"/>
          </ac:picMkLst>
        </pc:picChg>
        <pc:cxnChg chg="add mod">
          <ac:chgData name="Weifeng Xu" userId="e7aed605-a3dd-4d5a-a692-a87037af107b" providerId="ADAL" clId="{27FAE7C2-98C3-4F90-970B-CFC2B878BAA9}" dt="2021-03-17T15:00:36.348" v="4780" actId="14100"/>
          <ac:cxnSpMkLst>
            <pc:docMk/>
            <pc:sldMk cId="565478715" sldId="293"/>
            <ac:cxnSpMk id="10" creationId="{45C15C70-C566-4767-B1DE-BE44AC5C10E1}"/>
          </ac:cxnSpMkLst>
        </pc:cxnChg>
      </pc:sldChg>
      <pc:sldChg chg="addSp delSp modSp new mod ord modClrScheme chgLayout">
        <pc:chgData name="Weifeng Xu" userId="e7aed605-a3dd-4d5a-a692-a87037af107b" providerId="ADAL" clId="{27FAE7C2-98C3-4F90-970B-CFC2B878BAA9}" dt="2021-03-18T20:57:04.239" v="5303" actId="207"/>
        <pc:sldMkLst>
          <pc:docMk/>
          <pc:sldMk cId="487606806" sldId="294"/>
        </pc:sldMkLst>
        <pc:spChg chg="add mod ord">
          <ac:chgData name="Weifeng Xu" userId="e7aed605-a3dd-4d5a-a692-a87037af107b" providerId="ADAL" clId="{27FAE7C2-98C3-4F90-970B-CFC2B878BAA9}" dt="2021-03-18T20:57:04.239" v="5303" actId="207"/>
          <ac:spMkLst>
            <pc:docMk/>
            <pc:sldMk cId="487606806" sldId="294"/>
            <ac:spMk id="2" creationId="{A1DD1958-7C2C-415D-AAA7-68FF445D64D6}"/>
          </ac:spMkLst>
        </pc:spChg>
        <pc:spChg chg="add del mod ord">
          <ac:chgData name="Weifeng Xu" userId="e7aed605-a3dd-4d5a-a692-a87037af107b" providerId="ADAL" clId="{27FAE7C2-98C3-4F90-970B-CFC2B878BAA9}" dt="2021-03-18T20:42:08.559" v="5229" actId="700"/>
          <ac:spMkLst>
            <pc:docMk/>
            <pc:sldMk cId="487606806" sldId="294"/>
            <ac:spMk id="5" creationId="{2B185485-C589-45E0-8C2E-E3E062E45764}"/>
          </ac:spMkLst>
        </pc:spChg>
        <pc:spChg chg="add mod">
          <ac:chgData name="Weifeng Xu" userId="e7aed605-a3dd-4d5a-a692-a87037af107b" providerId="ADAL" clId="{27FAE7C2-98C3-4F90-970B-CFC2B878BAA9}" dt="2021-03-18T20:42:54.443" v="5245" actId="6549"/>
          <ac:spMkLst>
            <pc:docMk/>
            <pc:sldMk cId="487606806" sldId="294"/>
            <ac:spMk id="9" creationId="{7950086F-3115-48BD-828F-07D02FC01C41}"/>
          </ac:spMkLst>
        </pc:spChg>
        <pc:spChg chg="add mod">
          <ac:chgData name="Weifeng Xu" userId="e7aed605-a3dd-4d5a-a692-a87037af107b" providerId="ADAL" clId="{27FAE7C2-98C3-4F90-970B-CFC2B878BAA9}" dt="2021-03-18T20:43:07.273" v="5248" actId="13822"/>
          <ac:spMkLst>
            <pc:docMk/>
            <pc:sldMk cId="487606806" sldId="294"/>
            <ac:spMk id="10" creationId="{16249376-995D-4132-8D10-F26984C64883}"/>
          </ac:spMkLst>
        </pc:spChg>
        <pc:picChg chg="add mod">
          <ac:chgData name="Weifeng Xu" userId="e7aed605-a3dd-4d5a-a692-a87037af107b" providerId="ADAL" clId="{27FAE7C2-98C3-4F90-970B-CFC2B878BAA9}" dt="2021-03-18T20:42:47.774" v="5242" actId="1076"/>
          <ac:picMkLst>
            <pc:docMk/>
            <pc:sldMk cId="487606806" sldId="294"/>
            <ac:picMk id="4" creationId="{B126A07F-140E-4407-8D61-FC6903B7AC97}"/>
          </ac:picMkLst>
        </pc:picChg>
        <pc:picChg chg="add mod">
          <ac:chgData name="Weifeng Xu" userId="e7aed605-a3dd-4d5a-a692-a87037af107b" providerId="ADAL" clId="{27FAE7C2-98C3-4F90-970B-CFC2B878BAA9}" dt="2021-03-18T20:43:45.136" v="5254" actId="14100"/>
          <ac:picMkLst>
            <pc:docMk/>
            <pc:sldMk cId="487606806" sldId="294"/>
            <ac:picMk id="7" creationId="{AA605C8A-F10D-44E4-93FE-D4B821C79BFF}"/>
          </ac:picMkLst>
        </pc:picChg>
        <pc:cxnChg chg="add mod">
          <ac:chgData name="Weifeng Xu" userId="e7aed605-a3dd-4d5a-a692-a87037af107b" providerId="ADAL" clId="{27FAE7C2-98C3-4F90-970B-CFC2B878BAA9}" dt="2021-03-18T20:43:39.362" v="5253" actId="14100"/>
          <ac:cxnSpMkLst>
            <pc:docMk/>
            <pc:sldMk cId="487606806" sldId="294"/>
            <ac:cxnSpMk id="12" creationId="{C179FA85-88E6-47F9-907F-7D00C3E32C57}"/>
          </ac:cxnSpMkLst>
        </pc:cxnChg>
      </pc:sldChg>
      <pc:sldChg chg="addSp modSp new mod modClrScheme chgLayout">
        <pc:chgData name="Weifeng Xu" userId="e7aed605-a3dd-4d5a-a692-a87037af107b" providerId="ADAL" clId="{27FAE7C2-98C3-4F90-970B-CFC2B878BAA9}" dt="2021-03-18T20:39:42.386" v="5224" actId="20577"/>
        <pc:sldMkLst>
          <pc:docMk/>
          <pc:sldMk cId="3440924285" sldId="295"/>
        </pc:sldMkLst>
        <pc:spChg chg="add mod">
          <ac:chgData name="Weifeng Xu" userId="e7aed605-a3dd-4d5a-a692-a87037af107b" providerId="ADAL" clId="{27FAE7C2-98C3-4F90-970B-CFC2B878BAA9}" dt="2021-03-18T20:38:22.135" v="5192"/>
          <ac:spMkLst>
            <pc:docMk/>
            <pc:sldMk cId="3440924285" sldId="295"/>
            <ac:spMk id="2" creationId="{BCDEDB9A-01A4-4B6B-B904-303FD3394D4F}"/>
          </ac:spMkLst>
        </pc:spChg>
        <pc:spChg chg="add mod">
          <ac:chgData name="Weifeng Xu" userId="e7aed605-a3dd-4d5a-a692-a87037af107b" providerId="ADAL" clId="{27FAE7C2-98C3-4F90-970B-CFC2B878BAA9}" dt="2021-03-18T20:39:42.386" v="5224" actId="20577"/>
          <ac:spMkLst>
            <pc:docMk/>
            <pc:sldMk cId="3440924285" sldId="295"/>
            <ac:spMk id="3" creationId="{2A8FBCA1-58B5-4ECA-88D7-0B16B49DBEEF}"/>
          </ac:spMkLst>
        </pc:spChg>
      </pc:sldChg>
      <pc:sldChg chg="addSp delSp modSp new mod modClrScheme chgLayout modNotesTx">
        <pc:chgData name="Weifeng Xu" userId="e7aed605-a3dd-4d5a-a692-a87037af107b" providerId="ADAL" clId="{27FAE7C2-98C3-4F90-970B-CFC2B878BAA9}" dt="2021-03-18T20:34:12.044" v="5085" actId="14100"/>
        <pc:sldMkLst>
          <pc:docMk/>
          <pc:sldMk cId="1494604329" sldId="296"/>
        </pc:sldMkLst>
        <pc:spChg chg="del mod ord">
          <ac:chgData name="Weifeng Xu" userId="e7aed605-a3dd-4d5a-a692-a87037af107b" providerId="ADAL" clId="{27FAE7C2-98C3-4F90-970B-CFC2B878BAA9}" dt="2021-03-18T20:29:39.099" v="4996" actId="700"/>
          <ac:spMkLst>
            <pc:docMk/>
            <pc:sldMk cId="1494604329" sldId="296"/>
            <ac:spMk id="2" creationId="{C75067D7-AFF5-4802-B41A-3E3CB0C19462}"/>
          </ac:spMkLst>
        </pc:spChg>
        <pc:spChg chg="del">
          <ac:chgData name="Weifeng Xu" userId="e7aed605-a3dd-4d5a-a692-a87037af107b" providerId="ADAL" clId="{27FAE7C2-98C3-4F90-970B-CFC2B878BAA9}" dt="2021-03-18T20:29:39.099" v="4996" actId="700"/>
          <ac:spMkLst>
            <pc:docMk/>
            <pc:sldMk cId="1494604329" sldId="296"/>
            <ac:spMk id="3" creationId="{30DFAD97-02D7-4AEC-A2B9-CD1BBD70FE48}"/>
          </ac:spMkLst>
        </pc:spChg>
        <pc:spChg chg="add mod ord">
          <ac:chgData name="Weifeng Xu" userId="e7aed605-a3dd-4d5a-a692-a87037af107b" providerId="ADAL" clId="{27FAE7C2-98C3-4F90-970B-CFC2B878BAA9}" dt="2021-03-18T20:33:09.841" v="5035" actId="114"/>
          <ac:spMkLst>
            <pc:docMk/>
            <pc:sldMk cId="1494604329" sldId="296"/>
            <ac:spMk id="4" creationId="{ECD57651-088A-4455-9997-5ABE6CB80D66}"/>
          </ac:spMkLst>
        </pc:spChg>
        <pc:spChg chg="add mod">
          <ac:chgData name="Weifeng Xu" userId="e7aed605-a3dd-4d5a-a692-a87037af107b" providerId="ADAL" clId="{27FAE7C2-98C3-4F90-970B-CFC2B878BAA9}" dt="2021-03-18T20:34:12.044" v="5085" actId="14100"/>
          <ac:spMkLst>
            <pc:docMk/>
            <pc:sldMk cId="1494604329" sldId="296"/>
            <ac:spMk id="7" creationId="{0F90BFEB-C3B6-4734-8504-5C912EBAC088}"/>
          </ac:spMkLst>
        </pc:spChg>
        <pc:picChg chg="add mod">
          <ac:chgData name="Weifeng Xu" userId="e7aed605-a3dd-4d5a-a692-a87037af107b" providerId="ADAL" clId="{27FAE7C2-98C3-4F90-970B-CFC2B878BAA9}" dt="2021-03-18T20:33:19.017" v="5036" actId="14100"/>
          <ac:picMkLst>
            <pc:docMk/>
            <pc:sldMk cId="1494604329" sldId="296"/>
            <ac:picMk id="6" creationId="{10A49AAD-D0B6-49B4-932B-A02CAE05269F}"/>
          </ac:picMkLst>
        </pc:picChg>
      </pc:sldChg>
      <pc:sldChg chg="del">
        <pc:chgData name="Weifeng Xu" userId="e7aed605-a3dd-4d5a-a692-a87037af107b" providerId="ADAL" clId="{27FAE7C2-98C3-4F90-970B-CFC2B878BAA9}" dt="2021-03-15T12:32:48.570" v="37" actId="47"/>
        <pc:sldMkLst>
          <pc:docMk/>
          <pc:sldMk cId="2323005149" sldId="296"/>
        </pc:sldMkLst>
      </pc:sldChg>
      <pc:sldChg chg="addSp delSp modSp new mod modClrScheme chgLayout modNotesTx">
        <pc:chgData name="Weifeng Xu" userId="e7aed605-a3dd-4d5a-a692-a87037af107b" providerId="ADAL" clId="{27FAE7C2-98C3-4F90-970B-CFC2B878BAA9}" dt="2021-03-18T23:37:03.685" v="5541" actId="1076"/>
        <pc:sldMkLst>
          <pc:docMk/>
          <pc:sldMk cId="3270382550" sldId="297"/>
        </pc:sldMkLst>
        <pc:spChg chg="mod ord">
          <ac:chgData name="Weifeng Xu" userId="e7aed605-a3dd-4d5a-a692-a87037af107b" providerId="ADAL" clId="{27FAE7C2-98C3-4F90-970B-CFC2B878BAA9}" dt="2021-03-18T23:35:52.122" v="5531"/>
          <ac:spMkLst>
            <pc:docMk/>
            <pc:sldMk cId="3270382550" sldId="297"/>
            <ac:spMk id="2" creationId="{1F82ACF9-D1E7-4485-8FBA-B3504176497B}"/>
          </ac:spMkLst>
        </pc:spChg>
        <pc:spChg chg="add del mod ord">
          <ac:chgData name="Weifeng Xu" userId="e7aed605-a3dd-4d5a-a692-a87037af107b" providerId="ADAL" clId="{27FAE7C2-98C3-4F90-970B-CFC2B878BAA9}" dt="2021-03-18T23:20:56.809" v="5389" actId="700"/>
          <ac:spMkLst>
            <pc:docMk/>
            <pc:sldMk cId="3270382550" sldId="297"/>
            <ac:spMk id="3" creationId="{0B0DA095-D1FD-42BB-A835-131264272D9A}"/>
          </ac:spMkLst>
        </pc:spChg>
        <pc:graphicFrameChg chg="add mod modGraphic">
          <ac:chgData name="Weifeng Xu" userId="e7aed605-a3dd-4d5a-a692-a87037af107b" providerId="ADAL" clId="{27FAE7C2-98C3-4F90-970B-CFC2B878BAA9}" dt="2021-03-18T23:37:03.685" v="5541" actId="1076"/>
          <ac:graphicFrameMkLst>
            <pc:docMk/>
            <pc:sldMk cId="3270382550" sldId="297"/>
            <ac:graphicFrameMk id="4" creationId="{237EC7B3-6331-44CF-8576-66CC078FC3CB}"/>
          </ac:graphicFrameMkLst>
        </pc:graphicFrameChg>
      </pc:sldChg>
      <pc:sldChg chg="addSp delSp modSp new mod modClrScheme chgLayout">
        <pc:chgData name="Weifeng Xu" userId="e7aed605-a3dd-4d5a-a692-a87037af107b" providerId="ADAL" clId="{27FAE7C2-98C3-4F90-970B-CFC2B878BAA9}" dt="2021-03-18T23:50:41.781" v="5564" actId="207"/>
        <pc:sldMkLst>
          <pc:docMk/>
          <pc:sldMk cId="790591655" sldId="298"/>
        </pc:sldMkLst>
        <pc:spChg chg="del">
          <ac:chgData name="Weifeng Xu" userId="e7aed605-a3dd-4d5a-a692-a87037af107b" providerId="ADAL" clId="{27FAE7C2-98C3-4F90-970B-CFC2B878BAA9}" dt="2021-03-18T23:29:46.179" v="5503" actId="700"/>
          <ac:spMkLst>
            <pc:docMk/>
            <pc:sldMk cId="790591655" sldId="298"/>
            <ac:spMk id="2" creationId="{1651654B-D39E-4D91-BD2D-F36F25B1631B}"/>
          </ac:spMkLst>
        </pc:spChg>
        <pc:graphicFrameChg chg="add mod modGraphic">
          <ac:chgData name="Weifeng Xu" userId="e7aed605-a3dd-4d5a-a692-a87037af107b" providerId="ADAL" clId="{27FAE7C2-98C3-4F90-970B-CFC2B878BAA9}" dt="2021-03-18T23:50:41.781" v="5564" actId="207"/>
          <ac:graphicFrameMkLst>
            <pc:docMk/>
            <pc:sldMk cId="790591655" sldId="298"/>
            <ac:graphicFrameMk id="3" creationId="{3EEDFAAC-96FA-4499-B52C-7EEC83C95846}"/>
          </ac:graphicFrameMkLst>
        </pc:graphicFrameChg>
      </pc:sldChg>
      <pc:sldChg chg="addSp delSp modSp new mod">
        <pc:chgData name="Weifeng Xu" userId="e7aed605-a3dd-4d5a-a692-a87037af107b" providerId="ADAL" clId="{27FAE7C2-98C3-4F90-970B-CFC2B878BAA9}" dt="2021-03-18T23:50:20.148" v="5563" actId="14100"/>
        <pc:sldMkLst>
          <pc:docMk/>
          <pc:sldMk cId="21390998" sldId="299"/>
        </pc:sldMkLst>
        <pc:spChg chg="add mod">
          <ac:chgData name="Weifeng Xu" userId="e7aed605-a3dd-4d5a-a692-a87037af107b" providerId="ADAL" clId="{27FAE7C2-98C3-4F90-970B-CFC2B878BAA9}" dt="2021-03-18T23:49:24.781" v="5553" actId="14100"/>
          <ac:spMkLst>
            <pc:docMk/>
            <pc:sldMk cId="21390998" sldId="299"/>
            <ac:spMk id="5" creationId="{E5D9DA2C-E719-47EB-9FD1-6CC933D53066}"/>
          </ac:spMkLst>
        </pc:spChg>
        <pc:spChg chg="add del mod">
          <ac:chgData name="Weifeng Xu" userId="e7aed605-a3dd-4d5a-a692-a87037af107b" providerId="ADAL" clId="{27FAE7C2-98C3-4F90-970B-CFC2B878BAA9}" dt="2021-03-18T23:49:25.185" v="5555"/>
          <ac:spMkLst>
            <pc:docMk/>
            <pc:sldMk cId="21390998" sldId="299"/>
            <ac:spMk id="6" creationId="{2F018B62-DAD7-45D5-9AB6-892898CCA73F}"/>
          </ac:spMkLst>
        </pc:spChg>
        <pc:spChg chg="add mod">
          <ac:chgData name="Weifeng Xu" userId="e7aed605-a3dd-4d5a-a692-a87037af107b" providerId="ADAL" clId="{27FAE7C2-98C3-4F90-970B-CFC2B878BAA9}" dt="2021-03-18T23:50:20.148" v="5563" actId="14100"/>
          <ac:spMkLst>
            <pc:docMk/>
            <pc:sldMk cId="21390998" sldId="299"/>
            <ac:spMk id="8" creationId="{383CD633-8509-4762-86AB-06FAAFCFCBF7}"/>
          </ac:spMkLst>
        </pc:spChg>
        <pc:picChg chg="add">
          <ac:chgData name="Weifeng Xu" userId="e7aed605-a3dd-4d5a-a692-a87037af107b" providerId="ADAL" clId="{27FAE7C2-98C3-4F90-970B-CFC2B878BAA9}" dt="2021-03-18T23:47:46.385" v="5542" actId="22"/>
          <ac:picMkLst>
            <pc:docMk/>
            <pc:sldMk cId="21390998" sldId="299"/>
            <ac:picMk id="3" creationId="{7A4CD8B8-63A4-4972-9381-8C8BF4877BAF}"/>
          </ac:picMkLst>
        </pc:picChg>
      </pc:sldChg>
      <pc:sldChg chg="addSp delSp modSp new mod setBg modClrScheme setClrOvrMap chgLayout modNotesTx">
        <pc:chgData name="Weifeng Xu" userId="e7aed605-a3dd-4d5a-a692-a87037af107b" providerId="ADAL" clId="{27FAE7C2-98C3-4F90-970B-CFC2B878BAA9}" dt="2021-03-19T01:37:28.127" v="5696" actId="207"/>
        <pc:sldMkLst>
          <pc:docMk/>
          <pc:sldMk cId="1138979085" sldId="300"/>
        </pc:sldMkLst>
        <pc:spChg chg="add mod">
          <ac:chgData name="Weifeng Xu" userId="e7aed605-a3dd-4d5a-a692-a87037af107b" providerId="ADAL" clId="{27FAE7C2-98C3-4F90-970B-CFC2B878BAA9}" dt="2021-03-19T01:37:28.127" v="5696" actId="207"/>
          <ac:spMkLst>
            <pc:docMk/>
            <pc:sldMk cId="1138979085" sldId="300"/>
            <ac:spMk id="2" creationId="{EF68018D-0A86-4236-91B1-9F8F8EFDB9D9}"/>
          </ac:spMkLst>
        </pc:spChg>
        <pc:spChg chg="add mod">
          <ac:chgData name="Weifeng Xu" userId="e7aed605-a3dd-4d5a-a692-a87037af107b" providerId="ADAL" clId="{27FAE7C2-98C3-4F90-970B-CFC2B878BAA9}" dt="2021-03-19T01:25:06.947" v="5685" actId="26606"/>
          <ac:spMkLst>
            <pc:docMk/>
            <pc:sldMk cId="1138979085" sldId="300"/>
            <ac:spMk id="3" creationId="{3477329C-63A2-4037-A844-D0A69377FA86}"/>
          </ac:spMkLst>
        </pc:spChg>
        <pc:spChg chg="add del">
          <ac:chgData name="Weifeng Xu" userId="e7aed605-a3dd-4d5a-a692-a87037af107b" providerId="ADAL" clId="{27FAE7C2-98C3-4F90-970B-CFC2B878BAA9}" dt="2021-03-19T01:25:06.935" v="5684" actId="26606"/>
          <ac:spMkLst>
            <pc:docMk/>
            <pc:sldMk cId="1138979085" sldId="300"/>
            <ac:spMk id="11" creationId="{799A8B4F-0FED-46C0-9186-5A8E116D8744}"/>
          </ac:spMkLst>
        </pc:spChg>
        <pc:spChg chg="add del">
          <ac:chgData name="Weifeng Xu" userId="e7aed605-a3dd-4d5a-a692-a87037af107b" providerId="ADAL" clId="{27FAE7C2-98C3-4F90-970B-CFC2B878BAA9}" dt="2021-03-19T01:25:06.935" v="5684" actId="26606"/>
          <ac:spMkLst>
            <pc:docMk/>
            <pc:sldMk cId="1138979085" sldId="300"/>
            <ac:spMk id="15" creationId="{38A69B74-22E3-47CC-823F-18BE7930C814}"/>
          </ac:spMkLst>
        </pc:spChg>
        <pc:spChg chg="add del">
          <ac:chgData name="Weifeng Xu" userId="e7aed605-a3dd-4d5a-a692-a87037af107b" providerId="ADAL" clId="{27FAE7C2-98C3-4F90-970B-CFC2B878BAA9}" dt="2021-03-19T01:25:06.935" v="5684" actId="26606"/>
          <ac:spMkLst>
            <pc:docMk/>
            <pc:sldMk cId="1138979085" sldId="300"/>
            <ac:spMk id="17" creationId="{1778637B-5DB8-4A75-B2E6-FC2B1BB9A7DB}"/>
          </ac:spMkLst>
        </pc:spChg>
        <pc:spChg chg="add del">
          <ac:chgData name="Weifeng Xu" userId="e7aed605-a3dd-4d5a-a692-a87037af107b" providerId="ADAL" clId="{27FAE7C2-98C3-4F90-970B-CFC2B878BAA9}" dt="2021-03-19T01:25:06.935" v="5684" actId="26606"/>
          <ac:spMkLst>
            <pc:docMk/>
            <pc:sldMk cId="1138979085" sldId="300"/>
            <ac:spMk id="19" creationId="{0035A30C-45F3-4EFB-B2E8-6E2A11843D39}"/>
          </ac:spMkLst>
        </pc:spChg>
        <pc:spChg chg="add">
          <ac:chgData name="Weifeng Xu" userId="e7aed605-a3dd-4d5a-a692-a87037af107b" providerId="ADAL" clId="{27FAE7C2-98C3-4F90-970B-CFC2B878BAA9}" dt="2021-03-19T01:25:06.947" v="5685" actId="26606"/>
          <ac:spMkLst>
            <pc:docMk/>
            <pc:sldMk cId="1138979085" sldId="300"/>
            <ac:spMk id="21" creationId="{003713C1-2FB2-413B-BF91-3AE41726FB7A}"/>
          </ac:spMkLst>
        </pc:spChg>
        <pc:spChg chg="add">
          <ac:chgData name="Weifeng Xu" userId="e7aed605-a3dd-4d5a-a692-a87037af107b" providerId="ADAL" clId="{27FAE7C2-98C3-4F90-970B-CFC2B878BAA9}" dt="2021-03-19T01:25:06.947" v="5685" actId="26606"/>
          <ac:spMkLst>
            <pc:docMk/>
            <pc:sldMk cId="1138979085" sldId="300"/>
            <ac:spMk id="22" creationId="{90795B4D-5022-4A7F-A01D-8D880B7CDBE6}"/>
          </ac:spMkLst>
        </pc:spChg>
        <pc:spChg chg="add">
          <ac:chgData name="Weifeng Xu" userId="e7aed605-a3dd-4d5a-a692-a87037af107b" providerId="ADAL" clId="{27FAE7C2-98C3-4F90-970B-CFC2B878BAA9}" dt="2021-03-19T01:25:06.947" v="5685" actId="26606"/>
          <ac:spMkLst>
            <pc:docMk/>
            <pc:sldMk cId="1138979085" sldId="300"/>
            <ac:spMk id="23" creationId="{AFD19018-DE7C-4796-ADF2-AD2EB0FC0D9C}"/>
          </ac:spMkLst>
        </pc:spChg>
        <pc:spChg chg="add">
          <ac:chgData name="Weifeng Xu" userId="e7aed605-a3dd-4d5a-a692-a87037af107b" providerId="ADAL" clId="{27FAE7C2-98C3-4F90-970B-CFC2B878BAA9}" dt="2021-03-19T01:25:06.947" v="5685" actId="26606"/>
          <ac:spMkLst>
            <pc:docMk/>
            <pc:sldMk cId="1138979085" sldId="300"/>
            <ac:spMk id="24" creationId="{B1A0A2C2-4F85-44AF-8708-8DCA4B550CB8}"/>
          </ac:spMkLst>
        </pc:spChg>
        <pc:picChg chg="add mod ord">
          <ac:chgData name="Weifeng Xu" userId="e7aed605-a3dd-4d5a-a692-a87037af107b" providerId="ADAL" clId="{27FAE7C2-98C3-4F90-970B-CFC2B878BAA9}" dt="2021-03-19T01:25:06.947" v="5685" actId="26606"/>
          <ac:picMkLst>
            <pc:docMk/>
            <pc:sldMk cId="1138979085" sldId="300"/>
            <ac:picMk id="4" creationId="{59C0223F-68D6-4349-A391-DCBDAE966740}"/>
          </ac:picMkLst>
        </pc:picChg>
        <pc:picChg chg="add mod ord">
          <ac:chgData name="Weifeng Xu" userId="e7aed605-a3dd-4d5a-a692-a87037af107b" providerId="ADAL" clId="{27FAE7C2-98C3-4F90-970B-CFC2B878BAA9}" dt="2021-03-19T01:25:06.947" v="5685" actId="26606"/>
          <ac:picMkLst>
            <pc:docMk/>
            <pc:sldMk cId="1138979085" sldId="300"/>
            <ac:picMk id="5" creationId="{A30EB288-5FBD-4E0B-919A-31CA05F5BBAE}"/>
          </ac:picMkLst>
        </pc:picChg>
        <pc:picChg chg="add mod">
          <ac:chgData name="Weifeng Xu" userId="e7aed605-a3dd-4d5a-a692-a87037af107b" providerId="ADAL" clId="{27FAE7C2-98C3-4F90-970B-CFC2B878BAA9}" dt="2021-03-19T01:25:06.947" v="5685" actId="26606"/>
          <ac:picMkLst>
            <pc:docMk/>
            <pc:sldMk cId="1138979085" sldId="300"/>
            <ac:picMk id="6" creationId="{C5D97573-CB53-4451-9CF0-E8DFB921EC8A}"/>
          </ac:picMkLst>
        </pc:picChg>
        <pc:picChg chg="add del">
          <ac:chgData name="Weifeng Xu" userId="e7aed605-a3dd-4d5a-a692-a87037af107b" providerId="ADAL" clId="{27FAE7C2-98C3-4F90-970B-CFC2B878BAA9}" dt="2021-03-19T01:25:06.935" v="5684" actId="26606"/>
          <ac:picMkLst>
            <pc:docMk/>
            <pc:sldMk cId="1138979085" sldId="300"/>
            <ac:picMk id="13" creationId="{DA6861EE-7660-46C9-80BD-173B8F7454B8}"/>
          </ac:picMkLst>
        </pc:picChg>
      </pc:sldChg>
      <pc:sldChg chg="addSp delSp modSp new mod setBg modClrScheme chgLayout">
        <pc:chgData name="Weifeng Xu" userId="e7aed605-a3dd-4d5a-a692-a87037af107b" providerId="ADAL" clId="{27FAE7C2-98C3-4F90-970B-CFC2B878BAA9}" dt="2021-03-19T01:27:58.083" v="5689" actId="26606"/>
        <pc:sldMkLst>
          <pc:docMk/>
          <pc:sldMk cId="2250649236" sldId="301"/>
        </pc:sldMkLst>
        <pc:spChg chg="del">
          <ac:chgData name="Weifeng Xu" userId="e7aed605-a3dd-4d5a-a692-a87037af107b" providerId="ADAL" clId="{27FAE7C2-98C3-4F90-970B-CFC2B878BAA9}" dt="2021-03-19T01:27:23.476" v="5686" actId="700"/>
          <ac:spMkLst>
            <pc:docMk/>
            <pc:sldMk cId="2250649236" sldId="301"/>
            <ac:spMk id="2" creationId="{671721A4-6A61-438A-87E1-AC10AE1D4580}"/>
          </ac:spMkLst>
        </pc:spChg>
        <pc:spChg chg="del">
          <ac:chgData name="Weifeng Xu" userId="e7aed605-a3dd-4d5a-a692-a87037af107b" providerId="ADAL" clId="{27FAE7C2-98C3-4F90-970B-CFC2B878BAA9}" dt="2021-03-19T01:27:23.476" v="5686" actId="700"/>
          <ac:spMkLst>
            <pc:docMk/>
            <pc:sldMk cId="2250649236" sldId="301"/>
            <ac:spMk id="3" creationId="{6CDFB108-68AC-4983-AD19-25431AB01ED3}"/>
          </ac:spMkLst>
        </pc:spChg>
        <pc:spChg chg="add">
          <ac:chgData name="Weifeng Xu" userId="e7aed605-a3dd-4d5a-a692-a87037af107b" providerId="ADAL" clId="{27FAE7C2-98C3-4F90-970B-CFC2B878BAA9}" dt="2021-03-19T01:27:58.083" v="5689" actId="26606"/>
          <ac:spMkLst>
            <pc:docMk/>
            <pc:sldMk cId="2250649236" sldId="301"/>
            <ac:spMk id="10" creationId="{42A4FC2C-047E-45A5-965D-8E1E3BF09BC6}"/>
          </ac:spMkLst>
        </pc:spChg>
        <pc:picChg chg="add mod">
          <ac:chgData name="Weifeng Xu" userId="e7aed605-a3dd-4d5a-a692-a87037af107b" providerId="ADAL" clId="{27FAE7C2-98C3-4F90-970B-CFC2B878BAA9}" dt="2021-03-19T01:27:58.083" v="5689" actId="26606"/>
          <ac:picMkLst>
            <pc:docMk/>
            <pc:sldMk cId="2250649236" sldId="301"/>
            <ac:picMk id="5" creationId="{767ACCE0-0107-4DFC-B47F-D7FA29D9FDE3}"/>
          </ac:picMkLst>
        </pc:picChg>
      </pc:sldChg>
      <pc:sldChg chg="addSp delSp modSp new mod modNotesTx">
        <pc:chgData name="Weifeng Xu" userId="e7aed605-a3dd-4d5a-a692-a87037af107b" providerId="ADAL" clId="{27FAE7C2-98C3-4F90-970B-CFC2B878BAA9}" dt="2021-03-19T01:44:16.694" v="5837" actId="14100"/>
        <pc:sldMkLst>
          <pc:docMk/>
          <pc:sldMk cId="3209152045" sldId="302"/>
        </pc:sldMkLst>
        <pc:spChg chg="add mod">
          <ac:chgData name="Weifeng Xu" userId="e7aed605-a3dd-4d5a-a692-a87037af107b" providerId="ADAL" clId="{27FAE7C2-98C3-4F90-970B-CFC2B878BAA9}" dt="2021-03-19T01:42:40.735" v="5765" actId="1076"/>
          <ac:spMkLst>
            <pc:docMk/>
            <pc:sldMk cId="3209152045" sldId="302"/>
            <ac:spMk id="4" creationId="{7EFB65DE-390F-4EE3-B471-6C51C7FEAB19}"/>
          </ac:spMkLst>
        </pc:spChg>
        <pc:spChg chg="add mod">
          <ac:chgData name="Weifeng Xu" userId="e7aed605-a3dd-4d5a-a692-a87037af107b" providerId="ADAL" clId="{27FAE7C2-98C3-4F90-970B-CFC2B878BAA9}" dt="2021-03-19T01:44:16.694" v="5837" actId="14100"/>
          <ac:spMkLst>
            <pc:docMk/>
            <pc:sldMk cId="3209152045" sldId="302"/>
            <ac:spMk id="7" creationId="{55B24B1D-D05F-4FB2-A2E5-367A93645CCF}"/>
          </ac:spMkLst>
        </pc:spChg>
        <pc:picChg chg="add mod">
          <ac:chgData name="Weifeng Xu" userId="e7aed605-a3dd-4d5a-a692-a87037af107b" providerId="ADAL" clId="{27FAE7C2-98C3-4F90-970B-CFC2B878BAA9}" dt="2021-03-19T01:42:40.735" v="5765" actId="1076"/>
          <ac:picMkLst>
            <pc:docMk/>
            <pc:sldMk cId="3209152045" sldId="302"/>
            <ac:picMk id="3" creationId="{9D9C565C-E3E3-4EEC-B921-B64B68655B72}"/>
          </ac:picMkLst>
        </pc:picChg>
        <pc:picChg chg="add del mod">
          <ac:chgData name="Weifeng Xu" userId="e7aed605-a3dd-4d5a-a692-a87037af107b" providerId="ADAL" clId="{27FAE7C2-98C3-4F90-970B-CFC2B878BAA9}" dt="2021-03-19T01:43:35.725" v="5771" actId="478"/>
          <ac:picMkLst>
            <pc:docMk/>
            <pc:sldMk cId="3209152045" sldId="302"/>
            <ac:picMk id="6" creationId="{4DAB43ED-628E-48BA-94AF-22775E295B1B}"/>
          </ac:picMkLst>
        </pc:picChg>
        <pc:picChg chg="add mod">
          <ac:chgData name="Weifeng Xu" userId="e7aed605-a3dd-4d5a-a692-a87037af107b" providerId="ADAL" clId="{27FAE7C2-98C3-4F90-970B-CFC2B878BAA9}" dt="2021-03-19T01:43:40.700" v="5773" actId="1076"/>
          <ac:picMkLst>
            <pc:docMk/>
            <pc:sldMk cId="3209152045" sldId="302"/>
            <ac:picMk id="9" creationId="{05535DA1-BC2F-47B1-97B4-597880497A06}"/>
          </ac:picMkLst>
        </pc:picChg>
      </pc:sldChg>
      <pc:sldChg chg="del">
        <pc:chgData name="Weifeng Xu" userId="e7aed605-a3dd-4d5a-a692-a87037af107b" providerId="ADAL" clId="{27FAE7C2-98C3-4F90-970B-CFC2B878BAA9}" dt="2021-03-15T12:32:50.152" v="45" actId="47"/>
        <pc:sldMkLst>
          <pc:docMk/>
          <pc:sldMk cId="53763807" sldId="304"/>
        </pc:sldMkLst>
      </pc:sldChg>
      <pc:sldChg chg="del">
        <pc:chgData name="Weifeng Xu" userId="e7aed605-a3dd-4d5a-a692-a87037af107b" providerId="ADAL" clId="{27FAE7C2-98C3-4F90-970B-CFC2B878BAA9}" dt="2021-03-15T12:32:43.730" v="11" actId="47"/>
        <pc:sldMkLst>
          <pc:docMk/>
          <pc:sldMk cId="4015681537" sldId="316"/>
        </pc:sldMkLst>
      </pc:sldChg>
      <pc:sldChg chg="del">
        <pc:chgData name="Weifeng Xu" userId="e7aed605-a3dd-4d5a-a692-a87037af107b" providerId="ADAL" clId="{27FAE7C2-98C3-4F90-970B-CFC2B878BAA9}" dt="2021-03-15T12:32:43.944" v="12" actId="47"/>
        <pc:sldMkLst>
          <pc:docMk/>
          <pc:sldMk cId="3632309167" sldId="317"/>
        </pc:sldMkLst>
      </pc:sldChg>
      <pc:sldChg chg="del">
        <pc:chgData name="Weifeng Xu" userId="e7aed605-a3dd-4d5a-a692-a87037af107b" providerId="ADAL" clId="{27FAE7C2-98C3-4F90-970B-CFC2B878BAA9}" dt="2021-03-15T12:32:44.244" v="14" actId="47"/>
        <pc:sldMkLst>
          <pc:docMk/>
          <pc:sldMk cId="1212472519" sldId="323"/>
        </pc:sldMkLst>
      </pc:sldChg>
      <pc:sldChg chg="del">
        <pc:chgData name="Weifeng Xu" userId="e7aed605-a3dd-4d5a-a692-a87037af107b" providerId="ADAL" clId="{27FAE7C2-98C3-4F90-970B-CFC2B878BAA9}" dt="2021-03-15T12:32:44.780" v="16" actId="47"/>
        <pc:sldMkLst>
          <pc:docMk/>
          <pc:sldMk cId="1474958626" sldId="324"/>
        </pc:sldMkLst>
      </pc:sldChg>
      <pc:sldChg chg="del">
        <pc:chgData name="Weifeng Xu" userId="e7aed605-a3dd-4d5a-a692-a87037af107b" providerId="ADAL" clId="{27FAE7C2-98C3-4F90-970B-CFC2B878BAA9}" dt="2021-03-15T12:32:45.338" v="17" actId="47"/>
        <pc:sldMkLst>
          <pc:docMk/>
          <pc:sldMk cId="953707264" sldId="325"/>
        </pc:sldMkLst>
      </pc:sldChg>
      <pc:sldChg chg="del">
        <pc:chgData name="Weifeng Xu" userId="e7aed605-a3dd-4d5a-a692-a87037af107b" providerId="ADAL" clId="{27FAE7C2-98C3-4F90-970B-CFC2B878BAA9}" dt="2021-03-15T12:32:45.379" v="18" actId="47"/>
        <pc:sldMkLst>
          <pc:docMk/>
          <pc:sldMk cId="4066713324" sldId="326"/>
        </pc:sldMkLst>
      </pc:sldChg>
      <pc:sldChg chg="del">
        <pc:chgData name="Weifeng Xu" userId="e7aed605-a3dd-4d5a-a692-a87037af107b" providerId="ADAL" clId="{27FAE7C2-98C3-4F90-970B-CFC2B878BAA9}" dt="2021-03-15T12:32:45.460" v="20" actId="47"/>
        <pc:sldMkLst>
          <pc:docMk/>
          <pc:sldMk cId="1895418146" sldId="327"/>
        </pc:sldMkLst>
      </pc:sldChg>
      <pc:sldChg chg="del">
        <pc:chgData name="Weifeng Xu" userId="e7aed605-a3dd-4d5a-a692-a87037af107b" providerId="ADAL" clId="{27FAE7C2-98C3-4F90-970B-CFC2B878BAA9}" dt="2021-03-15T12:32:45.946" v="23" actId="47"/>
        <pc:sldMkLst>
          <pc:docMk/>
          <pc:sldMk cId="1077324671" sldId="328"/>
        </pc:sldMkLst>
      </pc:sldChg>
      <pc:sldChg chg="del">
        <pc:chgData name="Weifeng Xu" userId="e7aed605-a3dd-4d5a-a692-a87037af107b" providerId="ADAL" clId="{27FAE7C2-98C3-4F90-970B-CFC2B878BAA9}" dt="2021-03-15T12:32:45.556" v="21" actId="47"/>
        <pc:sldMkLst>
          <pc:docMk/>
          <pc:sldMk cId="4060086368" sldId="329"/>
        </pc:sldMkLst>
      </pc:sldChg>
      <pc:sldChg chg="del">
        <pc:chgData name="Weifeng Xu" userId="e7aed605-a3dd-4d5a-a692-a87037af107b" providerId="ADAL" clId="{27FAE7C2-98C3-4F90-970B-CFC2B878BAA9}" dt="2021-03-15T12:32:49.385" v="41" actId="47"/>
        <pc:sldMkLst>
          <pc:docMk/>
          <pc:sldMk cId="3192494774" sldId="330"/>
        </pc:sldMkLst>
      </pc:sldChg>
      <pc:sldChg chg="del">
        <pc:chgData name="Weifeng Xu" userId="e7aed605-a3dd-4d5a-a692-a87037af107b" providerId="ADAL" clId="{27FAE7C2-98C3-4F90-970B-CFC2B878BAA9}" dt="2021-03-15T12:32:49.578" v="42" actId="47"/>
        <pc:sldMkLst>
          <pc:docMk/>
          <pc:sldMk cId="2786836983" sldId="331"/>
        </pc:sldMkLst>
      </pc:sldChg>
      <pc:sldChg chg="del">
        <pc:chgData name="Weifeng Xu" userId="e7aed605-a3dd-4d5a-a692-a87037af107b" providerId="ADAL" clId="{27FAE7C2-98C3-4F90-970B-CFC2B878BAA9}" dt="2021-03-15T12:32:49.780" v="43" actId="47"/>
        <pc:sldMkLst>
          <pc:docMk/>
          <pc:sldMk cId="3230497500" sldId="333"/>
        </pc:sldMkLst>
      </pc:sldChg>
    </pc:docChg>
  </pc:docChgLst>
  <pc:docChgLst>
    <pc:chgData name="Weifeng Xu" userId="e7aed605-a3dd-4d5a-a692-a87037af107b" providerId="ADAL" clId="{8C7C45B8-8397-4DC5-8AD9-25F16E2B1847}"/>
    <pc:docChg chg="undo custSel addSld modSld">
      <pc:chgData name="Weifeng Xu" userId="e7aed605-a3dd-4d5a-a692-a87037af107b" providerId="ADAL" clId="{8C7C45B8-8397-4DC5-8AD9-25F16E2B1847}" dt="2023-08-09T00:05:45.109" v="1748" actId="207"/>
      <pc:docMkLst>
        <pc:docMk/>
      </pc:docMkLst>
      <pc:sldChg chg="modSp mod">
        <pc:chgData name="Weifeng Xu" userId="e7aed605-a3dd-4d5a-a692-a87037af107b" providerId="ADAL" clId="{8C7C45B8-8397-4DC5-8AD9-25F16E2B1847}" dt="2023-08-08T12:41:40.715" v="23" actId="6549"/>
        <pc:sldMkLst>
          <pc:docMk/>
          <pc:sldMk cId="1323245308" sldId="256"/>
        </pc:sldMkLst>
        <pc:spChg chg="mod">
          <ac:chgData name="Weifeng Xu" userId="e7aed605-a3dd-4d5a-a692-a87037af107b" providerId="ADAL" clId="{8C7C45B8-8397-4DC5-8AD9-25F16E2B1847}" dt="2023-08-08T12:39:23.185" v="5" actId="27636"/>
          <ac:spMkLst>
            <pc:docMk/>
            <pc:sldMk cId="1323245308" sldId="256"/>
            <ac:spMk id="2" creationId="{B476BAF9-88AC-4600-B511-347782B9C875}"/>
          </ac:spMkLst>
        </pc:spChg>
        <pc:spChg chg="mod">
          <ac:chgData name="Weifeng Xu" userId="e7aed605-a3dd-4d5a-a692-a87037af107b" providerId="ADAL" clId="{8C7C45B8-8397-4DC5-8AD9-25F16E2B1847}" dt="2023-08-08T12:41:40.715" v="23" actId="6549"/>
          <ac:spMkLst>
            <pc:docMk/>
            <pc:sldMk cId="1323245308" sldId="256"/>
            <ac:spMk id="3" creationId="{58CD3106-2EE0-40F4-8C0B-042135FF9FB4}"/>
          </ac:spMkLst>
        </pc:spChg>
      </pc:sldChg>
      <pc:sldChg chg="modSp new mod">
        <pc:chgData name="Weifeng Xu" userId="e7aed605-a3dd-4d5a-a692-a87037af107b" providerId="ADAL" clId="{8C7C45B8-8397-4DC5-8AD9-25F16E2B1847}" dt="2023-08-08T22:29:53.351" v="738" actId="6549"/>
        <pc:sldMkLst>
          <pc:docMk/>
          <pc:sldMk cId="153152127" sldId="311"/>
        </pc:sldMkLst>
        <pc:spChg chg="mod">
          <ac:chgData name="Weifeng Xu" userId="e7aed605-a3dd-4d5a-a692-a87037af107b" providerId="ADAL" clId="{8C7C45B8-8397-4DC5-8AD9-25F16E2B1847}" dt="2023-08-08T12:42:28.672" v="24"/>
          <ac:spMkLst>
            <pc:docMk/>
            <pc:sldMk cId="153152127" sldId="311"/>
            <ac:spMk id="2" creationId="{694C7F57-FFE4-0F93-7FB4-DBDFF78864C0}"/>
          </ac:spMkLst>
        </pc:spChg>
        <pc:spChg chg="mod">
          <ac:chgData name="Weifeng Xu" userId="e7aed605-a3dd-4d5a-a692-a87037af107b" providerId="ADAL" clId="{8C7C45B8-8397-4DC5-8AD9-25F16E2B1847}" dt="2023-08-08T22:29:53.351" v="738" actId="6549"/>
          <ac:spMkLst>
            <pc:docMk/>
            <pc:sldMk cId="153152127" sldId="311"/>
            <ac:spMk id="3" creationId="{62A8C746-5964-75A8-5C0E-D9B22BAF3945}"/>
          </ac:spMkLst>
        </pc:spChg>
      </pc:sldChg>
      <pc:sldChg chg="modSp new mod">
        <pc:chgData name="Weifeng Xu" userId="e7aed605-a3dd-4d5a-a692-a87037af107b" providerId="ADAL" clId="{8C7C45B8-8397-4DC5-8AD9-25F16E2B1847}" dt="2023-08-08T23:18:50.542" v="1337" actId="20577"/>
        <pc:sldMkLst>
          <pc:docMk/>
          <pc:sldMk cId="2596325956" sldId="312"/>
        </pc:sldMkLst>
        <pc:spChg chg="mod">
          <ac:chgData name="Weifeng Xu" userId="e7aed605-a3dd-4d5a-a692-a87037af107b" providerId="ADAL" clId="{8C7C45B8-8397-4DC5-8AD9-25F16E2B1847}" dt="2023-08-08T12:47:10.161" v="262" actId="20577"/>
          <ac:spMkLst>
            <pc:docMk/>
            <pc:sldMk cId="2596325956" sldId="312"/>
            <ac:spMk id="2" creationId="{599455DB-360C-1CB4-B5A4-F2A64823516D}"/>
          </ac:spMkLst>
        </pc:spChg>
        <pc:spChg chg="mod">
          <ac:chgData name="Weifeng Xu" userId="e7aed605-a3dd-4d5a-a692-a87037af107b" providerId="ADAL" clId="{8C7C45B8-8397-4DC5-8AD9-25F16E2B1847}" dt="2023-08-08T23:18:50.542" v="1337" actId="20577"/>
          <ac:spMkLst>
            <pc:docMk/>
            <pc:sldMk cId="2596325956" sldId="312"/>
            <ac:spMk id="3" creationId="{CE747D82-1508-ED77-4D1C-B253D2AE7A31}"/>
          </ac:spMkLst>
        </pc:spChg>
      </pc:sldChg>
      <pc:sldChg chg="addSp delSp modSp new mod">
        <pc:chgData name="Weifeng Xu" userId="e7aed605-a3dd-4d5a-a692-a87037af107b" providerId="ADAL" clId="{8C7C45B8-8397-4DC5-8AD9-25F16E2B1847}" dt="2023-08-08T23:26:53.605" v="1397" actId="20577"/>
        <pc:sldMkLst>
          <pc:docMk/>
          <pc:sldMk cId="1597996100" sldId="313"/>
        </pc:sldMkLst>
        <pc:spChg chg="mod">
          <ac:chgData name="Weifeng Xu" userId="e7aed605-a3dd-4d5a-a692-a87037af107b" providerId="ADAL" clId="{8C7C45B8-8397-4DC5-8AD9-25F16E2B1847}" dt="2023-08-08T23:26:53.605" v="1397" actId="20577"/>
          <ac:spMkLst>
            <pc:docMk/>
            <pc:sldMk cId="1597996100" sldId="313"/>
            <ac:spMk id="2" creationId="{EAB486C6-25A8-BAB1-2FA3-0B3B97A2BDCC}"/>
          </ac:spMkLst>
        </pc:spChg>
        <pc:spChg chg="add del mod">
          <ac:chgData name="Weifeng Xu" userId="e7aed605-a3dd-4d5a-a692-a87037af107b" providerId="ADAL" clId="{8C7C45B8-8397-4DC5-8AD9-25F16E2B1847}" dt="2023-08-08T23:23:09.280" v="1358" actId="20577"/>
          <ac:spMkLst>
            <pc:docMk/>
            <pc:sldMk cId="1597996100" sldId="313"/>
            <ac:spMk id="3" creationId="{7A73E514-D197-90F1-8502-33E325FF42ED}"/>
          </ac:spMkLst>
        </pc:spChg>
        <pc:picChg chg="add del mod">
          <ac:chgData name="Weifeng Xu" userId="e7aed605-a3dd-4d5a-a692-a87037af107b" providerId="ADAL" clId="{8C7C45B8-8397-4DC5-8AD9-25F16E2B1847}" dt="2023-08-08T22:30:55.436" v="741"/>
          <ac:picMkLst>
            <pc:docMk/>
            <pc:sldMk cId="1597996100" sldId="313"/>
            <ac:picMk id="4" creationId="{7B7FE321-41BE-9F6A-015C-E537D57B6FC0}"/>
          </ac:picMkLst>
        </pc:picChg>
        <pc:picChg chg="add del mod">
          <ac:chgData name="Weifeng Xu" userId="e7aed605-a3dd-4d5a-a692-a87037af107b" providerId="ADAL" clId="{8C7C45B8-8397-4DC5-8AD9-25F16E2B1847}" dt="2023-08-08T22:31:20.507" v="751"/>
          <ac:picMkLst>
            <pc:docMk/>
            <pc:sldMk cId="1597996100" sldId="313"/>
            <ac:picMk id="5" creationId="{05090A84-6E71-02FB-8735-D2059A48AD71}"/>
          </ac:picMkLst>
        </pc:picChg>
      </pc:sldChg>
      <pc:sldChg chg="addSp delSp modSp new mod modClrScheme chgLayout">
        <pc:chgData name="Weifeng Xu" userId="e7aed605-a3dd-4d5a-a692-a87037af107b" providerId="ADAL" clId="{8C7C45B8-8397-4DC5-8AD9-25F16E2B1847}" dt="2023-08-08T22:51:32.604" v="831" actId="20577"/>
        <pc:sldMkLst>
          <pc:docMk/>
          <pc:sldMk cId="3792429774" sldId="314"/>
        </pc:sldMkLst>
        <pc:spChg chg="del mod ord">
          <ac:chgData name="Weifeng Xu" userId="e7aed605-a3dd-4d5a-a692-a87037af107b" providerId="ADAL" clId="{8C7C45B8-8397-4DC5-8AD9-25F16E2B1847}" dt="2023-08-08T22:51:29.870" v="827" actId="700"/>
          <ac:spMkLst>
            <pc:docMk/>
            <pc:sldMk cId="3792429774" sldId="314"/>
            <ac:spMk id="2" creationId="{CA17701F-3FBB-C68B-F247-064B2236A18B}"/>
          </ac:spMkLst>
        </pc:spChg>
        <pc:spChg chg="del mod ord">
          <ac:chgData name="Weifeng Xu" userId="e7aed605-a3dd-4d5a-a692-a87037af107b" providerId="ADAL" clId="{8C7C45B8-8397-4DC5-8AD9-25F16E2B1847}" dt="2023-08-08T22:51:29.870" v="827" actId="700"/>
          <ac:spMkLst>
            <pc:docMk/>
            <pc:sldMk cId="3792429774" sldId="314"/>
            <ac:spMk id="3" creationId="{F354BF7C-56DA-570D-8FCD-FA02019B40D9}"/>
          </ac:spMkLst>
        </pc:spChg>
        <pc:spChg chg="add mod ord">
          <ac:chgData name="Weifeng Xu" userId="e7aed605-a3dd-4d5a-a692-a87037af107b" providerId="ADAL" clId="{8C7C45B8-8397-4DC5-8AD9-25F16E2B1847}" dt="2023-08-08T22:51:32.604" v="831" actId="20577"/>
          <ac:spMkLst>
            <pc:docMk/>
            <pc:sldMk cId="3792429774" sldId="314"/>
            <ac:spMk id="4" creationId="{43ED6E7B-ABF8-C8C4-9EDA-37D6C9AD6547}"/>
          </ac:spMkLst>
        </pc:spChg>
        <pc:spChg chg="add mod ord">
          <ac:chgData name="Weifeng Xu" userId="e7aed605-a3dd-4d5a-a692-a87037af107b" providerId="ADAL" clId="{8C7C45B8-8397-4DC5-8AD9-25F16E2B1847}" dt="2023-08-08T22:51:29.870" v="827" actId="700"/>
          <ac:spMkLst>
            <pc:docMk/>
            <pc:sldMk cId="3792429774" sldId="314"/>
            <ac:spMk id="5" creationId="{EA2045D2-592C-082A-C5D5-C7B1C7727868}"/>
          </ac:spMkLst>
        </pc:spChg>
      </pc:sldChg>
      <pc:sldChg chg="addSp delSp modSp new mod modClrScheme chgLayout">
        <pc:chgData name="Weifeng Xu" userId="e7aed605-a3dd-4d5a-a692-a87037af107b" providerId="ADAL" clId="{8C7C45B8-8397-4DC5-8AD9-25F16E2B1847}" dt="2023-08-08T22:41:39.089" v="801" actId="14100"/>
        <pc:sldMkLst>
          <pc:docMk/>
          <pc:sldMk cId="3965364070" sldId="315"/>
        </pc:sldMkLst>
        <pc:spChg chg="mod ord">
          <ac:chgData name="Weifeng Xu" userId="e7aed605-a3dd-4d5a-a692-a87037af107b" providerId="ADAL" clId="{8C7C45B8-8397-4DC5-8AD9-25F16E2B1847}" dt="2023-08-08T22:41:30.615" v="798" actId="700"/>
          <ac:spMkLst>
            <pc:docMk/>
            <pc:sldMk cId="3965364070" sldId="315"/>
            <ac:spMk id="2" creationId="{0960D0AA-8C8C-F40E-7203-011E3DDFA93E}"/>
          </ac:spMkLst>
        </pc:spChg>
        <pc:spChg chg="del">
          <ac:chgData name="Weifeng Xu" userId="e7aed605-a3dd-4d5a-a692-a87037af107b" providerId="ADAL" clId="{8C7C45B8-8397-4DC5-8AD9-25F16E2B1847}" dt="2023-08-08T22:41:30.615" v="798" actId="700"/>
          <ac:spMkLst>
            <pc:docMk/>
            <pc:sldMk cId="3965364070" sldId="315"/>
            <ac:spMk id="3" creationId="{FB3B0D80-1DCF-62CD-0F26-C585F8F0EA90}"/>
          </ac:spMkLst>
        </pc:spChg>
        <pc:picChg chg="add mod">
          <ac:chgData name="Weifeng Xu" userId="e7aed605-a3dd-4d5a-a692-a87037af107b" providerId="ADAL" clId="{8C7C45B8-8397-4DC5-8AD9-25F16E2B1847}" dt="2023-08-08T22:41:39.089" v="801" actId="14100"/>
          <ac:picMkLst>
            <pc:docMk/>
            <pc:sldMk cId="3965364070" sldId="315"/>
            <ac:picMk id="4" creationId="{DC547CEF-CD3B-AABD-0638-78B3C2F8EFB4}"/>
          </ac:picMkLst>
        </pc:picChg>
      </pc:sldChg>
      <pc:sldChg chg="addSp delSp modSp new mod modClrScheme chgLayout">
        <pc:chgData name="Weifeng Xu" userId="e7aed605-a3dd-4d5a-a692-a87037af107b" providerId="ADAL" clId="{8C7C45B8-8397-4DC5-8AD9-25F16E2B1847}" dt="2023-08-08T23:54:04.015" v="1660" actId="20577"/>
        <pc:sldMkLst>
          <pc:docMk/>
          <pc:sldMk cId="3580960779" sldId="316"/>
        </pc:sldMkLst>
        <pc:spChg chg="del mod ord">
          <ac:chgData name="Weifeng Xu" userId="e7aed605-a3dd-4d5a-a692-a87037af107b" providerId="ADAL" clId="{8C7C45B8-8397-4DC5-8AD9-25F16E2B1847}" dt="2023-08-08T22:51:47.822" v="837" actId="700"/>
          <ac:spMkLst>
            <pc:docMk/>
            <pc:sldMk cId="3580960779" sldId="316"/>
            <ac:spMk id="2" creationId="{8338A250-2F45-1BB9-71A8-ADC597908D67}"/>
          </ac:spMkLst>
        </pc:spChg>
        <pc:spChg chg="del mod ord">
          <ac:chgData name="Weifeng Xu" userId="e7aed605-a3dd-4d5a-a692-a87037af107b" providerId="ADAL" clId="{8C7C45B8-8397-4DC5-8AD9-25F16E2B1847}" dt="2023-08-08T22:51:47.822" v="837" actId="700"/>
          <ac:spMkLst>
            <pc:docMk/>
            <pc:sldMk cId="3580960779" sldId="316"/>
            <ac:spMk id="3" creationId="{CB165134-2111-E0B8-52B2-ECD9928B47AA}"/>
          </ac:spMkLst>
        </pc:spChg>
        <pc:spChg chg="add mod ord">
          <ac:chgData name="Weifeng Xu" userId="e7aed605-a3dd-4d5a-a692-a87037af107b" providerId="ADAL" clId="{8C7C45B8-8397-4DC5-8AD9-25F16E2B1847}" dt="2023-08-08T23:43:14.830" v="1471" actId="700"/>
          <ac:spMkLst>
            <pc:docMk/>
            <pc:sldMk cId="3580960779" sldId="316"/>
            <ac:spMk id="4" creationId="{F06EF21A-F8B7-F234-DF4E-479A67AE3ED7}"/>
          </ac:spMkLst>
        </pc:spChg>
        <pc:spChg chg="add del mod ord">
          <ac:chgData name="Weifeng Xu" userId="e7aed605-a3dd-4d5a-a692-a87037af107b" providerId="ADAL" clId="{8C7C45B8-8397-4DC5-8AD9-25F16E2B1847}" dt="2023-08-08T23:43:14.830" v="1471" actId="700"/>
          <ac:spMkLst>
            <pc:docMk/>
            <pc:sldMk cId="3580960779" sldId="316"/>
            <ac:spMk id="5" creationId="{947301C1-AF29-E9EB-99EF-067467DCE147}"/>
          </ac:spMkLst>
        </pc:spChg>
        <pc:spChg chg="mod">
          <ac:chgData name="Weifeng Xu" userId="e7aed605-a3dd-4d5a-a692-a87037af107b" providerId="ADAL" clId="{8C7C45B8-8397-4DC5-8AD9-25F16E2B1847}" dt="2023-08-08T23:44:31.537" v="1472"/>
          <ac:spMkLst>
            <pc:docMk/>
            <pc:sldMk cId="3580960779" sldId="316"/>
            <ac:spMk id="9" creationId="{4264BF88-3797-6DFD-D7D7-6EA69ECD810E}"/>
          </ac:spMkLst>
        </pc:spChg>
        <pc:spChg chg="mod">
          <ac:chgData name="Weifeng Xu" userId="e7aed605-a3dd-4d5a-a692-a87037af107b" providerId="ADAL" clId="{8C7C45B8-8397-4DC5-8AD9-25F16E2B1847}" dt="2023-08-08T23:44:31.537" v="1472"/>
          <ac:spMkLst>
            <pc:docMk/>
            <pc:sldMk cId="3580960779" sldId="316"/>
            <ac:spMk id="10" creationId="{19AB82D4-8ED5-ABA4-BCB3-97E21BBDB8C3}"/>
          </ac:spMkLst>
        </pc:spChg>
        <pc:spChg chg="mod">
          <ac:chgData name="Weifeng Xu" userId="e7aed605-a3dd-4d5a-a692-a87037af107b" providerId="ADAL" clId="{8C7C45B8-8397-4DC5-8AD9-25F16E2B1847}" dt="2023-08-08T23:44:31.537" v="1472"/>
          <ac:spMkLst>
            <pc:docMk/>
            <pc:sldMk cId="3580960779" sldId="316"/>
            <ac:spMk id="13" creationId="{B01969FC-D6C8-514F-D825-9FB4CA8166A6}"/>
          </ac:spMkLst>
        </pc:spChg>
        <pc:spChg chg="mod">
          <ac:chgData name="Weifeng Xu" userId="e7aed605-a3dd-4d5a-a692-a87037af107b" providerId="ADAL" clId="{8C7C45B8-8397-4DC5-8AD9-25F16E2B1847}" dt="2023-08-08T23:44:31.537" v="1472"/>
          <ac:spMkLst>
            <pc:docMk/>
            <pc:sldMk cId="3580960779" sldId="316"/>
            <ac:spMk id="14" creationId="{CF0EE1E3-E4AA-1626-5283-4B9041B2E01A}"/>
          </ac:spMkLst>
        </pc:spChg>
        <pc:spChg chg="mod">
          <ac:chgData name="Weifeng Xu" userId="e7aed605-a3dd-4d5a-a692-a87037af107b" providerId="ADAL" clId="{8C7C45B8-8397-4DC5-8AD9-25F16E2B1847}" dt="2023-08-08T23:44:31.537" v="1472"/>
          <ac:spMkLst>
            <pc:docMk/>
            <pc:sldMk cId="3580960779" sldId="316"/>
            <ac:spMk id="15" creationId="{2B35A84A-5765-9D95-EC80-F618C986C8BB}"/>
          </ac:spMkLst>
        </pc:spChg>
        <pc:spChg chg="mod">
          <ac:chgData name="Weifeng Xu" userId="e7aed605-a3dd-4d5a-a692-a87037af107b" providerId="ADAL" clId="{8C7C45B8-8397-4DC5-8AD9-25F16E2B1847}" dt="2023-08-08T23:44:31.537" v="1472"/>
          <ac:spMkLst>
            <pc:docMk/>
            <pc:sldMk cId="3580960779" sldId="316"/>
            <ac:spMk id="16" creationId="{1FD2668F-AC50-EBB4-AB75-EB982C8A9D6D}"/>
          </ac:spMkLst>
        </pc:spChg>
        <pc:spChg chg="mod">
          <ac:chgData name="Weifeng Xu" userId="e7aed605-a3dd-4d5a-a692-a87037af107b" providerId="ADAL" clId="{8C7C45B8-8397-4DC5-8AD9-25F16E2B1847}" dt="2023-08-08T23:44:31.537" v="1472"/>
          <ac:spMkLst>
            <pc:docMk/>
            <pc:sldMk cId="3580960779" sldId="316"/>
            <ac:spMk id="17" creationId="{F544C649-8F3A-6294-08A8-69036A0B4284}"/>
          </ac:spMkLst>
        </pc:spChg>
        <pc:spChg chg="mod">
          <ac:chgData name="Weifeng Xu" userId="e7aed605-a3dd-4d5a-a692-a87037af107b" providerId="ADAL" clId="{8C7C45B8-8397-4DC5-8AD9-25F16E2B1847}" dt="2023-08-08T23:44:31.537" v="1472"/>
          <ac:spMkLst>
            <pc:docMk/>
            <pc:sldMk cId="3580960779" sldId="316"/>
            <ac:spMk id="19" creationId="{64DDF0EF-03EC-9DC0-ACC0-C1801031CFB3}"/>
          </ac:spMkLst>
        </pc:spChg>
        <pc:spChg chg="mod">
          <ac:chgData name="Weifeng Xu" userId="e7aed605-a3dd-4d5a-a692-a87037af107b" providerId="ADAL" clId="{8C7C45B8-8397-4DC5-8AD9-25F16E2B1847}" dt="2023-08-08T23:44:31.537" v="1472"/>
          <ac:spMkLst>
            <pc:docMk/>
            <pc:sldMk cId="3580960779" sldId="316"/>
            <ac:spMk id="20" creationId="{76BF2ED8-85D5-6EA9-DECA-BBD9A206194B}"/>
          </ac:spMkLst>
        </pc:spChg>
        <pc:spChg chg="mod">
          <ac:chgData name="Weifeng Xu" userId="e7aed605-a3dd-4d5a-a692-a87037af107b" providerId="ADAL" clId="{8C7C45B8-8397-4DC5-8AD9-25F16E2B1847}" dt="2023-08-08T23:44:31.537" v="1472"/>
          <ac:spMkLst>
            <pc:docMk/>
            <pc:sldMk cId="3580960779" sldId="316"/>
            <ac:spMk id="21" creationId="{825A0668-C602-CB5E-E5DC-6923C24D0541}"/>
          </ac:spMkLst>
        </pc:spChg>
        <pc:spChg chg="add del">
          <ac:chgData name="Weifeng Xu" userId="e7aed605-a3dd-4d5a-a692-a87037af107b" providerId="ADAL" clId="{8C7C45B8-8397-4DC5-8AD9-25F16E2B1847}" dt="2023-08-08T23:46:41.385" v="1479" actId="478"/>
          <ac:spMkLst>
            <pc:docMk/>
            <pc:sldMk cId="3580960779" sldId="316"/>
            <ac:spMk id="24" creationId="{0AA0133E-DA75-B494-489C-E3E1F2241416}"/>
          </ac:spMkLst>
        </pc:spChg>
        <pc:spChg chg="add mod">
          <ac:chgData name="Weifeng Xu" userId="e7aed605-a3dd-4d5a-a692-a87037af107b" providerId="ADAL" clId="{8C7C45B8-8397-4DC5-8AD9-25F16E2B1847}" dt="2023-08-08T23:49:17.055" v="1562" actId="14100"/>
          <ac:spMkLst>
            <pc:docMk/>
            <pc:sldMk cId="3580960779" sldId="316"/>
            <ac:spMk id="25" creationId="{B1E2A32A-FE64-1382-8646-02D5F4CF5613}"/>
          </ac:spMkLst>
        </pc:spChg>
        <pc:spChg chg="add mod">
          <ac:chgData name="Weifeng Xu" userId="e7aed605-a3dd-4d5a-a692-a87037af107b" providerId="ADAL" clId="{8C7C45B8-8397-4DC5-8AD9-25F16E2B1847}" dt="2023-08-08T23:50:10.260" v="1578" actId="20577"/>
          <ac:spMkLst>
            <pc:docMk/>
            <pc:sldMk cId="3580960779" sldId="316"/>
            <ac:spMk id="28" creationId="{DFECC18B-DD41-00F6-1B6E-C7989797CE51}"/>
          </ac:spMkLst>
        </pc:spChg>
        <pc:spChg chg="add mod">
          <ac:chgData name="Weifeng Xu" userId="e7aed605-a3dd-4d5a-a692-a87037af107b" providerId="ADAL" clId="{8C7C45B8-8397-4DC5-8AD9-25F16E2B1847}" dt="2023-08-08T23:50:26.411" v="1617" actId="20577"/>
          <ac:spMkLst>
            <pc:docMk/>
            <pc:sldMk cId="3580960779" sldId="316"/>
            <ac:spMk id="31" creationId="{48D96C56-E830-3966-D224-D8CCAA000F38}"/>
          </ac:spMkLst>
        </pc:spChg>
        <pc:spChg chg="add mod">
          <ac:chgData name="Weifeng Xu" userId="e7aed605-a3dd-4d5a-a692-a87037af107b" providerId="ADAL" clId="{8C7C45B8-8397-4DC5-8AD9-25F16E2B1847}" dt="2023-08-08T23:52:08.302" v="1623"/>
          <ac:spMkLst>
            <pc:docMk/>
            <pc:sldMk cId="3580960779" sldId="316"/>
            <ac:spMk id="34" creationId="{A8F387A6-FAD4-7B24-9663-377B7A4C5E46}"/>
          </ac:spMkLst>
        </pc:spChg>
        <pc:spChg chg="add mod">
          <ac:chgData name="Weifeng Xu" userId="e7aed605-a3dd-4d5a-a692-a87037af107b" providerId="ADAL" clId="{8C7C45B8-8397-4DC5-8AD9-25F16E2B1847}" dt="2023-08-08T23:54:04.015" v="1660" actId="20577"/>
          <ac:spMkLst>
            <pc:docMk/>
            <pc:sldMk cId="3580960779" sldId="316"/>
            <ac:spMk id="39" creationId="{2952E0E7-482F-9D58-881C-5CE58CE3F76A}"/>
          </ac:spMkLst>
        </pc:spChg>
        <pc:grpChg chg="add del mod">
          <ac:chgData name="Weifeng Xu" userId="e7aed605-a3dd-4d5a-a692-a87037af107b" providerId="ADAL" clId="{8C7C45B8-8397-4DC5-8AD9-25F16E2B1847}" dt="2023-08-08T23:44:32.637" v="1473"/>
          <ac:grpSpMkLst>
            <pc:docMk/>
            <pc:sldMk cId="3580960779" sldId="316"/>
            <ac:grpSpMk id="6" creationId="{2AF4A2B9-1D59-9A04-54FF-12015987D953}"/>
          </ac:grpSpMkLst>
        </pc:grpChg>
        <pc:picChg chg="mod">
          <ac:chgData name="Weifeng Xu" userId="e7aed605-a3dd-4d5a-a692-a87037af107b" providerId="ADAL" clId="{8C7C45B8-8397-4DC5-8AD9-25F16E2B1847}" dt="2023-08-08T23:44:31.537" v="1472"/>
          <ac:picMkLst>
            <pc:docMk/>
            <pc:sldMk cId="3580960779" sldId="316"/>
            <ac:picMk id="7" creationId="{C8DA8A89-6BAD-F4EE-3D7A-477CDB532954}"/>
          </ac:picMkLst>
        </pc:picChg>
        <pc:picChg chg="mod">
          <ac:chgData name="Weifeng Xu" userId="e7aed605-a3dd-4d5a-a692-a87037af107b" providerId="ADAL" clId="{8C7C45B8-8397-4DC5-8AD9-25F16E2B1847}" dt="2023-08-08T23:44:31.537" v="1472"/>
          <ac:picMkLst>
            <pc:docMk/>
            <pc:sldMk cId="3580960779" sldId="316"/>
            <ac:picMk id="8" creationId="{7A44BBDC-B1D2-AFAA-C4B2-A74CC780643E}"/>
          </ac:picMkLst>
        </pc:picChg>
        <pc:picChg chg="mod">
          <ac:chgData name="Weifeng Xu" userId="e7aed605-a3dd-4d5a-a692-a87037af107b" providerId="ADAL" clId="{8C7C45B8-8397-4DC5-8AD9-25F16E2B1847}" dt="2023-08-08T23:44:31.537" v="1472"/>
          <ac:picMkLst>
            <pc:docMk/>
            <pc:sldMk cId="3580960779" sldId="316"/>
            <ac:picMk id="11" creationId="{D8190944-AAC9-E423-5264-7E93DE215574}"/>
          </ac:picMkLst>
        </pc:picChg>
        <pc:picChg chg="mod">
          <ac:chgData name="Weifeng Xu" userId="e7aed605-a3dd-4d5a-a692-a87037af107b" providerId="ADAL" clId="{8C7C45B8-8397-4DC5-8AD9-25F16E2B1847}" dt="2023-08-08T23:44:31.537" v="1472"/>
          <ac:picMkLst>
            <pc:docMk/>
            <pc:sldMk cId="3580960779" sldId="316"/>
            <ac:picMk id="12" creationId="{22B1A5EB-16E4-7D18-DEDD-CE0ABE77A2F6}"/>
          </ac:picMkLst>
        </pc:picChg>
        <pc:picChg chg="mod">
          <ac:chgData name="Weifeng Xu" userId="e7aed605-a3dd-4d5a-a692-a87037af107b" providerId="ADAL" clId="{8C7C45B8-8397-4DC5-8AD9-25F16E2B1847}" dt="2023-08-08T23:44:31.537" v="1472"/>
          <ac:picMkLst>
            <pc:docMk/>
            <pc:sldMk cId="3580960779" sldId="316"/>
            <ac:picMk id="18" creationId="{50B8C8EB-EC7C-1A2B-4CFC-012D30F15FC0}"/>
          </ac:picMkLst>
        </pc:picChg>
        <pc:picChg chg="add del mod modCrop">
          <ac:chgData name="Weifeng Xu" userId="e7aed605-a3dd-4d5a-a692-a87037af107b" providerId="ADAL" clId="{8C7C45B8-8397-4DC5-8AD9-25F16E2B1847}" dt="2023-08-08T23:52:19.802" v="1624" actId="478"/>
          <ac:picMkLst>
            <pc:docMk/>
            <pc:sldMk cId="3580960779" sldId="316"/>
            <ac:picMk id="23" creationId="{7C7897C4-0FDC-4229-3438-503E67A8AF19}"/>
          </ac:picMkLst>
        </pc:picChg>
        <pc:picChg chg="add del mod">
          <ac:chgData name="Weifeng Xu" userId="e7aed605-a3dd-4d5a-a692-a87037af107b" providerId="ADAL" clId="{8C7C45B8-8397-4DC5-8AD9-25F16E2B1847}" dt="2023-08-08T23:52:38.953" v="1628" actId="478"/>
          <ac:picMkLst>
            <pc:docMk/>
            <pc:sldMk cId="3580960779" sldId="316"/>
            <ac:picMk id="27" creationId="{2BEDDD60-A1B8-23F1-23F2-B6EF8D1E1AC8}"/>
          </ac:picMkLst>
        </pc:picChg>
        <pc:picChg chg="add mod">
          <ac:chgData name="Weifeng Xu" userId="e7aed605-a3dd-4d5a-a692-a87037af107b" providerId="ADAL" clId="{8C7C45B8-8397-4DC5-8AD9-25F16E2B1847}" dt="2023-08-08T23:49:50.069" v="1565" actId="1076"/>
          <ac:picMkLst>
            <pc:docMk/>
            <pc:sldMk cId="3580960779" sldId="316"/>
            <ac:picMk id="30" creationId="{ACB57858-8BAD-AFE2-C1AF-449A8027F76C}"/>
          </ac:picMkLst>
        </pc:picChg>
        <pc:picChg chg="add del mod">
          <ac:chgData name="Weifeng Xu" userId="e7aed605-a3dd-4d5a-a692-a87037af107b" providerId="ADAL" clId="{8C7C45B8-8397-4DC5-8AD9-25F16E2B1847}" dt="2023-08-08T23:53:14.474" v="1632" actId="478"/>
          <ac:picMkLst>
            <pc:docMk/>
            <pc:sldMk cId="3580960779" sldId="316"/>
            <ac:picMk id="33" creationId="{5B28A39E-1536-0BE0-4FA7-B59731D450AC}"/>
          </ac:picMkLst>
        </pc:picChg>
        <pc:picChg chg="add mod modCrop">
          <ac:chgData name="Weifeng Xu" userId="e7aed605-a3dd-4d5a-a692-a87037af107b" providerId="ADAL" clId="{8C7C45B8-8397-4DC5-8AD9-25F16E2B1847}" dt="2023-08-08T23:52:32.225" v="1627" actId="732"/>
          <ac:picMkLst>
            <pc:docMk/>
            <pc:sldMk cId="3580960779" sldId="316"/>
            <ac:picMk id="35" creationId="{E99444D2-4002-290D-7D38-D09F5A983904}"/>
          </ac:picMkLst>
        </pc:picChg>
        <pc:picChg chg="add mod modCrop">
          <ac:chgData name="Weifeng Xu" userId="e7aed605-a3dd-4d5a-a692-a87037af107b" providerId="ADAL" clId="{8C7C45B8-8397-4DC5-8AD9-25F16E2B1847}" dt="2023-08-08T23:52:54.582" v="1631" actId="732"/>
          <ac:picMkLst>
            <pc:docMk/>
            <pc:sldMk cId="3580960779" sldId="316"/>
            <ac:picMk id="36" creationId="{558416D0-F78D-2905-0C3A-7B57718F1EBB}"/>
          </ac:picMkLst>
        </pc:picChg>
        <pc:picChg chg="add mod">
          <ac:chgData name="Weifeng Xu" userId="e7aed605-a3dd-4d5a-a692-a87037af107b" providerId="ADAL" clId="{8C7C45B8-8397-4DC5-8AD9-25F16E2B1847}" dt="2023-08-08T23:53:21.674" v="1635" actId="14100"/>
          <ac:picMkLst>
            <pc:docMk/>
            <pc:sldMk cId="3580960779" sldId="316"/>
            <ac:picMk id="37" creationId="{1D8BD4B6-BD0F-BA9A-3084-689A93CE313C}"/>
          </ac:picMkLst>
        </pc:picChg>
        <pc:picChg chg="add mod">
          <ac:chgData name="Weifeng Xu" userId="e7aed605-a3dd-4d5a-a692-a87037af107b" providerId="ADAL" clId="{8C7C45B8-8397-4DC5-8AD9-25F16E2B1847}" dt="2023-08-08T23:53:39.110" v="1638" actId="14100"/>
          <ac:picMkLst>
            <pc:docMk/>
            <pc:sldMk cId="3580960779" sldId="316"/>
            <ac:picMk id="38" creationId="{2FF4A08F-7650-2827-4F55-9BE6CF78D7DC}"/>
          </ac:picMkLst>
        </pc:picChg>
      </pc:sldChg>
      <pc:sldChg chg="new">
        <pc:chgData name="Weifeng Xu" userId="e7aed605-a3dd-4d5a-a692-a87037af107b" providerId="ADAL" clId="{8C7C45B8-8397-4DC5-8AD9-25F16E2B1847}" dt="2023-08-08T22:51:39.860" v="833" actId="680"/>
        <pc:sldMkLst>
          <pc:docMk/>
          <pc:sldMk cId="413500644" sldId="317"/>
        </pc:sldMkLst>
      </pc:sldChg>
      <pc:sldChg chg="new">
        <pc:chgData name="Weifeng Xu" userId="e7aed605-a3dd-4d5a-a692-a87037af107b" providerId="ADAL" clId="{8C7C45B8-8397-4DC5-8AD9-25F16E2B1847}" dt="2023-08-08T22:51:40.369" v="834" actId="680"/>
        <pc:sldMkLst>
          <pc:docMk/>
          <pc:sldMk cId="1137972618" sldId="318"/>
        </pc:sldMkLst>
      </pc:sldChg>
      <pc:sldChg chg="new">
        <pc:chgData name="Weifeng Xu" userId="e7aed605-a3dd-4d5a-a692-a87037af107b" providerId="ADAL" clId="{8C7C45B8-8397-4DC5-8AD9-25F16E2B1847}" dt="2023-08-08T22:51:40.394" v="835" actId="680"/>
        <pc:sldMkLst>
          <pc:docMk/>
          <pc:sldMk cId="952185896" sldId="319"/>
        </pc:sldMkLst>
      </pc:sldChg>
      <pc:sldChg chg="new">
        <pc:chgData name="Weifeng Xu" userId="e7aed605-a3dd-4d5a-a692-a87037af107b" providerId="ADAL" clId="{8C7C45B8-8397-4DC5-8AD9-25F16E2B1847}" dt="2023-08-08T22:51:40.420" v="836" actId="680"/>
        <pc:sldMkLst>
          <pc:docMk/>
          <pc:sldMk cId="3536695321" sldId="320"/>
        </pc:sldMkLst>
      </pc:sldChg>
      <pc:sldChg chg="addSp delSp modSp new mod modClrScheme chgLayout modNotesTx">
        <pc:chgData name="Weifeng Xu" userId="e7aed605-a3dd-4d5a-a692-a87037af107b" providerId="ADAL" clId="{8C7C45B8-8397-4DC5-8AD9-25F16E2B1847}" dt="2023-08-08T23:57:39.050" v="1685" actId="14100"/>
        <pc:sldMkLst>
          <pc:docMk/>
          <pc:sldMk cId="276452762" sldId="321"/>
        </pc:sldMkLst>
        <pc:spChg chg="mod ord">
          <ac:chgData name="Weifeng Xu" userId="e7aed605-a3dd-4d5a-a692-a87037af107b" providerId="ADAL" clId="{8C7C45B8-8397-4DC5-8AD9-25F16E2B1847}" dt="2023-08-08T23:55:12.326" v="1670" actId="20577"/>
          <ac:spMkLst>
            <pc:docMk/>
            <pc:sldMk cId="276452762" sldId="321"/>
            <ac:spMk id="2" creationId="{960A1302-6022-9372-95A3-D139EB2D8A81}"/>
          </ac:spMkLst>
        </pc:spChg>
        <pc:spChg chg="del">
          <ac:chgData name="Weifeng Xu" userId="e7aed605-a3dd-4d5a-a692-a87037af107b" providerId="ADAL" clId="{8C7C45B8-8397-4DC5-8AD9-25F16E2B1847}" dt="2023-08-08T23:55:02.980" v="1661" actId="700"/>
          <ac:spMkLst>
            <pc:docMk/>
            <pc:sldMk cId="276452762" sldId="321"/>
            <ac:spMk id="3" creationId="{FC421EA0-6BAA-F9B2-7C8A-A0CEEBF4426B}"/>
          </ac:spMkLst>
        </pc:spChg>
        <pc:spChg chg="add del mod">
          <ac:chgData name="Weifeng Xu" userId="e7aed605-a3dd-4d5a-a692-a87037af107b" providerId="ADAL" clId="{8C7C45B8-8397-4DC5-8AD9-25F16E2B1847}" dt="2023-08-08T23:56:27.494" v="1683" actId="478"/>
          <ac:spMkLst>
            <pc:docMk/>
            <pc:sldMk cId="276452762" sldId="321"/>
            <ac:spMk id="6" creationId="{F7860E20-7A8F-4199-D9B5-A5D0D3002391}"/>
          </ac:spMkLst>
        </pc:spChg>
        <pc:spChg chg="add mod">
          <ac:chgData name="Weifeng Xu" userId="e7aed605-a3dd-4d5a-a692-a87037af107b" providerId="ADAL" clId="{8C7C45B8-8397-4DC5-8AD9-25F16E2B1847}" dt="2023-08-08T23:56:24.889" v="1682" actId="14100"/>
          <ac:spMkLst>
            <pc:docMk/>
            <pc:sldMk cId="276452762" sldId="321"/>
            <ac:spMk id="8" creationId="{1CEC3245-DFEC-8CD6-08B9-7F82F0EF2C32}"/>
          </ac:spMkLst>
        </pc:spChg>
        <pc:spChg chg="add mod">
          <ac:chgData name="Weifeng Xu" userId="e7aed605-a3dd-4d5a-a692-a87037af107b" providerId="ADAL" clId="{8C7C45B8-8397-4DC5-8AD9-25F16E2B1847}" dt="2023-08-08T23:57:39.050" v="1685" actId="14100"/>
          <ac:spMkLst>
            <pc:docMk/>
            <pc:sldMk cId="276452762" sldId="321"/>
            <ac:spMk id="9" creationId="{E66EF8AB-C5E9-0A13-0A34-1191D6B0AC2D}"/>
          </ac:spMkLst>
        </pc:spChg>
        <pc:picChg chg="add del mod">
          <ac:chgData name="Weifeng Xu" userId="e7aed605-a3dd-4d5a-a692-a87037af107b" providerId="ADAL" clId="{8C7C45B8-8397-4DC5-8AD9-25F16E2B1847}" dt="2023-08-08T23:55:49.926" v="1676" actId="478"/>
          <ac:picMkLst>
            <pc:docMk/>
            <pc:sldMk cId="276452762" sldId="321"/>
            <ac:picMk id="4" creationId="{25A7BACA-8952-609F-90B5-EE06C4E6971C}"/>
          </ac:picMkLst>
        </pc:picChg>
        <pc:picChg chg="add del mod">
          <ac:chgData name="Weifeng Xu" userId="e7aed605-a3dd-4d5a-a692-a87037af107b" providerId="ADAL" clId="{8C7C45B8-8397-4DC5-8AD9-25F16E2B1847}" dt="2023-08-08T23:56:12.550" v="1678" actId="478"/>
          <ac:picMkLst>
            <pc:docMk/>
            <pc:sldMk cId="276452762" sldId="321"/>
            <ac:picMk id="5" creationId="{5F737878-2666-79B6-D380-6E50E7A8275F}"/>
          </ac:picMkLst>
        </pc:picChg>
        <pc:picChg chg="add mod">
          <ac:chgData name="Weifeng Xu" userId="e7aed605-a3dd-4d5a-a692-a87037af107b" providerId="ADAL" clId="{8C7C45B8-8397-4DC5-8AD9-25F16E2B1847}" dt="2023-08-08T23:56:18.463" v="1681" actId="14100"/>
          <ac:picMkLst>
            <pc:docMk/>
            <pc:sldMk cId="276452762" sldId="321"/>
            <ac:picMk id="7" creationId="{C78DBBE6-76AB-89E9-9DD5-EC9785FA6A22}"/>
          </ac:picMkLst>
        </pc:picChg>
      </pc:sldChg>
      <pc:sldChg chg="addSp delSp modSp new mod modClrScheme chgLayout">
        <pc:chgData name="Weifeng Xu" userId="e7aed605-a3dd-4d5a-a692-a87037af107b" providerId="ADAL" clId="{8C7C45B8-8397-4DC5-8AD9-25F16E2B1847}" dt="2023-08-09T00:05:45.109" v="1748" actId="207"/>
        <pc:sldMkLst>
          <pc:docMk/>
          <pc:sldMk cId="3168326193" sldId="322"/>
        </pc:sldMkLst>
        <pc:spChg chg="mod ord">
          <ac:chgData name="Weifeng Xu" userId="e7aed605-a3dd-4d5a-a692-a87037af107b" providerId="ADAL" clId="{8C7C45B8-8397-4DC5-8AD9-25F16E2B1847}" dt="2023-08-09T00:00:48.004" v="1686" actId="700"/>
          <ac:spMkLst>
            <pc:docMk/>
            <pc:sldMk cId="3168326193" sldId="322"/>
            <ac:spMk id="2" creationId="{BD3BE7C4-5E53-A904-02C1-18643D76FA18}"/>
          </ac:spMkLst>
        </pc:spChg>
        <pc:spChg chg="del">
          <ac:chgData name="Weifeng Xu" userId="e7aed605-a3dd-4d5a-a692-a87037af107b" providerId="ADAL" clId="{8C7C45B8-8397-4DC5-8AD9-25F16E2B1847}" dt="2023-08-09T00:00:48.004" v="1686" actId="700"/>
          <ac:spMkLst>
            <pc:docMk/>
            <pc:sldMk cId="3168326193" sldId="322"/>
            <ac:spMk id="3" creationId="{9D4FB145-4C4B-680C-648B-9139B47FEE4F}"/>
          </ac:spMkLst>
        </pc:spChg>
        <pc:spChg chg="add mod">
          <ac:chgData name="Weifeng Xu" userId="e7aed605-a3dd-4d5a-a692-a87037af107b" providerId="ADAL" clId="{8C7C45B8-8397-4DC5-8AD9-25F16E2B1847}" dt="2023-08-09T00:01:28.485" v="1694" actId="14100"/>
          <ac:spMkLst>
            <pc:docMk/>
            <pc:sldMk cId="3168326193" sldId="322"/>
            <ac:spMk id="5" creationId="{6AC301B4-A3AC-3E05-7655-15A96AD4883F}"/>
          </ac:spMkLst>
        </pc:spChg>
        <pc:spChg chg="add mod">
          <ac:chgData name="Weifeng Xu" userId="e7aed605-a3dd-4d5a-a692-a87037af107b" providerId="ADAL" clId="{8C7C45B8-8397-4DC5-8AD9-25F16E2B1847}" dt="2023-08-09T00:03:08.328" v="1707" actId="14100"/>
          <ac:spMkLst>
            <pc:docMk/>
            <pc:sldMk cId="3168326193" sldId="322"/>
            <ac:spMk id="7" creationId="{7F0BA214-D56E-3E7A-2B56-5AE89C10689E}"/>
          </ac:spMkLst>
        </pc:spChg>
        <pc:spChg chg="add mod">
          <ac:chgData name="Weifeng Xu" userId="e7aed605-a3dd-4d5a-a692-a87037af107b" providerId="ADAL" clId="{8C7C45B8-8397-4DC5-8AD9-25F16E2B1847}" dt="2023-08-09T00:02:37.194" v="1701" actId="14100"/>
          <ac:spMkLst>
            <pc:docMk/>
            <pc:sldMk cId="3168326193" sldId="322"/>
            <ac:spMk id="9" creationId="{171640F2-F740-E40D-861D-C38764797788}"/>
          </ac:spMkLst>
        </pc:spChg>
        <pc:spChg chg="add mod">
          <ac:chgData name="Weifeng Xu" userId="e7aed605-a3dd-4d5a-a692-a87037af107b" providerId="ADAL" clId="{8C7C45B8-8397-4DC5-8AD9-25F16E2B1847}" dt="2023-08-09T00:03:41.861" v="1731" actId="20577"/>
          <ac:spMkLst>
            <pc:docMk/>
            <pc:sldMk cId="3168326193" sldId="322"/>
            <ac:spMk id="10" creationId="{07307D1C-A3F9-08CD-425A-F5943294984F}"/>
          </ac:spMkLst>
        </pc:spChg>
        <pc:spChg chg="add mod">
          <ac:chgData name="Weifeng Xu" userId="e7aed605-a3dd-4d5a-a692-a87037af107b" providerId="ADAL" clId="{8C7C45B8-8397-4DC5-8AD9-25F16E2B1847}" dt="2023-08-09T00:04:06.623" v="1736" actId="1076"/>
          <ac:spMkLst>
            <pc:docMk/>
            <pc:sldMk cId="3168326193" sldId="322"/>
            <ac:spMk id="13" creationId="{6266D85D-AECD-F335-A4A2-B82857856144}"/>
          </ac:spMkLst>
        </pc:spChg>
        <pc:spChg chg="add mod">
          <ac:chgData name="Weifeng Xu" userId="e7aed605-a3dd-4d5a-a692-a87037af107b" providerId="ADAL" clId="{8C7C45B8-8397-4DC5-8AD9-25F16E2B1847}" dt="2023-08-09T00:04:53.017" v="1745"/>
          <ac:spMkLst>
            <pc:docMk/>
            <pc:sldMk cId="3168326193" sldId="322"/>
            <ac:spMk id="17" creationId="{3FC0DB9A-A203-579D-0778-6B8B128F7815}"/>
          </ac:spMkLst>
        </pc:spChg>
        <pc:spChg chg="add mod">
          <ac:chgData name="Weifeng Xu" userId="e7aed605-a3dd-4d5a-a692-a87037af107b" providerId="ADAL" clId="{8C7C45B8-8397-4DC5-8AD9-25F16E2B1847}" dt="2023-08-09T00:05:45.109" v="1748" actId="207"/>
          <ac:spMkLst>
            <pc:docMk/>
            <pc:sldMk cId="3168326193" sldId="322"/>
            <ac:spMk id="18" creationId="{8C4C3EF9-C577-A651-37C9-A2B8E102F83F}"/>
          </ac:spMkLst>
        </pc:spChg>
        <pc:picChg chg="add mod modCrop">
          <ac:chgData name="Weifeng Xu" userId="e7aed605-a3dd-4d5a-a692-a87037af107b" providerId="ADAL" clId="{8C7C45B8-8397-4DC5-8AD9-25F16E2B1847}" dt="2023-08-09T00:02:04.278" v="1695" actId="732"/>
          <ac:picMkLst>
            <pc:docMk/>
            <pc:sldMk cId="3168326193" sldId="322"/>
            <ac:picMk id="4" creationId="{D965097D-F6C7-4D14-66B2-F2B966BC6248}"/>
          </ac:picMkLst>
        </pc:picChg>
        <pc:picChg chg="add mod">
          <ac:chgData name="Weifeng Xu" userId="e7aed605-a3dd-4d5a-a692-a87037af107b" providerId="ADAL" clId="{8C7C45B8-8397-4DC5-8AD9-25F16E2B1847}" dt="2023-08-09T00:02:54.812" v="1705" actId="14100"/>
          <ac:picMkLst>
            <pc:docMk/>
            <pc:sldMk cId="3168326193" sldId="322"/>
            <ac:picMk id="6" creationId="{A9DBA180-8722-D090-0AFB-65BD8ACF8056}"/>
          </ac:picMkLst>
        </pc:picChg>
        <pc:picChg chg="add mod">
          <ac:chgData name="Weifeng Xu" userId="e7aed605-a3dd-4d5a-a692-a87037af107b" providerId="ADAL" clId="{8C7C45B8-8397-4DC5-8AD9-25F16E2B1847}" dt="2023-08-09T00:02:30.771" v="1699" actId="1076"/>
          <ac:picMkLst>
            <pc:docMk/>
            <pc:sldMk cId="3168326193" sldId="322"/>
            <ac:picMk id="8" creationId="{88B14361-C1BC-0AD0-ACCA-8F53EF4F25B2}"/>
          </ac:picMkLst>
        </pc:picChg>
        <pc:cxnChg chg="add mod">
          <ac:chgData name="Weifeng Xu" userId="e7aed605-a3dd-4d5a-a692-a87037af107b" providerId="ADAL" clId="{8C7C45B8-8397-4DC5-8AD9-25F16E2B1847}" dt="2023-08-09T00:03:53.087" v="1733" actId="13822"/>
          <ac:cxnSpMkLst>
            <pc:docMk/>
            <pc:sldMk cId="3168326193" sldId="322"/>
            <ac:cxnSpMk id="12" creationId="{DAA35FB6-39C9-9BE9-CD3A-BA7E9E1C352A}"/>
          </ac:cxnSpMkLst>
        </pc:cxnChg>
        <pc:cxnChg chg="add mod">
          <ac:chgData name="Weifeng Xu" userId="e7aed605-a3dd-4d5a-a692-a87037af107b" providerId="ADAL" clId="{8C7C45B8-8397-4DC5-8AD9-25F16E2B1847}" dt="2023-08-09T00:04:12.331" v="1738" actId="1076"/>
          <ac:cxnSpMkLst>
            <pc:docMk/>
            <pc:sldMk cId="3168326193" sldId="322"/>
            <ac:cxnSpMk id="14" creationId="{85046EE2-EA8D-B753-75C9-916712E1CC44}"/>
          </ac:cxnSpMkLst>
        </pc:cxnChg>
        <pc:cxnChg chg="add mod">
          <ac:chgData name="Weifeng Xu" userId="e7aed605-a3dd-4d5a-a692-a87037af107b" providerId="ADAL" clId="{8C7C45B8-8397-4DC5-8AD9-25F16E2B1847}" dt="2023-08-09T00:04:21.506" v="1740" actId="1076"/>
          <ac:cxnSpMkLst>
            <pc:docMk/>
            <pc:sldMk cId="3168326193" sldId="322"/>
            <ac:cxnSpMk id="15" creationId="{BF8AAAA2-234A-EB45-12D9-C24ECB51F1DD}"/>
          </ac:cxnSpMkLst>
        </pc:cxnChg>
        <pc:cxnChg chg="add mod">
          <ac:chgData name="Weifeng Xu" userId="e7aed605-a3dd-4d5a-a692-a87037af107b" providerId="ADAL" clId="{8C7C45B8-8397-4DC5-8AD9-25F16E2B1847}" dt="2023-08-09T00:04:28.771" v="1742" actId="1076"/>
          <ac:cxnSpMkLst>
            <pc:docMk/>
            <pc:sldMk cId="3168326193" sldId="322"/>
            <ac:cxnSpMk id="16" creationId="{E4EE5967-8885-0F78-FDD1-9EB05C96F9F1}"/>
          </ac:cxnSpMkLst>
        </pc:cxnChg>
      </pc:sldChg>
      <pc:sldChg chg="modSp new mod">
        <pc:chgData name="Weifeng Xu" userId="e7aed605-a3dd-4d5a-a692-a87037af107b" providerId="ADAL" clId="{8C7C45B8-8397-4DC5-8AD9-25F16E2B1847}" dt="2023-08-08T23:40:50.845" v="1446" actId="20577"/>
        <pc:sldMkLst>
          <pc:docMk/>
          <pc:sldMk cId="246249805" sldId="323"/>
        </pc:sldMkLst>
        <pc:spChg chg="mod">
          <ac:chgData name="Weifeng Xu" userId="e7aed605-a3dd-4d5a-a692-a87037af107b" providerId="ADAL" clId="{8C7C45B8-8397-4DC5-8AD9-25F16E2B1847}" dt="2023-08-08T23:40:50.845" v="1446" actId="20577"/>
          <ac:spMkLst>
            <pc:docMk/>
            <pc:sldMk cId="246249805" sldId="323"/>
            <ac:spMk id="2" creationId="{8BC5B9DF-113B-5791-A6E4-0B823D32B550}"/>
          </ac:spMkLst>
        </pc:spChg>
      </pc:sldChg>
      <pc:sldChg chg="modSp new mod">
        <pc:chgData name="Weifeng Xu" userId="e7aed605-a3dd-4d5a-a692-a87037af107b" providerId="ADAL" clId="{8C7C45B8-8397-4DC5-8AD9-25F16E2B1847}" dt="2023-08-08T23:03:03.615" v="1053" actId="20578"/>
        <pc:sldMkLst>
          <pc:docMk/>
          <pc:sldMk cId="1134828053" sldId="324"/>
        </pc:sldMkLst>
        <pc:spChg chg="mod">
          <ac:chgData name="Weifeng Xu" userId="e7aed605-a3dd-4d5a-a692-a87037af107b" providerId="ADAL" clId="{8C7C45B8-8397-4DC5-8AD9-25F16E2B1847}" dt="2023-08-08T22:53:12.480" v="903" actId="20577"/>
          <ac:spMkLst>
            <pc:docMk/>
            <pc:sldMk cId="1134828053" sldId="324"/>
            <ac:spMk id="2" creationId="{A97C5236-3572-52C0-45D7-4E8CB81B2C51}"/>
          </ac:spMkLst>
        </pc:spChg>
        <pc:spChg chg="mod">
          <ac:chgData name="Weifeng Xu" userId="e7aed605-a3dd-4d5a-a692-a87037af107b" providerId="ADAL" clId="{8C7C45B8-8397-4DC5-8AD9-25F16E2B1847}" dt="2023-08-08T23:03:03.615" v="1053" actId="20578"/>
          <ac:spMkLst>
            <pc:docMk/>
            <pc:sldMk cId="1134828053" sldId="324"/>
            <ac:spMk id="3" creationId="{625B53F4-0E95-4F79-76F4-C27353904E78}"/>
          </ac:spMkLst>
        </pc:spChg>
      </pc:sldChg>
      <pc:sldChg chg="modSp new mod">
        <pc:chgData name="Weifeng Xu" userId="e7aed605-a3dd-4d5a-a692-a87037af107b" providerId="ADAL" clId="{8C7C45B8-8397-4DC5-8AD9-25F16E2B1847}" dt="2023-08-08T23:08:07.313" v="1193" actId="6549"/>
        <pc:sldMkLst>
          <pc:docMk/>
          <pc:sldMk cId="1036251346" sldId="325"/>
        </pc:sldMkLst>
        <pc:spChg chg="mod">
          <ac:chgData name="Weifeng Xu" userId="e7aed605-a3dd-4d5a-a692-a87037af107b" providerId="ADAL" clId="{8C7C45B8-8397-4DC5-8AD9-25F16E2B1847}" dt="2023-08-08T23:04:38.797" v="1066" actId="20577"/>
          <ac:spMkLst>
            <pc:docMk/>
            <pc:sldMk cId="1036251346" sldId="325"/>
            <ac:spMk id="2" creationId="{6167034E-2F5E-7B42-94C9-16BC8125AC99}"/>
          </ac:spMkLst>
        </pc:spChg>
        <pc:spChg chg="mod">
          <ac:chgData name="Weifeng Xu" userId="e7aed605-a3dd-4d5a-a692-a87037af107b" providerId="ADAL" clId="{8C7C45B8-8397-4DC5-8AD9-25F16E2B1847}" dt="2023-08-08T23:08:07.313" v="1193" actId="6549"/>
          <ac:spMkLst>
            <pc:docMk/>
            <pc:sldMk cId="1036251346" sldId="325"/>
            <ac:spMk id="3" creationId="{94AABE68-2F44-C111-745D-1207C28129D3}"/>
          </ac:spMkLst>
        </pc:spChg>
      </pc:sldChg>
      <pc:sldChg chg="modSp new mod">
        <pc:chgData name="Weifeng Xu" userId="e7aed605-a3dd-4d5a-a692-a87037af107b" providerId="ADAL" clId="{8C7C45B8-8397-4DC5-8AD9-25F16E2B1847}" dt="2023-08-08T23:26:58.972" v="1399" actId="20577"/>
        <pc:sldMkLst>
          <pc:docMk/>
          <pc:sldMk cId="1166763447" sldId="326"/>
        </pc:sldMkLst>
        <pc:spChg chg="mod">
          <ac:chgData name="Weifeng Xu" userId="e7aed605-a3dd-4d5a-a692-a87037af107b" providerId="ADAL" clId="{8C7C45B8-8397-4DC5-8AD9-25F16E2B1847}" dt="2023-08-08T23:26:58.972" v="1399" actId="20577"/>
          <ac:spMkLst>
            <pc:docMk/>
            <pc:sldMk cId="1166763447" sldId="326"/>
            <ac:spMk id="2" creationId="{47E3759B-C0EA-5412-BFEA-53AFCE6232ED}"/>
          </ac:spMkLst>
        </pc:spChg>
        <pc:spChg chg="mod">
          <ac:chgData name="Weifeng Xu" userId="e7aed605-a3dd-4d5a-a692-a87037af107b" providerId="ADAL" clId="{8C7C45B8-8397-4DC5-8AD9-25F16E2B1847}" dt="2023-08-08T23:25:08.671" v="1393" actId="6549"/>
          <ac:spMkLst>
            <pc:docMk/>
            <pc:sldMk cId="1166763447" sldId="326"/>
            <ac:spMk id="3" creationId="{657BE38F-BE12-C775-847C-731E1B9F1E5A}"/>
          </ac:spMkLst>
        </pc:spChg>
      </pc:sldChg>
      <pc:sldChg chg="modSp new mod">
        <pc:chgData name="Weifeng Xu" userId="e7aed605-a3dd-4d5a-a692-a87037af107b" providerId="ADAL" clId="{8C7C45B8-8397-4DC5-8AD9-25F16E2B1847}" dt="2023-08-08T23:41:11.661" v="1468" actId="20577"/>
        <pc:sldMkLst>
          <pc:docMk/>
          <pc:sldMk cId="379036157" sldId="327"/>
        </pc:sldMkLst>
        <pc:spChg chg="mod">
          <ac:chgData name="Weifeng Xu" userId="e7aed605-a3dd-4d5a-a692-a87037af107b" providerId="ADAL" clId="{8C7C45B8-8397-4DC5-8AD9-25F16E2B1847}" dt="2023-08-08T23:41:11.661" v="1468" actId="20577"/>
          <ac:spMkLst>
            <pc:docMk/>
            <pc:sldMk cId="379036157" sldId="327"/>
            <ac:spMk id="2" creationId="{C7022BA5-3E26-D149-62F5-BB982F0807B3}"/>
          </ac:spMkLst>
        </pc:spChg>
      </pc:sldChg>
      <pc:sldChg chg="new">
        <pc:chgData name="Weifeng Xu" userId="e7aed605-a3dd-4d5a-a692-a87037af107b" providerId="ADAL" clId="{8C7C45B8-8397-4DC5-8AD9-25F16E2B1847}" dt="2023-08-08T23:41:14.135" v="1469" actId="680"/>
        <pc:sldMkLst>
          <pc:docMk/>
          <pc:sldMk cId="1809530421" sldId="328"/>
        </pc:sldMkLst>
      </pc:sldChg>
      <pc:sldChg chg="new">
        <pc:chgData name="Weifeng Xu" userId="e7aed605-a3dd-4d5a-a692-a87037af107b" providerId="ADAL" clId="{8C7C45B8-8397-4DC5-8AD9-25F16E2B1847}" dt="2023-08-08T23:41:14.341" v="1470" actId="680"/>
        <pc:sldMkLst>
          <pc:docMk/>
          <pc:sldMk cId="3244270458" sldId="329"/>
        </pc:sldMkLst>
      </pc:sldChg>
    </pc:docChg>
  </pc:docChgLst>
  <pc:docChgLst>
    <pc:chgData name="Weifeng Xu" userId="e7aed605-a3dd-4d5a-a692-a87037af107b" providerId="ADAL" clId="{C7EBDA7E-D839-430F-88A7-B1A8D85ABB6A}"/>
    <pc:docChg chg="modSld">
      <pc:chgData name="Weifeng Xu" userId="e7aed605-a3dd-4d5a-a692-a87037af107b" providerId="ADAL" clId="{C7EBDA7E-D839-430F-88A7-B1A8D85ABB6A}" dt="2021-06-21T20:10:29.233" v="1" actId="1076"/>
      <pc:docMkLst>
        <pc:docMk/>
      </pc:docMkLst>
      <pc:sldChg chg="addSp modSp mod">
        <pc:chgData name="Weifeng Xu" userId="e7aed605-a3dd-4d5a-a692-a87037af107b" providerId="ADAL" clId="{C7EBDA7E-D839-430F-88A7-B1A8D85ABB6A}" dt="2021-06-21T20:10:29.233" v="1" actId="1076"/>
        <pc:sldMkLst>
          <pc:docMk/>
          <pc:sldMk cId="1323245308" sldId="256"/>
        </pc:sldMkLst>
        <pc:picChg chg="add mod">
          <ac:chgData name="Weifeng Xu" userId="e7aed605-a3dd-4d5a-a692-a87037af107b" providerId="ADAL" clId="{C7EBDA7E-D839-430F-88A7-B1A8D85ABB6A}" dt="2021-06-21T20:10:29.233" v="1" actId="1076"/>
          <ac:picMkLst>
            <pc:docMk/>
            <pc:sldMk cId="1323245308" sldId="256"/>
            <ac:picMk id="4" creationId="{73C2B94F-CA81-429B-AA4B-3D57017F2C9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4:21:07.585"/>
    </inkml:context>
    <inkml:brush xml:id="br0">
      <inkml:brushProperty name="width" value="0.2" units="cm"/>
      <inkml:brushProperty name="height" value="0.2" units="cm"/>
      <inkml:brushProperty name="color" value="#E71224"/>
    </inkml:brush>
  </inkml:definitions>
  <inkml:trace contextRef="#ctx0" brushRef="#br0">18751 22 24575,'-25'2'0,"1"0"0,0 2 0,-37 9 0,-12 3 0,-144 29 0,174-37 0,21-4 0,0 0 0,-32 0 0,-652-5 0,688 0 0,1-1 0,-31-7 0,10 1 0,-5 0 0,23 3 0,0 2 0,-37-3 0,-448 7 0,489-2 0,1 0 0,-27-7 0,-26-2 0,-9 0 0,56 6 0,-42-2 0,47 4 0,1 1 0,-1-2 0,1 0 0,-24-8 0,23 6 0,1 0 0,-1 1 0,0 1 0,-21-1 0,-715 3 0,354 3 0,-449-2 0,823 2 0,-43 7 0,43-5 0,-42 2 0,-8-7 0,-53 2 0,72 9 0,40-7 0,0 0 0,-22 1 0,-4-4 0,17 0 0,0 1 0,0 1 0,-32 6 0,34-3 0,-38 1 0,-19 4 0,52-5 0,-38 1 0,-17 3 0,-119 21 0,147-21 0,-13 1 0,46-9 0,-39 10 0,20-3 0,-3 0 0,22-4 0,-1-1 0,-33 2 0,17-5 0,12-1 0,0 1 0,0 2 0,-48 8 0,40-4 0,0-2 0,-1-2 0,0-1 0,-40-4 0,-6 1 0,-1250 2 0,1316-1 0,0 0 0,-27-7 0,-27-2 0,36 7 0,0-1 0,-36-9 0,39 6 0,-1 1 0,-55-2 0,58 7 0,-40-8 0,40 5 0,-38-1 0,-46 6 0,-90-2 0,135-9 0,42 6 0,-44-3 0,-960 8 0,1014 0 0,0 1 0,-27 5 0,-26 4 0,-452-10 0,253-3 0,247 3 0,1 1 0,-25 6 0,-33 2 0,-537-9 0,300-3 0,222 4 0,-98-4 0,136-8 0,39 7 0,0 0 0,-22-1 0,-536 2 0,279 4 0,-1581-2 0,1851-1 0,-43-8 0,43 5 0,-43-3 0,6 8 0,20 0 0,0-2 0,-78-11 0,72 5 0,0 3 0,0 2 0,-60 4 0,13 0 0,-370-2 0,433 3 0,0 0 0,0 2 0,-46 14 0,46-11 0,0 1 0,19-5 0,0-1 0,-1 0 0,-21 2 0,-44 7 0,36-4 0,-2 0 0,23-4 0,0 0 0,-34 0 0,25-2 0,-38 6 0,38-3 0,-43 0 0,54-5 0,1 1 0,0 0 0,-37 9 0,34-6 0,-40 3 0,-18 3 0,-74 10 0,-28 20 0,154-36 0,1 0 0,-27-1 0,23-2 0,-36 7 0,-25 15 0,58-14 0,-45 8 0,-22 2 0,-22 3 0,79-16 0,1 3 0,-67 22 0,94-26 0,-1 0 0,12-4 0,-1 0 0,1 0 0,-1 1 0,1 0 0,-1 0 0,1 0 0,-6 4 0,9-4 0,-1 0 0,0 0 0,1 0 0,-1 0 0,1 0 0,-1 0 0,1 1 0,0-1 0,0 0 0,0 1 0,1-1 0,-1 1 0,0-1 0,1 1 0,0-1 0,-1 1 0,1 3 0,0 18 0,1 0 0,1 0 0,9 45 0,-6-42 0,2 38 0,3 15 0,-1-12 0,-8-53 0,1-1 0,0 1 0,1 0 0,0 0 0,7 14 0,-1-5 0,-1 1 0,-2-1 0,0 1 0,-2 0 0,3 39 0,-7 131 0,-2-91 0,2 1126 0,-1-1218 0,0 1 0,-1 0 0,-4 14 0,-3 29 0,-2 16 0,7-51 0,1 0 0,-1 25 0,3 34 0,4 123 0,-2-199 0,-1 0 0,2 0 0,-1 0 0,0 0 0,1 0 0,0-1 0,0 1 0,0 0 0,3 3 0,-3-4 0,0-1 0,0 1 0,0-1 0,-1 1 0,1 0 0,-1 0 0,0-1 0,0 1 0,0 0 0,0 0 0,0 0 0,-1 0 0,1 0 0,-1 1 0,0-1 0,0 5 0,0-7 3,-1-1-1,1 1 0,0 0 0,0-1 1,0 1-1,-1-1 0,1 1 1,0-1-1,-1 1 0,1-1 0,0 1 1,-1-1-1,1 1 0,-1-1 1,1 1-1,-1-1 0,1 0 1,-1 1-1,1-1 0,-1 0 0,1 1 1,-1-1-1,1 0 0,-1 0 1,0 1-1,1-1 0,-1 0 1,1 0-1,-1 0 0,0 0 0,1 0 1,-1 0-1,1 0 0,-1 0 1,0 0-1,1 0 0,-1 0 0,0-1 1,1 1-1,-1 0 0,1 0 1,-1-1-1,1 1 0,-1 0 1,1 0-1,-1-1 0,1 1 0,-1-1 1,1 1-1,-1-1 0,-26-21-1484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4:21:10.010"/>
    </inkml:context>
    <inkml:brush xml:id="br0">
      <inkml:brushProperty name="width" value="0.2" units="cm"/>
      <inkml:brushProperty name="height" value="0.2" units="cm"/>
      <inkml:brushProperty name="color" value="#E71224"/>
    </inkml:brush>
  </inkml:definitions>
  <inkml:trace contextRef="#ctx0" brushRef="#br0">0 73 24575,'5'2'0,"-1"0"0,0 1 0,0-1 0,0 1 0,0 0 0,-1 0 0,1 0 0,-1 0 0,5 6 0,1 0 0,-1 0 0,0 0 0,0 1 0,-1-1 0,7 13 0,-11-14 0,2-1 0,-1 0 0,1 0 0,0-1 0,0 1 0,1-1 0,0-1 0,0 1 0,0-1 0,11 7 0,-4-3 0,-1 0 0,-1 1 0,1 0 0,-2 0 0,1 1 0,-2 1 0,1 0 0,8 15 0,18 20 0,-19-25 0,-8-11 0,1 1 0,0-2 0,14 13 0,-20-20 0,-1 1 0,0-1 0,0 1 0,0 0 0,0 0 0,-1 0 0,4 6 0,-4-4 0,1-1 0,0 0 0,0-1 0,1 1 0,4 4 0,3 2 0,-2-1 0,0-1 0,1 0 0,0-1 0,1 0 0,14 8 0,-22-15 0,-1 0 0,1 1 0,0-2 0,-1 1 0,1 0 0,0 0 0,0-1 0,0 1 0,-1-1 0,1 0 0,0 0 0,0 0 0,0 0 0,0-1 0,-1 1 0,1-1 0,0 1 0,0-1 0,-1 0 0,1 0 0,-1 0 0,1-1 0,-1 1 0,1-1 0,-1 1 0,0-1 0,1 0 0,-1 0 0,0 0 0,2-3 0,39-33 0,-34 31 0,0 0 0,-1 0 0,0-1 0,-1 0 0,13-16 0,-17 20 0,1 0 0,-1 0 0,1 0 0,0 1 0,0 0 0,1 0 0,-1 0 0,1 0 0,0 0 0,-1 1 0,1 0 0,0 0 0,0 1 0,10-3 0,-7 2 0,0 0 0,-1-1 0,1 0 0,-1-1 0,13-7 0,7-9 0,-16 13 0,-1 0 0,1-1 0,-1 0 0,-1-1 0,0 0 0,0-1 0,12-17 0,8-14 0,-21 32 0,-1-1 0,0 0 0,-1 0 0,0-1 0,-1 0 0,5-11 0,41-88 0,-11 9-1365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docker </a:t>
            </a:r>
            <a:r>
              <a:rPr lang="en-US" dirty="0" err="1"/>
              <a:t>ps</a:t>
            </a:r>
            <a:r>
              <a:rPr lang="en-US" dirty="0"/>
              <a:t> -a</a:t>
            </a:r>
          </a:p>
        </p:txBody>
      </p:sp>
      <p:sp>
        <p:nvSpPr>
          <p:cNvPr id="4" name="Slide Number Placeholder 3"/>
          <p:cNvSpPr>
            <a:spLocks noGrp="1"/>
          </p:cNvSpPr>
          <p:nvPr>
            <p:ph type="sldNum" sz="quarter" idx="5"/>
          </p:nvPr>
        </p:nvSpPr>
        <p:spPr/>
        <p:txBody>
          <a:bodyPr/>
          <a:lstStyle/>
          <a:p>
            <a:fld id="{DDBF98C7-164A-4723-84F0-B1E4B080DDEC}" type="slidenum">
              <a:rPr lang="en-US" smtClean="0"/>
              <a:t>25</a:t>
            </a:fld>
            <a:endParaRPr lang="en-US"/>
          </a:p>
        </p:txBody>
      </p:sp>
    </p:spTree>
    <p:extLst>
      <p:ext uri="{BB962C8B-B14F-4D97-AF65-F5344CB8AC3E}">
        <p14:creationId xmlns:p14="http://schemas.microsoft.com/office/powerpoint/2010/main" val="4098010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https://iximiuz.com/en/posts/containers-101-container-mgmt-commands/</a:t>
            </a:r>
          </a:p>
        </p:txBody>
      </p:sp>
      <p:sp>
        <p:nvSpPr>
          <p:cNvPr id="4" name="Slide Number Placeholder 3"/>
          <p:cNvSpPr>
            <a:spLocks noGrp="1"/>
          </p:cNvSpPr>
          <p:nvPr>
            <p:ph type="sldNum" sz="quarter" idx="5"/>
          </p:nvPr>
        </p:nvSpPr>
        <p:spPr/>
        <p:txBody>
          <a:bodyPr/>
          <a:lstStyle/>
          <a:p>
            <a:fld id="{DDBF98C7-164A-4723-84F0-B1E4B080DDEC}" type="slidenum">
              <a:rPr lang="en-US" smtClean="0"/>
              <a:t>31</a:t>
            </a:fld>
            <a:endParaRPr lang="en-US"/>
          </a:p>
        </p:txBody>
      </p:sp>
    </p:spTree>
    <p:extLst>
      <p:ext uri="{BB962C8B-B14F-4D97-AF65-F5344CB8AC3E}">
        <p14:creationId xmlns:p14="http://schemas.microsoft.com/office/powerpoint/2010/main" val="188301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000000"/>
                </a:solidFill>
                <a:effectLst/>
                <a:latin typeface="Söhne"/>
              </a:rPr>
              <a:t>Consistent Environments</a:t>
            </a:r>
            <a:r>
              <a:rPr lang="en-GB" b="0" i="0" dirty="0">
                <a:solidFill>
                  <a:srgbClr val="000000"/>
                </a:solidFill>
                <a:effectLst/>
                <a:latin typeface="Söhne"/>
              </a:rPr>
              <a:t>: Digital forensics often involves using specific tools and software. With Docker, you can create containers that include all the necessary tools, libraries, and configurations. This ensures that every student has a consistent and reproducible environment, reducing compatibility issues and saving time during setup.</a:t>
            </a:r>
          </a:p>
          <a:p>
            <a:pPr algn="l">
              <a:buFont typeface="+mj-lt"/>
              <a:buAutoNum type="arabicPeriod"/>
            </a:pPr>
            <a:r>
              <a:rPr lang="en-GB" b="1" i="0" dirty="0">
                <a:solidFill>
                  <a:srgbClr val="000000"/>
                </a:solidFill>
                <a:effectLst/>
                <a:latin typeface="Söhne"/>
              </a:rPr>
              <a:t>Isolation and Security</a:t>
            </a:r>
            <a:r>
              <a:rPr lang="en-GB" b="0" i="0" dirty="0">
                <a:solidFill>
                  <a:srgbClr val="000000"/>
                </a:solidFill>
                <a:effectLst/>
                <a:latin typeface="Söhne"/>
              </a:rPr>
              <a:t>: Docker containers provide isolation between the host system and the containerized environment. This is crucial in digital forensics to prevent contamination of evidence or interference with the host system. Students can work with potentially malicious files or software without risking their own machines.</a:t>
            </a:r>
          </a:p>
          <a:p>
            <a:pPr algn="l">
              <a:buFont typeface="+mj-lt"/>
              <a:buAutoNum type="arabicPeriod"/>
            </a:pPr>
            <a:r>
              <a:rPr lang="en-GB" b="1" i="0" dirty="0">
                <a:solidFill>
                  <a:srgbClr val="000000"/>
                </a:solidFill>
                <a:effectLst/>
                <a:latin typeface="Söhne"/>
              </a:rPr>
              <a:t>Portability</a:t>
            </a:r>
            <a:r>
              <a:rPr lang="en-GB" b="0" i="0" dirty="0">
                <a:solidFill>
                  <a:srgbClr val="000000"/>
                </a:solidFill>
                <a:effectLst/>
                <a:latin typeface="Söhne"/>
              </a:rPr>
              <a:t>: Docker containers can be easily shared and deployed across different platforms and operating systems. This is particularly useful for students who might be using various systems for their coursework. They can simply pull the Docker image and start working, regardless of their underlying OS.</a:t>
            </a:r>
          </a:p>
          <a:p>
            <a:pPr algn="l">
              <a:buFont typeface="+mj-lt"/>
              <a:buAutoNum type="arabicPeriod"/>
            </a:pPr>
            <a:r>
              <a:rPr lang="en-GB" b="1" i="0" dirty="0">
                <a:solidFill>
                  <a:srgbClr val="000000"/>
                </a:solidFill>
                <a:effectLst/>
                <a:latin typeface="Söhne"/>
              </a:rPr>
              <a:t>Version Control</a:t>
            </a:r>
            <a:r>
              <a:rPr lang="en-GB" b="0" i="0" dirty="0">
                <a:solidFill>
                  <a:srgbClr val="000000"/>
                </a:solidFill>
                <a:effectLst/>
                <a:latin typeface="Söhne"/>
              </a:rPr>
              <a:t>: Docker images can be versioned, allowing you to create different images for different exercises or lessons. This helps maintain consistency over time and allows instructors to provide updates or improvements to the environment.</a:t>
            </a:r>
          </a:p>
          <a:p>
            <a:pPr algn="l">
              <a:buFont typeface="+mj-lt"/>
              <a:buAutoNum type="arabicPeriod"/>
            </a:pPr>
            <a:r>
              <a:rPr lang="en-GB" b="1" i="0" dirty="0">
                <a:solidFill>
                  <a:srgbClr val="000000"/>
                </a:solidFill>
                <a:effectLst/>
                <a:latin typeface="Söhne"/>
              </a:rPr>
              <a:t>Hands-on Experience</a:t>
            </a:r>
            <a:r>
              <a:rPr lang="en-GB" b="0" i="0" dirty="0">
                <a:solidFill>
                  <a:srgbClr val="000000"/>
                </a:solidFill>
                <a:effectLst/>
                <a:latin typeface="Söhne"/>
              </a:rPr>
              <a:t>: Digital forensics education is best learned through hands-on experience. Docker makes it easy for students to interact with real-world tools and scenarios in a controlled environment. They can practice acquiring, </a:t>
            </a:r>
            <a:r>
              <a:rPr lang="en-GB" b="0" i="0" dirty="0" err="1">
                <a:solidFill>
                  <a:srgbClr val="000000"/>
                </a:solidFill>
                <a:effectLst/>
                <a:latin typeface="Söhne"/>
              </a:rPr>
              <a:t>analyzing</a:t>
            </a:r>
            <a:r>
              <a:rPr lang="en-GB" b="0" i="0" dirty="0">
                <a:solidFill>
                  <a:srgbClr val="000000"/>
                </a:solidFill>
                <a:effectLst/>
                <a:latin typeface="Söhne"/>
              </a:rPr>
              <a:t>, and preserving digital evidence.</a:t>
            </a:r>
          </a:p>
          <a:p>
            <a:pPr algn="l">
              <a:buFont typeface="+mj-lt"/>
              <a:buAutoNum type="arabicPeriod"/>
            </a:pPr>
            <a:r>
              <a:rPr lang="en-GB" b="1" i="0" dirty="0">
                <a:solidFill>
                  <a:srgbClr val="000000"/>
                </a:solidFill>
                <a:effectLst/>
                <a:latin typeface="Söhne"/>
              </a:rPr>
              <a:t>Scalability</a:t>
            </a:r>
            <a:r>
              <a:rPr lang="en-GB" b="0" i="0" dirty="0">
                <a:solidFill>
                  <a:srgbClr val="000000"/>
                </a:solidFill>
                <a:effectLst/>
                <a:latin typeface="Söhne"/>
              </a:rPr>
              <a:t>: Instructors can set up a Docker-based environment that supports multiple students simultaneously. Each student can have their own instance of the container, ensuring that resource constraints don't hinder the learning experience.</a:t>
            </a:r>
          </a:p>
          <a:p>
            <a:pPr algn="l">
              <a:buFont typeface="+mj-lt"/>
              <a:buAutoNum type="arabicPeriod"/>
            </a:pPr>
            <a:r>
              <a:rPr lang="en-GB" b="1" i="0" dirty="0">
                <a:solidFill>
                  <a:srgbClr val="000000"/>
                </a:solidFill>
                <a:effectLst/>
                <a:latin typeface="Söhne"/>
              </a:rPr>
              <a:t>Quick Setup</a:t>
            </a:r>
            <a:r>
              <a:rPr lang="en-GB" b="0" i="0" dirty="0">
                <a:solidFill>
                  <a:srgbClr val="000000"/>
                </a:solidFill>
                <a:effectLst/>
                <a:latin typeface="Söhne"/>
              </a:rPr>
              <a:t>: Setting up a digital forensic environment can sometimes be time-consuming. Docker simplifies this process by encapsulating the required software and configurations into a container. Students can start working on assignments without spending hours setting up their environment.</a:t>
            </a:r>
          </a:p>
          <a:p>
            <a:pPr algn="l">
              <a:buFont typeface="+mj-lt"/>
              <a:buAutoNum type="arabicPeriod"/>
            </a:pPr>
            <a:r>
              <a:rPr lang="en-GB" b="1" i="0" dirty="0">
                <a:solidFill>
                  <a:srgbClr val="000000"/>
                </a:solidFill>
                <a:effectLst/>
                <a:latin typeface="Söhne"/>
              </a:rPr>
              <a:t>Exercises and Challenges</a:t>
            </a:r>
            <a:r>
              <a:rPr lang="en-GB" b="0" i="0" dirty="0">
                <a:solidFill>
                  <a:srgbClr val="000000"/>
                </a:solidFill>
                <a:effectLst/>
                <a:latin typeface="Söhne"/>
              </a:rPr>
              <a:t>: Instructors can design specific exercises and challenges that involve using various forensic tools. By providing Docker containers with pre-configured environments, students can focus on solving the problem at hand rather than dealing with technical setup.</a:t>
            </a:r>
          </a:p>
          <a:p>
            <a:pPr algn="l">
              <a:buFont typeface="+mj-lt"/>
              <a:buAutoNum type="arabicPeriod"/>
            </a:pPr>
            <a:r>
              <a:rPr lang="en-GB" b="1" i="0" dirty="0">
                <a:solidFill>
                  <a:srgbClr val="000000"/>
                </a:solidFill>
                <a:effectLst/>
                <a:latin typeface="Söhne"/>
              </a:rPr>
              <a:t>Collaboration</a:t>
            </a:r>
            <a:r>
              <a:rPr lang="en-GB" b="0" i="0" dirty="0">
                <a:solidFill>
                  <a:srgbClr val="000000"/>
                </a:solidFill>
                <a:effectLst/>
                <a:latin typeface="Söhne"/>
              </a:rPr>
              <a:t>: Docker makes it easy to share work among students and instructors. Containers can be exported and imported, allowing students to share their work, collaborate on investigations, and learn from each other's approaches.</a:t>
            </a:r>
          </a:p>
          <a:p>
            <a:pPr algn="l">
              <a:buFont typeface="+mj-lt"/>
              <a:buAutoNum type="arabicPeriod"/>
            </a:pPr>
            <a:r>
              <a:rPr lang="en-GB" b="1" i="0" dirty="0">
                <a:solidFill>
                  <a:srgbClr val="000000"/>
                </a:solidFill>
                <a:effectLst/>
                <a:latin typeface="Söhne"/>
              </a:rPr>
              <a:t>Resource Management</a:t>
            </a:r>
            <a:r>
              <a:rPr lang="en-GB" b="0" i="0" dirty="0">
                <a:solidFill>
                  <a:srgbClr val="000000"/>
                </a:solidFill>
                <a:effectLst/>
                <a:latin typeface="Söhne"/>
              </a:rPr>
              <a:t>: Docker provides control over resource allocation for containers. Instructors can configure resource limits to ensure fair usage among students and to prevent resource-hungry tasks from affecting other containers or the host system.</a:t>
            </a:r>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6</a:t>
            </a:fld>
            <a:endParaRPr lang="en-US"/>
          </a:p>
        </p:txBody>
      </p:sp>
    </p:spTree>
    <p:extLst>
      <p:ext uri="{BB962C8B-B14F-4D97-AF65-F5344CB8AC3E}">
        <p14:creationId xmlns:p14="http://schemas.microsoft.com/office/powerpoint/2010/main" val="3551972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lsb_release</a:t>
            </a:r>
            <a:r>
              <a:rPr lang="en-US" dirty="0"/>
              <a:t> -a</a:t>
            </a:r>
          </a:p>
        </p:txBody>
      </p:sp>
      <p:sp>
        <p:nvSpPr>
          <p:cNvPr id="4" name="Slide Number Placeholder 3"/>
          <p:cNvSpPr>
            <a:spLocks noGrp="1"/>
          </p:cNvSpPr>
          <p:nvPr>
            <p:ph type="sldNum" sz="quarter" idx="5"/>
          </p:nvPr>
        </p:nvSpPr>
        <p:spPr/>
        <p:txBody>
          <a:bodyPr/>
          <a:lstStyle/>
          <a:p>
            <a:fld id="{DDBF98C7-164A-4723-84F0-B1E4B080DDEC}" type="slidenum">
              <a:rPr lang="en-US" smtClean="0"/>
              <a:t>14</a:t>
            </a:fld>
            <a:endParaRPr lang="en-US"/>
          </a:p>
        </p:txBody>
      </p:sp>
    </p:spTree>
    <p:extLst>
      <p:ext uri="{BB962C8B-B14F-4D97-AF65-F5344CB8AC3E}">
        <p14:creationId xmlns:p14="http://schemas.microsoft.com/office/powerpoint/2010/main" val="412213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yes | </a:t>
            </a:r>
            <a:r>
              <a:rPr lang="en-GB" dirty="0" err="1"/>
              <a:t>sudo</a:t>
            </a:r>
            <a:r>
              <a:rPr lang="en-GB" dirty="0"/>
              <a:t> apt install docker.io</a:t>
            </a:r>
          </a:p>
          <a:p>
            <a:r>
              <a:rPr lang="en-US" dirty="0"/>
              <a:t>docker --version</a:t>
            </a:r>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15</a:t>
            </a:fld>
            <a:endParaRPr lang="en-US"/>
          </a:p>
        </p:txBody>
      </p:sp>
    </p:spTree>
    <p:extLst>
      <p:ext uri="{BB962C8B-B14F-4D97-AF65-F5344CB8AC3E}">
        <p14:creationId xmlns:p14="http://schemas.microsoft.com/office/powerpoint/2010/main" val="159467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https://github.com/Haufe-Lexware/docker-style-guide/blob/master/DockerImage.md</a:t>
            </a:r>
          </a:p>
        </p:txBody>
      </p:sp>
      <p:sp>
        <p:nvSpPr>
          <p:cNvPr id="4" name="Slide Number Placeholder 3"/>
          <p:cNvSpPr>
            <a:spLocks noGrp="1"/>
          </p:cNvSpPr>
          <p:nvPr>
            <p:ph type="sldNum" sz="quarter" idx="5"/>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77444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mkdir</a:t>
            </a:r>
            <a:r>
              <a:rPr lang="en-US" dirty="0"/>
              <a:t> Docker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wget</a:t>
            </a:r>
            <a:r>
              <a:rPr lang="en-GB" dirty="0"/>
              <a:t> https://raw.githubusercontent.com/frankwxu/digital-forensics-lab/main/Help/scripts/docker/Dockerfile</a:t>
            </a:r>
            <a:endParaRPr lang="en-US" dirty="0"/>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19</a:t>
            </a:fld>
            <a:endParaRPr lang="en-US"/>
          </a:p>
        </p:txBody>
      </p:sp>
    </p:spTree>
    <p:extLst>
      <p:ext uri="{BB962C8B-B14F-4D97-AF65-F5344CB8AC3E}">
        <p14:creationId xmlns:p14="http://schemas.microsoft.com/office/powerpoint/2010/main" val="2375949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docker build –t ubuntu2204LTS:v1 . </a:t>
            </a:r>
          </a:p>
        </p:txBody>
      </p:sp>
      <p:sp>
        <p:nvSpPr>
          <p:cNvPr id="4" name="Slide Number Placeholder 3"/>
          <p:cNvSpPr>
            <a:spLocks noGrp="1"/>
          </p:cNvSpPr>
          <p:nvPr>
            <p:ph type="sldNum" sz="quarter" idx="5"/>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3806459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docker images</a:t>
            </a:r>
          </a:p>
          <a:p>
            <a:r>
              <a:rPr lang="en-US" dirty="0" err="1"/>
              <a:t>sudo</a:t>
            </a:r>
            <a:r>
              <a:rPr lang="en-US" dirty="0"/>
              <a:t> docker images --filter=since=01f29b872827</a:t>
            </a:r>
          </a:p>
          <a:p>
            <a:r>
              <a:rPr lang="en-US" dirty="0"/>
              <a:t>ubuntu2204   v1        0c39e44e728b   41 minutes ago   3.22GB</a:t>
            </a:r>
          </a:p>
          <a:p>
            <a:r>
              <a:rPr lang="en-US" dirty="0"/>
              <a:t>ubuntu       22.04     01f29b872827   3 weeks ago      77.8MB</a:t>
            </a:r>
          </a:p>
          <a:p>
            <a:endParaRPr lang="en-US" dirty="0"/>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25862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sudo</a:t>
            </a:r>
            <a:r>
              <a:rPr lang="en-GB" dirty="0"/>
              <a:t> docker run -it ubuntu2204:v1</a:t>
            </a:r>
            <a:endParaRPr lang="en-US" dirty="0"/>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24</a:t>
            </a:fld>
            <a:endParaRPr lang="en-US"/>
          </a:p>
        </p:txBody>
      </p:sp>
    </p:spTree>
    <p:extLst>
      <p:ext uri="{BB962C8B-B14F-4D97-AF65-F5344CB8AC3E}">
        <p14:creationId xmlns:p14="http://schemas.microsoft.com/office/powerpoint/2010/main" val="65927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8/28/2023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customXml" Target="../ink/ink1.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p:txBody>
          <a:bodyPr>
            <a:normAutofit/>
          </a:bodyPr>
          <a:lstStyle/>
          <a:p>
            <a:r>
              <a:rPr lang="en-GB" dirty="0"/>
              <a:t>Docker for Digital Forensic Investigation</a:t>
            </a:r>
            <a:endParaRPr lang="en-US" dirty="0"/>
          </a:p>
        </p:txBody>
      </p:sp>
      <p:sp>
        <p:nvSpPr>
          <p:cNvPr id="3" name="Subtitle 2">
            <a:extLst>
              <a:ext uri="{FF2B5EF4-FFF2-40B4-BE49-F238E27FC236}">
                <a16:creationId xmlns:a16="http://schemas.microsoft.com/office/drawing/2014/main" id="{58CD3106-2EE0-40F4-8C0B-042135FF9FB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86C6-25A8-BAB1-2FA3-0B3B97A2BDCC}"/>
              </a:ext>
            </a:extLst>
          </p:cNvPr>
          <p:cNvSpPr>
            <a:spLocks noGrp="1"/>
          </p:cNvSpPr>
          <p:nvPr>
            <p:ph type="title"/>
          </p:nvPr>
        </p:nvSpPr>
        <p:spPr/>
        <p:txBody>
          <a:bodyPr/>
          <a:lstStyle/>
          <a:p>
            <a:r>
              <a:rPr lang="en-US" dirty="0"/>
              <a:t>What is a Docker image?</a:t>
            </a:r>
          </a:p>
        </p:txBody>
      </p:sp>
      <p:sp>
        <p:nvSpPr>
          <p:cNvPr id="3" name="Content Placeholder 2">
            <a:extLst>
              <a:ext uri="{FF2B5EF4-FFF2-40B4-BE49-F238E27FC236}">
                <a16:creationId xmlns:a16="http://schemas.microsoft.com/office/drawing/2014/main" id="{7A73E514-D197-90F1-8502-33E325FF42ED}"/>
              </a:ext>
            </a:extLst>
          </p:cNvPr>
          <p:cNvSpPr>
            <a:spLocks noGrp="1"/>
          </p:cNvSpPr>
          <p:nvPr>
            <p:ph idx="1"/>
          </p:nvPr>
        </p:nvSpPr>
        <p:spPr>
          <a:xfrm>
            <a:off x="838200" y="1825625"/>
            <a:ext cx="10515600" cy="3785821"/>
          </a:xfrm>
        </p:spPr>
        <p:txBody>
          <a:bodyPr>
            <a:normAutofit/>
          </a:bodyPr>
          <a:lstStyle/>
          <a:p>
            <a:r>
              <a:rPr lang="en-GB" dirty="0"/>
              <a:t>A Docker image is a lightweight, standalone, and executable software package</a:t>
            </a:r>
          </a:p>
          <a:p>
            <a:pPr lvl="1"/>
            <a:r>
              <a:rPr lang="en-GB" dirty="0"/>
              <a:t>the package contains everything needed to run a piece of software, including the code, runtime, system tools, system libraries, and settings. </a:t>
            </a:r>
          </a:p>
          <a:p>
            <a:r>
              <a:rPr lang="en-GB" dirty="0"/>
              <a:t>Docker image provides a consistent and isolated environment</a:t>
            </a:r>
          </a:p>
          <a:p>
            <a:pPr lvl="1"/>
            <a:r>
              <a:rPr lang="en-GB" dirty="0"/>
              <a:t>for applications to run, making it easier to develop, deploy, and manage software across different environments. </a:t>
            </a:r>
            <a:endParaRPr lang="en-US" dirty="0"/>
          </a:p>
        </p:txBody>
      </p:sp>
    </p:spTree>
    <p:extLst>
      <p:ext uri="{BB962C8B-B14F-4D97-AF65-F5344CB8AC3E}">
        <p14:creationId xmlns:p14="http://schemas.microsoft.com/office/powerpoint/2010/main" val="159799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759B-C0EA-5412-BFEA-53AFCE6232ED}"/>
              </a:ext>
            </a:extLst>
          </p:cNvPr>
          <p:cNvSpPr>
            <a:spLocks noGrp="1"/>
          </p:cNvSpPr>
          <p:nvPr>
            <p:ph type="title"/>
          </p:nvPr>
        </p:nvSpPr>
        <p:spPr/>
        <p:txBody>
          <a:bodyPr/>
          <a:lstStyle/>
          <a:p>
            <a:r>
              <a:rPr lang="en-US" dirty="0"/>
              <a:t>What is a Docker container?</a:t>
            </a:r>
          </a:p>
        </p:txBody>
      </p:sp>
      <p:sp>
        <p:nvSpPr>
          <p:cNvPr id="3" name="Content Placeholder 2">
            <a:extLst>
              <a:ext uri="{FF2B5EF4-FFF2-40B4-BE49-F238E27FC236}">
                <a16:creationId xmlns:a16="http://schemas.microsoft.com/office/drawing/2014/main" id="{657BE38F-BE12-C775-847C-731E1B9F1E5A}"/>
              </a:ext>
            </a:extLst>
          </p:cNvPr>
          <p:cNvSpPr>
            <a:spLocks noGrp="1"/>
          </p:cNvSpPr>
          <p:nvPr>
            <p:ph idx="1"/>
          </p:nvPr>
        </p:nvSpPr>
        <p:spPr/>
        <p:txBody>
          <a:bodyPr/>
          <a:lstStyle/>
          <a:p>
            <a:r>
              <a:rPr lang="en-GB" dirty="0"/>
              <a:t>A Docker container is a running instance of a Docker image. </a:t>
            </a:r>
          </a:p>
          <a:p>
            <a:pPr lvl="1"/>
            <a:r>
              <a:rPr lang="en-GB" dirty="0"/>
              <a:t>It encapsulates an application along with its runtime environment, system tools, libraries, and configurations.</a:t>
            </a:r>
          </a:p>
          <a:p>
            <a:r>
              <a:rPr lang="en-GB" dirty="0"/>
              <a:t>Dynamic</a:t>
            </a:r>
          </a:p>
          <a:p>
            <a:pPr lvl="1"/>
            <a:r>
              <a:rPr lang="en-GB" dirty="0"/>
              <a:t>Containers can be created, started, and stopped dynamically. They are well-suited for microservices architecture and rapid scaling.</a:t>
            </a:r>
          </a:p>
          <a:p>
            <a:r>
              <a:rPr lang="en-GB" dirty="0"/>
              <a:t>Usage</a:t>
            </a:r>
          </a:p>
          <a:p>
            <a:pPr lvl="1"/>
            <a:r>
              <a:rPr lang="en-GB" dirty="0"/>
              <a:t>Containers are where your application runs, and they are the units that you manage and interact with during runtime.</a:t>
            </a:r>
            <a:endParaRPr lang="en-US" dirty="0"/>
          </a:p>
        </p:txBody>
      </p:sp>
    </p:spTree>
    <p:extLst>
      <p:ext uri="{BB962C8B-B14F-4D97-AF65-F5344CB8AC3E}">
        <p14:creationId xmlns:p14="http://schemas.microsoft.com/office/powerpoint/2010/main" val="116676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034E-2F5E-7B42-94C9-16BC8125AC99}"/>
              </a:ext>
            </a:extLst>
          </p:cNvPr>
          <p:cNvSpPr>
            <a:spLocks noGrp="1"/>
          </p:cNvSpPr>
          <p:nvPr>
            <p:ph type="title"/>
          </p:nvPr>
        </p:nvSpPr>
        <p:spPr/>
        <p:txBody>
          <a:bodyPr/>
          <a:lstStyle/>
          <a:p>
            <a:r>
              <a:rPr lang="en-US" dirty="0"/>
              <a:t>What is </a:t>
            </a:r>
            <a:r>
              <a:rPr lang="en-GB" dirty="0"/>
              <a:t>Docker engine?</a:t>
            </a:r>
            <a:endParaRPr lang="en-US" dirty="0"/>
          </a:p>
        </p:txBody>
      </p:sp>
      <p:sp>
        <p:nvSpPr>
          <p:cNvPr id="3" name="Content Placeholder 2">
            <a:extLst>
              <a:ext uri="{FF2B5EF4-FFF2-40B4-BE49-F238E27FC236}">
                <a16:creationId xmlns:a16="http://schemas.microsoft.com/office/drawing/2014/main" id="{94AABE68-2F44-C111-745D-1207C28129D3}"/>
              </a:ext>
            </a:extLst>
          </p:cNvPr>
          <p:cNvSpPr>
            <a:spLocks noGrp="1"/>
          </p:cNvSpPr>
          <p:nvPr>
            <p:ph idx="1"/>
          </p:nvPr>
        </p:nvSpPr>
        <p:spPr/>
        <p:txBody>
          <a:bodyPr/>
          <a:lstStyle/>
          <a:p>
            <a:r>
              <a:rPr lang="en-GB" dirty="0"/>
              <a:t>The Docker Engine manages containers and their lifecycle</a:t>
            </a:r>
          </a:p>
          <a:p>
            <a:pPr lvl="1"/>
            <a:r>
              <a:rPr lang="en-GB" dirty="0"/>
              <a:t>It is the core component of the Docker platform. </a:t>
            </a:r>
          </a:p>
          <a:p>
            <a:pPr lvl="1"/>
            <a:r>
              <a:rPr lang="en-GB" dirty="0"/>
              <a:t>It provides a runtime environment for executing Docker containers</a:t>
            </a:r>
          </a:p>
          <a:p>
            <a:r>
              <a:rPr lang="en-GB" dirty="0"/>
              <a:t>The Docker Engine allows users to interact with containers and images.</a:t>
            </a:r>
          </a:p>
          <a:p>
            <a:pPr lvl="1"/>
            <a:r>
              <a:rPr lang="en-GB" dirty="0"/>
              <a:t>By providing a command-line interface (CLI) and a REST API</a:t>
            </a:r>
            <a:endParaRPr lang="en-US" dirty="0"/>
          </a:p>
        </p:txBody>
      </p:sp>
    </p:spTree>
    <p:extLst>
      <p:ext uri="{BB962C8B-B14F-4D97-AF65-F5344CB8AC3E}">
        <p14:creationId xmlns:p14="http://schemas.microsoft.com/office/powerpoint/2010/main" val="103625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D6E7B-ABF8-C8C4-9EDA-37D6C9AD6547}"/>
              </a:ext>
            </a:extLst>
          </p:cNvPr>
          <p:cNvSpPr>
            <a:spLocks noGrp="1"/>
          </p:cNvSpPr>
          <p:nvPr>
            <p:ph type="title"/>
          </p:nvPr>
        </p:nvSpPr>
        <p:spPr/>
        <p:txBody>
          <a:bodyPr/>
          <a:lstStyle/>
          <a:p>
            <a:r>
              <a:rPr lang="en-US" dirty="0"/>
              <a:t>Lab </a:t>
            </a:r>
          </a:p>
        </p:txBody>
      </p:sp>
      <p:sp>
        <p:nvSpPr>
          <p:cNvPr id="5" name="Text Placeholder 4">
            <a:extLst>
              <a:ext uri="{FF2B5EF4-FFF2-40B4-BE49-F238E27FC236}">
                <a16:creationId xmlns:a16="http://schemas.microsoft.com/office/drawing/2014/main" id="{EA2045D2-592C-082A-C5D5-C7B1C772786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242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BBD8C-A7CD-73D0-35F3-808F2ABDAB0C}"/>
              </a:ext>
            </a:extLst>
          </p:cNvPr>
          <p:cNvSpPr>
            <a:spLocks noGrp="1"/>
          </p:cNvSpPr>
          <p:nvPr>
            <p:ph type="title"/>
          </p:nvPr>
        </p:nvSpPr>
        <p:spPr/>
        <p:txBody>
          <a:bodyPr/>
          <a:lstStyle/>
          <a:p>
            <a:r>
              <a:rPr lang="en-GB" dirty="0"/>
              <a:t>Lab environment setup (OS, Docker engine)</a:t>
            </a:r>
            <a:endParaRPr lang="en-US" dirty="0"/>
          </a:p>
        </p:txBody>
      </p:sp>
      <p:pic>
        <p:nvPicPr>
          <p:cNvPr id="5" name="Picture 4">
            <a:extLst>
              <a:ext uri="{FF2B5EF4-FFF2-40B4-BE49-F238E27FC236}">
                <a16:creationId xmlns:a16="http://schemas.microsoft.com/office/drawing/2014/main" id="{316960ED-38E7-3F59-41D5-12D3D22ADA64}"/>
              </a:ext>
            </a:extLst>
          </p:cNvPr>
          <p:cNvPicPr>
            <a:picLocks noChangeAspect="1"/>
          </p:cNvPicPr>
          <p:nvPr/>
        </p:nvPicPr>
        <p:blipFill rotWithShape="1">
          <a:blip r:embed="rId3"/>
          <a:srcRect l="50284" t="21251"/>
          <a:stretch/>
        </p:blipFill>
        <p:spPr>
          <a:xfrm>
            <a:off x="6444312" y="1431864"/>
            <a:ext cx="5418308" cy="4743921"/>
          </a:xfrm>
          <a:prstGeom prst="rect">
            <a:avLst/>
          </a:prstGeom>
        </p:spPr>
      </p:pic>
      <p:pic>
        <p:nvPicPr>
          <p:cNvPr id="7" name="Picture 6">
            <a:extLst>
              <a:ext uri="{FF2B5EF4-FFF2-40B4-BE49-F238E27FC236}">
                <a16:creationId xmlns:a16="http://schemas.microsoft.com/office/drawing/2014/main" id="{54A0FE45-C3B9-860A-88E8-D168A5592425}"/>
              </a:ext>
            </a:extLst>
          </p:cNvPr>
          <p:cNvPicPr>
            <a:picLocks noChangeAspect="1"/>
          </p:cNvPicPr>
          <p:nvPr/>
        </p:nvPicPr>
        <p:blipFill>
          <a:blip r:embed="rId4"/>
          <a:stretch>
            <a:fillRect/>
          </a:stretch>
        </p:blipFill>
        <p:spPr>
          <a:xfrm>
            <a:off x="921572" y="2595824"/>
            <a:ext cx="5174428" cy="2629128"/>
          </a:xfrm>
          <a:prstGeom prst="rect">
            <a:avLst/>
          </a:prstGeom>
        </p:spPr>
      </p:pic>
      <p:cxnSp>
        <p:nvCxnSpPr>
          <p:cNvPr id="9" name="Straight Arrow Connector 8">
            <a:extLst>
              <a:ext uri="{FF2B5EF4-FFF2-40B4-BE49-F238E27FC236}">
                <a16:creationId xmlns:a16="http://schemas.microsoft.com/office/drawing/2014/main" id="{EAE9E36F-CD65-A606-B71E-1FBECE8372ED}"/>
              </a:ext>
            </a:extLst>
          </p:cNvPr>
          <p:cNvCxnSpPr>
            <a:cxnSpLocks/>
          </p:cNvCxnSpPr>
          <p:nvPr/>
        </p:nvCxnSpPr>
        <p:spPr>
          <a:xfrm flipV="1">
            <a:off x="5747689" y="3967316"/>
            <a:ext cx="1294666" cy="385523"/>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4CD81DF1-0B96-4F22-4367-0B716F698739}"/>
              </a:ext>
            </a:extLst>
          </p:cNvPr>
          <p:cNvSpPr txBox="1"/>
          <p:nvPr/>
        </p:nvSpPr>
        <p:spPr>
          <a:xfrm>
            <a:off x="921571" y="2251117"/>
            <a:ext cx="5258003" cy="338554"/>
          </a:xfrm>
          <a:prstGeom prst="rect">
            <a:avLst/>
          </a:prstGeom>
          <a:solidFill>
            <a:schemeClr val="accent4"/>
          </a:solidFill>
        </p:spPr>
        <p:txBody>
          <a:bodyPr wrap="square" rtlCol="0">
            <a:spAutoFit/>
          </a:bodyPr>
          <a:lstStyle/>
          <a:p>
            <a:r>
              <a:rPr lang="en-US" sz="1600" dirty="0"/>
              <a:t>Install/check operating system </a:t>
            </a:r>
            <a:r>
              <a:rPr lang="en-US" sz="1600" dirty="0">
                <a:latin typeface="OCRB" panose="020B0609020202020204" pitchFamily="49" charset="0"/>
              </a:rPr>
              <a:t>Ubuntu 22.04 LTS</a:t>
            </a:r>
          </a:p>
        </p:txBody>
      </p:sp>
      <p:sp>
        <p:nvSpPr>
          <p:cNvPr id="12" name="Rectangle 11">
            <a:extLst>
              <a:ext uri="{FF2B5EF4-FFF2-40B4-BE49-F238E27FC236}">
                <a16:creationId xmlns:a16="http://schemas.microsoft.com/office/drawing/2014/main" id="{2B38BA01-4E68-025D-DBE3-D0B86DA42FA2}"/>
              </a:ext>
            </a:extLst>
          </p:cNvPr>
          <p:cNvSpPr/>
          <p:nvPr/>
        </p:nvSpPr>
        <p:spPr>
          <a:xfrm>
            <a:off x="6496665" y="3583858"/>
            <a:ext cx="5174428" cy="7689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8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E74EDF-11A9-E131-D62C-25A8287F20C7}"/>
              </a:ext>
            </a:extLst>
          </p:cNvPr>
          <p:cNvSpPr txBox="1"/>
          <p:nvPr/>
        </p:nvSpPr>
        <p:spPr>
          <a:xfrm>
            <a:off x="838201" y="1503504"/>
            <a:ext cx="2413000" cy="338554"/>
          </a:xfrm>
          <a:prstGeom prst="rect">
            <a:avLst/>
          </a:prstGeom>
          <a:solidFill>
            <a:schemeClr val="accent4"/>
          </a:solidFill>
        </p:spPr>
        <p:txBody>
          <a:bodyPr wrap="square" rtlCol="0">
            <a:spAutoFit/>
          </a:bodyPr>
          <a:lstStyle/>
          <a:p>
            <a:r>
              <a:rPr lang="en-US" sz="1600" dirty="0"/>
              <a:t>Install Docker Engine</a:t>
            </a:r>
          </a:p>
        </p:txBody>
      </p:sp>
      <p:pic>
        <p:nvPicPr>
          <p:cNvPr id="6" name="Picture 5">
            <a:extLst>
              <a:ext uri="{FF2B5EF4-FFF2-40B4-BE49-F238E27FC236}">
                <a16:creationId xmlns:a16="http://schemas.microsoft.com/office/drawing/2014/main" id="{6680AB8D-C37E-E201-8AE7-07DC431C6C3B}"/>
              </a:ext>
            </a:extLst>
          </p:cNvPr>
          <p:cNvPicPr>
            <a:picLocks noChangeAspect="1"/>
          </p:cNvPicPr>
          <p:nvPr/>
        </p:nvPicPr>
        <p:blipFill rotWithShape="1">
          <a:blip r:embed="rId3"/>
          <a:srcRect r="23147"/>
          <a:stretch/>
        </p:blipFill>
        <p:spPr>
          <a:xfrm>
            <a:off x="852875" y="1842058"/>
            <a:ext cx="6978519" cy="1042010"/>
          </a:xfrm>
          <a:prstGeom prst="rect">
            <a:avLst/>
          </a:prstGeom>
        </p:spPr>
      </p:pic>
      <p:pic>
        <p:nvPicPr>
          <p:cNvPr id="8" name="Picture 7">
            <a:extLst>
              <a:ext uri="{FF2B5EF4-FFF2-40B4-BE49-F238E27FC236}">
                <a16:creationId xmlns:a16="http://schemas.microsoft.com/office/drawing/2014/main" id="{E79A1DE1-BC8F-3AD4-FA18-3BC920D1C501}"/>
              </a:ext>
            </a:extLst>
          </p:cNvPr>
          <p:cNvPicPr>
            <a:picLocks noChangeAspect="1"/>
          </p:cNvPicPr>
          <p:nvPr/>
        </p:nvPicPr>
        <p:blipFill>
          <a:blip r:embed="rId4"/>
          <a:stretch>
            <a:fillRect/>
          </a:stretch>
        </p:blipFill>
        <p:spPr>
          <a:xfrm>
            <a:off x="852877" y="4178895"/>
            <a:ext cx="6978518" cy="761445"/>
          </a:xfrm>
          <a:prstGeom prst="rect">
            <a:avLst/>
          </a:prstGeom>
        </p:spPr>
      </p:pic>
      <p:sp>
        <p:nvSpPr>
          <p:cNvPr id="9" name="TextBox 8">
            <a:extLst>
              <a:ext uri="{FF2B5EF4-FFF2-40B4-BE49-F238E27FC236}">
                <a16:creationId xmlns:a16="http://schemas.microsoft.com/office/drawing/2014/main" id="{2C9ADBD7-BF1C-5628-B984-0110627CF407}"/>
              </a:ext>
            </a:extLst>
          </p:cNvPr>
          <p:cNvSpPr txBox="1"/>
          <p:nvPr/>
        </p:nvSpPr>
        <p:spPr>
          <a:xfrm>
            <a:off x="838201" y="3840341"/>
            <a:ext cx="3130295" cy="338554"/>
          </a:xfrm>
          <a:prstGeom prst="rect">
            <a:avLst/>
          </a:prstGeom>
          <a:solidFill>
            <a:schemeClr val="accent4"/>
          </a:solidFill>
        </p:spPr>
        <p:txBody>
          <a:bodyPr wrap="square" rtlCol="0">
            <a:spAutoFit/>
          </a:bodyPr>
          <a:lstStyle/>
          <a:p>
            <a:r>
              <a:rPr lang="en-US" sz="1600" dirty="0"/>
              <a:t>Verify Docker Engine installation</a:t>
            </a:r>
          </a:p>
        </p:txBody>
      </p:sp>
      <p:pic>
        <p:nvPicPr>
          <p:cNvPr id="10" name="Picture 9">
            <a:extLst>
              <a:ext uri="{FF2B5EF4-FFF2-40B4-BE49-F238E27FC236}">
                <a16:creationId xmlns:a16="http://schemas.microsoft.com/office/drawing/2014/main" id="{A17D1875-4AC9-2A17-BE03-639C4BED3B70}"/>
              </a:ext>
            </a:extLst>
          </p:cNvPr>
          <p:cNvPicPr>
            <a:picLocks noChangeAspect="1"/>
          </p:cNvPicPr>
          <p:nvPr/>
        </p:nvPicPr>
        <p:blipFill rotWithShape="1">
          <a:blip r:embed="rId5"/>
          <a:srcRect l="50284" t="21251"/>
          <a:stretch/>
        </p:blipFill>
        <p:spPr>
          <a:xfrm>
            <a:off x="8502444" y="176637"/>
            <a:ext cx="3549445" cy="3107665"/>
          </a:xfrm>
          <a:prstGeom prst="rect">
            <a:avLst/>
          </a:prstGeom>
        </p:spPr>
      </p:pic>
      <p:cxnSp>
        <p:nvCxnSpPr>
          <p:cNvPr id="11" name="Straight Arrow Connector 10">
            <a:extLst>
              <a:ext uri="{FF2B5EF4-FFF2-40B4-BE49-F238E27FC236}">
                <a16:creationId xmlns:a16="http://schemas.microsoft.com/office/drawing/2014/main" id="{0D50F82E-C78A-8B55-4A9E-61716087DE5A}"/>
              </a:ext>
            </a:extLst>
          </p:cNvPr>
          <p:cNvCxnSpPr>
            <a:cxnSpLocks/>
          </p:cNvCxnSpPr>
          <p:nvPr/>
        </p:nvCxnSpPr>
        <p:spPr>
          <a:xfrm flipV="1">
            <a:off x="7691284" y="1399607"/>
            <a:ext cx="1098680" cy="598799"/>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7D155DA5-40F5-4ED3-F9E6-02CEE88F435E}"/>
              </a:ext>
            </a:extLst>
          </p:cNvPr>
          <p:cNvSpPr/>
          <p:nvPr/>
        </p:nvSpPr>
        <p:spPr>
          <a:xfrm>
            <a:off x="8502444" y="1119014"/>
            <a:ext cx="3434120" cy="5328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09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F353-775D-EC11-FAFA-53AE40E0B578}"/>
              </a:ext>
            </a:extLst>
          </p:cNvPr>
          <p:cNvSpPr>
            <a:spLocks noGrp="1"/>
          </p:cNvSpPr>
          <p:nvPr>
            <p:ph type="title"/>
          </p:nvPr>
        </p:nvSpPr>
        <p:spPr/>
        <p:txBody>
          <a:bodyPr/>
          <a:lstStyle/>
          <a:p>
            <a:r>
              <a:rPr lang="en-US" dirty="0"/>
              <a:t>Docker engine commands overview</a:t>
            </a:r>
          </a:p>
        </p:txBody>
      </p:sp>
      <p:pic>
        <p:nvPicPr>
          <p:cNvPr id="4" name="Picture 3">
            <a:extLst>
              <a:ext uri="{FF2B5EF4-FFF2-40B4-BE49-F238E27FC236}">
                <a16:creationId xmlns:a16="http://schemas.microsoft.com/office/drawing/2014/main" id="{43256963-DA12-5275-3CAB-2C2CD05AC5B6}"/>
              </a:ext>
            </a:extLst>
          </p:cNvPr>
          <p:cNvPicPr>
            <a:picLocks noChangeAspect="1"/>
          </p:cNvPicPr>
          <p:nvPr/>
        </p:nvPicPr>
        <p:blipFill rotWithShape="1">
          <a:blip r:embed="rId2"/>
          <a:srcRect b="9406"/>
          <a:stretch/>
        </p:blipFill>
        <p:spPr>
          <a:xfrm>
            <a:off x="838200" y="1452282"/>
            <a:ext cx="6457942" cy="5040593"/>
          </a:xfrm>
          <a:prstGeom prst="rect">
            <a:avLst/>
          </a:prstGeom>
        </p:spPr>
      </p:pic>
      <p:pic>
        <p:nvPicPr>
          <p:cNvPr id="8" name="Picture 7">
            <a:extLst>
              <a:ext uri="{FF2B5EF4-FFF2-40B4-BE49-F238E27FC236}">
                <a16:creationId xmlns:a16="http://schemas.microsoft.com/office/drawing/2014/main" id="{A48B0FBF-7F58-5650-0514-68A80F1D53DD}"/>
              </a:ext>
            </a:extLst>
          </p:cNvPr>
          <p:cNvPicPr>
            <a:picLocks noChangeAspect="1"/>
          </p:cNvPicPr>
          <p:nvPr/>
        </p:nvPicPr>
        <p:blipFill>
          <a:blip r:embed="rId3"/>
          <a:stretch>
            <a:fillRect/>
          </a:stretch>
        </p:blipFill>
        <p:spPr>
          <a:xfrm>
            <a:off x="7614673" y="1452282"/>
            <a:ext cx="3955123" cy="4717189"/>
          </a:xfrm>
          <a:prstGeom prst="rect">
            <a:avLst/>
          </a:prstGeom>
        </p:spPr>
      </p:pic>
    </p:spTree>
    <p:extLst>
      <p:ext uri="{BB962C8B-B14F-4D97-AF65-F5344CB8AC3E}">
        <p14:creationId xmlns:p14="http://schemas.microsoft.com/office/powerpoint/2010/main" val="126127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cker Engine Commands">
            <a:extLst>
              <a:ext uri="{FF2B5EF4-FFF2-40B4-BE49-F238E27FC236}">
                <a16:creationId xmlns:a16="http://schemas.microsoft.com/office/drawing/2014/main" id="{473DB483-7048-293C-7D28-F4C239057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032" y="844324"/>
            <a:ext cx="6953250" cy="5953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A5D15C-5B41-7A2B-96F8-1E6B5A65545E}"/>
              </a:ext>
            </a:extLst>
          </p:cNvPr>
          <p:cNvSpPr txBox="1"/>
          <p:nvPr/>
        </p:nvSpPr>
        <p:spPr>
          <a:xfrm>
            <a:off x="3505893" y="312580"/>
            <a:ext cx="5558279" cy="461665"/>
          </a:xfrm>
          <a:prstGeom prst="rect">
            <a:avLst/>
          </a:prstGeom>
          <a:noFill/>
        </p:spPr>
        <p:txBody>
          <a:bodyPr wrap="square">
            <a:spAutoFit/>
          </a:bodyPr>
          <a:lstStyle/>
          <a:p>
            <a:r>
              <a:rPr lang="en-GB" sz="2400" b="1" u="sng" dirty="0">
                <a:solidFill>
                  <a:schemeClr val="accent6"/>
                </a:solidFill>
              </a:rPr>
              <a:t>Organized Docker engine commands</a:t>
            </a:r>
            <a:endParaRPr lang="en-US" sz="2400" b="1" u="sng" dirty="0">
              <a:solidFill>
                <a:schemeClr val="accent6"/>
              </a:solidFill>
            </a:endParaRPr>
          </a:p>
        </p:txBody>
      </p:sp>
      <p:sp>
        <p:nvSpPr>
          <p:cNvPr id="5" name="Rectangle: Rounded Corners 4">
            <a:extLst>
              <a:ext uri="{FF2B5EF4-FFF2-40B4-BE49-F238E27FC236}">
                <a16:creationId xmlns:a16="http://schemas.microsoft.com/office/drawing/2014/main" id="{A4FB9C42-83BF-B9E9-9267-6F9BAABD4949}"/>
              </a:ext>
            </a:extLst>
          </p:cNvPr>
          <p:cNvSpPr/>
          <p:nvPr/>
        </p:nvSpPr>
        <p:spPr>
          <a:xfrm>
            <a:off x="2586104" y="3753651"/>
            <a:ext cx="5432612" cy="3043797"/>
          </a:xfrm>
          <a:prstGeom prst="round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0428481-3733-0EB1-4C2D-0F7BD423A43C}"/>
              </a:ext>
            </a:extLst>
          </p:cNvPr>
          <p:cNvSpPr txBox="1"/>
          <p:nvPr/>
        </p:nvSpPr>
        <p:spPr>
          <a:xfrm>
            <a:off x="1055335" y="4963886"/>
            <a:ext cx="1464055" cy="646331"/>
          </a:xfrm>
          <a:prstGeom prst="rect">
            <a:avLst/>
          </a:prstGeom>
          <a:noFill/>
        </p:spPr>
        <p:txBody>
          <a:bodyPr wrap="none" rtlCol="0">
            <a:spAutoFit/>
          </a:bodyPr>
          <a:lstStyle/>
          <a:p>
            <a:pPr algn="ctr"/>
            <a:r>
              <a:rPr lang="en-US" b="1" dirty="0">
                <a:solidFill>
                  <a:schemeClr val="accent5"/>
                </a:solidFill>
              </a:rPr>
              <a:t>Container</a:t>
            </a:r>
          </a:p>
          <a:p>
            <a:r>
              <a:rPr lang="en-US" b="1" dirty="0">
                <a:solidFill>
                  <a:schemeClr val="accent5"/>
                </a:solidFill>
              </a:rPr>
              <a:t>Management</a:t>
            </a:r>
          </a:p>
        </p:txBody>
      </p:sp>
      <p:cxnSp>
        <p:nvCxnSpPr>
          <p:cNvPr id="9" name="Straight Arrow Connector 8">
            <a:extLst>
              <a:ext uri="{FF2B5EF4-FFF2-40B4-BE49-F238E27FC236}">
                <a16:creationId xmlns:a16="http://schemas.microsoft.com/office/drawing/2014/main" id="{0449FB76-4682-6747-70DD-8624C60BDF3C}"/>
              </a:ext>
            </a:extLst>
          </p:cNvPr>
          <p:cNvCxnSpPr>
            <a:cxnSpLocks/>
          </p:cNvCxnSpPr>
          <p:nvPr/>
        </p:nvCxnSpPr>
        <p:spPr>
          <a:xfrm flipH="1">
            <a:off x="10138229" y="3094780"/>
            <a:ext cx="333828" cy="0"/>
          </a:xfrm>
          <a:prstGeom prst="straightConnector1">
            <a:avLst/>
          </a:prstGeom>
          <a:ln w="57150">
            <a:solidFill>
              <a:srgbClr val="D81E00"/>
            </a:solidFill>
            <a:tailEnd type="triangle"/>
          </a:ln>
        </p:spPr>
        <p:style>
          <a:lnRef idx="1">
            <a:schemeClr val="accent2"/>
          </a:lnRef>
          <a:fillRef idx="0">
            <a:schemeClr val="accent2"/>
          </a:fillRef>
          <a:effectRef idx="0">
            <a:schemeClr val="accent2"/>
          </a:effectRef>
          <a:fontRef idx="minor">
            <a:schemeClr val="tx1"/>
          </a:fontRef>
        </p:style>
      </p:cxnSp>
      <p:pic>
        <p:nvPicPr>
          <p:cNvPr id="1028" name="Picture 4" descr="Cartoon Start Sign Stock Illustration - Download Image Now - Bizarre, Clip  Art, Cultures - iStock">
            <a:extLst>
              <a:ext uri="{FF2B5EF4-FFF2-40B4-BE49-F238E27FC236}">
                <a16:creationId xmlns:a16="http://schemas.microsoft.com/office/drawing/2014/main" id="{FDB57ADE-9D2B-0F67-5E51-327E5BC8A5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710" t="3917" r="14315" b="4523"/>
          <a:stretch/>
        </p:blipFill>
        <p:spPr bwMode="auto">
          <a:xfrm>
            <a:off x="10737934" y="2525489"/>
            <a:ext cx="1163780" cy="14804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390FE0-FD4A-C085-7553-5E0032C301D3}"/>
              </a:ext>
            </a:extLst>
          </p:cNvPr>
          <p:cNvSpPr txBox="1"/>
          <p:nvPr/>
        </p:nvSpPr>
        <p:spPr>
          <a:xfrm>
            <a:off x="10737934" y="3984160"/>
            <a:ext cx="1163780" cy="646331"/>
          </a:xfrm>
          <a:prstGeom prst="rect">
            <a:avLst/>
          </a:prstGeom>
          <a:noFill/>
        </p:spPr>
        <p:txBody>
          <a:bodyPr wrap="square" rtlCol="0">
            <a:spAutoFit/>
          </a:bodyPr>
          <a:lstStyle/>
          <a:p>
            <a:r>
              <a:rPr lang="en-US" dirty="0">
                <a:solidFill>
                  <a:srgbClr val="FF0000"/>
                </a:solidFill>
              </a:rPr>
              <a:t>We start from here</a:t>
            </a:r>
          </a:p>
        </p:txBody>
      </p:sp>
      <p:grpSp>
        <p:nvGrpSpPr>
          <p:cNvPr id="16" name="Group 15">
            <a:extLst>
              <a:ext uri="{FF2B5EF4-FFF2-40B4-BE49-F238E27FC236}">
                <a16:creationId xmlns:a16="http://schemas.microsoft.com/office/drawing/2014/main" id="{CDD51A22-7E33-48C4-271C-79A978A8A6C6}"/>
              </a:ext>
            </a:extLst>
          </p:cNvPr>
          <p:cNvGrpSpPr/>
          <p:nvPr/>
        </p:nvGrpSpPr>
        <p:grpSpPr>
          <a:xfrm>
            <a:off x="2866200" y="2488394"/>
            <a:ext cx="6916680" cy="1255320"/>
            <a:chOff x="2866200" y="2488394"/>
            <a:chExt cx="6916680" cy="1255320"/>
          </a:xfrm>
        </p:grpSpPr>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B2382F80-F3C5-EBA2-6521-638F9813A929}"/>
                    </a:ext>
                  </a:extLst>
                </p14:cNvPr>
                <p14:cNvContentPartPr/>
                <p14:nvPr/>
              </p14:nvContentPartPr>
              <p14:xfrm>
                <a:off x="3032160" y="2488394"/>
                <a:ext cx="6750720" cy="1223280"/>
              </p14:xfrm>
            </p:contentPart>
          </mc:Choice>
          <mc:Fallback xmlns="">
            <p:pic>
              <p:nvPicPr>
                <p:cNvPr id="14" name="Ink 13">
                  <a:extLst>
                    <a:ext uri="{FF2B5EF4-FFF2-40B4-BE49-F238E27FC236}">
                      <a16:creationId xmlns:a16="http://schemas.microsoft.com/office/drawing/2014/main" id="{B2382F80-F3C5-EBA2-6521-638F9813A929}"/>
                    </a:ext>
                  </a:extLst>
                </p:cNvPr>
                <p:cNvPicPr/>
                <p:nvPr/>
              </p:nvPicPr>
              <p:blipFill>
                <a:blip r:embed="rId6"/>
                <a:stretch>
                  <a:fillRect/>
                </a:stretch>
              </p:blipFill>
              <p:spPr>
                <a:xfrm>
                  <a:off x="2996160" y="2452394"/>
                  <a:ext cx="6822360" cy="1294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F210E372-8471-B995-AC8C-83AE1909E378}"/>
                    </a:ext>
                  </a:extLst>
                </p14:cNvPr>
                <p14:cNvContentPartPr/>
                <p14:nvPr/>
              </p14:nvContentPartPr>
              <p14:xfrm>
                <a:off x="2866200" y="3515114"/>
                <a:ext cx="402480" cy="228600"/>
              </p14:xfrm>
            </p:contentPart>
          </mc:Choice>
          <mc:Fallback xmlns="">
            <p:pic>
              <p:nvPicPr>
                <p:cNvPr id="15" name="Ink 14">
                  <a:extLst>
                    <a:ext uri="{FF2B5EF4-FFF2-40B4-BE49-F238E27FC236}">
                      <a16:creationId xmlns:a16="http://schemas.microsoft.com/office/drawing/2014/main" id="{F210E372-8471-B995-AC8C-83AE1909E378}"/>
                    </a:ext>
                  </a:extLst>
                </p:cNvPr>
                <p:cNvPicPr/>
                <p:nvPr/>
              </p:nvPicPr>
              <p:blipFill>
                <a:blip r:embed="rId8"/>
                <a:stretch>
                  <a:fillRect/>
                </a:stretch>
              </p:blipFill>
              <p:spPr>
                <a:xfrm>
                  <a:off x="2830200" y="3479114"/>
                  <a:ext cx="474120" cy="300240"/>
                </a:xfrm>
                <a:prstGeom prst="rect">
                  <a:avLst/>
                </a:prstGeom>
              </p:spPr>
            </p:pic>
          </mc:Fallback>
        </mc:AlternateContent>
      </p:grpSp>
    </p:spTree>
    <p:extLst>
      <p:ext uri="{BB962C8B-B14F-4D97-AF65-F5344CB8AC3E}">
        <p14:creationId xmlns:p14="http://schemas.microsoft.com/office/powerpoint/2010/main" val="4065068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76452-FB77-6664-3391-5FDFADB85F90}"/>
              </a:ext>
            </a:extLst>
          </p:cNvPr>
          <p:cNvSpPr>
            <a:spLocks noGrp="1"/>
          </p:cNvSpPr>
          <p:nvPr>
            <p:ph type="title"/>
          </p:nvPr>
        </p:nvSpPr>
        <p:spPr/>
        <p:txBody>
          <a:bodyPr/>
          <a:lstStyle/>
          <a:p>
            <a:r>
              <a:rPr lang="en-US" dirty="0"/>
              <a:t>Create a Docker container for digital forensics</a:t>
            </a:r>
          </a:p>
        </p:txBody>
      </p:sp>
      <p:sp>
        <p:nvSpPr>
          <p:cNvPr id="5" name="Content Placeholder 4">
            <a:extLst>
              <a:ext uri="{FF2B5EF4-FFF2-40B4-BE49-F238E27FC236}">
                <a16:creationId xmlns:a16="http://schemas.microsoft.com/office/drawing/2014/main" id="{D03DD402-3601-0E96-8E65-BF3C703514D0}"/>
              </a:ext>
            </a:extLst>
          </p:cNvPr>
          <p:cNvSpPr>
            <a:spLocks noGrp="1"/>
          </p:cNvSpPr>
          <p:nvPr>
            <p:ph idx="1"/>
          </p:nvPr>
        </p:nvSpPr>
        <p:spPr/>
        <p:txBody>
          <a:bodyPr/>
          <a:lstStyle/>
          <a:p>
            <a:pPr marL="514350" indent="-514350">
              <a:buFont typeface="+mj-lt"/>
              <a:buAutoNum type="arabicPeriod"/>
            </a:pPr>
            <a:r>
              <a:rPr lang="en-GB" dirty="0"/>
              <a:t>Write/Download </a:t>
            </a:r>
            <a:r>
              <a:rPr lang="en-GB" dirty="0" err="1"/>
              <a:t>Dockerfile</a:t>
            </a:r>
            <a:r>
              <a:rPr lang="en-GB" dirty="0"/>
              <a:t> </a:t>
            </a:r>
          </a:p>
          <a:p>
            <a:pPr lvl="1"/>
            <a:r>
              <a:rPr lang="en-GB" dirty="0"/>
              <a:t> A script file with instructions for installing tools</a:t>
            </a:r>
          </a:p>
          <a:p>
            <a:pPr marL="514350" indent="-514350">
              <a:buFont typeface="+mj-lt"/>
              <a:buAutoNum type="arabicPeriod"/>
            </a:pPr>
            <a:r>
              <a:rPr lang="en-GB" dirty="0">
                <a:solidFill>
                  <a:srgbClr val="FF0000"/>
                </a:solidFill>
              </a:rPr>
              <a:t>Build</a:t>
            </a:r>
            <a:r>
              <a:rPr lang="en-GB" dirty="0"/>
              <a:t> Docker images</a:t>
            </a:r>
          </a:p>
          <a:p>
            <a:pPr lvl="1"/>
            <a:r>
              <a:rPr lang="en-GB" dirty="0"/>
              <a:t> Get anything needed to run a piece of software from </a:t>
            </a:r>
            <a:r>
              <a:rPr lang="en-GB" dirty="0" err="1"/>
              <a:t>Dockerfile</a:t>
            </a:r>
            <a:endParaRPr lang="en-GB" dirty="0"/>
          </a:p>
          <a:p>
            <a:pPr marL="514350" indent="-514350">
              <a:buFont typeface="+mj-lt"/>
              <a:buAutoNum type="arabicPeriod"/>
            </a:pPr>
            <a:r>
              <a:rPr lang="en-GB" dirty="0">
                <a:solidFill>
                  <a:srgbClr val="FF0000"/>
                </a:solidFill>
              </a:rPr>
              <a:t>Run</a:t>
            </a:r>
            <a:r>
              <a:rPr lang="en-GB" dirty="0"/>
              <a:t> a Docker container from a Docker image</a:t>
            </a:r>
          </a:p>
          <a:p>
            <a:pPr lvl="1"/>
            <a:r>
              <a:rPr lang="en-GB" dirty="0"/>
              <a:t> Create and start an instance of a Docker image</a:t>
            </a:r>
          </a:p>
          <a:p>
            <a:pPr marL="514350" indent="-514350">
              <a:buFont typeface="+mj-lt"/>
              <a:buAutoNum type="arabicPeriod"/>
            </a:pPr>
            <a:r>
              <a:rPr lang="en-GB" dirty="0"/>
              <a:t>Test tools on the container</a:t>
            </a:r>
          </a:p>
          <a:p>
            <a:pPr lvl="1"/>
            <a:r>
              <a:rPr lang="en-GB" dirty="0"/>
              <a:t>with Tools’ help commands</a:t>
            </a:r>
          </a:p>
          <a:p>
            <a:endParaRPr lang="en-US" dirty="0"/>
          </a:p>
        </p:txBody>
      </p:sp>
    </p:spTree>
    <p:extLst>
      <p:ext uri="{BB962C8B-B14F-4D97-AF65-F5344CB8AC3E}">
        <p14:creationId xmlns:p14="http://schemas.microsoft.com/office/powerpoint/2010/main" val="39154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6FDC-3AF1-0413-4F10-32988364B433}"/>
              </a:ext>
            </a:extLst>
          </p:cNvPr>
          <p:cNvSpPr>
            <a:spLocks noGrp="1"/>
          </p:cNvSpPr>
          <p:nvPr>
            <p:ph type="title"/>
          </p:nvPr>
        </p:nvSpPr>
        <p:spPr/>
        <p:txBody>
          <a:bodyPr/>
          <a:lstStyle/>
          <a:p>
            <a:r>
              <a:rPr lang="en-US" dirty="0"/>
              <a:t>1. Write/Download </a:t>
            </a:r>
            <a:r>
              <a:rPr lang="en-US" dirty="0" err="1"/>
              <a:t>Dockerfile</a:t>
            </a:r>
            <a:r>
              <a:rPr lang="en-US" dirty="0"/>
              <a:t> </a:t>
            </a:r>
          </a:p>
        </p:txBody>
      </p:sp>
      <p:sp>
        <p:nvSpPr>
          <p:cNvPr id="10" name="TextBox 9">
            <a:extLst>
              <a:ext uri="{FF2B5EF4-FFF2-40B4-BE49-F238E27FC236}">
                <a16:creationId xmlns:a16="http://schemas.microsoft.com/office/drawing/2014/main" id="{6A201913-295E-EF41-C0C7-911CD14069B4}"/>
              </a:ext>
            </a:extLst>
          </p:cNvPr>
          <p:cNvSpPr txBox="1"/>
          <p:nvPr/>
        </p:nvSpPr>
        <p:spPr>
          <a:xfrm>
            <a:off x="838200" y="1774817"/>
            <a:ext cx="2405185" cy="338554"/>
          </a:xfrm>
          <a:prstGeom prst="rect">
            <a:avLst/>
          </a:prstGeom>
          <a:solidFill>
            <a:schemeClr val="accent4"/>
          </a:solidFill>
        </p:spPr>
        <p:txBody>
          <a:bodyPr wrap="square" rtlCol="0">
            <a:spAutoFit/>
          </a:bodyPr>
          <a:lstStyle/>
          <a:p>
            <a:r>
              <a:rPr lang="en-US" sz="1600" dirty="0"/>
              <a:t>Create a working folder</a:t>
            </a:r>
          </a:p>
        </p:txBody>
      </p:sp>
      <p:sp>
        <p:nvSpPr>
          <p:cNvPr id="4" name="TextBox 3">
            <a:extLst>
              <a:ext uri="{FF2B5EF4-FFF2-40B4-BE49-F238E27FC236}">
                <a16:creationId xmlns:a16="http://schemas.microsoft.com/office/drawing/2014/main" id="{617A4309-F410-7F3C-AD3C-018D9A014E53}"/>
              </a:ext>
            </a:extLst>
          </p:cNvPr>
          <p:cNvSpPr txBox="1"/>
          <p:nvPr/>
        </p:nvSpPr>
        <p:spPr>
          <a:xfrm>
            <a:off x="838200" y="2901072"/>
            <a:ext cx="4671646" cy="338554"/>
          </a:xfrm>
          <a:prstGeom prst="rect">
            <a:avLst/>
          </a:prstGeom>
          <a:solidFill>
            <a:schemeClr val="accent4"/>
          </a:solidFill>
        </p:spPr>
        <p:txBody>
          <a:bodyPr wrap="square" rtlCol="0">
            <a:spAutoFit/>
          </a:bodyPr>
          <a:lstStyle/>
          <a:p>
            <a:r>
              <a:rPr lang="en-US" sz="1600" dirty="0"/>
              <a:t>Change current folder to the working folder, Docker</a:t>
            </a:r>
          </a:p>
        </p:txBody>
      </p:sp>
      <p:pic>
        <p:nvPicPr>
          <p:cNvPr id="8" name="Picture 7">
            <a:extLst>
              <a:ext uri="{FF2B5EF4-FFF2-40B4-BE49-F238E27FC236}">
                <a16:creationId xmlns:a16="http://schemas.microsoft.com/office/drawing/2014/main" id="{9A4153E3-2CFE-E687-25A0-FB0F8F04BC34}"/>
              </a:ext>
            </a:extLst>
          </p:cNvPr>
          <p:cNvPicPr>
            <a:picLocks noChangeAspect="1"/>
          </p:cNvPicPr>
          <p:nvPr/>
        </p:nvPicPr>
        <p:blipFill>
          <a:blip r:embed="rId3"/>
          <a:stretch>
            <a:fillRect/>
          </a:stretch>
        </p:blipFill>
        <p:spPr>
          <a:xfrm>
            <a:off x="838200" y="2127220"/>
            <a:ext cx="3896032" cy="436355"/>
          </a:xfrm>
          <a:prstGeom prst="rect">
            <a:avLst/>
          </a:prstGeom>
        </p:spPr>
      </p:pic>
      <p:pic>
        <p:nvPicPr>
          <p:cNvPr id="12" name="Picture 11">
            <a:extLst>
              <a:ext uri="{FF2B5EF4-FFF2-40B4-BE49-F238E27FC236}">
                <a16:creationId xmlns:a16="http://schemas.microsoft.com/office/drawing/2014/main" id="{71721451-BDA9-7D2A-3F09-6846D14E899E}"/>
              </a:ext>
            </a:extLst>
          </p:cNvPr>
          <p:cNvPicPr>
            <a:picLocks noChangeAspect="1"/>
          </p:cNvPicPr>
          <p:nvPr/>
        </p:nvPicPr>
        <p:blipFill>
          <a:blip r:embed="rId4"/>
          <a:stretch>
            <a:fillRect/>
          </a:stretch>
        </p:blipFill>
        <p:spPr>
          <a:xfrm>
            <a:off x="838200" y="3262443"/>
            <a:ext cx="3837039" cy="452819"/>
          </a:xfrm>
          <a:prstGeom prst="rect">
            <a:avLst/>
          </a:prstGeom>
        </p:spPr>
      </p:pic>
      <p:sp>
        <p:nvSpPr>
          <p:cNvPr id="13" name="TextBox 12">
            <a:extLst>
              <a:ext uri="{FF2B5EF4-FFF2-40B4-BE49-F238E27FC236}">
                <a16:creationId xmlns:a16="http://schemas.microsoft.com/office/drawing/2014/main" id="{8EE492A2-58C6-A505-E2BC-CC266B38D305}"/>
              </a:ext>
            </a:extLst>
          </p:cNvPr>
          <p:cNvSpPr txBox="1"/>
          <p:nvPr/>
        </p:nvSpPr>
        <p:spPr>
          <a:xfrm>
            <a:off x="830826" y="3994329"/>
            <a:ext cx="5251937" cy="338554"/>
          </a:xfrm>
          <a:prstGeom prst="rect">
            <a:avLst/>
          </a:prstGeom>
          <a:solidFill>
            <a:schemeClr val="accent4"/>
          </a:solidFill>
        </p:spPr>
        <p:txBody>
          <a:bodyPr wrap="square" rtlCol="0">
            <a:spAutoFit/>
          </a:bodyPr>
          <a:lstStyle/>
          <a:p>
            <a:r>
              <a:rPr lang="en-US" sz="1600" dirty="0"/>
              <a:t>Download (</a:t>
            </a:r>
            <a:r>
              <a:rPr lang="en-US" sz="1600" dirty="0" err="1">
                <a:latin typeface="OCRB" panose="020B0609020202020204" pitchFamily="49" charset="0"/>
              </a:rPr>
              <a:t>wget</a:t>
            </a:r>
            <a:r>
              <a:rPr lang="en-US" sz="1600" dirty="0"/>
              <a:t>) a </a:t>
            </a:r>
            <a:r>
              <a:rPr lang="en-US" sz="1600" dirty="0" err="1"/>
              <a:t>Dockerfile</a:t>
            </a:r>
            <a:r>
              <a:rPr lang="en-US" sz="1600" dirty="0"/>
              <a:t> from GitHub repository </a:t>
            </a:r>
          </a:p>
        </p:txBody>
      </p:sp>
      <p:sp>
        <p:nvSpPr>
          <p:cNvPr id="14" name="TextBox 13">
            <a:extLst>
              <a:ext uri="{FF2B5EF4-FFF2-40B4-BE49-F238E27FC236}">
                <a16:creationId xmlns:a16="http://schemas.microsoft.com/office/drawing/2014/main" id="{6D824630-0ED2-65B4-FE83-1F956C2E4985}"/>
              </a:ext>
            </a:extLst>
          </p:cNvPr>
          <p:cNvSpPr txBox="1"/>
          <p:nvPr/>
        </p:nvSpPr>
        <p:spPr>
          <a:xfrm>
            <a:off x="3411163" y="4920578"/>
            <a:ext cx="7355663" cy="369332"/>
          </a:xfrm>
          <a:prstGeom prst="rect">
            <a:avLst/>
          </a:prstGeom>
          <a:noFill/>
          <a:ln>
            <a:solidFill>
              <a:srgbClr val="F3F3F3"/>
            </a:solidFill>
          </a:ln>
        </p:spPr>
        <p:txBody>
          <a:bodyPr wrap="square" rtlCol="0">
            <a:spAutoFit/>
          </a:bodyPr>
          <a:lstStyle/>
          <a:p>
            <a:endParaRPr lang="en-US" dirty="0"/>
          </a:p>
        </p:txBody>
      </p:sp>
      <p:pic>
        <p:nvPicPr>
          <p:cNvPr id="15" name="Picture 14">
            <a:extLst>
              <a:ext uri="{FF2B5EF4-FFF2-40B4-BE49-F238E27FC236}">
                <a16:creationId xmlns:a16="http://schemas.microsoft.com/office/drawing/2014/main" id="{677F18EA-8750-1CF0-240A-ADEC8784F4D0}"/>
              </a:ext>
            </a:extLst>
          </p:cNvPr>
          <p:cNvPicPr>
            <a:picLocks noChangeAspect="1"/>
          </p:cNvPicPr>
          <p:nvPr/>
        </p:nvPicPr>
        <p:blipFill>
          <a:blip r:embed="rId5"/>
          <a:stretch>
            <a:fillRect/>
          </a:stretch>
        </p:blipFill>
        <p:spPr>
          <a:xfrm>
            <a:off x="830826" y="4355718"/>
            <a:ext cx="10513898" cy="447072"/>
          </a:xfrm>
          <a:prstGeom prst="rect">
            <a:avLst/>
          </a:prstGeom>
        </p:spPr>
      </p:pic>
      <p:pic>
        <p:nvPicPr>
          <p:cNvPr id="17" name="Picture 16">
            <a:extLst>
              <a:ext uri="{FF2B5EF4-FFF2-40B4-BE49-F238E27FC236}">
                <a16:creationId xmlns:a16="http://schemas.microsoft.com/office/drawing/2014/main" id="{241DDDBE-358A-DA77-1B63-5FF14B3285A2}"/>
              </a:ext>
            </a:extLst>
          </p:cNvPr>
          <p:cNvPicPr>
            <a:picLocks noChangeAspect="1"/>
          </p:cNvPicPr>
          <p:nvPr/>
        </p:nvPicPr>
        <p:blipFill>
          <a:blip r:embed="rId6"/>
          <a:stretch>
            <a:fillRect/>
          </a:stretch>
        </p:blipFill>
        <p:spPr>
          <a:xfrm>
            <a:off x="838200" y="5420412"/>
            <a:ext cx="5372566" cy="602032"/>
          </a:xfrm>
          <a:prstGeom prst="rect">
            <a:avLst/>
          </a:prstGeom>
        </p:spPr>
      </p:pic>
      <p:sp>
        <p:nvSpPr>
          <p:cNvPr id="18" name="TextBox 17">
            <a:extLst>
              <a:ext uri="{FF2B5EF4-FFF2-40B4-BE49-F238E27FC236}">
                <a16:creationId xmlns:a16="http://schemas.microsoft.com/office/drawing/2014/main" id="{28BDE263-B576-E0DD-80FB-F39C29A64DAE}"/>
              </a:ext>
            </a:extLst>
          </p:cNvPr>
          <p:cNvSpPr txBox="1"/>
          <p:nvPr/>
        </p:nvSpPr>
        <p:spPr>
          <a:xfrm>
            <a:off x="838201" y="5051080"/>
            <a:ext cx="5372566" cy="338554"/>
          </a:xfrm>
          <a:prstGeom prst="rect">
            <a:avLst/>
          </a:prstGeom>
          <a:solidFill>
            <a:schemeClr val="accent4"/>
          </a:solidFill>
        </p:spPr>
        <p:txBody>
          <a:bodyPr wrap="square" rtlCol="0">
            <a:spAutoFit/>
          </a:bodyPr>
          <a:lstStyle/>
          <a:p>
            <a:r>
              <a:rPr lang="en-US" sz="1600" dirty="0"/>
              <a:t>Verify the </a:t>
            </a:r>
            <a:r>
              <a:rPr lang="en-US" sz="1600" dirty="0" err="1"/>
              <a:t>Dockerfile</a:t>
            </a:r>
            <a:r>
              <a:rPr lang="en-US" sz="1600" dirty="0"/>
              <a:t> has been download to the current folder</a:t>
            </a:r>
          </a:p>
        </p:txBody>
      </p:sp>
      <p:pic>
        <p:nvPicPr>
          <p:cNvPr id="30" name="Picture 2" descr="Docker Engine Commands">
            <a:extLst>
              <a:ext uri="{FF2B5EF4-FFF2-40B4-BE49-F238E27FC236}">
                <a16:creationId xmlns:a16="http://schemas.microsoft.com/office/drawing/2014/main" id="{2C630788-891E-6ECB-D92A-2BC2EA2C59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1264" y="268526"/>
            <a:ext cx="3761341" cy="3220326"/>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7D75990B-9985-B32E-8047-78FDF5FC0BE2}"/>
              </a:ext>
            </a:extLst>
          </p:cNvPr>
          <p:cNvCxnSpPr>
            <a:cxnSpLocks/>
          </p:cNvCxnSpPr>
          <p:nvPr/>
        </p:nvCxnSpPr>
        <p:spPr>
          <a:xfrm flipH="1">
            <a:off x="11708932" y="1465083"/>
            <a:ext cx="333828" cy="0"/>
          </a:xfrm>
          <a:prstGeom prst="straightConnector1">
            <a:avLst/>
          </a:prstGeom>
          <a:ln w="57150">
            <a:solidFill>
              <a:srgbClr val="D81E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6483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7F57-FFE4-0F93-7FB4-DBDFF78864C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2A8C746-5964-75A8-5C0E-D9B22BAF3945}"/>
              </a:ext>
            </a:extLst>
          </p:cNvPr>
          <p:cNvSpPr>
            <a:spLocks noGrp="1"/>
          </p:cNvSpPr>
          <p:nvPr>
            <p:ph idx="1"/>
          </p:nvPr>
        </p:nvSpPr>
        <p:spPr/>
        <p:txBody>
          <a:bodyPr/>
          <a:lstStyle/>
          <a:p>
            <a:r>
              <a:rPr lang="en-GB" dirty="0"/>
              <a:t>Digital forensic Investigation uses open-source tools</a:t>
            </a:r>
          </a:p>
          <a:p>
            <a:pPr lvl="1"/>
            <a:r>
              <a:rPr lang="en-GB" dirty="0"/>
              <a:t>Tools are used to extract and analyze evidence and artifacts from electronic devices. </a:t>
            </a:r>
          </a:p>
          <a:p>
            <a:r>
              <a:rPr lang="en-GB" dirty="0"/>
              <a:t>Installing and maintaining open-source tools are challenging</a:t>
            </a:r>
          </a:p>
          <a:p>
            <a:pPr lvl="1"/>
            <a:r>
              <a:rPr lang="en-GB" dirty="0"/>
              <a:t> Many tools</a:t>
            </a:r>
          </a:p>
          <a:p>
            <a:pPr lvl="1"/>
            <a:r>
              <a:rPr lang="en-GB" dirty="0"/>
              <a:t> Each tool has different versions</a:t>
            </a:r>
          </a:p>
          <a:p>
            <a:pPr lvl="1"/>
            <a:r>
              <a:rPr lang="en-GB" dirty="0"/>
              <a:t> Tools may rely on specific platforms and configurations</a:t>
            </a:r>
          </a:p>
          <a:p>
            <a:pPr lvl="1"/>
            <a:r>
              <a:rPr lang="en-GB" dirty="0"/>
              <a:t> Tools may depend on other libraries </a:t>
            </a:r>
          </a:p>
          <a:p>
            <a:pPr lvl="1"/>
            <a:endParaRPr lang="en-GB" dirty="0"/>
          </a:p>
          <a:p>
            <a:endParaRPr lang="en-US" dirty="0"/>
          </a:p>
        </p:txBody>
      </p:sp>
    </p:spTree>
    <p:extLst>
      <p:ext uri="{BB962C8B-B14F-4D97-AF65-F5344CB8AC3E}">
        <p14:creationId xmlns:p14="http://schemas.microsoft.com/office/powerpoint/2010/main" val="153152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FCDC-DEAA-D9DA-58B5-B18EDA5576B6}"/>
              </a:ext>
            </a:extLst>
          </p:cNvPr>
          <p:cNvSpPr>
            <a:spLocks noGrp="1"/>
          </p:cNvSpPr>
          <p:nvPr>
            <p:ph type="title"/>
          </p:nvPr>
        </p:nvSpPr>
        <p:spPr/>
        <p:txBody>
          <a:bodyPr/>
          <a:lstStyle/>
          <a:p>
            <a:r>
              <a:rPr lang="en-US" dirty="0"/>
              <a:t>Example of a Dockerfile</a:t>
            </a:r>
          </a:p>
        </p:txBody>
      </p:sp>
      <p:pic>
        <p:nvPicPr>
          <p:cNvPr id="41" name="Content Placeholder 40" descr="A screenshot of a computer program&#10;&#10;Description automatically generated">
            <a:extLst>
              <a:ext uri="{FF2B5EF4-FFF2-40B4-BE49-F238E27FC236}">
                <a16:creationId xmlns:a16="http://schemas.microsoft.com/office/drawing/2014/main" id="{29628818-22C7-7707-67FB-04A9122D23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8774" y="2226693"/>
            <a:ext cx="5238095" cy="4190476"/>
          </a:xfrm>
        </p:spPr>
      </p:pic>
      <p:cxnSp>
        <p:nvCxnSpPr>
          <p:cNvPr id="43" name="Straight Arrow Connector 42">
            <a:extLst>
              <a:ext uri="{FF2B5EF4-FFF2-40B4-BE49-F238E27FC236}">
                <a16:creationId xmlns:a16="http://schemas.microsoft.com/office/drawing/2014/main" id="{5D0D5E90-F3A6-E062-0D11-F3A949DED65D}"/>
              </a:ext>
            </a:extLst>
          </p:cNvPr>
          <p:cNvCxnSpPr>
            <a:cxnSpLocks/>
            <a:endCxn id="106" idx="1"/>
          </p:cNvCxnSpPr>
          <p:nvPr/>
        </p:nvCxnSpPr>
        <p:spPr>
          <a:xfrm>
            <a:off x="5088194" y="4964901"/>
            <a:ext cx="2142817" cy="24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E0BB6AC-FD07-0C6F-392D-AEC004A133E2}"/>
              </a:ext>
            </a:extLst>
          </p:cNvPr>
          <p:cNvCxnSpPr>
            <a:cxnSpLocks/>
            <a:endCxn id="105" idx="3"/>
          </p:cNvCxnSpPr>
          <p:nvPr/>
        </p:nvCxnSpPr>
        <p:spPr>
          <a:xfrm flipH="1" flipV="1">
            <a:off x="1450782" y="2729656"/>
            <a:ext cx="1000497" cy="7460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A5CF8FB2-5698-8058-8EE0-ADDB8341C91F}"/>
              </a:ext>
            </a:extLst>
          </p:cNvPr>
          <p:cNvSpPr txBox="1"/>
          <p:nvPr/>
        </p:nvSpPr>
        <p:spPr>
          <a:xfrm>
            <a:off x="88479" y="2437268"/>
            <a:ext cx="1362303" cy="584775"/>
          </a:xfrm>
          <a:prstGeom prst="rect">
            <a:avLst/>
          </a:prstGeom>
          <a:solidFill>
            <a:schemeClr val="accent4">
              <a:lumMod val="20000"/>
              <a:lumOff val="80000"/>
            </a:schemeClr>
          </a:solidFill>
        </p:spPr>
        <p:txBody>
          <a:bodyPr wrap="square" rtlCol="0">
            <a:spAutoFit/>
          </a:bodyPr>
          <a:lstStyle/>
          <a:p>
            <a:r>
              <a:rPr lang="en-US" sz="1600" dirty="0"/>
              <a:t>Docker file commands</a:t>
            </a:r>
          </a:p>
        </p:txBody>
      </p:sp>
      <p:sp>
        <p:nvSpPr>
          <p:cNvPr id="106" name="TextBox 105">
            <a:extLst>
              <a:ext uri="{FF2B5EF4-FFF2-40B4-BE49-F238E27FC236}">
                <a16:creationId xmlns:a16="http://schemas.microsoft.com/office/drawing/2014/main" id="{70F509C5-3F2F-3E12-3CC8-6186649A260B}"/>
              </a:ext>
            </a:extLst>
          </p:cNvPr>
          <p:cNvSpPr txBox="1"/>
          <p:nvPr/>
        </p:nvSpPr>
        <p:spPr>
          <a:xfrm>
            <a:off x="7231011" y="4795624"/>
            <a:ext cx="2134215" cy="830997"/>
          </a:xfrm>
          <a:prstGeom prst="rect">
            <a:avLst/>
          </a:prstGeom>
          <a:solidFill>
            <a:schemeClr val="accent4">
              <a:lumMod val="20000"/>
              <a:lumOff val="80000"/>
            </a:schemeClr>
          </a:solidFill>
        </p:spPr>
        <p:txBody>
          <a:bodyPr wrap="square" rtlCol="0">
            <a:spAutoFit/>
          </a:bodyPr>
          <a:lstStyle/>
          <a:p>
            <a:r>
              <a:rPr lang="en-US" sz="1600" dirty="0"/>
              <a:t>Linux commands will be executed on </a:t>
            </a:r>
            <a:r>
              <a:rPr lang="en-US" sz="1600" b="1" dirty="0">
                <a:solidFill>
                  <a:srgbClr val="FF0000"/>
                </a:solidFill>
              </a:rPr>
              <a:t>TOP</a:t>
            </a:r>
            <a:r>
              <a:rPr lang="en-US" sz="1600" dirty="0"/>
              <a:t> of the </a:t>
            </a:r>
            <a:r>
              <a:rPr lang="en-US" sz="1600" dirty="0">
                <a:solidFill>
                  <a:srgbClr val="FF0000"/>
                </a:solidFill>
              </a:rPr>
              <a:t>new container</a:t>
            </a:r>
            <a:endParaRPr lang="en-US" sz="1600" dirty="0"/>
          </a:p>
        </p:txBody>
      </p:sp>
      <p:cxnSp>
        <p:nvCxnSpPr>
          <p:cNvPr id="8" name="Straight Arrow Connector 7">
            <a:extLst>
              <a:ext uri="{FF2B5EF4-FFF2-40B4-BE49-F238E27FC236}">
                <a16:creationId xmlns:a16="http://schemas.microsoft.com/office/drawing/2014/main" id="{81F76980-1323-757F-558A-EA4201EC2E83}"/>
              </a:ext>
            </a:extLst>
          </p:cNvPr>
          <p:cNvCxnSpPr>
            <a:cxnSpLocks/>
          </p:cNvCxnSpPr>
          <p:nvPr/>
        </p:nvCxnSpPr>
        <p:spPr>
          <a:xfrm flipV="1">
            <a:off x="3953183" y="753555"/>
            <a:ext cx="4342785" cy="21164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7E39CC-D89C-ADF1-4D77-636726ABA9E7}"/>
              </a:ext>
            </a:extLst>
          </p:cNvPr>
          <p:cNvSpPr txBox="1"/>
          <p:nvPr/>
        </p:nvSpPr>
        <p:spPr>
          <a:xfrm>
            <a:off x="6260997" y="1240999"/>
            <a:ext cx="1777910" cy="1077218"/>
          </a:xfrm>
          <a:prstGeom prst="rect">
            <a:avLst/>
          </a:prstGeom>
          <a:solidFill>
            <a:schemeClr val="accent4">
              <a:lumMod val="20000"/>
              <a:lumOff val="80000"/>
            </a:schemeClr>
          </a:solidFill>
        </p:spPr>
        <p:txBody>
          <a:bodyPr wrap="square" rtlCol="0">
            <a:spAutoFit/>
          </a:bodyPr>
          <a:lstStyle/>
          <a:p>
            <a:r>
              <a:rPr lang="en-US" sz="1600" dirty="0"/>
              <a:t>We want to build a </a:t>
            </a:r>
            <a:r>
              <a:rPr lang="en-US" sz="1600" dirty="0">
                <a:solidFill>
                  <a:srgbClr val="FF0000"/>
                </a:solidFill>
              </a:rPr>
              <a:t>new container </a:t>
            </a:r>
            <a:r>
              <a:rPr lang="en-US" sz="1600" dirty="0"/>
              <a:t>based on </a:t>
            </a:r>
            <a:r>
              <a:rPr lang="en-US" sz="1600" dirty="0">
                <a:solidFill>
                  <a:schemeClr val="accent1"/>
                </a:solidFill>
              </a:rPr>
              <a:t>Ubuntu 22.04</a:t>
            </a:r>
          </a:p>
        </p:txBody>
      </p:sp>
      <p:pic>
        <p:nvPicPr>
          <p:cNvPr id="13" name="Picture 12">
            <a:extLst>
              <a:ext uri="{FF2B5EF4-FFF2-40B4-BE49-F238E27FC236}">
                <a16:creationId xmlns:a16="http://schemas.microsoft.com/office/drawing/2014/main" id="{80156B10-C23B-0EB2-70D3-B5112ABF757F}"/>
              </a:ext>
            </a:extLst>
          </p:cNvPr>
          <p:cNvPicPr>
            <a:picLocks noChangeAspect="1"/>
          </p:cNvPicPr>
          <p:nvPr/>
        </p:nvPicPr>
        <p:blipFill rotWithShape="1">
          <a:blip r:embed="rId3"/>
          <a:srcRect l="50284" t="21251"/>
          <a:stretch/>
        </p:blipFill>
        <p:spPr>
          <a:xfrm>
            <a:off x="8502444" y="176637"/>
            <a:ext cx="3549445" cy="3107665"/>
          </a:xfrm>
          <a:prstGeom prst="rect">
            <a:avLst/>
          </a:prstGeom>
        </p:spPr>
      </p:pic>
      <p:sp>
        <p:nvSpPr>
          <p:cNvPr id="14" name="Rectangle 13">
            <a:extLst>
              <a:ext uri="{FF2B5EF4-FFF2-40B4-BE49-F238E27FC236}">
                <a16:creationId xmlns:a16="http://schemas.microsoft.com/office/drawing/2014/main" id="{F8844F74-7F13-C3C4-16CA-C70C5AA0FA1E}"/>
              </a:ext>
            </a:extLst>
          </p:cNvPr>
          <p:cNvSpPr/>
          <p:nvPr/>
        </p:nvSpPr>
        <p:spPr>
          <a:xfrm>
            <a:off x="8568812" y="172886"/>
            <a:ext cx="1120878" cy="1012128"/>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46F1DAB6-4D65-DC60-6BD6-B77AD0CED98B}"/>
              </a:ext>
            </a:extLst>
          </p:cNvPr>
          <p:cNvCxnSpPr>
            <a:cxnSpLocks/>
          </p:cNvCxnSpPr>
          <p:nvPr/>
        </p:nvCxnSpPr>
        <p:spPr>
          <a:xfrm>
            <a:off x="5244052" y="4099663"/>
            <a:ext cx="1905900" cy="75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E9DE09-CF9E-3C53-13B4-F6D016CE0071}"/>
              </a:ext>
            </a:extLst>
          </p:cNvPr>
          <p:cNvCxnSpPr>
            <a:cxnSpLocks/>
          </p:cNvCxnSpPr>
          <p:nvPr/>
        </p:nvCxnSpPr>
        <p:spPr>
          <a:xfrm flipV="1">
            <a:off x="6445045" y="5427406"/>
            <a:ext cx="704907" cy="368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436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DB24002-B964-E18A-DBB0-CD71EC79D128}"/>
              </a:ext>
            </a:extLst>
          </p:cNvPr>
          <p:cNvPicPr>
            <a:picLocks noChangeAspect="1"/>
          </p:cNvPicPr>
          <p:nvPr/>
        </p:nvPicPr>
        <p:blipFill>
          <a:blip r:embed="rId3"/>
          <a:stretch>
            <a:fillRect/>
          </a:stretch>
        </p:blipFill>
        <p:spPr>
          <a:xfrm>
            <a:off x="779206" y="3802533"/>
            <a:ext cx="10337009" cy="1371324"/>
          </a:xfrm>
          <a:prstGeom prst="rect">
            <a:avLst/>
          </a:prstGeom>
        </p:spPr>
      </p:pic>
      <p:sp>
        <p:nvSpPr>
          <p:cNvPr id="2" name="Title 1">
            <a:extLst>
              <a:ext uri="{FF2B5EF4-FFF2-40B4-BE49-F238E27FC236}">
                <a16:creationId xmlns:a16="http://schemas.microsoft.com/office/drawing/2014/main" id="{BD3BE7C4-5E53-A904-02C1-18643D76FA18}"/>
              </a:ext>
            </a:extLst>
          </p:cNvPr>
          <p:cNvSpPr>
            <a:spLocks noGrp="1"/>
          </p:cNvSpPr>
          <p:nvPr>
            <p:ph type="title"/>
          </p:nvPr>
        </p:nvSpPr>
        <p:spPr/>
        <p:txBody>
          <a:bodyPr/>
          <a:lstStyle/>
          <a:p>
            <a:r>
              <a:rPr lang="en-US" dirty="0"/>
              <a:t>2. Build Docker images</a:t>
            </a:r>
          </a:p>
        </p:txBody>
      </p:sp>
      <p:sp>
        <p:nvSpPr>
          <p:cNvPr id="15" name="TextBox 14">
            <a:extLst>
              <a:ext uri="{FF2B5EF4-FFF2-40B4-BE49-F238E27FC236}">
                <a16:creationId xmlns:a16="http://schemas.microsoft.com/office/drawing/2014/main" id="{BF7FA16F-F7DA-8FF8-44AC-B4B7C93871BC}"/>
              </a:ext>
            </a:extLst>
          </p:cNvPr>
          <p:cNvSpPr txBox="1"/>
          <p:nvPr/>
        </p:nvSpPr>
        <p:spPr>
          <a:xfrm>
            <a:off x="779207" y="3429000"/>
            <a:ext cx="3910780" cy="338554"/>
          </a:xfrm>
          <a:prstGeom prst="rect">
            <a:avLst/>
          </a:prstGeom>
          <a:solidFill>
            <a:schemeClr val="accent4"/>
          </a:solidFill>
          <a:ln>
            <a:solidFill>
              <a:srgbClr val="C00000"/>
            </a:solidFill>
          </a:ln>
        </p:spPr>
        <p:txBody>
          <a:bodyPr wrap="square" rtlCol="0">
            <a:spAutoFit/>
          </a:bodyPr>
          <a:lstStyle/>
          <a:p>
            <a:r>
              <a:rPr lang="en-US" sz="1600" dirty="0"/>
              <a:t>Build a Docker image from </a:t>
            </a:r>
            <a:r>
              <a:rPr lang="en-US" sz="1600" dirty="0" err="1">
                <a:latin typeface="OCRB" panose="020B0609020202020204" pitchFamily="49" charset="0"/>
              </a:rPr>
              <a:t>Dockerfile</a:t>
            </a:r>
            <a:endParaRPr lang="en-US" sz="1600" dirty="0">
              <a:latin typeface="OCRB" panose="020B0609020202020204" pitchFamily="49" charset="0"/>
            </a:endParaRPr>
          </a:p>
        </p:txBody>
      </p:sp>
      <p:pic>
        <p:nvPicPr>
          <p:cNvPr id="18" name="Picture 2" descr="Docker Engine Commands">
            <a:extLst>
              <a:ext uri="{FF2B5EF4-FFF2-40B4-BE49-F238E27FC236}">
                <a16:creationId xmlns:a16="http://schemas.microsoft.com/office/drawing/2014/main" id="{3CD3B439-DCB3-D708-EA69-1397D8085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1263" y="27451"/>
            <a:ext cx="4042917" cy="346140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CE02A565-61A6-AFC0-3D72-1842B0F957A6}"/>
              </a:ext>
            </a:extLst>
          </p:cNvPr>
          <p:cNvCxnSpPr>
            <a:cxnSpLocks/>
          </p:cNvCxnSpPr>
          <p:nvPr/>
        </p:nvCxnSpPr>
        <p:spPr>
          <a:xfrm flipH="1" flipV="1">
            <a:off x="10683920" y="1570150"/>
            <a:ext cx="266758" cy="188001"/>
          </a:xfrm>
          <a:prstGeom prst="straightConnector1">
            <a:avLst/>
          </a:prstGeom>
          <a:ln w="57150">
            <a:solidFill>
              <a:srgbClr val="D81E00"/>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28426145-4F8B-7081-1BFC-E327A2C5F6F0}"/>
              </a:ext>
            </a:extLst>
          </p:cNvPr>
          <p:cNvSpPr txBox="1"/>
          <p:nvPr/>
        </p:nvSpPr>
        <p:spPr>
          <a:xfrm>
            <a:off x="966019" y="5416031"/>
            <a:ext cx="9597513" cy="677108"/>
          </a:xfrm>
          <a:prstGeom prst="rect">
            <a:avLst/>
          </a:prstGeom>
          <a:solidFill>
            <a:schemeClr val="accent4">
              <a:lumMod val="20000"/>
              <a:lumOff val="80000"/>
            </a:schemeClr>
          </a:solidFill>
        </p:spPr>
        <p:txBody>
          <a:bodyPr wrap="square">
            <a:spAutoFit/>
          </a:bodyPr>
          <a:lstStyle/>
          <a:p>
            <a:r>
              <a:rPr lang="en-GB" b="1" dirty="0">
                <a:solidFill>
                  <a:srgbClr val="FF0000"/>
                </a:solidFill>
                <a:latin typeface="OCRB" panose="020B0609020202020204" pitchFamily="49" charset="0"/>
              </a:rPr>
              <a:t>-t </a:t>
            </a:r>
            <a:r>
              <a:rPr lang="en-GB" dirty="0"/>
              <a:t>tag the image that will be created. A tag contains a version number, such as </a:t>
            </a:r>
            <a:r>
              <a:rPr lang="en-GB" b="1" dirty="0">
                <a:solidFill>
                  <a:srgbClr val="FF0000"/>
                </a:solidFill>
                <a:latin typeface="OCRB" panose="020B0609020202020204" pitchFamily="49" charset="0"/>
              </a:rPr>
              <a:t>v1</a:t>
            </a:r>
            <a:r>
              <a:rPr lang="en-GB" dirty="0"/>
              <a:t>.</a:t>
            </a:r>
            <a:r>
              <a:rPr lang="en-GB" b="1" dirty="0">
                <a:solidFill>
                  <a:srgbClr val="FF0000"/>
                </a:solidFill>
                <a:latin typeface="OCRB" panose="020B0609020202020204" pitchFamily="49" charset="0"/>
              </a:rPr>
              <a:t> </a:t>
            </a:r>
          </a:p>
          <a:p>
            <a:r>
              <a:rPr lang="en-GB" sz="2000" b="1" dirty="0">
                <a:solidFill>
                  <a:srgbClr val="FF0000"/>
                </a:solidFill>
              </a:rPr>
              <a:t>. </a:t>
            </a:r>
            <a:r>
              <a:rPr lang="en-GB" dirty="0"/>
              <a:t>a build context. the </a:t>
            </a:r>
            <a:r>
              <a:rPr lang="en-GB" dirty="0" err="1"/>
              <a:t>Dockerfile</a:t>
            </a:r>
            <a:r>
              <a:rPr lang="en-GB" dirty="0"/>
              <a:t> is expected to be located in the current directory</a:t>
            </a:r>
            <a:endParaRPr lang="en-US" dirty="0"/>
          </a:p>
        </p:txBody>
      </p:sp>
      <p:cxnSp>
        <p:nvCxnSpPr>
          <p:cNvPr id="26" name="Straight Arrow Connector 25">
            <a:extLst>
              <a:ext uri="{FF2B5EF4-FFF2-40B4-BE49-F238E27FC236}">
                <a16:creationId xmlns:a16="http://schemas.microsoft.com/office/drawing/2014/main" id="{69DF0858-5EAF-6719-B66E-C41BEF7E77D1}"/>
              </a:ext>
            </a:extLst>
          </p:cNvPr>
          <p:cNvCxnSpPr/>
          <p:nvPr/>
        </p:nvCxnSpPr>
        <p:spPr>
          <a:xfrm flipV="1">
            <a:off x="1445342" y="4055806"/>
            <a:ext cx="4778477" cy="1360225"/>
          </a:xfrm>
          <a:prstGeom prst="straightConnector1">
            <a:avLst/>
          </a:prstGeom>
          <a:ln>
            <a:solidFill>
              <a:srgbClr val="FFFF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C295D3F4-ED60-705C-BE83-7C9190C7992E}"/>
              </a:ext>
            </a:extLst>
          </p:cNvPr>
          <p:cNvCxnSpPr>
            <a:cxnSpLocks/>
          </p:cNvCxnSpPr>
          <p:nvPr/>
        </p:nvCxnSpPr>
        <p:spPr>
          <a:xfrm flipV="1">
            <a:off x="1423219" y="4055806"/>
            <a:ext cx="6533536" cy="1732936"/>
          </a:xfrm>
          <a:prstGeom prst="straightConnector1">
            <a:avLst/>
          </a:prstGeom>
          <a:ln>
            <a:solidFill>
              <a:srgbClr val="FFFF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8326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E924EF-D1E2-D202-D9AC-F456B2187A74}"/>
              </a:ext>
            </a:extLst>
          </p:cNvPr>
          <p:cNvPicPr>
            <a:picLocks noChangeAspect="1"/>
          </p:cNvPicPr>
          <p:nvPr/>
        </p:nvPicPr>
        <p:blipFill>
          <a:blip r:embed="rId2"/>
          <a:stretch>
            <a:fillRect/>
          </a:stretch>
        </p:blipFill>
        <p:spPr>
          <a:xfrm>
            <a:off x="3624599" y="588009"/>
            <a:ext cx="5418290" cy="5883150"/>
          </a:xfrm>
          <a:prstGeom prst="rect">
            <a:avLst/>
          </a:prstGeom>
        </p:spPr>
      </p:pic>
      <p:sp>
        <p:nvSpPr>
          <p:cNvPr id="5" name="TextBox 4">
            <a:extLst>
              <a:ext uri="{FF2B5EF4-FFF2-40B4-BE49-F238E27FC236}">
                <a16:creationId xmlns:a16="http://schemas.microsoft.com/office/drawing/2014/main" id="{89FAFEE8-6F81-2CDD-BE83-7ED7941288D4}"/>
              </a:ext>
            </a:extLst>
          </p:cNvPr>
          <p:cNvSpPr txBox="1"/>
          <p:nvPr/>
        </p:nvSpPr>
        <p:spPr>
          <a:xfrm>
            <a:off x="1331781" y="984012"/>
            <a:ext cx="2066544" cy="646331"/>
          </a:xfrm>
          <a:prstGeom prst="rect">
            <a:avLst/>
          </a:prstGeom>
          <a:solidFill>
            <a:schemeClr val="accent4">
              <a:lumMod val="20000"/>
              <a:lumOff val="80000"/>
            </a:schemeClr>
          </a:solidFill>
        </p:spPr>
        <p:txBody>
          <a:bodyPr wrap="square" rtlCol="0">
            <a:spAutoFit/>
          </a:bodyPr>
          <a:lstStyle/>
          <a:p>
            <a:r>
              <a:rPr lang="en-US" dirty="0"/>
              <a:t>Successful installation message</a:t>
            </a:r>
          </a:p>
        </p:txBody>
      </p:sp>
    </p:spTree>
    <p:extLst>
      <p:ext uri="{BB962C8B-B14F-4D97-AF65-F5344CB8AC3E}">
        <p14:creationId xmlns:p14="http://schemas.microsoft.com/office/powerpoint/2010/main" val="2469635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cker Engine Commands">
            <a:extLst>
              <a:ext uri="{FF2B5EF4-FFF2-40B4-BE49-F238E27FC236}">
                <a16:creationId xmlns:a16="http://schemas.microsoft.com/office/drawing/2014/main" id="{52EF8DCF-34BD-E669-5CD2-1D853CDDF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083" y="3146734"/>
            <a:ext cx="4042917" cy="346140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36AC9B4B-1AF6-0B08-255E-DC1FD58407BF}"/>
              </a:ext>
            </a:extLst>
          </p:cNvPr>
          <p:cNvCxnSpPr>
            <a:cxnSpLocks/>
          </p:cNvCxnSpPr>
          <p:nvPr/>
        </p:nvCxnSpPr>
        <p:spPr>
          <a:xfrm>
            <a:off x="7834994" y="4183882"/>
            <a:ext cx="449825" cy="122269"/>
          </a:xfrm>
          <a:prstGeom prst="straightConnector1">
            <a:avLst/>
          </a:prstGeom>
          <a:ln w="57150">
            <a:solidFill>
              <a:srgbClr val="D81E00"/>
            </a:solidFill>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7F074991-30CB-743A-576E-FF7B3A955811}"/>
              </a:ext>
            </a:extLst>
          </p:cNvPr>
          <p:cNvPicPr>
            <a:picLocks noChangeAspect="1"/>
          </p:cNvPicPr>
          <p:nvPr/>
        </p:nvPicPr>
        <p:blipFill>
          <a:blip r:embed="rId4"/>
          <a:stretch>
            <a:fillRect/>
          </a:stretch>
        </p:blipFill>
        <p:spPr>
          <a:xfrm>
            <a:off x="1191267" y="1295215"/>
            <a:ext cx="7475868" cy="2133785"/>
          </a:xfrm>
          <a:prstGeom prst="rect">
            <a:avLst/>
          </a:prstGeom>
        </p:spPr>
      </p:pic>
      <p:sp>
        <p:nvSpPr>
          <p:cNvPr id="8" name="TextBox 7">
            <a:extLst>
              <a:ext uri="{FF2B5EF4-FFF2-40B4-BE49-F238E27FC236}">
                <a16:creationId xmlns:a16="http://schemas.microsoft.com/office/drawing/2014/main" id="{364576B5-E303-7429-DC0C-8AEF7CAE3B02}"/>
              </a:ext>
            </a:extLst>
          </p:cNvPr>
          <p:cNvSpPr txBox="1"/>
          <p:nvPr/>
        </p:nvSpPr>
        <p:spPr>
          <a:xfrm>
            <a:off x="1191266" y="956661"/>
            <a:ext cx="4214018" cy="338554"/>
          </a:xfrm>
          <a:prstGeom prst="rect">
            <a:avLst/>
          </a:prstGeom>
          <a:solidFill>
            <a:schemeClr val="accent4"/>
          </a:solidFill>
          <a:ln>
            <a:solidFill>
              <a:srgbClr val="C00000"/>
            </a:solidFill>
          </a:ln>
        </p:spPr>
        <p:txBody>
          <a:bodyPr wrap="square" rtlCol="0">
            <a:spAutoFit/>
          </a:bodyPr>
          <a:lstStyle/>
          <a:p>
            <a:r>
              <a:rPr lang="en-US" sz="1600" dirty="0"/>
              <a:t>List all images and check image dependency</a:t>
            </a:r>
            <a:endParaRPr lang="en-US" sz="1600" dirty="0">
              <a:latin typeface="OCRB" panose="020B0609020202020204" pitchFamily="49" charset="0"/>
            </a:endParaRPr>
          </a:p>
        </p:txBody>
      </p:sp>
      <p:pic>
        <p:nvPicPr>
          <p:cNvPr id="1026" name="Picture 2" descr="A new look for the Circle of Friends">
            <a:extLst>
              <a:ext uri="{FF2B5EF4-FFF2-40B4-BE49-F238E27FC236}">
                <a16:creationId xmlns:a16="http://schemas.microsoft.com/office/drawing/2014/main" id="{872108AE-F41F-B7E0-1479-2F2A824761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0921" y="5341282"/>
            <a:ext cx="1784291" cy="9992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9373510-F6E0-3553-742D-FEE80720D275}"/>
              </a:ext>
            </a:extLst>
          </p:cNvPr>
          <p:cNvSpPr txBox="1"/>
          <p:nvPr/>
        </p:nvSpPr>
        <p:spPr>
          <a:xfrm>
            <a:off x="4152266" y="5713721"/>
            <a:ext cx="1547218" cy="369332"/>
          </a:xfrm>
          <a:prstGeom prst="rect">
            <a:avLst/>
          </a:prstGeom>
          <a:solidFill>
            <a:schemeClr val="accent4">
              <a:lumMod val="20000"/>
              <a:lumOff val="80000"/>
            </a:schemeClr>
          </a:solidFill>
        </p:spPr>
        <p:txBody>
          <a:bodyPr wrap="none" rtlCol="0">
            <a:spAutoFit/>
          </a:bodyPr>
          <a:lstStyle/>
          <a:p>
            <a:r>
              <a:rPr lang="en-US" dirty="0"/>
              <a:t>01f29b872827</a:t>
            </a:r>
          </a:p>
        </p:txBody>
      </p:sp>
      <p:pic>
        <p:nvPicPr>
          <p:cNvPr id="12" name="Picture 11">
            <a:extLst>
              <a:ext uri="{FF2B5EF4-FFF2-40B4-BE49-F238E27FC236}">
                <a16:creationId xmlns:a16="http://schemas.microsoft.com/office/drawing/2014/main" id="{7948C3A4-8F19-6E0E-C6B3-92757FAF2BA4}"/>
              </a:ext>
            </a:extLst>
          </p:cNvPr>
          <p:cNvPicPr>
            <a:picLocks noChangeAspect="1"/>
          </p:cNvPicPr>
          <p:nvPr/>
        </p:nvPicPr>
        <p:blipFill>
          <a:blip r:embed="rId6"/>
          <a:stretch>
            <a:fillRect/>
          </a:stretch>
        </p:blipFill>
        <p:spPr>
          <a:xfrm>
            <a:off x="2659969" y="4058692"/>
            <a:ext cx="793247" cy="805838"/>
          </a:xfrm>
          <a:prstGeom prst="rect">
            <a:avLst/>
          </a:prstGeom>
        </p:spPr>
      </p:pic>
      <p:sp>
        <p:nvSpPr>
          <p:cNvPr id="13" name="TextBox 12">
            <a:extLst>
              <a:ext uri="{FF2B5EF4-FFF2-40B4-BE49-F238E27FC236}">
                <a16:creationId xmlns:a16="http://schemas.microsoft.com/office/drawing/2014/main" id="{F50627D2-278F-3C90-A14C-5D268EA961A9}"/>
              </a:ext>
            </a:extLst>
          </p:cNvPr>
          <p:cNvSpPr txBox="1"/>
          <p:nvPr/>
        </p:nvSpPr>
        <p:spPr>
          <a:xfrm>
            <a:off x="4152266" y="4183882"/>
            <a:ext cx="1571264" cy="369332"/>
          </a:xfrm>
          <a:prstGeom prst="rect">
            <a:avLst/>
          </a:prstGeom>
          <a:solidFill>
            <a:schemeClr val="accent4">
              <a:lumMod val="20000"/>
              <a:lumOff val="80000"/>
            </a:schemeClr>
          </a:solidFill>
        </p:spPr>
        <p:txBody>
          <a:bodyPr wrap="none" rtlCol="0">
            <a:spAutoFit/>
          </a:bodyPr>
          <a:lstStyle/>
          <a:p>
            <a:r>
              <a:rPr lang="en-US" dirty="0"/>
              <a:t>0c39e44e728b</a:t>
            </a:r>
          </a:p>
        </p:txBody>
      </p:sp>
      <p:sp>
        <p:nvSpPr>
          <p:cNvPr id="14" name="Arrow: Down 13">
            <a:extLst>
              <a:ext uri="{FF2B5EF4-FFF2-40B4-BE49-F238E27FC236}">
                <a16:creationId xmlns:a16="http://schemas.microsoft.com/office/drawing/2014/main" id="{B88CD6ED-E87B-3005-FEE0-6FF53B4DF1F6}"/>
              </a:ext>
            </a:extLst>
          </p:cNvPr>
          <p:cNvSpPr/>
          <p:nvPr/>
        </p:nvSpPr>
        <p:spPr>
          <a:xfrm>
            <a:off x="2975476" y="5074844"/>
            <a:ext cx="162232" cy="3729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8EF2B26-D7C8-9B1B-F0C4-B7038E772A35}"/>
              </a:ext>
            </a:extLst>
          </p:cNvPr>
          <p:cNvSpPr txBox="1"/>
          <p:nvPr/>
        </p:nvSpPr>
        <p:spPr>
          <a:xfrm>
            <a:off x="3218357" y="5036545"/>
            <a:ext cx="1289135" cy="369332"/>
          </a:xfrm>
          <a:prstGeom prst="rect">
            <a:avLst/>
          </a:prstGeom>
          <a:noFill/>
        </p:spPr>
        <p:txBody>
          <a:bodyPr wrap="none" rtlCol="0">
            <a:spAutoFit/>
          </a:bodyPr>
          <a:lstStyle/>
          <a:p>
            <a:r>
              <a:rPr lang="en-US" dirty="0">
                <a:solidFill>
                  <a:srgbClr val="C00000"/>
                </a:solidFill>
              </a:rPr>
              <a:t>depends on</a:t>
            </a:r>
          </a:p>
        </p:txBody>
      </p:sp>
      <p:cxnSp>
        <p:nvCxnSpPr>
          <p:cNvPr id="17" name="Straight Arrow Connector 16">
            <a:extLst>
              <a:ext uri="{FF2B5EF4-FFF2-40B4-BE49-F238E27FC236}">
                <a16:creationId xmlns:a16="http://schemas.microsoft.com/office/drawing/2014/main" id="{BE1CFD6D-3F3D-158C-FA0C-EB55172D67D7}"/>
              </a:ext>
            </a:extLst>
          </p:cNvPr>
          <p:cNvCxnSpPr/>
          <p:nvPr/>
        </p:nvCxnSpPr>
        <p:spPr>
          <a:xfrm flipV="1">
            <a:off x="5723530" y="2804560"/>
            <a:ext cx="1753902" cy="303632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Straight Arrow Connector 18">
            <a:extLst>
              <a:ext uri="{FF2B5EF4-FFF2-40B4-BE49-F238E27FC236}">
                <a16:creationId xmlns:a16="http://schemas.microsoft.com/office/drawing/2014/main" id="{13B95FCF-A592-0AA5-0F2A-6EFD15784A5D}"/>
              </a:ext>
            </a:extLst>
          </p:cNvPr>
          <p:cNvCxnSpPr>
            <a:stCxn id="13" idx="0"/>
          </p:cNvCxnSpPr>
          <p:nvPr/>
        </p:nvCxnSpPr>
        <p:spPr>
          <a:xfrm flipH="1" flipV="1">
            <a:off x="4152266" y="3151147"/>
            <a:ext cx="785632" cy="10327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2C339757-DE5E-38D0-D873-2BD5DA1CAC32}"/>
              </a:ext>
            </a:extLst>
          </p:cNvPr>
          <p:cNvSpPr/>
          <p:nvPr/>
        </p:nvSpPr>
        <p:spPr>
          <a:xfrm>
            <a:off x="7624915" y="4104350"/>
            <a:ext cx="2502486" cy="7699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636D375-755D-FE3E-502F-5E155676564C}"/>
              </a:ext>
            </a:extLst>
          </p:cNvPr>
          <p:cNvSpPr txBox="1"/>
          <p:nvPr/>
        </p:nvSpPr>
        <p:spPr>
          <a:xfrm>
            <a:off x="252813" y="2832890"/>
            <a:ext cx="781409" cy="584775"/>
          </a:xfrm>
          <a:prstGeom prst="rect">
            <a:avLst/>
          </a:prstGeom>
          <a:solidFill>
            <a:schemeClr val="accent4">
              <a:lumMod val="20000"/>
              <a:lumOff val="80000"/>
            </a:schemeClr>
          </a:solidFill>
        </p:spPr>
        <p:txBody>
          <a:bodyPr wrap="square" rtlCol="0">
            <a:spAutoFit/>
          </a:bodyPr>
          <a:lstStyle/>
          <a:p>
            <a:r>
              <a:rPr lang="en-US" sz="1600" dirty="0"/>
              <a:t>Base  Image</a:t>
            </a:r>
          </a:p>
        </p:txBody>
      </p:sp>
      <p:cxnSp>
        <p:nvCxnSpPr>
          <p:cNvPr id="23" name="Straight Arrow Connector 22">
            <a:extLst>
              <a:ext uri="{FF2B5EF4-FFF2-40B4-BE49-F238E27FC236}">
                <a16:creationId xmlns:a16="http://schemas.microsoft.com/office/drawing/2014/main" id="{663E8816-14D6-3B59-BB70-9B899DF7BB1F}"/>
              </a:ext>
            </a:extLst>
          </p:cNvPr>
          <p:cNvCxnSpPr>
            <a:cxnSpLocks/>
            <a:stCxn id="21" idx="0"/>
            <a:endCxn id="7" idx="1"/>
          </p:cNvCxnSpPr>
          <p:nvPr/>
        </p:nvCxnSpPr>
        <p:spPr>
          <a:xfrm flipV="1">
            <a:off x="643518" y="2362108"/>
            <a:ext cx="547749" cy="470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0D380E7-5CFA-7299-D90F-7C8BB8AA6BEF}"/>
              </a:ext>
            </a:extLst>
          </p:cNvPr>
          <p:cNvSpPr/>
          <p:nvPr/>
        </p:nvSpPr>
        <p:spPr>
          <a:xfrm>
            <a:off x="1213388" y="2182762"/>
            <a:ext cx="5806844" cy="249832"/>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3296703-296C-2164-D9B9-457EAF2F6FFA}"/>
              </a:ext>
            </a:extLst>
          </p:cNvPr>
          <p:cNvCxnSpPr>
            <a:cxnSpLocks/>
            <a:stCxn id="21" idx="2"/>
          </p:cNvCxnSpPr>
          <p:nvPr/>
        </p:nvCxnSpPr>
        <p:spPr>
          <a:xfrm>
            <a:off x="643518" y="3417665"/>
            <a:ext cx="1176336" cy="2423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34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cker Engine Commands">
            <a:extLst>
              <a:ext uri="{FF2B5EF4-FFF2-40B4-BE49-F238E27FC236}">
                <a16:creationId xmlns:a16="http://schemas.microsoft.com/office/drawing/2014/main" id="{52EF8DCF-34BD-E669-5CD2-1D853CDDF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083" y="3146734"/>
            <a:ext cx="4042917" cy="346140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36AC9B4B-1AF6-0B08-255E-DC1FD58407BF}"/>
              </a:ext>
            </a:extLst>
          </p:cNvPr>
          <p:cNvCxnSpPr>
            <a:cxnSpLocks/>
          </p:cNvCxnSpPr>
          <p:nvPr/>
        </p:nvCxnSpPr>
        <p:spPr>
          <a:xfrm flipH="1" flipV="1">
            <a:off x="10170541" y="5415750"/>
            <a:ext cx="357552" cy="159140"/>
          </a:xfrm>
          <a:prstGeom prst="straightConnector1">
            <a:avLst/>
          </a:prstGeom>
          <a:ln w="57150">
            <a:solidFill>
              <a:srgbClr val="D81E00"/>
            </a:solidFill>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364576B5-E303-7429-DC0C-8AEF7CAE3B02}"/>
              </a:ext>
            </a:extLst>
          </p:cNvPr>
          <p:cNvSpPr txBox="1"/>
          <p:nvPr/>
        </p:nvSpPr>
        <p:spPr>
          <a:xfrm>
            <a:off x="770937" y="1935062"/>
            <a:ext cx="4214018" cy="338554"/>
          </a:xfrm>
          <a:prstGeom prst="rect">
            <a:avLst/>
          </a:prstGeom>
          <a:solidFill>
            <a:schemeClr val="accent4"/>
          </a:solidFill>
          <a:ln>
            <a:solidFill>
              <a:srgbClr val="C00000"/>
            </a:solidFill>
          </a:ln>
        </p:spPr>
        <p:txBody>
          <a:bodyPr wrap="square" rtlCol="0">
            <a:spAutoFit/>
          </a:bodyPr>
          <a:lstStyle/>
          <a:p>
            <a:r>
              <a:rPr lang="en-US" sz="1600" dirty="0"/>
              <a:t>List all images and check image dependency</a:t>
            </a:r>
            <a:endParaRPr lang="en-US" sz="1600" dirty="0">
              <a:latin typeface="OCRB" panose="020B0609020202020204" pitchFamily="49" charset="0"/>
            </a:endParaRPr>
          </a:p>
        </p:txBody>
      </p:sp>
      <p:sp>
        <p:nvSpPr>
          <p:cNvPr id="5" name="Title 4">
            <a:extLst>
              <a:ext uri="{FF2B5EF4-FFF2-40B4-BE49-F238E27FC236}">
                <a16:creationId xmlns:a16="http://schemas.microsoft.com/office/drawing/2014/main" id="{BFD2F9B9-EE36-237D-7955-0D43082BAC53}"/>
              </a:ext>
            </a:extLst>
          </p:cNvPr>
          <p:cNvSpPr>
            <a:spLocks noGrp="1"/>
          </p:cNvSpPr>
          <p:nvPr>
            <p:ph type="title"/>
          </p:nvPr>
        </p:nvSpPr>
        <p:spPr/>
        <p:txBody>
          <a:bodyPr/>
          <a:lstStyle/>
          <a:p>
            <a:r>
              <a:rPr lang="en-US" dirty="0"/>
              <a:t>3. Run (create and start) a Docker container </a:t>
            </a:r>
          </a:p>
        </p:txBody>
      </p:sp>
      <p:sp>
        <p:nvSpPr>
          <p:cNvPr id="11" name="Rectangle 10">
            <a:extLst>
              <a:ext uri="{FF2B5EF4-FFF2-40B4-BE49-F238E27FC236}">
                <a16:creationId xmlns:a16="http://schemas.microsoft.com/office/drawing/2014/main" id="{322D20F2-6ECA-8603-FCCF-C7F209D90AEC}"/>
              </a:ext>
            </a:extLst>
          </p:cNvPr>
          <p:cNvSpPr/>
          <p:nvPr/>
        </p:nvSpPr>
        <p:spPr>
          <a:xfrm>
            <a:off x="8149083" y="5285155"/>
            <a:ext cx="2379010" cy="13884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F95793B-65E2-0183-2ED6-B2095B5F1CA4}"/>
              </a:ext>
            </a:extLst>
          </p:cNvPr>
          <p:cNvPicPr>
            <a:picLocks noChangeAspect="1"/>
          </p:cNvPicPr>
          <p:nvPr/>
        </p:nvPicPr>
        <p:blipFill>
          <a:blip r:embed="rId4"/>
          <a:stretch>
            <a:fillRect/>
          </a:stretch>
        </p:blipFill>
        <p:spPr>
          <a:xfrm>
            <a:off x="788896" y="2273616"/>
            <a:ext cx="6508044" cy="1257409"/>
          </a:xfrm>
          <a:prstGeom prst="rect">
            <a:avLst/>
          </a:prstGeom>
        </p:spPr>
      </p:pic>
      <p:graphicFrame>
        <p:nvGraphicFramePr>
          <p:cNvPr id="23" name="Table 23">
            <a:extLst>
              <a:ext uri="{FF2B5EF4-FFF2-40B4-BE49-F238E27FC236}">
                <a16:creationId xmlns:a16="http://schemas.microsoft.com/office/drawing/2014/main" id="{09C9633E-3D99-B5AD-9EA4-B7343819934E}"/>
              </a:ext>
            </a:extLst>
          </p:cNvPr>
          <p:cNvGraphicFramePr>
            <a:graphicFrameLocks noGrp="1"/>
          </p:cNvGraphicFramePr>
          <p:nvPr>
            <p:extLst>
              <p:ext uri="{D42A27DB-BD31-4B8C-83A1-F6EECF244321}">
                <p14:modId xmlns:p14="http://schemas.microsoft.com/office/powerpoint/2010/main" val="633115665"/>
              </p:ext>
            </p:extLst>
          </p:nvPr>
        </p:nvGraphicFramePr>
        <p:xfrm>
          <a:off x="788896" y="3861771"/>
          <a:ext cx="6508044" cy="1651000"/>
        </p:xfrm>
        <a:graphic>
          <a:graphicData uri="http://schemas.openxmlformats.org/drawingml/2006/table">
            <a:tbl>
              <a:tblPr firstRow="1" bandRow="1">
                <a:tableStyleId>{5940675A-B579-460E-94D1-54222C63F5DA}</a:tableStyleId>
              </a:tblPr>
              <a:tblGrid>
                <a:gridCol w="6508044">
                  <a:extLst>
                    <a:ext uri="{9D8B030D-6E8A-4147-A177-3AD203B41FA5}">
                      <a16:colId xmlns:a16="http://schemas.microsoft.com/office/drawing/2014/main" val="738583354"/>
                    </a:ext>
                  </a:extLst>
                </a:gridCol>
              </a:tblGrid>
              <a:tr h="370840">
                <a:tc>
                  <a:txBody>
                    <a:bodyPr/>
                    <a:lstStyle/>
                    <a:p>
                      <a:r>
                        <a:rPr lang="en-GB" dirty="0">
                          <a:latin typeface="OCRB" panose="020B0609020202020204" pitchFamily="49" charset="0"/>
                        </a:rPr>
                        <a:t>-i </a:t>
                      </a:r>
                      <a:r>
                        <a:rPr lang="en-GB" dirty="0"/>
                        <a:t>or </a:t>
                      </a:r>
                      <a:r>
                        <a:rPr lang="en-GB" dirty="0">
                          <a:latin typeface="OCRB" panose="020B0609020202020204" pitchFamily="49" charset="0"/>
                        </a:rPr>
                        <a:t>--interactive</a:t>
                      </a:r>
                      <a:r>
                        <a:rPr lang="en-GB" dirty="0"/>
                        <a:t>: keeps STDIN (standard input) open even if not attached, allowing you to interact with the container.</a:t>
                      </a:r>
                    </a:p>
                  </a:txBody>
                  <a:tcPr/>
                </a:tc>
                <a:extLst>
                  <a:ext uri="{0D108BD9-81ED-4DB2-BD59-A6C34878D82A}">
                    <a16:rowId xmlns:a16="http://schemas.microsoft.com/office/drawing/2014/main" val="285186949"/>
                  </a:ext>
                </a:extLst>
              </a:tr>
              <a:tr h="370840">
                <a:tc>
                  <a:txBody>
                    <a:bodyPr/>
                    <a:lstStyle/>
                    <a:p>
                      <a:r>
                        <a:rPr lang="en-GB" dirty="0">
                          <a:latin typeface="OCRB" panose="020B0609020202020204" pitchFamily="49" charset="0"/>
                        </a:rPr>
                        <a:t>-t </a:t>
                      </a:r>
                      <a:r>
                        <a:rPr lang="en-GB" dirty="0"/>
                        <a:t>or </a:t>
                      </a:r>
                      <a:r>
                        <a:rPr lang="en-GB" dirty="0">
                          <a:latin typeface="OCRB" panose="020B0609020202020204" pitchFamily="49" charset="0"/>
                        </a:rPr>
                        <a:t>--</a:t>
                      </a:r>
                      <a:r>
                        <a:rPr lang="en-GB" dirty="0" err="1">
                          <a:latin typeface="OCRB" panose="020B0609020202020204" pitchFamily="49" charset="0"/>
                        </a:rPr>
                        <a:t>tty</a:t>
                      </a:r>
                      <a:r>
                        <a:rPr lang="en-GB" dirty="0"/>
                        <a:t>: allocates a pseudo-TTY (terminal) for the container, which enables you to interact with the container using a shell.</a:t>
                      </a:r>
                    </a:p>
                  </a:txBody>
                  <a:tcPr/>
                </a:tc>
                <a:extLst>
                  <a:ext uri="{0D108BD9-81ED-4DB2-BD59-A6C34878D82A}">
                    <a16:rowId xmlns:a16="http://schemas.microsoft.com/office/drawing/2014/main" val="36095727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OCRB" panose="020B0609020202020204" pitchFamily="49" charset="0"/>
                        </a:rPr>
                        <a:t>-it</a:t>
                      </a:r>
                      <a:r>
                        <a:rPr lang="en-GB" dirty="0"/>
                        <a:t>: opens an interactive session with the container.</a:t>
                      </a:r>
                      <a:endParaRPr lang="en-US" dirty="0"/>
                    </a:p>
                  </a:txBody>
                  <a:tcPr/>
                </a:tc>
                <a:extLst>
                  <a:ext uri="{0D108BD9-81ED-4DB2-BD59-A6C34878D82A}">
                    <a16:rowId xmlns:a16="http://schemas.microsoft.com/office/drawing/2014/main" val="3255988662"/>
                  </a:ext>
                </a:extLst>
              </a:tr>
            </a:tbl>
          </a:graphicData>
        </a:graphic>
      </p:graphicFrame>
    </p:spTree>
    <p:extLst>
      <p:ext uri="{BB962C8B-B14F-4D97-AF65-F5344CB8AC3E}">
        <p14:creationId xmlns:p14="http://schemas.microsoft.com/office/powerpoint/2010/main" val="1964974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C6B474-AD7C-49B6-0FF1-71B312BE54E4}"/>
              </a:ext>
            </a:extLst>
          </p:cNvPr>
          <p:cNvPicPr>
            <a:picLocks noChangeAspect="1"/>
          </p:cNvPicPr>
          <p:nvPr/>
        </p:nvPicPr>
        <p:blipFill>
          <a:blip r:embed="rId3"/>
          <a:stretch>
            <a:fillRect/>
          </a:stretch>
        </p:blipFill>
        <p:spPr>
          <a:xfrm>
            <a:off x="4283102" y="1009769"/>
            <a:ext cx="4624340" cy="1372057"/>
          </a:xfrm>
          <a:prstGeom prst="rect">
            <a:avLst/>
          </a:prstGeom>
        </p:spPr>
      </p:pic>
      <p:sp>
        <p:nvSpPr>
          <p:cNvPr id="5" name="TextBox 4">
            <a:extLst>
              <a:ext uri="{FF2B5EF4-FFF2-40B4-BE49-F238E27FC236}">
                <a16:creationId xmlns:a16="http://schemas.microsoft.com/office/drawing/2014/main" id="{36740746-C3F5-02FE-F341-9AC4C2B987AB}"/>
              </a:ext>
            </a:extLst>
          </p:cNvPr>
          <p:cNvSpPr txBox="1"/>
          <p:nvPr/>
        </p:nvSpPr>
        <p:spPr>
          <a:xfrm>
            <a:off x="894272" y="1009769"/>
            <a:ext cx="3388830" cy="338554"/>
          </a:xfrm>
          <a:prstGeom prst="rect">
            <a:avLst/>
          </a:prstGeom>
          <a:solidFill>
            <a:schemeClr val="accent4"/>
          </a:solidFill>
          <a:ln>
            <a:solidFill>
              <a:srgbClr val="C00000"/>
            </a:solidFill>
          </a:ln>
        </p:spPr>
        <p:txBody>
          <a:bodyPr wrap="square" rtlCol="0">
            <a:spAutoFit/>
          </a:bodyPr>
          <a:lstStyle/>
          <a:p>
            <a:r>
              <a:rPr lang="en-US" sz="1600" dirty="0"/>
              <a:t>execute Linux command in a container</a:t>
            </a:r>
            <a:endParaRPr lang="en-US" sz="1600" dirty="0">
              <a:latin typeface="OCRB" panose="020B0609020202020204" pitchFamily="49" charset="0"/>
            </a:endParaRPr>
          </a:p>
        </p:txBody>
      </p:sp>
      <p:sp>
        <p:nvSpPr>
          <p:cNvPr id="6" name="TextBox 5">
            <a:extLst>
              <a:ext uri="{FF2B5EF4-FFF2-40B4-BE49-F238E27FC236}">
                <a16:creationId xmlns:a16="http://schemas.microsoft.com/office/drawing/2014/main" id="{E792018A-3706-3FDA-FCA4-7E2DB0F19116}"/>
              </a:ext>
            </a:extLst>
          </p:cNvPr>
          <p:cNvSpPr txBox="1"/>
          <p:nvPr/>
        </p:nvSpPr>
        <p:spPr>
          <a:xfrm>
            <a:off x="894272" y="1695797"/>
            <a:ext cx="3388830" cy="338554"/>
          </a:xfrm>
          <a:prstGeom prst="rect">
            <a:avLst/>
          </a:prstGeom>
          <a:solidFill>
            <a:schemeClr val="accent4"/>
          </a:solidFill>
          <a:ln>
            <a:solidFill>
              <a:srgbClr val="C00000"/>
            </a:solidFill>
          </a:ln>
        </p:spPr>
        <p:txBody>
          <a:bodyPr wrap="square" rtlCol="0">
            <a:spAutoFit/>
          </a:bodyPr>
          <a:lstStyle/>
          <a:p>
            <a:r>
              <a:rPr lang="en-US" sz="1600" dirty="0"/>
              <a:t>exit from the container</a:t>
            </a:r>
            <a:endParaRPr lang="en-US" sz="1600" dirty="0">
              <a:latin typeface="OCRB" panose="020B0609020202020204" pitchFamily="49" charset="0"/>
            </a:endParaRPr>
          </a:p>
        </p:txBody>
      </p:sp>
      <p:pic>
        <p:nvPicPr>
          <p:cNvPr id="9" name="Picture 8">
            <a:extLst>
              <a:ext uri="{FF2B5EF4-FFF2-40B4-BE49-F238E27FC236}">
                <a16:creationId xmlns:a16="http://schemas.microsoft.com/office/drawing/2014/main" id="{FD9DF0E3-7AB7-F20C-4DA9-52A423CDCB08}"/>
              </a:ext>
            </a:extLst>
          </p:cNvPr>
          <p:cNvPicPr>
            <a:picLocks noChangeAspect="1"/>
          </p:cNvPicPr>
          <p:nvPr/>
        </p:nvPicPr>
        <p:blipFill>
          <a:blip r:embed="rId4"/>
          <a:stretch>
            <a:fillRect/>
          </a:stretch>
        </p:blipFill>
        <p:spPr>
          <a:xfrm>
            <a:off x="894272" y="3222562"/>
            <a:ext cx="10668925" cy="868755"/>
          </a:xfrm>
          <a:prstGeom prst="rect">
            <a:avLst/>
          </a:prstGeom>
        </p:spPr>
      </p:pic>
      <p:sp>
        <p:nvSpPr>
          <p:cNvPr id="10" name="TextBox 9">
            <a:extLst>
              <a:ext uri="{FF2B5EF4-FFF2-40B4-BE49-F238E27FC236}">
                <a16:creationId xmlns:a16="http://schemas.microsoft.com/office/drawing/2014/main" id="{3CD9DB09-5913-C0A2-CEA3-5C979E5F0375}"/>
              </a:ext>
            </a:extLst>
          </p:cNvPr>
          <p:cNvSpPr txBox="1"/>
          <p:nvPr/>
        </p:nvSpPr>
        <p:spPr>
          <a:xfrm>
            <a:off x="894272" y="2884008"/>
            <a:ext cx="6155457" cy="338554"/>
          </a:xfrm>
          <a:prstGeom prst="rect">
            <a:avLst/>
          </a:prstGeom>
          <a:solidFill>
            <a:schemeClr val="accent4"/>
          </a:solidFill>
          <a:ln>
            <a:solidFill>
              <a:srgbClr val="C00000"/>
            </a:solidFill>
          </a:ln>
        </p:spPr>
        <p:txBody>
          <a:bodyPr wrap="square" rtlCol="0">
            <a:spAutoFit/>
          </a:bodyPr>
          <a:lstStyle/>
          <a:p>
            <a:r>
              <a:rPr lang="en-GB" sz="1600" dirty="0"/>
              <a:t>list all containers, including both running and stopped ones</a:t>
            </a:r>
            <a:endParaRPr lang="en-US" sz="1600" dirty="0">
              <a:latin typeface="OCRB" panose="020B0609020202020204" pitchFamily="49" charset="0"/>
            </a:endParaRPr>
          </a:p>
        </p:txBody>
      </p:sp>
      <p:sp>
        <p:nvSpPr>
          <p:cNvPr id="12" name="TextBox 11">
            <a:extLst>
              <a:ext uri="{FF2B5EF4-FFF2-40B4-BE49-F238E27FC236}">
                <a16:creationId xmlns:a16="http://schemas.microsoft.com/office/drawing/2014/main" id="{55E035AE-DCA5-3E1A-652E-CB5508633328}"/>
              </a:ext>
            </a:extLst>
          </p:cNvPr>
          <p:cNvSpPr txBox="1"/>
          <p:nvPr/>
        </p:nvSpPr>
        <p:spPr>
          <a:xfrm>
            <a:off x="814847" y="4210004"/>
            <a:ext cx="10246905" cy="2031325"/>
          </a:xfrm>
          <a:prstGeom prst="rect">
            <a:avLst/>
          </a:prstGeom>
          <a:noFill/>
        </p:spPr>
        <p:txBody>
          <a:bodyPr wrap="square">
            <a:spAutoFit/>
          </a:bodyPr>
          <a:lstStyle/>
          <a:p>
            <a:r>
              <a:rPr lang="en-GB" dirty="0">
                <a:latin typeface="OCRB" panose="020B0609020202020204" pitchFamily="49" charset="0"/>
              </a:rPr>
              <a:t>Container ID</a:t>
            </a:r>
            <a:r>
              <a:rPr lang="en-GB" dirty="0"/>
              <a:t>: A unique identifier for each container.</a:t>
            </a:r>
          </a:p>
          <a:p>
            <a:r>
              <a:rPr lang="en-GB" dirty="0">
                <a:latin typeface="OCRB" panose="020B0609020202020204" pitchFamily="49" charset="0"/>
              </a:rPr>
              <a:t>Image</a:t>
            </a:r>
            <a:r>
              <a:rPr lang="en-GB" dirty="0"/>
              <a:t>: The image used to create the container.</a:t>
            </a:r>
          </a:p>
          <a:p>
            <a:r>
              <a:rPr lang="en-GB" dirty="0">
                <a:latin typeface="OCRB" panose="020B0609020202020204" pitchFamily="49" charset="0"/>
              </a:rPr>
              <a:t>Command</a:t>
            </a:r>
            <a:r>
              <a:rPr lang="en-GB" dirty="0"/>
              <a:t>: The command that was executed when the container was started.</a:t>
            </a:r>
          </a:p>
          <a:p>
            <a:r>
              <a:rPr lang="en-GB" dirty="0">
                <a:latin typeface="OCRB" panose="020B0609020202020204" pitchFamily="49" charset="0"/>
              </a:rPr>
              <a:t>Created</a:t>
            </a:r>
            <a:r>
              <a:rPr lang="en-GB" dirty="0"/>
              <a:t>: The timestamp indicating when the container was created.</a:t>
            </a:r>
          </a:p>
          <a:p>
            <a:r>
              <a:rPr lang="en-GB" dirty="0">
                <a:latin typeface="OCRB" panose="020B0609020202020204" pitchFamily="49" charset="0"/>
              </a:rPr>
              <a:t>Status</a:t>
            </a:r>
            <a:r>
              <a:rPr lang="en-GB" dirty="0"/>
              <a:t>: The current status of the container (e.g., running, exited).</a:t>
            </a:r>
          </a:p>
          <a:p>
            <a:r>
              <a:rPr lang="en-GB" dirty="0"/>
              <a:t>Ports: Information about port mapping between the container and the host.</a:t>
            </a:r>
          </a:p>
          <a:p>
            <a:r>
              <a:rPr lang="en-GB" dirty="0"/>
              <a:t>Names: A user-assigned name for the container.</a:t>
            </a:r>
            <a:endParaRPr lang="en-US" dirty="0"/>
          </a:p>
        </p:txBody>
      </p:sp>
      <p:sp>
        <p:nvSpPr>
          <p:cNvPr id="13" name="TextBox 12">
            <a:extLst>
              <a:ext uri="{FF2B5EF4-FFF2-40B4-BE49-F238E27FC236}">
                <a16:creationId xmlns:a16="http://schemas.microsoft.com/office/drawing/2014/main" id="{DF9032CA-52EC-0AF2-6372-446C69B41154}"/>
              </a:ext>
            </a:extLst>
          </p:cNvPr>
          <p:cNvSpPr txBox="1"/>
          <p:nvPr/>
        </p:nvSpPr>
        <p:spPr>
          <a:xfrm>
            <a:off x="8354961" y="4439265"/>
            <a:ext cx="1547860" cy="369332"/>
          </a:xfrm>
          <a:prstGeom prst="rect">
            <a:avLst/>
          </a:prstGeom>
          <a:solidFill>
            <a:schemeClr val="accent4">
              <a:lumMod val="20000"/>
              <a:lumOff val="80000"/>
            </a:schemeClr>
          </a:solidFill>
        </p:spPr>
        <p:txBody>
          <a:bodyPr wrap="none" rtlCol="0">
            <a:spAutoFit/>
          </a:bodyPr>
          <a:lstStyle/>
          <a:p>
            <a:r>
              <a:rPr lang="en-US" dirty="0"/>
              <a:t>it was stopped</a:t>
            </a:r>
          </a:p>
        </p:txBody>
      </p:sp>
      <p:cxnSp>
        <p:nvCxnSpPr>
          <p:cNvPr id="15" name="Straight Arrow Connector 14">
            <a:extLst>
              <a:ext uri="{FF2B5EF4-FFF2-40B4-BE49-F238E27FC236}">
                <a16:creationId xmlns:a16="http://schemas.microsoft.com/office/drawing/2014/main" id="{6EE4B13F-9325-1FAF-E9D0-35993CA39548}"/>
              </a:ext>
            </a:extLst>
          </p:cNvPr>
          <p:cNvCxnSpPr>
            <a:stCxn id="13" idx="0"/>
          </p:cNvCxnSpPr>
          <p:nvPr/>
        </p:nvCxnSpPr>
        <p:spPr>
          <a:xfrm flipH="1" flipV="1">
            <a:off x="7049729" y="3856703"/>
            <a:ext cx="2079162" cy="5825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41797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cker Engine Commands">
            <a:extLst>
              <a:ext uri="{FF2B5EF4-FFF2-40B4-BE49-F238E27FC236}">
                <a16:creationId xmlns:a16="http://schemas.microsoft.com/office/drawing/2014/main" id="{312B5E9F-9194-C265-9D36-B000F6A1F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9083" y="3146734"/>
            <a:ext cx="4042917" cy="34614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3E45C9C-716D-B593-EE33-268F58D22994}"/>
              </a:ext>
            </a:extLst>
          </p:cNvPr>
          <p:cNvCxnSpPr>
            <a:cxnSpLocks/>
          </p:cNvCxnSpPr>
          <p:nvPr/>
        </p:nvCxnSpPr>
        <p:spPr>
          <a:xfrm flipV="1">
            <a:off x="7973647" y="5574513"/>
            <a:ext cx="350872" cy="199481"/>
          </a:xfrm>
          <a:prstGeom prst="straightConnector1">
            <a:avLst/>
          </a:prstGeom>
          <a:ln w="57150">
            <a:solidFill>
              <a:srgbClr val="D81E00"/>
            </a:solidFill>
            <a:tailEnd type="triangle"/>
          </a:ln>
        </p:spPr>
        <p:style>
          <a:lnRef idx="1">
            <a:schemeClr val="accent2"/>
          </a:lnRef>
          <a:fillRef idx="0">
            <a:schemeClr val="accent2"/>
          </a:fillRef>
          <a:effectRef idx="0">
            <a:schemeClr val="accent2"/>
          </a:effectRef>
          <a:fontRef idx="minor">
            <a:schemeClr val="tx1"/>
          </a:fontRef>
        </p:style>
      </p:cxnSp>
      <p:sp>
        <p:nvSpPr>
          <p:cNvPr id="4" name="Rectangle 3">
            <a:extLst>
              <a:ext uri="{FF2B5EF4-FFF2-40B4-BE49-F238E27FC236}">
                <a16:creationId xmlns:a16="http://schemas.microsoft.com/office/drawing/2014/main" id="{238C426D-54D3-2063-F467-D6D9C9609F76}"/>
              </a:ext>
            </a:extLst>
          </p:cNvPr>
          <p:cNvSpPr/>
          <p:nvPr/>
        </p:nvSpPr>
        <p:spPr>
          <a:xfrm>
            <a:off x="7964129" y="5475950"/>
            <a:ext cx="2381864" cy="11976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A6DE735-AF0C-2468-D359-EB94B941AF18}"/>
              </a:ext>
            </a:extLst>
          </p:cNvPr>
          <p:cNvPicPr>
            <a:picLocks noChangeAspect="1"/>
          </p:cNvPicPr>
          <p:nvPr/>
        </p:nvPicPr>
        <p:blipFill>
          <a:blip r:embed="rId3"/>
          <a:stretch>
            <a:fillRect/>
          </a:stretch>
        </p:blipFill>
        <p:spPr>
          <a:xfrm>
            <a:off x="746902" y="778534"/>
            <a:ext cx="10889924" cy="1333616"/>
          </a:xfrm>
          <a:prstGeom prst="rect">
            <a:avLst/>
          </a:prstGeom>
        </p:spPr>
      </p:pic>
      <p:sp>
        <p:nvSpPr>
          <p:cNvPr id="8" name="TextBox 7">
            <a:extLst>
              <a:ext uri="{FF2B5EF4-FFF2-40B4-BE49-F238E27FC236}">
                <a16:creationId xmlns:a16="http://schemas.microsoft.com/office/drawing/2014/main" id="{AC35D765-E4F5-BC71-8978-659E6556E81E}"/>
              </a:ext>
            </a:extLst>
          </p:cNvPr>
          <p:cNvSpPr txBox="1"/>
          <p:nvPr/>
        </p:nvSpPr>
        <p:spPr>
          <a:xfrm>
            <a:off x="746902" y="439980"/>
            <a:ext cx="3388830" cy="338554"/>
          </a:xfrm>
          <a:prstGeom prst="rect">
            <a:avLst/>
          </a:prstGeom>
          <a:solidFill>
            <a:schemeClr val="accent4"/>
          </a:solidFill>
          <a:ln>
            <a:solidFill>
              <a:srgbClr val="C00000"/>
            </a:solidFill>
          </a:ln>
        </p:spPr>
        <p:txBody>
          <a:bodyPr wrap="square" rtlCol="0">
            <a:spAutoFit/>
          </a:bodyPr>
          <a:lstStyle/>
          <a:p>
            <a:r>
              <a:rPr lang="en-US" sz="1600" dirty="0"/>
              <a:t>Start a container using its name</a:t>
            </a:r>
            <a:endParaRPr lang="en-US" sz="1600" dirty="0">
              <a:latin typeface="OCRB" panose="020B0609020202020204" pitchFamily="49" charset="0"/>
            </a:endParaRPr>
          </a:p>
        </p:txBody>
      </p:sp>
      <p:pic>
        <p:nvPicPr>
          <p:cNvPr id="10" name="Picture 9">
            <a:extLst>
              <a:ext uri="{FF2B5EF4-FFF2-40B4-BE49-F238E27FC236}">
                <a16:creationId xmlns:a16="http://schemas.microsoft.com/office/drawing/2014/main" id="{49072946-0096-0685-AE52-49985185ABEF}"/>
              </a:ext>
            </a:extLst>
          </p:cNvPr>
          <p:cNvPicPr>
            <a:picLocks noChangeAspect="1"/>
          </p:cNvPicPr>
          <p:nvPr/>
        </p:nvPicPr>
        <p:blipFill>
          <a:blip r:embed="rId4"/>
          <a:stretch>
            <a:fillRect/>
          </a:stretch>
        </p:blipFill>
        <p:spPr>
          <a:xfrm>
            <a:off x="746902" y="2529461"/>
            <a:ext cx="9678239" cy="617273"/>
          </a:xfrm>
          <a:prstGeom prst="rect">
            <a:avLst/>
          </a:prstGeom>
        </p:spPr>
      </p:pic>
      <p:sp>
        <p:nvSpPr>
          <p:cNvPr id="11" name="TextBox 10">
            <a:extLst>
              <a:ext uri="{FF2B5EF4-FFF2-40B4-BE49-F238E27FC236}">
                <a16:creationId xmlns:a16="http://schemas.microsoft.com/office/drawing/2014/main" id="{40BD6A31-C3CE-B7B4-2672-46DD60C8757A}"/>
              </a:ext>
            </a:extLst>
          </p:cNvPr>
          <p:cNvSpPr txBox="1"/>
          <p:nvPr/>
        </p:nvSpPr>
        <p:spPr>
          <a:xfrm>
            <a:off x="746902" y="2190907"/>
            <a:ext cx="3388830" cy="338554"/>
          </a:xfrm>
          <a:prstGeom prst="rect">
            <a:avLst/>
          </a:prstGeom>
          <a:solidFill>
            <a:schemeClr val="accent4"/>
          </a:solidFill>
          <a:ln>
            <a:solidFill>
              <a:srgbClr val="C00000"/>
            </a:solidFill>
          </a:ln>
        </p:spPr>
        <p:txBody>
          <a:bodyPr wrap="square" rtlCol="0">
            <a:spAutoFit/>
          </a:bodyPr>
          <a:lstStyle/>
          <a:p>
            <a:r>
              <a:rPr lang="en-US" sz="1600" dirty="0"/>
              <a:t>List containers </a:t>
            </a:r>
            <a:endParaRPr lang="en-US" sz="1600" dirty="0">
              <a:latin typeface="OCRB" panose="020B0609020202020204" pitchFamily="49" charset="0"/>
            </a:endParaRPr>
          </a:p>
        </p:txBody>
      </p:sp>
      <p:pic>
        <p:nvPicPr>
          <p:cNvPr id="13" name="Picture 12">
            <a:extLst>
              <a:ext uri="{FF2B5EF4-FFF2-40B4-BE49-F238E27FC236}">
                <a16:creationId xmlns:a16="http://schemas.microsoft.com/office/drawing/2014/main" id="{F97EC707-C0C5-B3D6-0D2D-E663310F2EC2}"/>
              </a:ext>
            </a:extLst>
          </p:cNvPr>
          <p:cNvPicPr>
            <a:picLocks noChangeAspect="1"/>
          </p:cNvPicPr>
          <p:nvPr/>
        </p:nvPicPr>
        <p:blipFill>
          <a:blip r:embed="rId5"/>
          <a:stretch>
            <a:fillRect/>
          </a:stretch>
        </p:blipFill>
        <p:spPr>
          <a:xfrm>
            <a:off x="746902" y="3789327"/>
            <a:ext cx="6363251" cy="1044030"/>
          </a:xfrm>
          <a:prstGeom prst="rect">
            <a:avLst/>
          </a:prstGeom>
        </p:spPr>
      </p:pic>
      <p:sp>
        <p:nvSpPr>
          <p:cNvPr id="14" name="TextBox 13">
            <a:extLst>
              <a:ext uri="{FF2B5EF4-FFF2-40B4-BE49-F238E27FC236}">
                <a16:creationId xmlns:a16="http://schemas.microsoft.com/office/drawing/2014/main" id="{2E2C52DA-EDC4-FFB9-2A19-6CE633449717}"/>
              </a:ext>
            </a:extLst>
          </p:cNvPr>
          <p:cNvSpPr txBox="1"/>
          <p:nvPr/>
        </p:nvSpPr>
        <p:spPr>
          <a:xfrm>
            <a:off x="746902" y="3412056"/>
            <a:ext cx="3388830" cy="338554"/>
          </a:xfrm>
          <a:prstGeom prst="rect">
            <a:avLst/>
          </a:prstGeom>
          <a:solidFill>
            <a:schemeClr val="accent4"/>
          </a:solidFill>
          <a:ln>
            <a:solidFill>
              <a:srgbClr val="C00000"/>
            </a:solidFill>
          </a:ln>
        </p:spPr>
        <p:txBody>
          <a:bodyPr wrap="square" rtlCol="0">
            <a:spAutoFit/>
          </a:bodyPr>
          <a:lstStyle/>
          <a:p>
            <a:r>
              <a:rPr lang="en-US" sz="1600"/>
              <a:t>Attach terminal</a:t>
            </a:r>
            <a:endParaRPr lang="en-US" sz="1600" dirty="0">
              <a:latin typeface="OCRB" panose="020B0609020202020204" pitchFamily="49" charset="0"/>
            </a:endParaRPr>
          </a:p>
        </p:txBody>
      </p:sp>
      <p:sp>
        <p:nvSpPr>
          <p:cNvPr id="16" name="TextBox 15">
            <a:extLst>
              <a:ext uri="{FF2B5EF4-FFF2-40B4-BE49-F238E27FC236}">
                <a16:creationId xmlns:a16="http://schemas.microsoft.com/office/drawing/2014/main" id="{718CC88D-F907-EE5E-CA99-09FA4D833E54}"/>
              </a:ext>
            </a:extLst>
          </p:cNvPr>
          <p:cNvSpPr txBox="1"/>
          <p:nvPr/>
        </p:nvSpPr>
        <p:spPr>
          <a:xfrm>
            <a:off x="746902" y="5074088"/>
            <a:ext cx="6172200" cy="1200329"/>
          </a:xfrm>
          <a:prstGeom prst="rect">
            <a:avLst/>
          </a:prstGeom>
          <a:noFill/>
        </p:spPr>
        <p:txBody>
          <a:bodyPr wrap="square">
            <a:spAutoFit/>
          </a:bodyPr>
          <a:lstStyle/>
          <a:p>
            <a:r>
              <a:rPr lang="en-GB" dirty="0">
                <a:latin typeface="OCRB" panose="020B0609020202020204" pitchFamily="49" charset="0"/>
              </a:rPr>
              <a:t>attach</a:t>
            </a:r>
            <a:r>
              <a:rPr lang="en-GB" dirty="0"/>
              <a:t>: attach your terminal's standard input, output, and error (stdin, </a:t>
            </a:r>
            <a:r>
              <a:rPr lang="en-GB" dirty="0" err="1"/>
              <a:t>stdout</a:t>
            </a:r>
            <a:r>
              <a:rPr lang="en-GB" dirty="0"/>
              <a:t>, stderr) streams to an already running container. This allows you to interact with the container as if you were directly connected to its terminal.</a:t>
            </a:r>
            <a:endParaRPr lang="en-US" dirty="0"/>
          </a:p>
        </p:txBody>
      </p:sp>
      <p:cxnSp>
        <p:nvCxnSpPr>
          <p:cNvPr id="18" name="Straight Arrow Connector 17">
            <a:extLst>
              <a:ext uri="{FF2B5EF4-FFF2-40B4-BE49-F238E27FC236}">
                <a16:creationId xmlns:a16="http://schemas.microsoft.com/office/drawing/2014/main" id="{EA501936-F555-45EF-1043-69AF628B5CE7}"/>
              </a:ext>
            </a:extLst>
          </p:cNvPr>
          <p:cNvCxnSpPr>
            <a:cxnSpLocks/>
          </p:cNvCxnSpPr>
          <p:nvPr/>
        </p:nvCxnSpPr>
        <p:spPr>
          <a:xfrm flipV="1">
            <a:off x="1578077" y="3991341"/>
            <a:ext cx="3664975" cy="11484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E0A5818D-3AB5-8893-BF93-FA398865EC87}"/>
              </a:ext>
            </a:extLst>
          </p:cNvPr>
          <p:cNvCxnSpPr>
            <a:cxnSpLocks/>
          </p:cNvCxnSpPr>
          <p:nvPr/>
        </p:nvCxnSpPr>
        <p:spPr>
          <a:xfrm flipV="1">
            <a:off x="8509505" y="6284490"/>
            <a:ext cx="350872" cy="199481"/>
          </a:xfrm>
          <a:prstGeom prst="straightConnector1">
            <a:avLst/>
          </a:prstGeom>
          <a:ln w="57150">
            <a:solidFill>
              <a:srgbClr val="D81E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68763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F62CF9-010E-79A9-0C06-6229D8C08734}"/>
              </a:ext>
            </a:extLst>
          </p:cNvPr>
          <p:cNvSpPr>
            <a:spLocks noGrp="1"/>
          </p:cNvSpPr>
          <p:nvPr>
            <p:ph type="title"/>
          </p:nvPr>
        </p:nvSpPr>
        <p:spPr/>
        <p:txBody>
          <a:bodyPr/>
          <a:lstStyle/>
          <a:p>
            <a:r>
              <a:rPr lang="en-GB" dirty="0"/>
              <a:t>4. Test tools on the container</a:t>
            </a:r>
            <a:endParaRPr lang="en-US" dirty="0"/>
          </a:p>
        </p:txBody>
      </p:sp>
      <p:pic>
        <p:nvPicPr>
          <p:cNvPr id="6" name="Picture 5">
            <a:extLst>
              <a:ext uri="{FF2B5EF4-FFF2-40B4-BE49-F238E27FC236}">
                <a16:creationId xmlns:a16="http://schemas.microsoft.com/office/drawing/2014/main" id="{0EDEBB67-FDC2-A471-A292-7D299CDA96E0}"/>
              </a:ext>
            </a:extLst>
          </p:cNvPr>
          <p:cNvPicPr>
            <a:picLocks noChangeAspect="1"/>
          </p:cNvPicPr>
          <p:nvPr/>
        </p:nvPicPr>
        <p:blipFill>
          <a:blip r:embed="rId2"/>
          <a:stretch>
            <a:fillRect/>
          </a:stretch>
        </p:blipFill>
        <p:spPr>
          <a:xfrm>
            <a:off x="838200" y="1750197"/>
            <a:ext cx="6927180" cy="4404742"/>
          </a:xfrm>
          <a:prstGeom prst="rect">
            <a:avLst/>
          </a:prstGeom>
        </p:spPr>
      </p:pic>
    </p:spTree>
    <p:extLst>
      <p:ext uri="{BB962C8B-B14F-4D97-AF65-F5344CB8AC3E}">
        <p14:creationId xmlns:p14="http://schemas.microsoft.com/office/powerpoint/2010/main" val="1110712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BA281C-3EBD-DC87-89DD-26B153F872E6}"/>
              </a:ext>
            </a:extLst>
          </p:cNvPr>
          <p:cNvSpPr>
            <a:spLocks noGrp="1"/>
          </p:cNvSpPr>
          <p:nvPr>
            <p:ph type="title"/>
          </p:nvPr>
        </p:nvSpPr>
        <p:spPr>
          <a:xfrm>
            <a:off x="1081087" y="289560"/>
            <a:ext cx="9539748" cy="588010"/>
          </a:xfrm>
        </p:spPr>
        <p:txBody>
          <a:bodyPr>
            <a:normAutofit/>
          </a:bodyPr>
          <a:lstStyle/>
          <a:p>
            <a:r>
              <a:rPr lang="en-US" sz="3500" b="1" dirty="0"/>
              <a:t>Table Showing the Help Commands Results (part1) </a:t>
            </a:r>
          </a:p>
        </p:txBody>
      </p:sp>
      <p:graphicFrame>
        <p:nvGraphicFramePr>
          <p:cNvPr id="4" name="Table 4">
            <a:extLst>
              <a:ext uri="{FF2B5EF4-FFF2-40B4-BE49-F238E27FC236}">
                <a16:creationId xmlns:a16="http://schemas.microsoft.com/office/drawing/2014/main" id="{9EEBE8AB-D797-E198-E127-6C009E7D77DC}"/>
              </a:ext>
            </a:extLst>
          </p:cNvPr>
          <p:cNvGraphicFramePr>
            <a:graphicFrameLocks noGrp="1"/>
          </p:cNvGraphicFramePr>
          <p:nvPr>
            <p:ph idx="1"/>
            <p:extLst>
              <p:ext uri="{D42A27DB-BD31-4B8C-83A1-F6EECF244321}">
                <p14:modId xmlns:p14="http://schemas.microsoft.com/office/powerpoint/2010/main" val="3725723528"/>
              </p:ext>
            </p:extLst>
          </p:nvPr>
        </p:nvGraphicFramePr>
        <p:xfrm>
          <a:off x="1228724" y="1057275"/>
          <a:ext cx="6572253" cy="5202878"/>
        </p:xfrm>
        <a:graphic>
          <a:graphicData uri="http://schemas.openxmlformats.org/drawingml/2006/table">
            <a:tbl>
              <a:tblPr firstRow="1" bandRow="1">
                <a:tableStyleId>{5940675A-B579-460E-94D1-54222C63F5DA}</a:tableStyleId>
              </a:tblPr>
              <a:tblGrid>
                <a:gridCol w="2922584">
                  <a:extLst>
                    <a:ext uri="{9D8B030D-6E8A-4147-A177-3AD203B41FA5}">
                      <a16:colId xmlns:a16="http://schemas.microsoft.com/office/drawing/2014/main" val="198391546"/>
                    </a:ext>
                  </a:extLst>
                </a:gridCol>
                <a:gridCol w="2366580">
                  <a:extLst>
                    <a:ext uri="{9D8B030D-6E8A-4147-A177-3AD203B41FA5}">
                      <a16:colId xmlns:a16="http://schemas.microsoft.com/office/drawing/2014/main" val="1013814994"/>
                    </a:ext>
                  </a:extLst>
                </a:gridCol>
                <a:gridCol w="1283089">
                  <a:extLst>
                    <a:ext uri="{9D8B030D-6E8A-4147-A177-3AD203B41FA5}">
                      <a16:colId xmlns:a16="http://schemas.microsoft.com/office/drawing/2014/main" val="3543582643"/>
                    </a:ext>
                  </a:extLst>
                </a:gridCol>
              </a:tblGrid>
              <a:tr h="397794">
                <a:tc>
                  <a:txBody>
                    <a:bodyPr/>
                    <a:lstStyle/>
                    <a:p>
                      <a:r>
                        <a:rPr lang="en-US" sz="1800" b="1" dirty="0"/>
                        <a:t>Tools</a:t>
                      </a:r>
                    </a:p>
                  </a:txBody>
                  <a:tcPr/>
                </a:tc>
                <a:tc>
                  <a:txBody>
                    <a:bodyPr/>
                    <a:lstStyle/>
                    <a:p>
                      <a:r>
                        <a:rPr lang="en-US" sz="1800" b="1" dirty="0"/>
                        <a:t>Help Commands</a:t>
                      </a:r>
                    </a:p>
                  </a:txBody>
                  <a:tcPr/>
                </a:tc>
                <a:tc>
                  <a:txBody>
                    <a:bodyPr/>
                    <a:lstStyle/>
                    <a:p>
                      <a:r>
                        <a:rPr lang="en-US" sz="1800" b="1" dirty="0"/>
                        <a:t>Results</a:t>
                      </a:r>
                    </a:p>
                  </a:txBody>
                  <a:tcPr/>
                </a:tc>
                <a:extLst>
                  <a:ext uri="{0D108BD9-81ED-4DB2-BD59-A6C34878D82A}">
                    <a16:rowId xmlns:a16="http://schemas.microsoft.com/office/drawing/2014/main" val="2605482110"/>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Times New Roman" panose="02020603050405020304" pitchFamily="18" charset="0"/>
                        </a:rPr>
                        <a:t>wine64, win32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2"/>
                          </a:solidFill>
                          <a:latin typeface="+mn-lt"/>
                          <a:ea typeface="+mn-ea"/>
                          <a:cs typeface="Times New Roman" panose="02020603050405020304" pitchFamily="18" charset="0"/>
                        </a:rPr>
                        <a:t>wine  --version</a:t>
                      </a:r>
                    </a:p>
                  </a:txBody>
                  <a:tcPr/>
                </a:tc>
                <a:tc>
                  <a:txBody>
                    <a:bodyPr/>
                    <a:lstStyle/>
                    <a:p>
                      <a:r>
                        <a:rPr lang="en-US" sz="1800" dirty="0"/>
                        <a:t>Success</a:t>
                      </a:r>
                    </a:p>
                  </a:txBody>
                  <a:tcPr/>
                </a:tc>
                <a:extLst>
                  <a:ext uri="{0D108BD9-81ED-4DB2-BD59-A6C34878D82A}">
                    <a16:rowId xmlns:a16="http://schemas.microsoft.com/office/drawing/2014/main" val="1171794933"/>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Times New Roman" panose="02020603050405020304" pitchFamily="18" charset="0"/>
                        </a:rPr>
                        <a:t>pff-tools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2"/>
                          </a:solidFill>
                          <a:latin typeface="+mn-lt"/>
                          <a:ea typeface="+mn-ea"/>
                          <a:cs typeface="Times New Roman" panose="02020603050405020304" pitchFamily="18" charset="0"/>
                        </a:rPr>
                        <a:t>pffexport -h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Success</a:t>
                      </a:r>
                    </a:p>
                  </a:txBody>
                  <a:tcPr/>
                </a:tc>
                <a:extLst>
                  <a:ext uri="{0D108BD9-81ED-4DB2-BD59-A6C34878D82A}">
                    <a16:rowId xmlns:a16="http://schemas.microsoft.com/office/drawing/2014/main" val="1670762145"/>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Times New Roman" panose="02020603050405020304" pitchFamily="18" charset="0"/>
                        </a:rPr>
                        <a:t>libesedb-utils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2"/>
                          </a:solidFill>
                          <a:latin typeface="+mn-lt"/>
                          <a:ea typeface="+mn-ea"/>
                          <a:cs typeface="Times New Roman" panose="02020603050405020304" pitchFamily="18" charset="0"/>
                        </a:rPr>
                        <a:t>esedbexport -h</a:t>
                      </a:r>
                    </a:p>
                  </a:txBody>
                  <a:tcPr/>
                </a:tc>
                <a:tc>
                  <a:txBody>
                    <a:bodyPr/>
                    <a:lstStyle/>
                    <a:p>
                      <a:r>
                        <a:rPr lang="en-US" sz="1800" dirty="0"/>
                        <a:t>Success</a:t>
                      </a:r>
                    </a:p>
                  </a:txBody>
                  <a:tcPr/>
                </a:tc>
                <a:extLst>
                  <a:ext uri="{0D108BD9-81ED-4DB2-BD59-A6C34878D82A}">
                    <a16:rowId xmlns:a16="http://schemas.microsoft.com/office/drawing/2014/main" val="2056427890"/>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Times New Roman" panose="02020603050405020304" pitchFamily="18" charset="0"/>
                        </a:rPr>
                        <a:t>liblnk-utils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2"/>
                          </a:solidFill>
                          <a:latin typeface="+mn-lt"/>
                          <a:ea typeface="+mn-ea"/>
                          <a:cs typeface="Times New Roman" panose="02020603050405020304" pitchFamily="18" charset="0"/>
                        </a:rPr>
                        <a:t>lnkinfo -h</a:t>
                      </a:r>
                    </a:p>
                  </a:txBody>
                  <a:tcPr/>
                </a:tc>
                <a:tc>
                  <a:txBody>
                    <a:bodyPr/>
                    <a:lstStyle/>
                    <a:p>
                      <a:r>
                        <a:rPr lang="en-US" sz="1800" dirty="0"/>
                        <a:t>Success</a:t>
                      </a:r>
                    </a:p>
                  </a:txBody>
                  <a:tcPr/>
                </a:tc>
                <a:extLst>
                  <a:ext uri="{0D108BD9-81ED-4DB2-BD59-A6C34878D82A}">
                    <a16:rowId xmlns:a16="http://schemas.microsoft.com/office/drawing/2014/main" val="4115493869"/>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Times New Roman" panose="02020603050405020304" pitchFamily="18" charset="0"/>
                        </a:rPr>
                        <a:t>usncarve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2"/>
                          </a:solidFill>
                          <a:latin typeface="+mn-lt"/>
                          <a:ea typeface="+mn-ea"/>
                          <a:cs typeface="Times New Roman" panose="02020603050405020304" pitchFamily="18" charset="0"/>
                        </a:rPr>
                        <a:t>usncarve.py -h</a:t>
                      </a:r>
                    </a:p>
                  </a:txBody>
                  <a:tcPr/>
                </a:tc>
                <a:tc>
                  <a:txBody>
                    <a:bodyPr/>
                    <a:lstStyle/>
                    <a:p>
                      <a:r>
                        <a:rPr lang="en-US" sz="1800" dirty="0"/>
                        <a:t>Success</a:t>
                      </a:r>
                    </a:p>
                  </a:txBody>
                  <a:tcPr/>
                </a:tc>
                <a:extLst>
                  <a:ext uri="{0D108BD9-81ED-4DB2-BD59-A6C34878D82A}">
                    <a16:rowId xmlns:a16="http://schemas.microsoft.com/office/drawing/2014/main" val="1056920005"/>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Times New Roman" panose="02020603050405020304" pitchFamily="18" charset="0"/>
                        </a:rPr>
                        <a:t>usnparser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2"/>
                          </a:solidFill>
                          <a:latin typeface="+mn-lt"/>
                          <a:ea typeface="+mn-ea"/>
                          <a:cs typeface="Times New Roman" panose="02020603050405020304" pitchFamily="18" charset="0"/>
                        </a:rPr>
                        <a:t>usn.py -h</a:t>
                      </a:r>
                    </a:p>
                  </a:txBody>
                  <a:tcPr/>
                </a:tc>
                <a:tc>
                  <a:txBody>
                    <a:bodyPr/>
                    <a:lstStyle/>
                    <a:p>
                      <a:r>
                        <a:rPr lang="en-US" sz="1800" dirty="0"/>
                        <a:t>Success</a:t>
                      </a:r>
                    </a:p>
                  </a:txBody>
                  <a:tcPr/>
                </a:tc>
                <a:extLst>
                  <a:ext uri="{0D108BD9-81ED-4DB2-BD59-A6C34878D82A}">
                    <a16:rowId xmlns:a16="http://schemas.microsoft.com/office/drawing/2014/main" val="724767318"/>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Times New Roman" panose="02020603050405020304" pitchFamily="18" charset="0"/>
                        </a:rPr>
                        <a:t>RegRipper30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2"/>
                          </a:solidFill>
                          <a:latin typeface="+mn-lt"/>
                          <a:ea typeface="+mn-ea"/>
                          <a:cs typeface="Times New Roman" panose="02020603050405020304" pitchFamily="18" charset="0"/>
                        </a:rPr>
                        <a:t>rip.pl -h</a:t>
                      </a:r>
                    </a:p>
                  </a:txBody>
                  <a:tcPr/>
                </a:tc>
                <a:tc>
                  <a:txBody>
                    <a:bodyPr/>
                    <a:lstStyle/>
                    <a:p>
                      <a:r>
                        <a:rPr lang="en-US" sz="1800" dirty="0"/>
                        <a:t>Success</a:t>
                      </a:r>
                    </a:p>
                  </a:txBody>
                  <a:tcPr/>
                </a:tc>
                <a:extLst>
                  <a:ext uri="{0D108BD9-81ED-4DB2-BD59-A6C34878D82A}">
                    <a16:rowId xmlns:a16="http://schemas.microsoft.com/office/drawing/2014/main" val="4018150282"/>
                  </a:ext>
                </a:extLst>
              </a:tr>
              <a:tr h="429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Times New Roman" panose="02020603050405020304" pitchFamily="18" charset="0"/>
                        </a:rPr>
                        <a:t>Vinetto for Thumbcache</a:t>
                      </a:r>
                      <a:endParaRPr lang="en-US" sz="18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accent2"/>
                          </a:solidFill>
                          <a:effectLst/>
                          <a:latin typeface="+mn-lt"/>
                          <a:ea typeface="+mn-ea"/>
                          <a:cs typeface="Times New Roman" panose="02020603050405020304" pitchFamily="18" charset="0"/>
                        </a:rPr>
                        <a:t>vinetto -h</a:t>
                      </a:r>
                      <a:endParaRPr lang="en-US" sz="1800" kern="1200" dirty="0">
                        <a:solidFill>
                          <a:schemeClr val="accent2"/>
                        </a:solidFill>
                        <a:latin typeface="+mn-lt"/>
                        <a:ea typeface="+mn-ea"/>
                        <a:cs typeface="Times New Roman" panose="02020603050405020304" pitchFamily="18" charset="0"/>
                      </a:endParaRPr>
                    </a:p>
                  </a:txBody>
                  <a:tcPr/>
                </a:tc>
                <a:tc>
                  <a:txBody>
                    <a:bodyPr/>
                    <a:lstStyle/>
                    <a:p>
                      <a:r>
                        <a:rPr lang="en-US" sz="1800" dirty="0"/>
                        <a:t>Success</a:t>
                      </a:r>
                    </a:p>
                  </a:txBody>
                  <a:tcPr/>
                </a:tc>
                <a:extLst>
                  <a:ext uri="{0D108BD9-81ED-4DB2-BD59-A6C34878D82A}">
                    <a16:rowId xmlns:a16="http://schemas.microsoft.com/office/drawing/2014/main" val="396642565"/>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Times New Roman" panose="02020603050405020304" pitchFamily="18" charset="0"/>
                        </a:rPr>
                        <a:t>time_decode</a:t>
                      </a:r>
                      <a:endParaRPr lang="en-US" sz="18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accent2"/>
                          </a:solidFill>
                          <a:effectLst/>
                          <a:latin typeface="+mn-lt"/>
                          <a:ea typeface="+mn-ea"/>
                          <a:cs typeface="Times New Roman" panose="02020603050405020304" pitchFamily="18" charset="0"/>
                        </a:rPr>
                        <a:t>time_decode.py -h</a:t>
                      </a:r>
                      <a:endParaRPr lang="en-US" sz="1800" kern="1200" dirty="0">
                        <a:solidFill>
                          <a:schemeClr val="accent2"/>
                        </a:solidFill>
                        <a:latin typeface="+mn-lt"/>
                        <a:ea typeface="+mn-ea"/>
                        <a:cs typeface="Times New Roman" panose="02020603050405020304" pitchFamily="18" charset="0"/>
                      </a:endParaRPr>
                    </a:p>
                  </a:txBody>
                  <a:tcPr/>
                </a:tc>
                <a:tc>
                  <a:txBody>
                    <a:bodyPr/>
                    <a:lstStyle/>
                    <a:p>
                      <a:r>
                        <a:rPr lang="en-US" sz="1800" dirty="0"/>
                        <a:t>Success</a:t>
                      </a:r>
                    </a:p>
                  </a:txBody>
                  <a:tcPr/>
                </a:tc>
                <a:extLst>
                  <a:ext uri="{0D108BD9-81ED-4DB2-BD59-A6C34878D82A}">
                    <a16:rowId xmlns:a16="http://schemas.microsoft.com/office/drawing/2014/main" val="1984818931"/>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Times New Roman" panose="02020603050405020304" pitchFamily="18" charset="0"/>
                        </a:rPr>
                        <a:t>windowsprefetch</a:t>
                      </a:r>
                      <a:endParaRPr lang="en-US" sz="18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accent2"/>
                          </a:solidFill>
                          <a:effectLst/>
                          <a:latin typeface="+mn-lt"/>
                          <a:ea typeface="+mn-ea"/>
                          <a:cs typeface="Times New Roman" panose="02020603050405020304" pitchFamily="18" charset="0"/>
                        </a:rPr>
                        <a:t>prefetch.py -h</a:t>
                      </a:r>
                      <a:endParaRPr lang="en-US" sz="1800" kern="1200" dirty="0">
                        <a:solidFill>
                          <a:schemeClr val="accent2"/>
                        </a:solidFill>
                        <a:latin typeface="+mn-lt"/>
                        <a:ea typeface="+mn-ea"/>
                        <a:cs typeface="Times New Roman" panose="02020603050405020304" pitchFamily="18" charset="0"/>
                      </a:endParaRPr>
                    </a:p>
                  </a:txBody>
                  <a:tcPr/>
                </a:tc>
                <a:tc>
                  <a:txBody>
                    <a:bodyPr/>
                    <a:lstStyle/>
                    <a:p>
                      <a:r>
                        <a:rPr lang="en-US" sz="1800" dirty="0"/>
                        <a:t>Success</a:t>
                      </a:r>
                    </a:p>
                  </a:txBody>
                  <a:tcPr/>
                </a:tc>
                <a:extLst>
                  <a:ext uri="{0D108BD9-81ED-4DB2-BD59-A6C34878D82A}">
                    <a16:rowId xmlns:a16="http://schemas.microsoft.com/office/drawing/2014/main" val="3398417464"/>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Times New Roman" panose="02020603050405020304" pitchFamily="18" charset="0"/>
                        </a:rPr>
                        <a:t>evtx_dump</a:t>
                      </a:r>
                      <a:endParaRPr lang="en-US" sz="18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accent2"/>
                          </a:solidFill>
                          <a:effectLst/>
                          <a:latin typeface="+mn-lt"/>
                          <a:ea typeface="+mn-ea"/>
                          <a:cs typeface="Times New Roman" panose="02020603050405020304" pitchFamily="18" charset="0"/>
                        </a:rPr>
                        <a:t>evtx_dump.py -h</a:t>
                      </a:r>
                      <a:endParaRPr lang="en-US" sz="1800" kern="1200" dirty="0">
                        <a:solidFill>
                          <a:schemeClr val="accent2"/>
                        </a:solidFill>
                        <a:latin typeface="+mn-lt"/>
                        <a:ea typeface="+mn-ea"/>
                        <a:cs typeface="Times New Roman" panose="02020603050405020304" pitchFamily="18" charset="0"/>
                      </a:endParaRPr>
                    </a:p>
                  </a:txBody>
                  <a:tcPr/>
                </a:tc>
                <a:tc>
                  <a:txBody>
                    <a:bodyPr/>
                    <a:lstStyle/>
                    <a:p>
                      <a:r>
                        <a:rPr lang="en-US" sz="1800" dirty="0"/>
                        <a:t>Success</a:t>
                      </a:r>
                    </a:p>
                  </a:txBody>
                  <a:tcPr/>
                </a:tc>
                <a:extLst>
                  <a:ext uri="{0D108BD9-81ED-4DB2-BD59-A6C34878D82A}">
                    <a16:rowId xmlns:a16="http://schemas.microsoft.com/office/drawing/2014/main" val="3365023462"/>
                  </a:ext>
                </a:extLst>
              </a:tr>
              <a:tr h="397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Times New Roman" panose="02020603050405020304" pitchFamily="18" charset="0"/>
                        </a:rPr>
                        <a:t>INDXParse</a:t>
                      </a:r>
                      <a:endParaRPr lang="en-US" sz="18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accent2"/>
                          </a:solidFill>
                          <a:effectLst/>
                          <a:latin typeface="+mn-lt"/>
                          <a:ea typeface="+mn-ea"/>
                          <a:cs typeface="Times New Roman" panose="02020603050405020304" pitchFamily="18" charset="0"/>
                        </a:rPr>
                        <a:t>INDXParse.py -h</a:t>
                      </a:r>
                    </a:p>
                  </a:txBody>
                  <a:tcPr/>
                </a:tc>
                <a:tc>
                  <a:txBody>
                    <a:bodyPr/>
                    <a:lstStyle/>
                    <a:p>
                      <a:r>
                        <a:rPr lang="en-US" sz="1800" dirty="0"/>
                        <a:t>Success</a:t>
                      </a:r>
                    </a:p>
                  </a:txBody>
                  <a:tcPr/>
                </a:tc>
                <a:extLst>
                  <a:ext uri="{0D108BD9-81ED-4DB2-BD59-A6C34878D82A}">
                    <a16:rowId xmlns:a16="http://schemas.microsoft.com/office/drawing/2014/main" val="1037452082"/>
                  </a:ext>
                </a:extLst>
              </a:tr>
            </a:tbl>
          </a:graphicData>
        </a:graphic>
      </p:graphicFrame>
    </p:spTree>
    <p:extLst>
      <p:ext uri="{BB962C8B-B14F-4D97-AF65-F5344CB8AC3E}">
        <p14:creationId xmlns:p14="http://schemas.microsoft.com/office/powerpoint/2010/main" val="2558012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A2E3-74ED-CF92-3DF2-EF251A1A2578}"/>
              </a:ext>
            </a:extLst>
          </p:cNvPr>
          <p:cNvSpPr>
            <a:spLocks noGrp="1"/>
          </p:cNvSpPr>
          <p:nvPr>
            <p:ph type="title"/>
          </p:nvPr>
        </p:nvSpPr>
        <p:spPr>
          <a:xfrm>
            <a:off x="314324" y="142875"/>
            <a:ext cx="10182225" cy="1068387"/>
          </a:xfrm>
        </p:spPr>
        <p:txBody>
          <a:bodyPr>
            <a:normAutofit/>
          </a:bodyPr>
          <a:lstStyle/>
          <a:p>
            <a:pPr algn="ctr"/>
            <a:r>
              <a:rPr lang="en-US" sz="3500" b="1" dirty="0"/>
              <a:t>Table Showing the Help Commands Results (part2) </a:t>
            </a:r>
            <a:endParaRPr lang="en-US" sz="3500" dirty="0"/>
          </a:p>
        </p:txBody>
      </p:sp>
      <p:graphicFrame>
        <p:nvGraphicFramePr>
          <p:cNvPr id="7" name="Table 7">
            <a:extLst>
              <a:ext uri="{FF2B5EF4-FFF2-40B4-BE49-F238E27FC236}">
                <a16:creationId xmlns:a16="http://schemas.microsoft.com/office/drawing/2014/main" id="{1CA6C808-257E-B186-53F0-18B3BB9BFD3B}"/>
              </a:ext>
            </a:extLst>
          </p:cNvPr>
          <p:cNvGraphicFramePr>
            <a:graphicFrameLocks noGrp="1"/>
          </p:cNvGraphicFramePr>
          <p:nvPr>
            <p:ph idx="1"/>
            <p:extLst>
              <p:ext uri="{D42A27DB-BD31-4B8C-83A1-F6EECF244321}">
                <p14:modId xmlns:p14="http://schemas.microsoft.com/office/powerpoint/2010/main" val="1357922650"/>
              </p:ext>
            </p:extLst>
          </p:nvPr>
        </p:nvGraphicFramePr>
        <p:xfrm>
          <a:off x="1071562" y="1211262"/>
          <a:ext cx="7496172" cy="3169920"/>
        </p:xfrm>
        <a:graphic>
          <a:graphicData uri="http://schemas.openxmlformats.org/drawingml/2006/table">
            <a:tbl>
              <a:tblPr firstRow="1" bandRow="1">
                <a:tableStyleId>{5940675A-B579-460E-94D1-54222C63F5DA}</a:tableStyleId>
              </a:tblPr>
              <a:tblGrid>
                <a:gridCol w="3114675">
                  <a:extLst>
                    <a:ext uri="{9D8B030D-6E8A-4147-A177-3AD203B41FA5}">
                      <a16:colId xmlns:a16="http://schemas.microsoft.com/office/drawing/2014/main" val="2346831819"/>
                    </a:ext>
                  </a:extLst>
                </a:gridCol>
                <a:gridCol w="3143250">
                  <a:extLst>
                    <a:ext uri="{9D8B030D-6E8A-4147-A177-3AD203B41FA5}">
                      <a16:colId xmlns:a16="http://schemas.microsoft.com/office/drawing/2014/main" val="1445197718"/>
                    </a:ext>
                  </a:extLst>
                </a:gridCol>
                <a:gridCol w="1238247">
                  <a:extLst>
                    <a:ext uri="{9D8B030D-6E8A-4147-A177-3AD203B41FA5}">
                      <a16:colId xmlns:a16="http://schemas.microsoft.com/office/drawing/2014/main" val="3964166218"/>
                    </a:ext>
                  </a:extLst>
                </a:gridCol>
              </a:tblGrid>
              <a:tr h="370840">
                <a:tc>
                  <a:txBody>
                    <a:bodyPr/>
                    <a:lstStyle/>
                    <a:p>
                      <a:r>
                        <a:rPr lang="en-US" sz="2000" b="1" dirty="0"/>
                        <a:t>Tools</a:t>
                      </a:r>
                    </a:p>
                  </a:txBody>
                  <a:tcPr/>
                </a:tc>
                <a:tc>
                  <a:txBody>
                    <a:bodyPr/>
                    <a:lstStyle/>
                    <a:p>
                      <a:r>
                        <a:rPr lang="en-US" sz="2000" b="1" dirty="0"/>
                        <a:t>Help Commands</a:t>
                      </a:r>
                    </a:p>
                  </a:txBody>
                  <a:tcPr/>
                </a:tc>
                <a:tc>
                  <a:txBody>
                    <a:bodyPr/>
                    <a:lstStyle/>
                    <a:p>
                      <a:r>
                        <a:rPr lang="en-US" sz="2000" b="1" dirty="0"/>
                        <a:t>Results</a:t>
                      </a:r>
                    </a:p>
                  </a:txBody>
                  <a:tcPr/>
                </a:tc>
                <a:extLst>
                  <a:ext uri="{0D108BD9-81ED-4DB2-BD59-A6C34878D82A}">
                    <a16:rowId xmlns:a16="http://schemas.microsoft.com/office/drawing/2014/main" val="23639588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mn-lt"/>
                          <a:ea typeface="+mn-ea"/>
                          <a:cs typeface="Times New Roman" panose="02020603050405020304" pitchFamily="18" charset="0"/>
                        </a:rPr>
                        <a:t>analyzeMFT</a:t>
                      </a:r>
                      <a:endParaRPr lang="en-US" sz="20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accent2"/>
                          </a:solidFill>
                          <a:effectLst/>
                          <a:latin typeface="+mn-lt"/>
                          <a:ea typeface="+mn-ea"/>
                          <a:cs typeface="Times New Roman" panose="02020603050405020304" pitchFamily="18" charset="0"/>
                        </a:rPr>
                        <a:t>analyzeMFT.py  -h</a:t>
                      </a:r>
                      <a:endParaRPr lang="en-US" sz="2000" kern="1200" dirty="0">
                        <a:solidFill>
                          <a:schemeClr val="accent2"/>
                        </a:solidFill>
                        <a:latin typeface="+mn-lt"/>
                        <a:ea typeface="+mn-ea"/>
                        <a:cs typeface="Times New Roman" panose="02020603050405020304" pitchFamily="18" charset="0"/>
                      </a:endParaRPr>
                    </a:p>
                  </a:txBody>
                  <a:tcPr/>
                </a:tc>
                <a:tc>
                  <a:txBody>
                    <a:bodyPr/>
                    <a:lstStyle/>
                    <a:p>
                      <a:r>
                        <a:rPr lang="en-US" sz="2000" dirty="0"/>
                        <a:t>Success</a:t>
                      </a:r>
                    </a:p>
                  </a:txBody>
                  <a:tcPr/>
                </a:tc>
                <a:extLst>
                  <a:ext uri="{0D108BD9-81ED-4DB2-BD59-A6C34878D82A}">
                    <a16:rowId xmlns:a16="http://schemas.microsoft.com/office/drawing/2014/main" val="27231510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mn-lt"/>
                          <a:ea typeface="+mn-ea"/>
                          <a:cs typeface="Times New Roman" panose="02020603050405020304" pitchFamily="18" charset="0"/>
                        </a:rPr>
                        <a:t>imgclip</a:t>
                      </a:r>
                      <a:endParaRPr lang="en-US" sz="20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accent2"/>
                          </a:solidFill>
                          <a:effectLst/>
                          <a:latin typeface="+mn-lt"/>
                          <a:ea typeface="+mn-ea"/>
                          <a:cs typeface="Times New Roman" panose="02020603050405020304" pitchFamily="18" charset="0"/>
                        </a:rPr>
                        <a:t>imgclip  -h</a:t>
                      </a:r>
                      <a:endParaRPr lang="en-US" sz="2000" kern="1200" dirty="0">
                        <a:solidFill>
                          <a:schemeClr val="accent2"/>
                        </a:solidFill>
                        <a:latin typeface="+mn-lt"/>
                        <a:ea typeface="+mn-ea"/>
                        <a:cs typeface="Times New Roman" panose="02020603050405020304" pitchFamily="18" charset="0"/>
                      </a:endParaRPr>
                    </a:p>
                  </a:txBody>
                  <a:tcPr/>
                </a:tc>
                <a:tc>
                  <a:txBody>
                    <a:bodyPr/>
                    <a:lstStyle/>
                    <a:p>
                      <a:r>
                        <a:rPr lang="en-US" sz="2000" dirty="0"/>
                        <a:t>Success</a:t>
                      </a:r>
                    </a:p>
                  </a:txBody>
                  <a:tcPr/>
                </a:tc>
                <a:extLst>
                  <a:ext uri="{0D108BD9-81ED-4DB2-BD59-A6C34878D82A}">
                    <a16:rowId xmlns:a16="http://schemas.microsoft.com/office/drawing/2014/main" val="30363414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mn-lt"/>
                          <a:ea typeface="+mn-ea"/>
                          <a:cs typeface="Times New Roman" panose="02020603050405020304" pitchFamily="18" charset="0"/>
                        </a:rPr>
                        <a:t>libvshadow-alpha-20210425</a:t>
                      </a:r>
                      <a:endParaRPr lang="en-US" sz="20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accent2"/>
                          </a:solidFill>
                          <a:effectLst/>
                          <a:latin typeface="+mn-lt"/>
                          <a:ea typeface="+mn-ea"/>
                          <a:cs typeface="Times New Roman" panose="02020603050405020304" pitchFamily="18" charset="0"/>
                        </a:rPr>
                        <a:t>vshadowinfo  -h</a:t>
                      </a:r>
                      <a:endParaRPr lang="en-US" sz="2000" kern="1200" dirty="0">
                        <a:solidFill>
                          <a:schemeClr val="accent2"/>
                        </a:solidFill>
                        <a:latin typeface="+mn-lt"/>
                        <a:ea typeface="+mn-ea"/>
                        <a:cs typeface="Times New Roman" panose="02020603050405020304" pitchFamily="18" charset="0"/>
                      </a:endParaRPr>
                    </a:p>
                  </a:txBody>
                  <a:tcPr/>
                </a:tc>
                <a:tc>
                  <a:txBody>
                    <a:bodyPr/>
                    <a:lstStyle/>
                    <a:p>
                      <a:r>
                        <a:rPr lang="en-US" sz="2000" dirty="0"/>
                        <a:t>Success</a:t>
                      </a:r>
                    </a:p>
                  </a:txBody>
                  <a:tcPr/>
                </a:tc>
                <a:extLst>
                  <a:ext uri="{0D108BD9-81ED-4DB2-BD59-A6C34878D82A}">
                    <a16:rowId xmlns:a16="http://schemas.microsoft.com/office/drawing/2014/main" val="3215374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mn-lt"/>
                          <a:ea typeface="+mn-ea"/>
                          <a:cs typeface="Times New Roman" panose="02020603050405020304" pitchFamily="18" charset="0"/>
                        </a:rPr>
                        <a:t>undark</a:t>
                      </a:r>
                      <a:endParaRPr lang="en-US" sz="20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accent2"/>
                          </a:solidFill>
                          <a:effectLst/>
                          <a:latin typeface="+mn-lt"/>
                          <a:ea typeface="+mn-ea"/>
                          <a:cs typeface="Times New Roman" panose="02020603050405020304" pitchFamily="18" charset="0"/>
                        </a:rPr>
                        <a:t>undark  -h</a:t>
                      </a:r>
                      <a:endParaRPr lang="en-US" sz="2000" kern="1200" dirty="0">
                        <a:solidFill>
                          <a:schemeClr val="accent2"/>
                        </a:solidFill>
                        <a:latin typeface="+mn-lt"/>
                        <a:ea typeface="+mn-ea"/>
                        <a:cs typeface="Times New Roman" panose="02020603050405020304" pitchFamily="18" charset="0"/>
                      </a:endParaRPr>
                    </a:p>
                  </a:txBody>
                  <a:tcPr/>
                </a:tc>
                <a:tc>
                  <a:txBody>
                    <a:bodyPr/>
                    <a:lstStyle/>
                    <a:p>
                      <a:r>
                        <a:rPr lang="en-US" sz="2000" dirty="0"/>
                        <a:t>Success</a:t>
                      </a:r>
                    </a:p>
                  </a:txBody>
                  <a:tcPr/>
                </a:tc>
                <a:extLst>
                  <a:ext uri="{0D108BD9-81ED-4DB2-BD59-A6C34878D82A}">
                    <a16:rowId xmlns:a16="http://schemas.microsoft.com/office/drawing/2014/main" val="41481578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mn-lt"/>
                          <a:ea typeface="+mn-ea"/>
                          <a:cs typeface="Times New Roman" panose="02020603050405020304" pitchFamily="18" charset="0"/>
                        </a:rPr>
                        <a:t>stegdetect</a:t>
                      </a:r>
                      <a:endParaRPr lang="en-US" sz="20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accent2"/>
                          </a:solidFill>
                          <a:effectLst/>
                          <a:latin typeface="+mn-lt"/>
                          <a:ea typeface="+mn-ea"/>
                          <a:cs typeface="Times New Roman" panose="02020603050405020304" pitchFamily="18" charset="0"/>
                        </a:rPr>
                        <a:t>stegdetect –V, stegbreak -V</a:t>
                      </a:r>
                      <a:endParaRPr lang="en-US" sz="2000" kern="1200" dirty="0">
                        <a:solidFill>
                          <a:schemeClr val="accent2"/>
                        </a:solidFill>
                        <a:latin typeface="+mn-lt"/>
                        <a:ea typeface="+mn-ea"/>
                        <a:cs typeface="Times New Roman" panose="02020603050405020304" pitchFamily="18" charset="0"/>
                      </a:endParaRPr>
                    </a:p>
                  </a:txBody>
                  <a:tcPr/>
                </a:tc>
                <a:tc>
                  <a:txBody>
                    <a:bodyPr/>
                    <a:lstStyle/>
                    <a:p>
                      <a:r>
                        <a:rPr lang="en-US" sz="2000" dirty="0"/>
                        <a:t>Success</a:t>
                      </a:r>
                    </a:p>
                  </a:txBody>
                  <a:tcPr/>
                </a:tc>
                <a:extLst>
                  <a:ext uri="{0D108BD9-81ED-4DB2-BD59-A6C34878D82A}">
                    <a16:rowId xmlns:a16="http://schemas.microsoft.com/office/drawing/2014/main" val="1320467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mn-lt"/>
                          <a:ea typeface="+mn-ea"/>
                          <a:cs typeface="Times New Roman" panose="02020603050405020304" pitchFamily="18" charset="0"/>
                        </a:rPr>
                        <a:t>stego-toolkit</a:t>
                      </a:r>
                      <a:endParaRPr lang="en-US" sz="20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accent2"/>
                          </a:solidFill>
                          <a:effectLst/>
                          <a:latin typeface="+mn-lt"/>
                          <a:ea typeface="+mn-ea"/>
                          <a:cs typeface="Times New Roman" panose="02020603050405020304" pitchFamily="18" charset="0"/>
                        </a:rPr>
                        <a:t>jpseek, jphide</a:t>
                      </a:r>
                      <a:endParaRPr lang="en-US" sz="2000" kern="1200" dirty="0">
                        <a:solidFill>
                          <a:schemeClr val="tx1"/>
                        </a:solidFill>
                        <a:latin typeface="+mn-lt"/>
                        <a:ea typeface="+mn-ea"/>
                        <a:cs typeface="Times New Roman" panose="02020603050405020304" pitchFamily="18" charset="0"/>
                      </a:endParaRPr>
                    </a:p>
                  </a:txBody>
                  <a:tcPr/>
                </a:tc>
                <a:tc>
                  <a:txBody>
                    <a:bodyPr/>
                    <a:lstStyle/>
                    <a:p>
                      <a:r>
                        <a:rPr lang="en-US" sz="2000" dirty="0"/>
                        <a:t>Success</a:t>
                      </a:r>
                    </a:p>
                  </a:txBody>
                  <a:tcPr/>
                </a:tc>
                <a:extLst>
                  <a:ext uri="{0D108BD9-81ED-4DB2-BD59-A6C34878D82A}">
                    <a16:rowId xmlns:a16="http://schemas.microsoft.com/office/drawing/2014/main" val="25299975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mn-lt"/>
                          <a:ea typeface="+mn-ea"/>
                          <a:cs typeface="Times New Roman" panose="02020603050405020304" pitchFamily="18" charset="0"/>
                        </a:rPr>
                        <a:t>volatility-2, volatility3</a:t>
                      </a:r>
                      <a:endParaRPr lang="en-US" sz="2000" kern="1200" dirty="0">
                        <a:solidFill>
                          <a:schemeClr val="tx1"/>
                        </a:solidFill>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accent2"/>
                          </a:solidFill>
                          <a:latin typeface="+mn-lt"/>
                          <a:ea typeface="+mn-ea"/>
                          <a:cs typeface="Times New Roman" panose="02020603050405020304" pitchFamily="18" charset="0"/>
                        </a:rPr>
                        <a:t>vol.py  -h</a:t>
                      </a:r>
                    </a:p>
                  </a:txBody>
                  <a:tcPr/>
                </a:tc>
                <a:tc>
                  <a:txBody>
                    <a:bodyPr/>
                    <a:lstStyle/>
                    <a:p>
                      <a:r>
                        <a:rPr lang="en-US" sz="2000" dirty="0"/>
                        <a:t>Success</a:t>
                      </a:r>
                    </a:p>
                  </a:txBody>
                  <a:tcPr/>
                </a:tc>
                <a:extLst>
                  <a:ext uri="{0D108BD9-81ED-4DB2-BD59-A6C34878D82A}">
                    <a16:rowId xmlns:a16="http://schemas.microsoft.com/office/drawing/2014/main" val="2923312394"/>
                  </a:ext>
                </a:extLst>
              </a:tr>
            </a:tbl>
          </a:graphicData>
        </a:graphic>
      </p:graphicFrame>
    </p:spTree>
    <p:extLst>
      <p:ext uri="{BB962C8B-B14F-4D97-AF65-F5344CB8AC3E}">
        <p14:creationId xmlns:p14="http://schemas.microsoft.com/office/powerpoint/2010/main" val="321937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55DB-360C-1CB4-B5A4-F2A64823516D}"/>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CE747D82-1508-ED77-4D1C-B253D2AE7A31}"/>
              </a:ext>
            </a:extLst>
          </p:cNvPr>
          <p:cNvSpPr>
            <a:spLocks noGrp="1"/>
          </p:cNvSpPr>
          <p:nvPr>
            <p:ph idx="1"/>
          </p:nvPr>
        </p:nvSpPr>
        <p:spPr>
          <a:xfrm>
            <a:off x="838200" y="1825624"/>
            <a:ext cx="10515600" cy="2777638"/>
          </a:xfrm>
        </p:spPr>
        <p:txBody>
          <a:bodyPr/>
          <a:lstStyle/>
          <a:p>
            <a:r>
              <a:rPr lang="en-US" dirty="0"/>
              <a:t>Build a forensic investigation environment</a:t>
            </a:r>
          </a:p>
          <a:p>
            <a:pPr lvl="1"/>
            <a:r>
              <a:rPr lang="en-US" dirty="0"/>
              <a:t>Basic digital forensics tools are pre-installed</a:t>
            </a:r>
          </a:p>
          <a:p>
            <a:pPr lvl="1"/>
            <a:r>
              <a:rPr lang="en-US" dirty="0"/>
              <a:t>The environment is cross-platform</a:t>
            </a:r>
          </a:p>
          <a:p>
            <a:r>
              <a:rPr lang="en-US" dirty="0"/>
              <a:t>Solution</a:t>
            </a:r>
          </a:p>
          <a:p>
            <a:pPr lvl="1"/>
            <a:r>
              <a:rPr lang="en-US" dirty="0"/>
              <a:t>Using Docker (lightweight VM)</a:t>
            </a:r>
          </a:p>
        </p:txBody>
      </p:sp>
    </p:spTree>
    <p:extLst>
      <p:ext uri="{BB962C8B-B14F-4D97-AF65-F5344CB8AC3E}">
        <p14:creationId xmlns:p14="http://schemas.microsoft.com/office/powerpoint/2010/main" val="2596325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7FFC-6F9A-B53D-6B18-80153E7FCBE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FAD47F4-F8EB-F103-BF9A-EADCF1E69F9D}"/>
              </a:ext>
            </a:extLst>
          </p:cNvPr>
          <p:cNvSpPr>
            <a:spLocks noGrp="1"/>
          </p:cNvSpPr>
          <p:nvPr>
            <p:ph idx="1"/>
          </p:nvPr>
        </p:nvSpPr>
        <p:spPr/>
        <p:txBody>
          <a:bodyPr>
            <a:normAutofit/>
          </a:bodyPr>
          <a:lstStyle/>
          <a:p>
            <a:r>
              <a:rPr lang="en-GB" dirty="0"/>
              <a:t>Docker</a:t>
            </a:r>
          </a:p>
          <a:p>
            <a:pPr lvl="1"/>
            <a:r>
              <a:rPr lang="en-GB" dirty="0"/>
              <a:t>A platform for developing, shipping, and running applications in containers.</a:t>
            </a:r>
          </a:p>
          <a:p>
            <a:r>
              <a:rPr lang="en-GB" dirty="0"/>
              <a:t>Advantages for digital investigation</a:t>
            </a:r>
          </a:p>
          <a:p>
            <a:pPr lvl="1"/>
            <a:r>
              <a:rPr lang="en-GB" dirty="0"/>
              <a:t>Consistency: Develop in the same environment as production.</a:t>
            </a:r>
          </a:p>
          <a:p>
            <a:pPr lvl="1"/>
            <a:r>
              <a:rPr lang="en-GB" dirty="0"/>
              <a:t>Portability: Run anywhere with the same </a:t>
            </a:r>
            <a:r>
              <a:rPr lang="en-GB" dirty="0" err="1"/>
              <a:t>behavior</a:t>
            </a:r>
            <a:r>
              <a:rPr lang="en-GB" dirty="0"/>
              <a:t>.</a:t>
            </a:r>
          </a:p>
          <a:p>
            <a:pPr lvl="1"/>
            <a:r>
              <a:rPr lang="en-GB" dirty="0"/>
              <a:t>Efficiency: Share resources without virtualization overhead.</a:t>
            </a:r>
          </a:p>
          <a:p>
            <a:r>
              <a:rPr lang="en-GB" dirty="0"/>
              <a:t>Components</a:t>
            </a:r>
          </a:p>
          <a:p>
            <a:pPr lvl="1"/>
            <a:r>
              <a:rPr lang="en-GB" dirty="0"/>
              <a:t>Images: Templates for containers, containing app code and dependencies.</a:t>
            </a:r>
          </a:p>
          <a:p>
            <a:pPr lvl="1"/>
            <a:r>
              <a:rPr lang="en-GB" dirty="0"/>
              <a:t>Containers: Instances of images, isolated and runnable.</a:t>
            </a:r>
          </a:p>
          <a:p>
            <a:pPr lvl="1"/>
            <a:r>
              <a:rPr lang="en-GB" dirty="0"/>
              <a:t>Docker Engine: Software managing images and containers</a:t>
            </a:r>
            <a:endParaRPr lang="en-US" dirty="0"/>
          </a:p>
        </p:txBody>
      </p:sp>
    </p:spTree>
    <p:extLst>
      <p:ext uri="{BB962C8B-B14F-4D97-AF65-F5344CB8AC3E}">
        <p14:creationId xmlns:p14="http://schemas.microsoft.com/office/powerpoint/2010/main" val="2103249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lf of the container management commands look like file management actions while the other half - look like process management actions.">
            <a:extLst>
              <a:ext uri="{FF2B5EF4-FFF2-40B4-BE49-F238E27FC236}">
                <a16:creationId xmlns:a16="http://schemas.microsoft.com/office/drawing/2014/main" id="{DA985E78-852D-FDEB-BBFA-FC6DBA7E8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010" y="936172"/>
            <a:ext cx="8969907" cy="57766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9B7336-0796-0839-4BC9-044F90778A21}"/>
              </a:ext>
            </a:extLst>
          </p:cNvPr>
          <p:cNvSpPr txBox="1"/>
          <p:nvPr/>
        </p:nvSpPr>
        <p:spPr>
          <a:xfrm>
            <a:off x="1487715" y="377372"/>
            <a:ext cx="9571851" cy="400110"/>
          </a:xfrm>
          <a:prstGeom prst="rect">
            <a:avLst/>
          </a:prstGeom>
          <a:noFill/>
        </p:spPr>
        <p:txBody>
          <a:bodyPr wrap="none" rtlCol="0">
            <a:spAutoFit/>
          </a:bodyPr>
          <a:lstStyle/>
          <a:p>
            <a:r>
              <a:rPr lang="en-US" sz="2000" dirty="0">
                <a:latin typeface="OCRB" panose="020B0609020202020204" pitchFamily="49" charset="0"/>
              </a:rPr>
              <a:t>The Docker engine views containers as Linux </a:t>
            </a:r>
            <a:r>
              <a:rPr lang="en-US" sz="2000" dirty="0">
                <a:solidFill>
                  <a:srgbClr val="FF0000"/>
                </a:solidFill>
                <a:latin typeface="OCRB" panose="020B0609020202020204" pitchFamily="49" charset="0"/>
              </a:rPr>
              <a:t>files</a:t>
            </a:r>
            <a:r>
              <a:rPr lang="en-US" sz="2000" dirty="0">
                <a:latin typeface="OCRB" panose="020B0609020202020204" pitchFamily="49" charset="0"/>
              </a:rPr>
              <a:t> and </a:t>
            </a:r>
            <a:r>
              <a:rPr lang="en-US" sz="2000" dirty="0">
                <a:solidFill>
                  <a:srgbClr val="FF0000"/>
                </a:solidFill>
                <a:latin typeface="OCRB" panose="020B0609020202020204" pitchFamily="49" charset="0"/>
              </a:rPr>
              <a:t>process</a:t>
            </a:r>
          </a:p>
        </p:txBody>
      </p:sp>
    </p:spTree>
    <p:extLst>
      <p:ext uri="{BB962C8B-B14F-4D97-AF65-F5344CB8AC3E}">
        <p14:creationId xmlns:p14="http://schemas.microsoft.com/office/powerpoint/2010/main" val="336873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2CD21-2D23-5044-D7E7-379F02013159}"/>
              </a:ext>
            </a:extLst>
          </p:cNvPr>
          <p:cNvSpPr>
            <a:spLocks noGrp="1"/>
          </p:cNvSpPr>
          <p:nvPr>
            <p:ph type="title"/>
          </p:nvPr>
        </p:nvSpPr>
        <p:spPr/>
        <p:txBody>
          <a:bodyPr/>
          <a:lstStyle/>
          <a:p>
            <a:r>
              <a:rPr lang="en-US" dirty="0"/>
              <a:t>Introduction to Docker </a:t>
            </a:r>
          </a:p>
        </p:txBody>
      </p:sp>
      <p:sp>
        <p:nvSpPr>
          <p:cNvPr id="5" name="Text Placeholder 4">
            <a:extLst>
              <a:ext uri="{FF2B5EF4-FFF2-40B4-BE49-F238E27FC236}">
                <a16:creationId xmlns:a16="http://schemas.microsoft.com/office/drawing/2014/main" id="{C022A1A0-9E75-0100-71E5-BBA6922B32B4}"/>
              </a:ext>
            </a:extLst>
          </p:cNvPr>
          <p:cNvSpPr>
            <a:spLocks noGrp="1"/>
          </p:cNvSpPr>
          <p:nvPr>
            <p:ph type="body" idx="1"/>
          </p:nvPr>
        </p:nvSpPr>
        <p:spPr/>
        <p:txBody>
          <a:bodyPr/>
          <a:lstStyle/>
          <a:p>
            <a:endParaRPr lang="en-US"/>
          </a:p>
        </p:txBody>
      </p:sp>
      <p:pic>
        <p:nvPicPr>
          <p:cNvPr id="1026" name="Picture 2" descr="Docker Basics | ARKSD Consultancy Private Limited">
            <a:extLst>
              <a:ext uri="{FF2B5EF4-FFF2-40B4-BE49-F238E27FC236}">
                <a16:creationId xmlns:a16="http://schemas.microsoft.com/office/drawing/2014/main" id="{7B1E4F66-8BC2-D00A-11C6-BBD261B76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6243" y="77721"/>
            <a:ext cx="320040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52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E89893-198A-160D-4BB9-E2A11C78CA84}"/>
              </a:ext>
            </a:extLst>
          </p:cNvPr>
          <p:cNvSpPr>
            <a:spLocks noGrp="1"/>
          </p:cNvSpPr>
          <p:nvPr>
            <p:ph type="title"/>
          </p:nvPr>
        </p:nvSpPr>
        <p:spPr/>
        <p:txBody>
          <a:bodyPr/>
          <a:lstStyle/>
          <a:p>
            <a:r>
              <a:rPr lang="en-US" dirty="0"/>
              <a:t>What is Docker?</a:t>
            </a:r>
          </a:p>
        </p:txBody>
      </p:sp>
      <p:sp>
        <p:nvSpPr>
          <p:cNvPr id="5" name="Content Placeholder 4">
            <a:extLst>
              <a:ext uri="{FF2B5EF4-FFF2-40B4-BE49-F238E27FC236}">
                <a16:creationId xmlns:a16="http://schemas.microsoft.com/office/drawing/2014/main" id="{7485CEB8-CA2A-8CFD-816F-F0C369EB31E8}"/>
              </a:ext>
            </a:extLst>
          </p:cNvPr>
          <p:cNvSpPr>
            <a:spLocks noGrp="1"/>
          </p:cNvSpPr>
          <p:nvPr>
            <p:ph idx="1"/>
          </p:nvPr>
        </p:nvSpPr>
        <p:spPr>
          <a:xfrm>
            <a:off x="838201" y="1825625"/>
            <a:ext cx="5257800" cy="4351338"/>
          </a:xfrm>
        </p:spPr>
        <p:txBody>
          <a:bodyPr>
            <a:normAutofit fontScale="92500" lnSpcReduction="10000"/>
          </a:bodyPr>
          <a:lstStyle/>
          <a:p>
            <a:r>
              <a:rPr lang="en-GB" dirty="0"/>
              <a:t>Docker is a popular virtualization tool</a:t>
            </a:r>
          </a:p>
          <a:p>
            <a:pPr lvl="1"/>
            <a:r>
              <a:rPr lang="en-GB" dirty="0"/>
              <a:t>it replicates a specific operating environment on top of a host OS. </a:t>
            </a:r>
          </a:p>
          <a:p>
            <a:r>
              <a:rPr lang="en-GB" dirty="0"/>
              <a:t>Docker is used by development teams</a:t>
            </a:r>
          </a:p>
          <a:p>
            <a:pPr lvl="1"/>
            <a:r>
              <a:rPr lang="en-GB" dirty="0"/>
              <a:t>to ensure consistency across different machines. </a:t>
            </a:r>
          </a:p>
          <a:p>
            <a:r>
              <a:rPr lang="en-GB" dirty="0"/>
              <a:t>Docker is a platform </a:t>
            </a:r>
          </a:p>
          <a:p>
            <a:pPr lvl="1"/>
            <a:r>
              <a:rPr lang="en-GB" dirty="0"/>
              <a:t>it allows you to package, distribute, and run applications and their dependencies in isolated containers.</a:t>
            </a:r>
          </a:p>
        </p:txBody>
      </p:sp>
      <p:pic>
        <p:nvPicPr>
          <p:cNvPr id="6" name="Picture 5">
            <a:extLst>
              <a:ext uri="{FF2B5EF4-FFF2-40B4-BE49-F238E27FC236}">
                <a16:creationId xmlns:a16="http://schemas.microsoft.com/office/drawing/2014/main" id="{E4D0C168-6131-EDE0-121C-42CA35A8F05F}"/>
              </a:ext>
            </a:extLst>
          </p:cNvPr>
          <p:cNvPicPr>
            <a:picLocks noChangeAspect="1"/>
          </p:cNvPicPr>
          <p:nvPr/>
        </p:nvPicPr>
        <p:blipFill>
          <a:blip r:embed="rId2"/>
          <a:stretch>
            <a:fillRect/>
          </a:stretch>
        </p:blipFill>
        <p:spPr>
          <a:xfrm>
            <a:off x="6174153" y="1809032"/>
            <a:ext cx="5861625" cy="3239936"/>
          </a:xfrm>
          <a:prstGeom prst="rect">
            <a:avLst/>
          </a:prstGeom>
        </p:spPr>
      </p:pic>
      <p:sp>
        <p:nvSpPr>
          <p:cNvPr id="7" name="TextBox 6">
            <a:extLst>
              <a:ext uri="{FF2B5EF4-FFF2-40B4-BE49-F238E27FC236}">
                <a16:creationId xmlns:a16="http://schemas.microsoft.com/office/drawing/2014/main" id="{3571F1AA-7485-4DA3-5B9F-A2677F9E2EB8}"/>
              </a:ext>
            </a:extLst>
          </p:cNvPr>
          <p:cNvSpPr txBox="1"/>
          <p:nvPr/>
        </p:nvSpPr>
        <p:spPr>
          <a:xfrm>
            <a:off x="7524324" y="6492875"/>
            <a:ext cx="3384062" cy="246221"/>
          </a:xfrm>
          <a:prstGeom prst="rect">
            <a:avLst/>
          </a:prstGeom>
          <a:noFill/>
        </p:spPr>
        <p:txBody>
          <a:bodyPr wrap="square">
            <a:spAutoFit/>
          </a:bodyPr>
          <a:lstStyle/>
          <a:p>
            <a:r>
              <a:rPr lang="en-US" sz="1000" dirty="0"/>
              <a:t>https://www.netapp.com/blog/containers-vs-vms/</a:t>
            </a:r>
          </a:p>
        </p:txBody>
      </p:sp>
    </p:spTree>
    <p:extLst>
      <p:ext uri="{BB962C8B-B14F-4D97-AF65-F5344CB8AC3E}">
        <p14:creationId xmlns:p14="http://schemas.microsoft.com/office/powerpoint/2010/main" val="329341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1953-8906-A84A-547A-19E3EF0E80F4}"/>
              </a:ext>
            </a:extLst>
          </p:cNvPr>
          <p:cNvSpPr>
            <a:spLocks noGrp="1"/>
          </p:cNvSpPr>
          <p:nvPr>
            <p:ph type="title"/>
          </p:nvPr>
        </p:nvSpPr>
        <p:spPr/>
        <p:txBody>
          <a:bodyPr/>
          <a:lstStyle/>
          <a:p>
            <a:r>
              <a:rPr lang="en-US" dirty="0"/>
              <a:t>Leverage Docker for Digital Forensic Education</a:t>
            </a:r>
          </a:p>
        </p:txBody>
      </p:sp>
      <p:sp>
        <p:nvSpPr>
          <p:cNvPr id="3" name="Content Placeholder 2">
            <a:extLst>
              <a:ext uri="{FF2B5EF4-FFF2-40B4-BE49-F238E27FC236}">
                <a16:creationId xmlns:a16="http://schemas.microsoft.com/office/drawing/2014/main" id="{0F312AA4-AD92-4540-8176-AB2C1141D385}"/>
              </a:ext>
            </a:extLst>
          </p:cNvPr>
          <p:cNvSpPr>
            <a:spLocks noGrp="1"/>
          </p:cNvSpPr>
          <p:nvPr>
            <p:ph idx="1"/>
          </p:nvPr>
        </p:nvSpPr>
        <p:spPr/>
        <p:txBody>
          <a:bodyPr/>
          <a:lstStyle/>
          <a:p>
            <a:r>
              <a:rPr lang="en-US" dirty="0"/>
              <a:t>Consistent Environments</a:t>
            </a:r>
          </a:p>
          <a:p>
            <a:r>
              <a:rPr lang="en-US" dirty="0"/>
              <a:t>Isolation and Security</a:t>
            </a:r>
          </a:p>
          <a:p>
            <a:r>
              <a:rPr lang="en-US" dirty="0"/>
              <a:t>Portability</a:t>
            </a:r>
          </a:p>
          <a:p>
            <a:r>
              <a:rPr lang="en-US" dirty="0"/>
              <a:t>Version Control</a:t>
            </a:r>
          </a:p>
          <a:p>
            <a:r>
              <a:rPr lang="en-US" dirty="0"/>
              <a:t>Hands-on Experience</a:t>
            </a:r>
          </a:p>
          <a:p>
            <a:r>
              <a:rPr lang="en-US" dirty="0"/>
              <a:t>Quick Setup</a:t>
            </a:r>
          </a:p>
          <a:p>
            <a:r>
              <a:rPr lang="en-US" dirty="0"/>
              <a:t>Scalability</a:t>
            </a:r>
          </a:p>
        </p:txBody>
      </p:sp>
    </p:spTree>
    <p:extLst>
      <p:ext uri="{BB962C8B-B14F-4D97-AF65-F5344CB8AC3E}">
        <p14:creationId xmlns:p14="http://schemas.microsoft.com/office/powerpoint/2010/main" val="77212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A3CC65-C12C-F0D1-E999-DD7A1F2D30C4}"/>
              </a:ext>
            </a:extLst>
          </p:cNvPr>
          <p:cNvSpPr>
            <a:spLocks noGrp="1"/>
          </p:cNvSpPr>
          <p:nvPr>
            <p:ph type="title"/>
          </p:nvPr>
        </p:nvSpPr>
        <p:spPr/>
        <p:txBody>
          <a:bodyPr/>
          <a:lstStyle/>
          <a:p>
            <a:r>
              <a:rPr lang="en-US" dirty="0"/>
              <a:t>Key Docker concepts</a:t>
            </a:r>
          </a:p>
        </p:txBody>
      </p:sp>
      <p:pic>
        <p:nvPicPr>
          <p:cNvPr id="5" name="Picture 4">
            <a:extLst>
              <a:ext uri="{FF2B5EF4-FFF2-40B4-BE49-F238E27FC236}">
                <a16:creationId xmlns:a16="http://schemas.microsoft.com/office/drawing/2014/main" id="{8FBD3D1C-27AB-01F7-E310-BE8EB131AE3B}"/>
              </a:ext>
            </a:extLst>
          </p:cNvPr>
          <p:cNvPicPr>
            <a:picLocks noChangeAspect="1"/>
          </p:cNvPicPr>
          <p:nvPr/>
        </p:nvPicPr>
        <p:blipFill rotWithShape="1">
          <a:blip r:embed="rId2"/>
          <a:srcRect l="50284" t="21251"/>
          <a:stretch/>
        </p:blipFill>
        <p:spPr>
          <a:xfrm>
            <a:off x="740713" y="1690687"/>
            <a:ext cx="5418308" cy="4743921"/>
          </a:xfrm>
          <a:prstGeom prst="rect">
            <a:avLst/>
          </a:prstGeom>
        </p:spPr>
      </p:pic>
      <p:sp>
        <p:nvSpPr>
          <p:cNvPr id="6" name="Rectangle 5">
            <a:extLst>
              <a:ext uri="{FF2B5EF4-FFF2-40B4-BE49-F238E27FC236}">
                <a16:creationId xmlns:a16="http://schemas.microsoft.com/office/drawing/2014/main" id="{5DC43072-DB98-3B67-C52A-B4F2116369E6}"/>
              </a:ext>
            </a:extLst>
          </p:cNvPr>
          <p:cNvSpPr/>
          <p:nvPr/>
        </p:nvSpPr>
        <p:spPr>
          <a:xfrm>
            <a:off x="4251569" y="1578708"/>
            <a:ext cx="1719385" cy="15787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26DA157-6494-8B79-9332-2BE1C52922BF}"/>
              </a:ext>
            </a:extLst>
          </p:cNvPr>
          <p:cNvSpPr txBox="1"/>
          <p:nvPr/>
        </p:nvSpPr>
        <p:spPr>
          <a:xfrm>
            <a:off x="7010400" y="2250831"/>
            <a:ext cx="1784591" cy="369332"/>
          </a:xfrm>
          <a:prstGeom prst="rect">
            <a:avLst/>
          </a:prstGeom>
          <a:noFill/>
        </p:spPr>
        <p:txBody>
          <a:bodyPr wrap="none" rtlCol="0">
            <a:spAutoFit/>
          </a:bodyPr>
          <a:lstStyle/>
          <a:p>
            <a:r>
              <a:rPr lang="en-US" dirty="0">
                <a:solidFill>
                  <a:srgbClr val="FF0000"/>
                </a:solidFill>
              </a:rPr>
              <a:t>Docker container</a:t>
            </a:r>
          </a:p>
        </p:txBody>
      </p:sp>
      <p:cxnSp>
        <p:nvCxnSpPr>
          <p:cNvPr id="9" name="Straight Arrow Connector 8">
            <a:extLst>
              <a:ext uri="{FF2B5EF4-FFF2-40B4-BE49-F238E27FC236}">
                <a16:creationId xmlns:a16="http://schemas.microsoft.com/office/drawing/2014/main" id="{A56BA53F-99D3-1509-49E9-EB379D68C7A5}"/>
              </a:ext>
            </a:extLst>
          </p:cNvPr>
          <p:cNvCxnSpPr>
            <a:stCxn id="7" idx="1"/>
          </p:cNvCxnSpPr>
          <p:nvPr/>
        </p:nvCxnSpPr>
        <p:spPr>
          <a:xfrm flipH="1">
            <a:off x="5970954" y="2435497"/>
            <a:ext cx="1039446" cy="419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57C8F247-236D-FB35-854C-4C30611ED2DB}"/>
              </a:ext>
            </a:extLst>
          </p:cNvPr>
          <p:cNvSpPr/>
          <p:nvPr/>
        </p:nvSpPr>
        <p:spPr>
          <a:xfrm>
            <a:off x="838201" y="3222286"/>
            <a:ext cx="5132754" cy="69557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8B9FF4-8D84-565B-1304-C6E9BF6861BC}"/>
              </a:ext>
            </a:extLst>
          </p:cNvPr>
          <p:cNvSpPr txBox="1"/>
          <p:nvPr/>
        </p:nvSpPr>
        <p:spPr>
          <a:xfrm>
            <a:off x="7010400" y="3377419"/>
            <a:ext cx="2219932" cy="646331"/>
          </a:xfrm>
          <a:prstGeom prst="rect">
            <a:avLst/>
          </a:prstGeom>
          <a:noFill/>
        </p:spPr>
        <p:txBody>
          <a:bodyPr wrap="square" rtlCol="0">
            <a:spAutoFit/>
          </a:bodyPr>
          <a:lstStyle/>
          <a:p>
            <a:r>
              <a:rPr lang="en-US" dirty="0">
                <a:solidFill>
                  <a:srgbClr val="FF0000"/>
                </a:solidFill>
              </a:rPr>
              <a:t>Docker Engine manages containers</a:t>
            </a:r>
          </a:p>
        </p:txBody>
      </p:sp>
      <p:cxnSp>
        <p:nvCxnSpPr>
          <p:cNvPr id="12" name="Straight Arrow Connector 11">
            <a:extLst>
              <a:ext uri="{FF2B5EF4-FFF2-40B4-BE49-F238E27FC236}">
                <a16:creationId xmlns:a16="http://schemas.microsoft.com/office/drawing/2014/main" id="{215FEC75-4E68-F03C-DEAB-C46A2915CFAD}"/>
              </a:ext>
            </a:extLst>
          </p:cNvPr>
          <p:cNvCxnSpPr>
            <a:cxnSpLocks/>
            <a:stCxn id="11" idx="1"/>
          </p:cNvCxnSpPr>
          <p:nvPr/>
        </p:nvCxnSpPr>
        <p:spPr>
          <a:xfrm flipH="1" flipV="1">
            <a:off x="5970954" y="3604065"/>
            <a:ext cx="1039446" cy="965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3778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Folded Corner 2">
            <a:extLst>
              <a:ext uri="{FF2B5EF4-FFF2-40B4-BE49-F238E27FC236}">
                <a16:creationId xmlns:a16="http://schemas.microsoft.com/office/drawing/2014/main" id="{5E9F8EE3-4A71-F459-893A-DE1A181F6A90}"/>
              </a:ext>
            </a:extLst>
          </p:cNvPr>
          <p:cNvSpPr/>
          <p:nvPr/>
        </p:nvSpPr>
        <p:spPr>
          <a:xfrm>
            <a:off x="1518139" y="2389554"/>
            <a:ext cx="1559431" cy="1325563"/>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Dockerfile</a:t>
            </a:r>
          </a:p>
        </p:txBody>
      </p:sp>
      <p:sp>
        <p:nvSpPr>
          <p:cNvPr id="4" name="Arrow: Right 3">
            <a:extLst>
              <a:ext uri="{FF2B5EF4-FFF2-40B4-BE49-F238E27FC236}">
                <a16:creationId xmlns:a16="http://schemas.microsoft.com/office/drawing/2014/main" id="{6F343917-31F3-386B-94D6-9D7A56A1A902}"/>
              </a:ext>
            </a:extLst>
          </p:cNvPr>
          <p:cNvSpPr/>
          <p:nvPr/>
        </p:nvSpPr>
        <p:spPr>
          <a:xfrm>
            <a:off x="3249747" y="2736370"/>
            <a:ext cx="1257300" cy="471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a:t>
            </a:r>
          </a:p>
        </p:txBody>
      </p:sp>
      <p:sp>
        <p:nvSpPr>
          <p:cNvPr id="5" name="Cube 4">
            <a:extLst>
              <a:ext uri="{FF2B5EF4-FFF2-40B4-BE49-F238E27FC236}">
                <a16:creationId xmlns:a16="http://schemas.microsoft.com/office/drawing/2014/main" id="{0151123C-B4A1-44D6-95AE-55D5EC78C80B}"/>
              </a:ext>
            </a:extLst>
          </p:cNvPr>
          <p:cNvSpPr/>
          <p:nvPr/>
        </p:nvSpPr>
        <p:spPr>
          <a:xfrm>
            <a:off x="8617475" y="2217961"/>
            <a:ext cx="1664208" cy="1495196"/>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Docker Container</a:t>
            </a:r>
          </a:p>
        </p:txBody>
      </p:sp>
      <p:sp>
        <p:nvSpPr>
          <p:cNvPr id="6" name="Cylinder 5">
            <a:extLst>
              <a:ext uri="{FF2B5EF4-FFF2-40B4-BE49-F238E27FC236}">
                <a16:creationId xmlns:a16="http://schemas.microsoft.com/office/drawing/2014/main" id="{B4FCC67C-43D4-28A8-D400-F8D4D269A61A}"/>
              </a:ext>
            </a:extLst>
          </p:cNvPr>
          <p:cNvSpPr/>
          <p:nvPr/>
        </p:nvSpPr>
        <p:spPr>
          <a:xfrm>
            <a:off x="5051264" y="2389554"/>
            <a:ext cx="1257300" cy="132556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Docker Image</a:t>
            </a:r>
          </a:p>
        </p:txBody>
      </p:sp>
      <p:sp>
        <p:nvSpPr>
          <p:cNvPr id="7" name="Arrow: Right 6">
            <a:extLst>
              <a:ext uri="{FF2B5EF4-FFF2-40B4-BE49-F238E27FC236}">
                <a16:creationId xmlns:a16="http://schemas.microsoft.com/office/drawing/2014/main" id="{E30219DB-D8B4-E28D-B9EE-CACA97375B8C}"/>
              </a:ext>
            </a:extLst>
          </p:cNvPr>
          <p:cNvSpPr/>
          <p:nvPr/>
        </p:nvSpPr>
        <p:spPr>
          <a:xfrm>
            <a:off x="6852781" y="2816591"/>
            <a:ext cx="1257300" cy="471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a:t>
            </a:r>
          </a:p>
        </p:txBody>
      </p:sp>
      <p:pic>
        <p:nvPicPr>
          <p:cNvPr id="9" name="Picture 8">
            <a:extLst>
              <a:ext uri="{FF2B5EF4-FFF2-40B4-BE49-F238E27FC236}">
                <a16:creationId xmlns:a16="http://schemas.microsoft.com/office/drawing/2014/main" id="{CD5445D1-270F-74EC-2A9D-B0D36C9C5E73}"/>
              </a:ext>
            </a:extLst>
          </p:cNvPr>
          <p:cNvPicPr>
            <a:picLocks noChangeAspect="1"/>
          </p:cNvPicPr>
          <p:nvPr/>
        </p:nvPicPr>
        <p:blipFill rotWithShape="1">
          <a:blip r:embed="rId2"/>
          <a:srcRect b="20500"/>
          <a:stretch/>
        </p:blipFill>
        <p:spPr>
          <a:xfrm>
            <a:off x="4979926" y="4811416"/>
            <a:ext cx="1399976" cy="1252416"/>
          </a:xfrm>
          <a:prstGeom prst="rect">
            <a:avLst/>
          </a:prstGeom>
        </p:spPr>
      </p:pic>
      <p:cxnSp>
        <p:nvCxnSpPr>
          <p:cNvPr id="11" name="Straight Arrow Connector 10">
            <a:extLst>
              <a:ext uri="{FF2B5EF4-FFF2-40B4-BE49-F238E27FC236}">
                <a16:creationId xmlns:a16="http://schemas.microsoft.com/office/drawing/2014/main" id="{EA794C64-EAFD-9D32-9BAE-92950A709DBE}"/>
              </a:ext>
            </a:extLst>
          </p:cNvPr>
          <p:cNvCxnSpPr/>
          <p:nvPr/>
        </p:nvCxnSpPr>
        <p:spPr>
          <a:xfrm flipH="1" flipV="1">
            <a:off x="4110892" y="3429000"/>
            <a:ext cx="1000370" cy="1252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37B71C3D-0BAF-765B-6DF9-4B10A3161723}"/>
              </a:ext>
            </a:extLst>
          </p:cNvPr>
          <p:cNvCxnSpPr>
            <a:cxnSpLocks/>
          </p:cNvCxnSpPr>
          <p:nvPr/>
        </p:nvCxnSpPr>
        <p:spPr>
          <a:xfrm flipV="1">
            <a:off x="6080488" y="3288078"/>
            <a:ext cx="1282920" cy="13933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2F08FE22-9D87-0D34-9962-F8099A8E6CE4}"/>
              </a:ext>
            </a:extLst>
          </p:cNvPr>
          <p:cNvCxnSpPr>
            <a:cxnSpLocks/>
          </p:cNvCxnSpPr>
          <p:nvPr/>
        </p:nvCxnSpPr>
        <p:spPr>
          <a:xfrm flipV="1">
            <a:off x="6870312" y="3759565"/>
            <a:ext cx="2406550" cy="13933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9065A5E0-FF90-DD77-158E-C9AF40563A70}"/>
              </a:ext>
            </a:extLst>
          </p:cNvPr>
          <p:cNvSpPr txBox="1"/>
          <p:nvPr/>
        </p:nvSpPr>
        <p:spPr>
          <a:xfrm>
            <a:off x="4911994" y="6063832"/>
            <a:ext cx="1809954" cy="369332"/>
          </a:xfrm>
          <a:prstGeom prst="rect">
            <a:avLst/>
          </a:prstGeom>
          <a:noFill/>
        </p:spPr>
        <p:txBody>
          <a:bodyPr wrap="square" rtlCol="0">
            <a:spAutoFit/>
          </a:bodyPr>
          <a:lstStyle/>
          <a:p>
            <a:r>
              <a:rPr lang="en-US" dirty="0">
                <a:solidFill>
                  <a:srgbClr val="FF0000"/>
                </a:solidFill>
              </a:rPr>
              <a:t>Docker Engine</a:t>
            </a:r>
          </a:p>
        </p:txBody>
      </p:sp>
      <p:sp>
        <p:nvSpPr>
          <p:cNvPr id="17" name="TextBox 16">
            <a:extLst>
              <a:ext uri="{FF2B5EF4-FFF2-40B4-BE49-F238E27FC236}">
                <a16:creationId xmlns:a16="http://schemas.microsoft.com/office/drawing/2014/main" id="{12972543-76A5-30E4-A604-F18624735E35}"/>
              </a:ext>
            </a:extLst>
          </p:cNvPr>
          <p:cNvSpPr txBox="1"/>
          <p:nvPr/>
        </p:nvSpPr>
        <p:spPr>
          <a:xfrm>
            <a:off x="7487655" y="4496749"/>
            <a:ext cx="1809954" cy="369332"/>
          </a:xfrm>
          <a:prstGeom prst="rect">
            <a:avLst/>
          </a:prstGeom>
          <a:noFill/>
        </p:spPr>
        <p:txBody>
          <a:bodyPr wrap="square" rtlCol="0">
            <a:spAutoFit/>
          </a:bodyPr>
          <a:lstStyle/>
          <a:p>
            <a:r>
              <a:rPr lang="en-US" dirty="0">
                <a:solidFill>
                  <a:srgbClr val="FF0000"/>
                </a:solidFill>
              </a:rPr>
              <a:t>manages</a:t>
            </a:r>
          </a:p>
        </p:txBody>
      </p:sp>
      <p:sp>
        <p:nvSpPr>
          <p:cNvPr id="18" name="Title 17">
            <a:extLst>
              <a:ext uri="{FF2B5EF4-FFF2-40B4-BE49-F238E27FC236}">
                <a16:creationId xmlns:a16="http://schemas.microsoft.com/office/drawing/2014/main" id="{5EAFDCD4-9794-04B0-5757-AC65618999E8}"/>
              </a:ext>
            </a:extLst>
          </p:cNvPr>
          <p:cNvSpPr>
            <a:spLocks noGrp="1"/>
          </p:cNvSpPr>
          <p:nvPr>
            <p:ph type="title"/>
          </p:nvPr>
        </p:nvSpPr>
        <p:spPr/>
        <p:txBody>
          <a:bodyPr/>
          <a:lstStyle/>
          <a:p>
            <a:r>
              <a:rPr lang="en-US" dirty="0"/>
              <a:t>How to run a Docker container?</a:t>
            </a:r>
          </a:p>
        </p:txBody>
      </p:sp>
      <p:sp>
        <p:nvSpPr>
          <p:cNvPr id="20" name="TextBox 19">
            <a:extLst>
              <a:ext uri="{FF2B5EF4-FFF2-40B4-BE49-F238E27FC236}">
                <a16:creationId xmlns:a16="http://schemas.microsoft.com/office/drawing/2014/main" id="{AEF55B2C-9D42-7FF6-A10C-398277F71E45}"/>
              </a:ext>
            </a:extLst>
          </p:cNvPr>
          <p:cNvSpPr txBox="1"/>
          <p:nvPr/>
        </p:nvSpPr>
        <p:spPr>
          <a:xfrm>
            <a:off x="4734684" y="1562583"/>
            <a:ext cx="2118097" cy="646331"/>
          </a:xfrm>
          <a:prstGeom prst="rect">
            <a:avLst/>
          </a:prstGeom>
          <a:solidFill>
            <a:schemeClr val="accent4">
              <a:lumMod val="20000"/>
              <a:lumOff val="80000"/>
            </a:schemeClr>
          </a:solidFill>
        </p:spPr>
        <p:txBody>
          <a:bodyPr wrap="square">
            <a:spAutoFit/>
          </a:bodyPr>
          <a:lstStyle/>
          <a:p>
            <a:pPr algn="ctr"/>
            <a:r>
              <a:rPr lang="en-GB" dirty="0"/>
              <a:t>executable software package</a:t>
            </a:r>
            <a:endParaRPr lang="en-US" dirty="0"/>
          </a:p>
        </p:txBody>
      </p:sp>
      <p:sp>
        <p:nvSpPr>
          <p:cNvPr id="21" name="TextBox 20">
            <a:extLst>
              <a:ext uri="{FF2B5EF4-FFF2-40B4-BE49-F238E27FC236}">
                <a16:creationId xmlns:a16="http://schemas.microsoft.com/office/drawing/2014/main" id="{6C0D98FD-7B03-3090-CAC8-C621E9BE0DC4}"/>
              </a:ext>
            </a:extLst>
          </p:cNvPr>
          <p:cNvSpPr txBox="1"/>
          <p:nvPr/>
        </p:nvSpPr>
        <p:spPr>
          <a:xfrm>
            <a:off x="1442845" y="1839582"/>
            <a:ext cx="1559432" cy="369332"/>
          </a:xfrm>
          <a:prstGeom prst="rect">
            <a:avLst/>
          </a:prstGeom>
          <a:solidFill>
            <a:schemeClr val="accent4">
              <a:lumMod val="20000"/>
              <a:lumOff val="80000"/>
            </a:schemeClr>
          </a:solidFill>
        </p:spPr>
        <p:txBody>
          <a:bodyPr wrap="square">
            <a:spAutoFit/>
          </a:bodyPr>
          <a:lstStyle/>
          <a:p>
            <a:pPr algn="ctr"/>
            <a:r>
              <a:rPr lang="en-GB" dirty="0"/>
              <a:t>script file</a:t>
            </a:r>
            <a:endParaRPr lang="en-US" dirty="0"/>
          </a:p>
        </p:txBody>
      </p:sp>
      <p:sp>
        <p:nvSpPr>
          <p:cNvPr id="23" name="TextBox 22">
            <a:extLst>
              <a:ext uri="{FF2B5EF4-FFF2-40B4-BE49-F238E27FC236}">
                <a16:creationId xmlns:a16="http://schemas.microsoft.com/office/drawing/2014/main" id="{E0B47D2B-A3F9-6ED4-00E6-923315A0F308}"/>
              </a:ext>
            </a:extLst>
          </p:cNvPr>
          <p:cNvSpPr txBox="1"/>
          <p:nvPr/>
        </p:nvSpPr>
        <p:spPr>
          <a:xfrm>
            <a:off x="8228191" y="1510933"/>
            <a:ext cx="2615069" cy="646331"/>
          </a:xfrm>
          <a:prstGeom prst="rect">
            <a:avLst/>
          </a:prstGeom>
          <a:solidFill>
            <a:schemeClr val="accent4">
              <a:lumMod val="20000"/>
              <a:lumOff val="80000"/>
            </a:schemeClr>
          </a:solidFill>
        </p:spPr>
        <p:txBody>
          <a:bodyPr wrap="square">
            <a:spAutoFit/>
          </a:bodyPr>
          <a:lstStyle/>
          <a:p>
            <a:pPr algn="ctr"/>
            <a:r>
              <a:rPr lang="en-GB" dirty="0"/>
              <a:t>a running instance of a Docker image</a:t>
            </a:r>
            <a:endParaRPr lang="en-US" dirty="0"/>
          </a:p>
        </p:txBody>
      </p:sp>
    </p:spTree>
    <p:extLst>
      <p:ext uri="{BB962C8B-B14F-4D97-AF65-F5344CB8AC3E}">
        <p14:creationId xmlns:p14="http://schemas.microsoft.com/office/powerpoint/2010/main" val="184406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5236-3572-52C0-45D7-4E8CB81B2C51}"/>
              </a:ext>
            </a:extLst>
          </p:cNvPr>
          <p:cNvSpPr>
            <a:spLocks noGrp="1"/>
          </p:cNvSpPr>
          <p:nvPr>
            <p:ph type="title"/>
          </p:nvPr>
        </p:nvSpPr>
        <p:spPr/>
        <p:txBody>
          <a:bodyPr/>
          <a:lstStyle/>
          <a:p>
            <a:r>
              <a:rPr lang="en-US" dirty="0"/>
              <a:t>What is Dockerfile?</a:t>
            </a:r>
          </a:p>
        </p:txBody>
      </p:sp>
      <p:sp>
        <p:nvSpPr>
          <p:cNvPr id="3" name="Content Placeholder 2">
            <a:extLst>
              <a:ext uri="{FF2B5EF4-FFF2-40B4-BE49-F238E27FC236}">
                <a16:creationId xmlns:a16="http://schemas.microsoft.com/office/drawing/2014/main" id="{625B53F4-0E95-4F79-76F4-C27353904E78}"/>
              </a:ext>
            </a:extLst>
          </p:cNvPr>
          <p:cNvSpPr>
            <a:spLocks noGrp="1"/>
          </p:cNvSpPr>
          <p:nvPr>
            <p:ph idx="1"/>
          </p:nvPr>
        </p:nvSpPr>
        <p:spPr/>
        <p:txBody>
          <a:bodyPr/>
          <a:lstStyle/>
          <a:p>
            <a:r>
              <a:rPr lang="en-GB" dirty="0"/>
              <a:t>Dockerfile is a script/text file </a:t>
            </a:r>
          </a:p>
          <a:p>
            <a:pPr lvl="1"/>
            <a:r>
              <a:rPr lang="en-GB" dirty="0"/>
              <a:t>it is a specification for creating a containerized investigation environment.</a:t>
            </a:r>
          </a:p>
          <a:p>
            <a:pPr lvl="1"/>
            <a:r>
              <a:rPr lang="en-GB" dirty="0"/>
              <a:t>It contains a set of instructions for building a Docker image.</a:t>
            </a:r>
          </a:p>
          <a:p>
            <a:pPr lvl="1"/>
            <a:r>
              <a:rPr lang="en-GB" dirty="0"/>
              <a:t>it contains a set of instructions for installing investigation tools. </a:t>
            </a:r>
          </a:p>
          <a:p>
            <a:r>
              <a:rPr lang="en-GB" dirty="0"/>
              <a:t>Example?</a:t>
            </a:r>
          </a:p>
          <a:p>
            <a:endParaRPr lang="en-US" dirty="0"/>
          </a:p>
        </p:txBody>
      </p:sp>
    </p:spTree>
    <p:extLst>
      <p:ext uri="{BB962C8B-B14F-4D97-AF65-F5344CB8AC3E}">
        <p14:creationId xmlns:p14="http://schemas.microsoft.com/office/powerpoint/2010/main" val="1134828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9135</TotalTime>
  <Words>1756</Words>
  <Application>Microsoft Office PowerPoint</Application>
  <PresentationFormat>Widescreen</PresentationFormat>
  <Paragraphs>241</Paragraphs>
  <Slides>31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Söhne</vt:lpstr>
      <vt:lpstr>Arial</vt:lpstr>
      <vt:lpstr>Calibri</vt:lpstr>
      <vt:lpstr>Calibri Light</vt:lpstr>
      <vt:lpstr>OCRB</vt:lpstr>
      <vt:lpstr>Office Theme</vt:lpstr>
      <vt:lpstr>Docker for Digital Forensic Investigation</vt:lpstr>
      <vt:lpstr>Problem Statement</vt:lpstr>
      <vt:lpstr>Goal</vt:lpstr>
      <vt:lpstr>Introduction to Docker </vt:lpstr>
      <vt:lpstr>What is Docker?</vt:lpstr>
      <vt:lpstr>Leverage Docker for Digital Forensic Education</vt:lpstr>
      <vt:lpstr>Key Docker concepts</vt:lpstr>
      <vt:lpstr>How to run a Docker container?</vt:lpstr>
      <vt:lpstr>What is Dockerfile?</vt:lpstr>
      <vt:lpstr>What is a Docker image?</vt:lpstr>
      <vt:lpstr>What is a Docker container?</vt:lpstr>
      <vt:lpstr>What is Docker engine?</vt:lpstr>
      <vt:lpstr>Lab </vt:lpstr>
      <vt:lpstr>Lab environment setup (OS, Docker engine)</vt:lpstr>
      <vt:lpstr>PowerPoint Presentation</vt:lpstr>
      <vt:lpstr>Docker engine commands overview</vt:lpstr>
      <vt:lpstr>PowerPoint Presentation</vt:lpstr>
      <vt:lpstr>Create a Docker container for digital forensics</vt:lpstr>
      <vt:lpstr>1. Write/Download Dockerfile </vt:lpstr>
      <vt:lpstr>Example of a Dockerfile</vt:lpstr>
      <vt:lpstr>2. Build Docker images</vt:lpstr>
      <vt:lpstr>PowerPoint Presentation</vt:lpstr>
      <vt:lpstr>PowerPoint Presentation</vt:lpstr>
      <vt:lpstr>3. Run (create and start) a Docker container </vt:lpstr>
      <vt:lpstr>PowerPoint Presentation</vt:lpstr>
      <vt:lpstr>PowerPoint Presentation</vt:lpstr>
      <vt:lpstr>4. Test tools on the container</vt:lpstr>
      <vt:lpstr>Table Showing the Help Commands Results (part1) </vt:lpstr>
      <vt:lpstr>Table Showing the Help Commands Results (part2)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Weifeng Xu</cp:lastModifiedBy>
  <cp:revision>388</cp:revision>
  <dcterms:created xsi:type="dcterms:W3CDTF">2021-01-18T02:02:41Z</dcterms:created>
  <dcterms:modified xsi:type="dcterms:W3CDTF">2023-08-29T00:26:13Z</dcterms:modified>
</cp:coreProperties>
</file>