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81" r:id="rId3"/>
    <p:sldId id="383" r:id="rId4"/>
    <p:sldId id="384" r:id="rId5"/>
    <p:sldId id="424" r:id="rId6"/>
    <p:sldId id="385" r:id="rId7"/>
    <p:sldId id="386" r:id="rId8"/>
    <p:sldId id="382" r:id="rId9"/>
    <p:sldId id="389" r:id="rId10"/>
    <p:sldId id="390" r:id="rId11"/>
    <p:sldId id="391" r:id="rId12"/>
    <p:sldId id="417" r:id="rId13"/>
    <p:sldId id="392" r:id="rId14"/>
    <p:sldId id="405" r:id="rId15"/>
    <p:sldId id="395" r:id="rId16"/>
    <p:sldId id="403" r:id="rId17"/>
    <p:sldId id="406" r:id="rId18"/>
    <p:sldId id="404" r:id="rId19"/>
    <p:sldId id="397" r:id="rId20"/>
    <p:sldId id="398" r:id="rId21"/>
    <p:sldId id="407" r:id="rId22"/>
    <p:sldId id="418" r:id="rId23"/>
    <p:sldId id="416" r:id="rId24"/>
    <p:sldId id="414" r:id="rId25"/>
    <p:sldId id="415" r:id="rId26"/>
    <p:sldId id="419" r:id="rId27"/>
    <p:sldId id="394" r:id="rId28"/>
    <p:sldId id="408" r:id="rId29"/>
    <p:sldId id="409" r:id="rId30"/>
    <p:sldId id="420" r:id="rId31"/>
    <p:sldId id="410" r:id="rId32"/>
    <p:sldId id="411" r:id="rId33"/>
    <p:sldId id="421" r:id="rId34"/>
    <p:sldId id="422" r:id="rId35"/>
    <p:sldId id="4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B752B8"/>
    <a:srgbClr val="C8835E"/>
    <a:srgbClr val="D08962"/>
    <a:srgbClr val="FFC3E2"/>
    <a:srgbClr val="ECA1BA"/>
    <a:srgbClr val="BA7F93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E61F7-4CDD-4BA9-89C9-75D60D411D69}" v="82" dt="2023-08-16T18:54:16.1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6484" autoAdjust="0"/>
  </p:normalViewPr>
  <p:slideViewPr>
    <p:cSldViewPr snapToGrid="0">
      <p:cViewPr varScale="1">
        <p:scale>
          <a:sx n="99" d="100"/>
          <a:sy n="99" d="100"/>
        </p:scale>
        <p:origin x="144" y="5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nosa Eugene Osawe" userId="ed2a50fb17d92812" providerId="LiveId" clId="{334D55DD-1DD4-439D-889B-E4D16EB688DA}"/>
    <pc:docChg chg="undo custSel addSld delSld modSld sldOrd">
      <pc:chgData name="Etinosa Eugene Osawe" userId="ed2a50fb17d92812" providerId="LiveId" clId="{334D55DD-1DD4-439D-889B-E4D16EB688DA}" dt="2023-07-21T04:48:03.961" v="5191" actId="20577"/>
      <pc:docMkLst>
        <pc:docMk/>
      </pc:docMkLst>
      <pc:sldChg chg="ord">
        <pc:chgData name="Etinosa Eugene Osawe" userId="ed2a50fb17d92812" providerId="LiveId" clId="{334D55DD-1DD4-439D-889B-E4D16EB688DA}" dt="2023-07-21T03:32:39.383" v="4270"/>
        <pc:sldMkLst>
          <pc:docMk/>
          <pc:sldMk cId="3046752076" sldId="320"/>
        </pc:sldMkLst>
      </pc:sldChg>
      <pc:sldChg chg="modSp mod">
        <pc:chgData name="Etinosa Eugene Osawe" userId="ed2a50fb17d92812" providerId="LiveId" clId="{334D55DD-1DD4-439D-889B-E4D16EB688DA}" dt="2023-07-21T03:33:02.508" v="4272" actId="12"/>
        <pc:sldMkLst>
          <pc:docMk/>
          <pc:sldMk cId="3773399687" sldId="321"/>
        </pc:sldMkLst>
        <pc:spChg chg="mod">
          <ac:chgData name="Etinosa Eugene Osawe" userId="ed2a50fb17d92812" providerId="LiveId" clId="{334D55DD-1DD4-439D-889B-E4D16EB688DA}" dt="2023-07-21T03:32:57.443" v="4271"/>
          <ac:spMkLst>
            <pc:docMk/>
            <pc:sldMk cId="3773399687" sldId="321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33:02.508" v="4272" actId="12"/>
          <ac:spMkLst>
            <pc:docMk/>
            <pc:sldMk cId="3773399687" sldId="321"/>
            <ac:spMk id="4" creationId="{20C5D7C4-4975-ED73-7E02-286361DAD40C}"/>
          </ac:spMkLst>
        </pc:spChg>
      </pc:sldChg>
      <pc:sldChg chg="modSp mod ord">
        <pc:chgData name="Etinosa Eugene Osawe" userId="ed2a50fb17d92812" providerId="LiveId" clId="{334D55DD-1DD4-439D-889B-E4D16EB688DA}" dt="2023-07-18T04:58:07.138" v="3147" actId="14100"/>
        <pc:sldMkLst>
          <pc:docMk/>
          <pc:sldMk cId="542082655" sldId="322"/>
        </pc:sldMkLst>
        <pc:picChg chg="mod">
          <ac:chgData name="Etinosa Eugene Osawe" userId="ed2a50fb17d92812" providerId="LiveId" clId="{334D55DD-1DD4-439D-889B-E4D16EB688DA}" dt="2023-07-18T04:58:07.138" v="3147" actId="14100"/>
          <ac:picMkLst>
            <pc:docMk/>
            <pc:sldMk cId="542082655" sldId="322"/>
            <ac:picMk id="4" creationId="{D37BBB37-AA1D-8A52-CAE3-CA4A81739461}"/>
          </ac:picMkLst>
        </pc:picChg>
      </pc:sldChg>
      <pc:sldChg chg="modSp mod">
        <pc:chgData name="Etinosa Eugene Osawe" userId="ed2a50fb17d92812" providerId="LiveId" clId="{334D55DD-1DD4-439D-889B-E4D16EB688DA}" dt="2023-07-21T03:02:00.255" v="4145" actId="12"/>
        <pc:sldMkLst>
          <pc:docMk/>
          <pc:sldMk cId="3957750068" sldId="323"/>
        </pc:sldMkLst>
        <pc:spChg chg="mod">
          <ac:chgData name="Etinosa Eugene Osawe" userId="ed2a50fb17d92812" providerId="LiveId" clId="{334D55DD-1DD4-439D-889B-E4D16EB688DA}" dt="2023-07-21T03:01:50.954" v="4144"/>
          <ac:spMkLst>
            <pc:docMk/>
            <pc:sldMk cId="3957750068" sldId="323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00.255" v="4145" actId="12"/>
          <ac:spMkLst>
            <pc:docMk/>
            <pc:sldMk cId="3957750068" sldId="323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3:02:38.796" v="4149"/>
        <pc:sldMkLst>
          <pc:docMk/>
          <pc:sldMk cId="1653491081" sldId="326"/>
        </pc:sldMkLst>
        <pc:spChg chg="mod">
          <ac:chgData name="Etinosa Eugene Osawe" userId="ed2a50fb17d92812" providerId="LiveId" clId="{334D55DD-1DD4-439D-889B-E4D16EB688DA}" dt="2023-07-21T03:02:38.796" v="4149"/>
          <ac:spMkLst>
            <pc:docMk/>
            <pc:sldMk cId="1653491081" sldId="32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28.960" v="4148" actId="12"/>
          <ac:spMkLst>
            <pc:docMk/>
            <pc:sldMk cId="1653491081" sldId="326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2:41:42.280" v="3485" actId="20577"/>
        <pc:sldMkLst>
          <pc:docMk/>
          <pc:sldMk cId="1893169013" sldId="327"/>
        </pc:sldMkLst>
        <pc:spChg chg="mod">
          <ac:chgData name="Etinosa Eugene Osawe" userId="ed2a50fb17d92812" providerId="LiveId" clId="{334D55DD-1DD4-439D-889B-E4D16EB688DA}" dt="2023-07-21T02:41:42.280" v="3485" actId="20577"/>
          <ac:spMkLst>
            <pc:docMk/>
            <pc:sldMk cId="1893169013" sldId="327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2:41:02.146" v="3437" actId="20577"/>
          <ac:spMkLst>
            <pc:docMk/>
            <pc:sldMk cId="1893169013" sldId="327"/>
            <ac:spMk id="6" creationId="{EF69C078-EA12-1448-F1C4-4E517CF81E94}"/>
          </ac:spMkLst>
        </pc:spChg>
      </pc:sldChg>
      <pc:sldChg chg="modSp mod">
        <pc:chgData name="Etinosa Eugene Osawe" userId="ed2a50fb17d92812" providerId="LiveId" clId="{334D55DD-1DD4-439D-889B-E4D16EB688DA}" dt="2023-07-21T03:04:14.039" v="4197" actId="20577"/>
        <pc:sldMkLst>
          <pc:docMk/>
          <pc:sldMk cId="3789465086" sldId="328"/>
        </pc:sldMkLst>
        <pc:spChg chg="mod">
          <ac:chgData name="Etinosa Eugene Osawe" userId="ed2a50fb17d92812" providerId="LiveId" clId="{334D55DD-1DD4-439D-889B-E4D16EB688DA}" dt="2023-07-21T03:04:14.039" v="4197" actId="20577"/>
          <ac:spMkLst>
            <pc:docMk/>
            <pc:sldMk cId="3789465086" sldId="328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1:10.107" v="4141" actId="12"/>
          <ac:spMkLst>
            <pc:docMk/>
            <pc:sldMk cId="3789465086" sldId="328"/>
            <ac:spMk id="3" creationId="{24FA142A-66AD-BD09-90F1-E3F4C6CFEF80}"/>
          </ac:spMkLst>
        </pc:spChg>
      </pc:sldChg>
      <pc:sldChg chg="modSp mod ord">
        <pc:chgData name="Etinosa Eugene Osawe" userId="ed2a50fb17d92812" providerId="LiveId" clId="{334D55DD-1DD4-439D-889B-E4D16EB688DA}" dt="2023-07-21T03:03:27.431" v="4152"/>
        <pc:sldMkLst>
          <pc:docMk/>
          <pc:sldMk cId="4141622478" sldId="329"/>
        </pc:sldMkLst>
        <pc:spChg chg="mod">
          <ac:chgData name="Etinosa Eugene Osawe" userId="ed2a50fb17d92812" providerId="LiveId" clId="{334D55DD-1DD4-439D-889B-E4D16EB688DA}" dt="2023-07-21T02:47:36.969" v="3656" actId="20577"/>
          <ac:spMkLst>
            <pc:docMk/>
            <pc:sldMk cId="4141622478" sldId="329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2:46:35.079" v="3625" actId="20577"/>
          <ac:spMkLst>
            <pc:docMk/>
            <pc:sldMk cId="4141622478" sldId="329"/>
            <ac:spMk id="5" creationId="{00000000-0000-0000-0000-000000000000}"/>
          </ac:spMkLst>
        </pc:spChg>
      </pc:sldChg>
      <pc:sldChg chg="addSp delSp modSp add del mod">
        <pc:chgData name="Etinosa Eugene Osawe" userId="ed2a50fb17d92812" providerId="LiveId" clId="{334D55DD-1DD4-439D-889B-E4D16EB688DA}" dt="2023-07-06T00:55:35.810" v="2390" actId="22"/>
        <pc:sldMkLst>
          <pc:docMk/>
          <pc:sldMk cId="343197648" sldId="338"/>
        </pc:sldMkLst>
        <pc:spChg chg="mod">
          <ac:chgData name="Etinosa Eugene Osawe" userId="ed2a50fb17d92812" providerId="LiveId" clId="{334D55DD-1DD4-439D-889B-E4D16EB688DA}" dt="2023-07-06T00:54:23.555" v="2387" actId="6549"/>
          <ac:spMkLst>
            <pc:docMk/>
            <pc:sldMk cId="343197648" sldId="338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06T00:54:27.674" v="2389" actId="20577"/>
          <ac:spMkLst>
            <pc:docMk/>
            <pc:sldMk cId="343197648" sldId="338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7-06T00:53:51.427" v="2325" actId="478"/>
          <ac:picMkLst>
            <pc:docMk/>
            <pc:sldMk cId="343197648" sldId="338"/>
            <ac:picMk id="5" creationId="{CEE3074F-9FF5-42A9-0821-94DA4E4DA9BF}"/>
          </ac:picMkLst>
        </pc:picChg>
        <pc:picChg chg="add">
          <ac:chgData name="Etinosa Eugene Osawe" userId="ed2a50fb17d92812" providerId="LiveId" clId="{334D55DD-1DD4-439D-889B-E4D16EB688DA}" dt="2023-07-06T00:55:35.810" v="2390" actId="22"/>
          <ac:picMkLst>
            <pc:docMk/>
            <pc:sldMk cId="343197648" sldId="338"/>
            <ac:picMk id="6" creationId="{01A28F55-896C-5D9B-4E14-5D07053D0FAC}"/>
          </ac:picMkLst>
        </pc:picChg>
      </pc:sldChg>
      <pc:sldChg chg="modSp mod">
        <pc:chgData name="Etinosa Eugene Osawe" userId="ed2a50fb17d92812" providerId="LiveId" clId="{334D55DD-1DD4-439D-889B-E4D16EB688DA}" dt="2023-07-21T03:30:16.157" v="4257" actId="20577"/>
        <pc:sldMkLst>
          <pc:docMk/>
          <pc:sldMk cId="4215357622" sldId="350"/>
        </pc:sldMkLst>
        <pc:spChg chg="mod">
          <ac:chgData name="Etinosa Eugene Osawe" userId="ed2a50fb17d92812" providerId="LiveId" clId="{334D55DD-1DD4-439D-889B-E4D16EB688DA}" dt="2023-07-21T03:30:16.157" v="4257" actId="20577"/>
          <ac:spMkLst>
            <pc:docMk/>
            <pc:sldMk cId="4215357622" sldId="350"/>
            <ac:spMk id="5" creationId="{00000000-0000-0000-0000-000000000000}"/>
          </ac:spMkLst>
        </pc:spChg>
      </pc:sldChg>
      <pc:sldChg chg="modSp mod">
        <pc:chgData name="Etinosa Eugene Osawe" userId="ed2a50fb17d92812" providerId="LiveId" clId="{334D55DD-1DD4-439D-889B-E4D16EB688DA}" dt="2023-07-21T03:31:27.348" v="4264" actId="1076"/>
        <pc:sldMkLst>
          <pc:docMk/>
          <pc:sldMk cId="2078858150" sldId="351"/>
        </pc:sldMkLst>
        <pc:spChg chg="mod">
          <ac:chgData name="Etinosa Eugene Osawe" userId="ed2a50fb17d92812" providerId="LiveId" clId="{334D55DD-1DD4-439D-889B-E4D16EB688DA}" dt="2023-07-21T03:31:27.348" v="4264" actId="1076"/>
          <ac:spMkLst>
            <pc:docMk/>
            <pc:sldMk cId="2078858150" sldId="351"/>
            <ac:spMk id="8" creationId="{A7CEC001-C736-18E4-63F4-141555A3668B}"/>
          </ac:spMkLst>
        </pc:spChg>
      </pc:sldChg>
      <pc:sldChg chg="modSp mod">
        <pc:chgData name="Etinosa Eugene Osawe" userId="ed2a50fb17d92812" providerId="LiveId" clId="{334D55DD-1DD4-439D-889B-E4D16EB688DA}" dt="2023-07-21T03:05:01.877" v="4201" actId="1076"/>
        <pc:sldMkLst>
          <pc:docMk/>
          <pc:sldMk cId="1914108884" sldId="356"/>
        </pc:sldMkLst>
        <pc:spChg chg="mod">
          <ac:chgData name="Etinosa Eugene Osawe" userId="ed2a50fb17d92812" providerId="LiveId" clId="{334D55DD-1DD4-439D-889B-E4D16EB688DA}" dt="2023-07-21T03:04:51.973" v="4199"/>
          <ac:spMkLst>
            <pc:docMk/>
            <pc:sldMk cId="1914108884" sldId="35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5:01.877" v="4201" actId="1076"/>
          <ac:spMkLst>
            <pc:docMk/>
            <pc:sldMk cId="1914108884" sldId="356"/>
            <ac:spMk id="3" creationId="{24FA142A-66AD-BD09-90F1-E3F4C6CFEF80}"/>
          </ac:spMkLst>
        </pc:spChg>
        <pc:picChg chg="mod">
          <ac:chgData name="Etinosa Eugene Osawe" userId="ed2a50fb17d92812" providerId="LiveId" clId="{334D55DD-1DD4-439D-889B-E4D16EB688DA}" dt="2023-07-21T03:04:57.388" v="4200" actId="1076"/>
          <ac:picMkLst>
            <pc:docMk/>
            <pc:sldMk cId="1914108884" sldId="356"/>
            <ac:picMk id="7" creationId="{5ED0C919-388B-68F7-3F5E-9BB8165D7959}"/>
          </ac:picMkLst>
        </pc:picChg>
      </pc:sldChg>
      <pc:sldChg chg="modSp">
        <pc:chgData name="Etinosa Eugene Osawe" userId="ed2a50fb17d92812" providerId="LiveId" clId="{334D55DD-1DD4-439D-889B-E4D16EB688DA}" dt="2023-07-21T03:29:12.407" v="4202"/>
        <pc:sldMkLst>
          <pc:docMk/>
          <pc:sldMk cId="2355332014" sldId="357"/>
        </pc:sldMkLst>
        <pc:spChg chg="mod">
          <ac:chgData name="Etinosa Eugene Osawe" userId="ed2a50fb17d92812" providerId="LiveId" clId="{334D55DD-1DD4-439D-889B-E4D16EB688DA}" dt="2023-07-21T03:29:12.407" v="4202"/>
          <ac:spMkLst>
            <pc:docMk/>
            <pc:sldMk cId="2355332014" sldId="357"/>
            <ac:spMk id="2" creationId="{00000000-0000-0000-0000-000000000000}"/>
          </ac:spMkLst>
        </pc:spChg>
      </pc:sldChg>
      <pc:sldChg chg="delSp modSp mod ord modNotesTx">
        <pc:chgData name="Etinosa Eugene Osawe" userId="ed2a50fb17d92812" providerId="LiveId" clId="{334D55DD-1DD4-439D-889B-E4D16EB688DA}" dt="2023-07-21T03:35:27.678" v="4275" actId="20577"/>
        <pc:sldMkLst>
          <pc:docMk/>
          <pc:sldMk cId="3903376869" sldId="358"/>
        </pc:sldMkLst>
        <pc:spChg chg="mod">
          <ac:chgData name="Etinosa Eugene Osawe" userId="ed2a50fb17d92812" providerId="LiveId" clId="{334D55DD-1DD4-439D-889B-E4D16EB688DA}" dt="2023-07-06T01:37:01.916" v="2476" actId="20577"/>
          <ac:spMkLst>
            <pc:docMk/>
            <pc:sldMk cId="3903376869" sldId="358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3:35:27.678" v="4275" actId="20577"/>
          <ac:spMkLst>
            <pc:docMk/>
            <pc:sldMk cId="3903376869" sldId="358"/>
            <ac:spMk id="3" creationId="{0A52F150-BCAC-6D32-5251-96A79F73138C}"/>
          </ac:spMkLst>
        </pc:spChg>
        <pc:picChg chg="del mod">
          <ac:chgData name="Etinosa Eugene Osawe" userId="ed2a50fb17d92812" providerId="LiveId" clId="{334D55DD-1DD4-439D-889B-E4D16EB688DA}" dt="2023-07-06T01:38:12.669" v="2544" actId="478"/>
          <ac:picMkLst>
            <pc:docMk/>
            <pc:sldMk cId="3903376869" sldId="358"/>
            <ac:picMk id="6" creationId="{CBD71E4D-518A-948C-5F28-18318B7DEC51}"/>
          </ac:picMkLst>
        </pc:picChg>
      </pc:sldChg>
      <pc:sldChg chg="del">
        <pc:chgData name="Etinosa Eugene Osawe" userId="ed2a50fb17d92812" providerId="LiveId" clId="{334D55DD-1DD4-439D-889B-E4D16EB688DA}" dt="2023-07-06T00:37:56.543" v="2237" actId="2696"/>
        <pc:sldMkLst>
          <pc:docMk/>
          <pc:sldMk cId="1898772231" sldId="359"/>
        </pc:sldMkLst>
      </pc:sldChg>
      <pc:sldChg chg="modSp mod">
        <pc:chgData name="Etinosa Eugene Osawe" userId="ed2a50fb17d92812" providerId="LiveId" clId="{334D55DD-1DD4-439D-889B-E4D16EB688DA}" dt="2023-07-06T00:56:23.045" v="2392" actId="20577"/>
        <pc:sldMkLst>
          <pc:docMk/>
          <pc:sldMk cId="1000252172" sldId="362"/>
        </pc:sldMkLst>
        <pc:spChg chg="mod">
          <ac:chgData name="Etinosa Eugene Osawe" userId="ed2a50fb17d92812" providerId="LiveId" clId="{334D55DD-1DD4-439D-889B-E4D16EB688DA}" dt="2023-06-29T15:43:48.103" v="82" actId="20577"/>
          <ac:spMkLst>
            <pc:docMk/>
            <pc:sldMk cId="1000252172" sldId="362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06T00:56:23.045" v="2392" actId="20577"/>
          <ac:spMkLst>
            <pc:docMk/>
            <pc:sldMk cId="1000252172" sldId="362"/>
            <ac:spMk id="3" creationId="{0A52F150-BCAC-6D32-5251-96A79F73138C}"/>
          </ac:spMkLst>
        </pc:spChg>
      </pc:sldChg>
      <pc:sldChg chg="addSp modSp mod">
        <pc:chgData name="Etinosa Eugene Osawe" userId="ed2a50fb17d92812" providerId="LiveId" clId="{334D55DD-1DD4-439D-889B-E4D16EB688DA}" dt="2023-07-21T02:56:13.786" v="4139" actId="20577"/>
        <pc:sldMkLst>
          <pc:docMk/>
          <pc:sldMk cId="730631578" sldId="364"/>
        </pc:sldMkLst>
        <pc:spChg chg="add mod">
          <ac:chgData name="Etinosa Eugene Osawe" userId="ed2a50fb17d92812" providerId="LiveId" clId="{334D55DD-1DD4-439D-889B-E4D16EB688DA}" dt="2023-07-21T02:56:13.786" v="4139" actId="20577"/>
          <ac:spMkLst>
            <pc:docMk/>
            <pc:sldMk cId="730631578" sldId="364"/>
            <ac:spMk id="6" creationId="{3B6E4379-C841-B59A-D260-2CA48E4743D7}"/>
          </ac:spMkLst>
        </pc:spChg>
      </pc:sldChg>
      <pc:sldChg chg="modSp mod">
        <pc:chgData name="Etinosa Eugene Osawe" userId="ed2a50fb17d92812" providerId="LiveId" clId="{334D55DD-1DD4-439D-889B-E4D16EB688DA}" dt="2023-07-21T03:02:46.755" v="4150" actId="20577"/>
        <pc:sldMkLst>
          <pc:docMk/>
          <pc:sldMk cId="4094815048" sldId="365"/>
        </pc:sldMkLst>
        <pc:spChg chg="mod">
          <ac:chgData name="Etinosa Eugene Osawe" userId="ed2a50fb17d92812" providerId="LiveId" clId="{334D55DD-1DD4-439D-889B-E4D16EB688DA}" dt="2023-07-21T03:02:46.755" v="4150" actId="20577"/>
          <ac:spMkLst>
            <pc:docMk/>
            <pc:sldMk cId="4094815048" sldId="365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3:02:12.051" v="4146" actId="12"/>
          <ac:spMkLst>
            <pc:docMk/>
            <pc:sldMk cId="4094815048" sldId="365"/>
            <ac:spMk id="4" creationId="{F2B51A36-0AAE-2174-2477-BAC738AABB63}"/>
          </ac:spMkLst>
        </pc:spChg>
        <pc:spChg chg="mod">
          <ac:chgData name="Etinosa Eugene Osawe" userId="ed2a50fb17d92812" providerId="LiveId" clId="{334D55DD-1DD4-439D-889B-E4D16EB688DA}" dt="2023-07-21T02:50:04.746" v="3713" actId="14100"/>
          <ac:spMkLst>
            <pc:docMk/>
            <pc:sldMk cId="4094815048" sldId="365"/>
            <ac:spMk id="8" creationId="{1D1C2A36-CAB3-CB69-A1E3-43485DA2EC77}"/>
          </ac:spMkLst>
        </pc:spChg>
        <pc:cxnChg chg="mod">
          <ac:chgData name="Etinosa Eugene Osawe" userId="ed2a50fb17d92812" providerId="LiveId" clId="{334D55DD-1DD4-439D-889B-E4D16EB688DA}" dt="2023-07-21T02:50:10.770" v="3714" actId="14100"/>
          <ac:cxnSpMkLst>
            <pc:docMk/>
            <pc:sldMk cId="4094815048" sldId="365"/>
            <ac:cxnSpMk id="6" creationId="{72C85B34-F990-B903-17B3-02A3716C8020}"/>
          </ac:cxnSpMkLst>
        </pc:cxnChg>
      </pc:sldChg>
      <pc:sldChg chg="addSp delSp modSp mod ord">
        <pc:chgData name="Etinosa Eugene Osawe" userId="ed2a50fb17d92812" providerId="LiveId" clId="{334D55DD-1DD4-439D-889B-E4D16EB688DA}" dt="2023-07-18T05:03:26.012" v="3253" actId="14100"/>
        <pc:sldMkLst>
          <pc:docMk/>
          <pc:sldMk cId="2990209675" sldId="366"/>
        </pc:sldMkLst>
        <pc:spChg chg="mod">
          <ac:chgData name="Etinosa Eugene Osawe" userId="ed2a50fb17d92812" providerId="LiveId" clId="{334D55DD-1DD4-439D-889B-E4D16EB688DA}" dt="2023-07-18T04:49:45.094" v="2614" actId="6549"/>
          <ac:spMkLst>
            <pc:docMk/>
            <pc:sldMk cId="2990209675" sldId="366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18T05:01:49.353" v="3241" actId="1076"/>
          <ac:spMkLst>
            <pc:docMk/>
            <pc:sldMk cId="2990209675" sldId="366"/>
            <ac:spMk id="4" creationId="{CC957B3B-6FD3-6831-0D72-077F7E555985}"/>
          </ac:spMkLst>
        </pc:spChg>
        <pc:spChg chg="mod">
          <ac:chgData name="Etinosa Eugene Osawe" userId="ed2a50fb17d92812" providerId="LiveId" clId="{334D55DD-1DD4-439D-889B-E4D16EB688DA}" dt="2023-07-18T04:59:41.876" v="3218" actId="404"/>
          <ac:spMkLst>
            <pc:docMk/>
            <pc:sldMk cId="2990209675" sldId="366"/>
            <ac:spMk id="16" creationId="{9FE77885-2445-0BD3-02DF-4722505A9534}"/>
          </ac:spMkLst>
        </pc:spChg>
        <pc:spChg chg="mod">
          <ac:chgData name="Etinosa Eugene Osawe" userId="ed2a50fb17d92812" providerId="LiveId" clId="{334D55DD-1DD4-439D-889B-E4D16EB688DA}" dt="2023-07-18T04:59:34.267" v="3216" actId="404"/>
          <ac:spMkLst>
            <pc:docMk/>
            <pc:sldMk cId="2990209675" sldId="366"/>
            <ac:spMk id="19" creationId="{3756161D-F479-1678-915D-449FCA1259CE}"/>
          </ac:spMkLst>
        </pc:spChg>
        <pc:picChg chg="add mod">
          <ac:chgData name="Etinosa Eugene Osawe" userId="ed2a50fb17d92812" providerId="LiveId" clId="{334D55DD-1DD4-439D-889B-E4D16EB688DA}" dt="2023-07-18T04:58:38.938" v="3157" actId="1076"/>
          <ac:picMkLst>
            <pc:docMk/>
            <pc:sldMk cId="2990209675" sldId="366"/>
            <ac:picMk id="5" creationId="{1ED35698-2CE3-EA9C-717E-24AE5FC27D6E}"/>
          </ac:picMkLst>
        </pc:picChg>
        <pc:picChg chg="add mod">
          <ac:chgData name="Etinosa Eugene Osawe" userId="ed2a50fb17d92812" providerId="LiveId" clId="{334D55DD-1DD4-439D-889B-E4D16EB688DA}" dt="2023-07-18T05:01:15.570" v="3222" actId="1076"/>
          <ac:picMkLst>
            <pc:docMk/>
            <pc:sldMk cId="2990209675" sldId="366"/>
            <ac:picMk id="7" creationId="{17D57E02-74BB-F361-B8B2-235149C0DD0A}"/>
          </ac:picMkLst>
        </pc:picChg>
        <pc:picChg chg="del">
          <ac:chgData name="Etinosa Eugene Osawe" userId="ed2a50fb17d92812" providerId="LiveId" clId="{334D55DD-1DD4-439D-889B-E4D16EB688DA}" dt="2023-07-18T05:02:16.955" v="3250" actId="478"/>
          <ac:picMkLst>
            <pc:docMk/>
            <pc:sldMk cId="2990209675" sldId="366"/>
            <ac:picMk id="8" creationId="{3620F9F3-BF68-D3A5-A356-E65D5C40A510}"/>
          </ac:picMkLst>
        </pc:picChg>
        <pc:picChg chg="del">
          <ac:chgData name="Etinosa Eugene Osawe" userId="ed2a50fb17d92812" providerId="LiveId" clId="{334D55DD-1DD4-439D-889B-E4D16EB688DA}" dt="2023-07-18T04:58:13.055" v="3148" actId="478"/>
          <ac:picMkLst>
            <pc:docMk/>
            <pc:sldMk cId="2990209675" sldId="366"/>
            <ac:picMk id="18" creationId="{3C31392A-54E5-4564-8A7B-885178B32E91}"/>
          </ac:picMkLst>
        </pc:picChg>
        <pc:picChg chg="add mod">
          <ac:chgData name="Etinosa Eugene Osawe" userId="ed2a50fb17d92812" providerId="LiveId" clId="{334D55DD-1DD4-439D-889B-E4D16EB688DA}" dt="2023-07-18T05:03:26.012" v="3253" actId="14100"/>
          <ac:picMkLst>
            <pc:docMk/>
            <pc:sldMk cId="2990209675" sldId="366"/>
            <ac:picMk id="20" creationId="{1346FE4D-0F26-4526-5525-AE8EAB080096}"/>
          </ac:picMkLst>
        </pc:picChg>
        <pc:picChg chg="del mod">
          <ac:chgData name="Etinosa Eugene Osawe" userId="ed2a50fb17d92812" providerId="LiveId" clId="{334D55DD-1DD4-439D-889B-E4D16EB688DA}" dt="2023-07-18T05:01:06.737" v="3219" actId="478"/>
          <ac:picMkLst>
            <pc:docMk/>
            <pc:sldMk cId="2990209675" sldId="366"/>
            <ac:picMk id="22" creationId="{6FC23B94-6817-C12C-90AB-137CFE1D5426}"/>
          </ac:picMkLst>
        </pc:picChg>
        <pc:cxnChg chg="add mod">
          <ac:chgData name="Etinosa Eugene Osawe" userId="ed2a50fb17d92812" providerId="LiveId" clId="{334D55DD-1DD4-439D-889B-E4D16EB688DA}" dt="2023-07-18T05:02:13.035" v="3249" actId="1076"/>
          <ac:cxnSpMkLst>
            <pc:docMk/>
            <pc:sldMk cId="2990209675" sldId="366"/>
            <ac:cxnSpMk id="9" creationId="{CD59A109-0832-3ABB-FB34-A029D7955153}"/>
          </ac:cxnSpMkLst>
        </pc:cxnChg>
        <pc:cxnChg chg="mod">
          <ac:chgData name="Etinosa Eugene Osawe" userId="ed2a50fb17d92812" providerId="LiveId" clId="{334D55DD-1DD4-439D-889B-E4D16EB688DA}" dt="2023-07-18T05:01:25.602" v="3224" actId="1076"/>
          <ac:cxnSpMkLst>
            <pc:docMk/>
            <pc:sldMk cId="2990209675" sldId="366"/>
            <ac:cxnSpMk id="14" creationId="{19E98637-8A0B-31B8-91E1-E24B10D64142}"/>
          </ac:cxnSpMkLst>
        </pc:cxnChg>
      </pc:sldChg>
      <pc:sldChg chg="modSp mod modNotesTx">
        <pc:chgData name="Etinosa Eugene Osawe" userId="ed2a50fb17d92812" providerId="LiveId" clId="{334D55DD-1DD4-439D-889B-E4D16EB688DA}" dt="2023-07-21T02:43:13.440" v="3496" actId="1076"/>
        <pc:sldMkLst>
          <pc:docMk/>
          <pc:sldMk cId="960489994" sldId="367"/>
        </pc:sldMkLst>
        <pc:spChg chg="mod">
          <ac:chgData name="Etinosa Eugene Osawe" userId="ed2a50fb17d92812" providerId="LiveId" clId="{334D55DD-1DD4-439D-889B-E4D16EB688DA}" dt="2023-07-21T02:43:13.440" v="3496" actId="1076"/>
          <ac:spMkLst>
            <pc:docMk/>
            <pc:sldMk cId="960489994" sldId="367"/>
            <ac:spMk id="6" creationId="{61CC322C-B71B-6ED4-A727-7E97A561DDBE}"/>
          </ac:spMkLst>
        </pc:spChg>
      </pc:sldChg>
      <pc:sldChg chg="modSp mod">
        <pc:chgData name="Etinosa Eugene Osawe" userId="ed2a50fb17d92812" providerId="LiveId" clId="{334D55DD-1DD4-439D-889B-E4D16EB688DA}" dt="2023-07-21T03:30:41.410" v="4261" actId="404"/>
        <pc:sldMkLst>
          <pc:docMk/>
          <pc:sldMk cId="1109502274" sldId="368"/>
        </pc:sldMkLst>
        <pc:spChg chg="mod">
          <ac:chgData name="Etinosa Eugene Osawe" userId="ed2a50fb17d92812" providerId="LiveId" clId="{334D55DD-1DD4-439D-889B-E4D16EB688DA}" dt="2023-07-21T03:30:41.410" v="4261" actId="404"/>
          <ac:spMkLst>
            <pc:docMk/>
            <pc:sldMk cId="1109502274" sldId="368"/>
            <ac:spMk id="5" creationId="{00000000-0000-0000-0000-000000000000}"/>
          </ac:spMkLst>
        </pc:spChg>
      </pc:sldChg>
      <pc:sldChg chg="modSp">
        <pc:chgData name="Etinosa Eugene Osawe" userId="ed2a50fb17d92812" providerId="LiveId" clId="{334D55DD-1DD4-439D-889B-E4D16EB688DA}" dt="2023-07-21T03:04:42.399" v="4198"/>
        <pc:sldMkLst>
          <pc:docMk/>
          <pc:sldMk cId="1556979138" sldId="369"/>
        </pc:sldMkLst>
        <pc:spChg chg="mod">
          <ac:chgData name="Etinosa Eugene Osawe" userId="ed2a50fb17d92812" providerId="LiveId" clId="{334D55DD-1DD4-439D-889B-E4D16EB688DA}" dt="2023-07-21T03:04:42.399" v="4198"/>
          <ac:spMkLst>
            <pc:docMk/>
            <pc:sldMk cId="1556979138" sldId="369"/>
            <ac:spMk id="2" creationId="{00000000-0000-0000-0000-000000000000}"/>
          </ac:spMkLst>
        </pc:spChg>
      </pc:sldChg>
      <pc:sldChg chg="modSp add del mod">
        <pc:chgData name="Etinosa Eugene Osawe" userId="ed2a50fb17d92812" providerId="LiveId" clId="{334D55DD-1DD4-439D-889B-E4D16EB688DA}" dt="2023-07-06T00:34:06.748" v="2177" actId="2696"/>
        <pc:sldMkLst>
          <pc:docMk/>
          <pc:sldMk cId="141560829" sldId="370"/>
        </pc:sldMkLst>
        <pc:spChg chg="mod">
          <ac:chgData name="Etinosa Eugene Osawe" userId="ed2a50fb17d92812" providerId="LiveId" clId="{334D55DD-1DD4-439D-889B-E4D16EB688DA}" dt="2023-06-29T15:42:33.878" v="39" actId="6549"/>
          <ac:spMkLst>
            <pc:docMk/>
            <pc:sldMk cId="141560829" sldId="370"/>
            <ac:spMk id="2" creationId="{F18F85AB-AD3F-44E3-FE3D-DA60AC8F9992}"/>
          </ac:spMkLst>
        </pc:spChg>
      </pc:sldChg>
      <pc:sldChg chg="delSp modSp add mod modNotesTx">
        <pc:chgData name="Etinosa Eugene Osawe" userId="ed2a50fb17d92812" providerId="LiveId" clId="{334D55DD-1DD4-439D-889B-E4D16EB688DA}" dt="2023-07-21T04:27:46.545" v="4832" actId="403"/>
        <pc:sldMkLst>
          <pc:docMk/>
          <pc:sldMk cId="1697979860" sldId="371"/>
        </pc:sldMkLst>
        <pc:spChg chg="mod">
          <ac:chgData name="Etinosa Eugene Osawe" userId="ed2a50fb17d92812" providerId="LiveId" clId="{334D55DD-1DD4-439D-889B-E4D16EB688DA}" dt="2023-07-06T00:37:18.996" v="2236" actId="6549"/>
          <ac:spMkLst>
            <pc:docMk/>
            <pc:sldMk cId="1697979860" sldId="371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4:27:46.545" v="4832" actId="403"/>
          <ac:spMkLst>
            <pc:docMk/>
            <pc:sldMk cId="1697979860" sldId="371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6-29T16:32:52.533" v="305" actId="478"/>
          <ac:picMkLst>
            <pc:docMk/>
            <pc:sldMk cId="1697979860" sldId="371"/>
            <ac:picMk id="6" creationId="{CBD71E4D-518A-948C-5F28-18318B7DEC51}"/>
          </ac:picMkLst>
        </pc:picChg>
      </pc:sldChg>
      <pc:sldChg chg="addSp delSp modSp add mod">
        <pc:chgData name="Etinosa Eugene Osawe" userId="ed2a50fb17d92812" providerId="LiveId" clId="{334D55DD-1DD4-439D-889B-E4D16EB688DA}" dt="2023-07-21T04:35:41.508" v="4847" actId="14100"/>
        <pc:sldMkLst>
          <pc:docMk/>
          <pc:sldMk cId="137290470" sldId="372"/>
        </pc:sldMkLst>
        <pc:spChg chg="mod">
          <ac:chgData name="Etinosa Eugene Osawe" userId="ed2a50fb17d92812" providerId="LiveId" clId="{334D55DD-1DD4-439D-889B-E4D16EB688DA}" dt="2023-06-29T17:46:12.313" v="1594" actId="6549"/>
          <ac:spMkLst>
            <pc:docMk/>
            <pc:sldMk cId="137290470" sldId="372"/>
            <ac:spMk id="2" creationId="{F18F85AB-AD3F-44E3-FE3D-DA60AC8F9992}"/>
          </ac:spMkLst>
        </pc:spChg>
        <pc:spChg chg="del">
          <ac:chgData name="Etinosa Eugene Osawe" userId="ed2a50fb17d92812" providerId="LiveId" clId="{334D55DD-1DD4-439D-889B-E4D16EB688DA}" dt="2023-06-29T16:50:44.170" v="1130" actId="478"/>
          <ac:spMkLst>
            <pc:docMk/>
            <pc:sldMk cId="137290470" sldId="372"/>
            <ac:spMk id="3" creationId="{0A52F150-BCAC-6D32-5251-96A79F73138C}"/>
          </ac:spMkLst>
        </pc:spChg>
        <pc:spChg chg="add del mod">
          <ac:chgData name="Etinosa Eugene Osawe" userId="ed2a50fb17d92812" providerId="LiveId" clId="{334D55DD-1DD4-439D-889B-E4D16EB688DA}" dt="2023-06-29T16:50:45.641" v="1131" actId="478"/>
          <ac:spMkLst>
            <pc:docMk/>
            <pc:sldMk cId="137290470" sldId="372"/>
            <ac:spMk id="5" creationId="{DAEB2303-0615-E457-BF6F-3B9307F115A4}"/>
          </ac:spMkLst>
        </pc:spChg>
        <pc:spChg chg="add mod">
          <ac:chgData name="Etinosa Eugene Osawe" userId="ed2a50fb17d92812" providerId="LiveId" clId="{334D55DD-1DD4-439D-889B-E4D16EB688DA}" dt="2023-07-21T03:50:34.137" v="4590" actId="14100"/>
          <ac:spMkLst>
            <pc:docMk/>
            <pc:sldMk cId="137290470" sldId="372"/>
            <ac:spMk id="16" creationId="{938B750B-AF0A-FEAC-9BA3-AC87567D6ECC}"/>
          </ac:spMkLst>
        </pc:spChg>
        <pc:spChg chg="add mod">
          <ac:chgData name="Etinosa Eugene Osawe" userId="ed2a50fb17d92812" providerId="LiveId" clId="{334D55DD-1DD4-439D-889B-E4D16EB688DA}" dt="2023-07-21T04:35:30.306" v="4845" actId="1076"/>
          <ac:spMkLst>
            <pc:docMk/>
            <pc:sldMk cId="137290470" sldId="372"/>
            <ac:spMk id="17" creationId="{C78E41EA-6816-9B81-54E3-7A352FE53DE4}"/>
          </ac:spMkLst>
        </pc:spChg>
        <pc:spChg chg="add mod">
          <ac:chgData name="Etinosa Eugene Osawe" userId="ed2a50fb17d92812" providerId="LiveId" clId="{334D55DD-1DD4-439D-889B-E4D16EB688DA}" dt="2023-07-21T03:50:03.353" v="4582" actId="14100"/>
          <ac:spMkLst>
            <pc:docMk/>
            <pc:sldMk cId="137290470" sldId="372"/>
            <ac:spMk id="18" creationId="{E4688C26-43C4-89A2-E000-54F84036A592}"/>
          </ac:spMkLst>
        </pc:spChg>
        <pc:spChg chg="add mod">
          <ac:chgData name="Etinosa Eugene Osawe" userId="ed2a50fb17d92812" providerId="LiveId" clId="{334D55DD-1DD4-439D-889B-E4D16EB688DA}" dt="2023-07-21T04:35:14.452" v="4841" actId="1076"/>
          <ac:spMkLst>
            <pc:docMk/>
            <pc:sldMk cId="137290470" sldId="372"/>
            <ac:spMk id="19" creationId="{61339C21-17E0-B2E0-68CD-9820F4FEAE04}"/>
          </ac:spMkLst>
        </pc:spChg>
        <pc:spChg chg="add mod">
          <ac:chgData name="Etinosa Eugene Osawe" userId="ed2a50fb17d92812" providerId="LiveId" clId="{334D55DD-1DD4-439D-889B-E4D16EB688DA}" dt="2023-06-29T17:30:07.219" v="1396" actId="1076"/>
          <ac:spMkLst>
            <pc:docMk/>
            <pc:sldMk cId="137290470" sldId="372"/>
            <ac:spMk id="35" creationId="{AA8A2C68-C26D-482D-5EFC-CFB3210438A4}"/>
          </ac:spMkLst>
        </pc:spChg>
        <pc:picChg chg="add mod">
          <ac:chgData name="Etinosa Eugene Osawe" userId="ed2a50fb17d92812" providerId="LiveId" clId="{334D55DD-1DD4-439D-889B-E4D16EB688DA}" dt="2023-07-21T04:35:00.329" v="4837" actId="1076"/>
          <ac:picMkLst>
            <pc:docMk/>
            <pc:sldMk cId="137290470" sldId="372"/>
            <ac:picMk id="4" creationId="{7D7D2F1D-A34A-85C2-2175-5BC4EDDB800B}"/>
          </ac:picMkLst>
        </pc:picChg>
        <pc:picChg chg="add del mod">
          <ac:chgData name="Etinosa Eugene Osawe" userId="ed2a50fb17d92812" providerId="LiveId" clId="{334D55DD-1DD4-439D-889B-E4D16EB688DA}" dt="2023-07-21T04:34:51.592" v="4833" actId="478"/>
          <ac:picMkLst>
            <pc:docMk/>
            <pc:sldMk cId="137290470" sldId="372"/>
            <ac:picMk id="7" creationId="{A2B42120-B114-B03C-8B09-81FF24025A8D}"/>
          </ac:picMkLst>
        </pc:picChg>
        <pc:picChg chg="add mod">
          <ac:chgData name="Etinosa Eugene Osawe" userId="ed2a50fb17d92812" providerId="LiveId" clId="{334D55DD-1DD4-439D-889B-E4D16EB688DA}" dt="2023-07-21T03:50:11.891" v="4584" actId="1076"/>
          <ac:picMkLst>
            <pc:docMk/>
            <pc:sldMk cId="137290470" sldId="372"/>
            <ac:picMk id="9" creationId="{E3814867-7F13-59CA-8359-E7683F09559D}"/>
          </ac:picMkLst>
        </pc:picChg>
        <pc:picChg chg="add mod">
          <ac:chgData name="Etinosa Eugene Osawe" userId="ed2a50fb17d92812" providerId="LiveId" clId="{334D55DD-1DD4-439D-889B-E4D16EB688DA}" dt="2023-06-29T17:13:42.732" v="1174" actId="14100"/>
          <ac:picMkLst>
            <pc:docMk/>
            <pc:sldMk cId="137290470" sldId="372"/>
            <ac:picMk id="11" creationId="{47FC1E9C-8A42-3318-B837-4979943D5A1B}"/>
          </ac:picMkLst>
        </pc:picChg>
        <pc:picChg chg="add del mod">
          <ac:chgData name="Etinosa Eugene Osawe" userId="ed2a50fb17d92812" providerId="LiveId" clId="{334D55DD-1DD4-439D-889B-E4D16EB688DA}" dt="2023-06-29T17:30:52.707" v="1402" actId="478"/>
          <ac:picMkLst>
            <pc:docMk/>
            <pc:sldMk cId="137290470" sldId="372"/>
            <ac:picMk id="13" creationId="{3B91FD4D-80D5-1445-5F14-6C2B34033511}"/>
          </ac:picMkLst>
        </pc:picChg>
        <pc:picChg chg="add del mod">
          <ac:chgData name="Etinosa Eugene Osawe" userId="ed2a50fb17d92812" providerId="LiveId" clId="{334D55DD-1DD4-439D-889B-E4D16EB688DA}" dt="2023-06-29T17:30:40.100" v="1397" actId="478"/>
          <ac:picMkLst>
            <pc:docMk/>
            <pc:sldMk cId="137290470" sldId="372"/>
            <ac:picMk id="15" creationId="{F3511447-80FF-C241-4CD3-54B80E8881F3}"/>
          </ac:picMkLst>
        </pc:picChg>
        <pc:picChg chg="add mod">
          <ac:chgData name="Etinosa Eugene Osawe" userId="ed2a50fb17d92812" providerId="LiveId" clId="{334D55DD-1DD4-439D-889B-E4D16EB688DA}" dt="2023-06-29T17:30:47.284" v="1401" actId="1076"/>
          <ac:picMkLst>
            <pc:docMk/>
            <pc:sldMk cId="137290470" sldId="372"/>
            <ac:picMk id="37" creationId="{6708C35F-0C47-7F20-D67F-FC0F94E96300}"/>
          </ac:picMkLst>
        </pc:picChg>
        <pc:picChg chg="add mod">
          <ac:chgData name="Etinosa Eugene Osawe" userId="ed2a50fb17d92812" providerId="LiveId" clId="{334D55DD-1DD4-439D-889B-E4D16EB688DA}" dt="2023-06-29T17:31:21.716" v="1404" actId="1076"/>
          <ac:picMkLst>
            <pc:docMk/>
            <pc:sldMk cId="137290470" sldId="372"/>
            <ac:picMk id="39" creationId="{12287311-7B50-9659-CE0E-C2E90A29A4DC}"/>
          </ac:picMkLst>
        </pc:picChg>
        <pc:cxnChg chg="add mod">
          <ac:chgData name="Etinosa Eugene Osawe" userId="ed2a50fb17d92812" providerId="LiveId" clId="{334D55DD-1DD4-439D-889B-E4D16EB688DA}" dt="2023-07-21T04:35:36.379" v="4846" actId="14100"/>
          <ac:cxnSpMkLst>
            <pc:docMk/>
            <pc:sldMk cId="137290470" sldId="372"/>
            <ac:cxnSpMk id="20" creationId="{C49F7F82-3B03-9C5B-DB98-E5468A4EC3D9}"/>
          </ac:cxnSpMkLst>
        </pc:cxnChg>
        <pc:cxnChg chg="add mod">
          <ac:chgData name="Etinosa Eugene Osawe" userId="ed2a50fb17d92812" providerId="LiveId" clId="{334D55DD-1DD4-439D-889B-E4D16EB688DA}" dt="2023-07-21T04:35:41.508" v="4847" actId="14100"/>
          <ac:cxnSpMkLst>
            <pc:docMk/>
            <pc:sldMk cId="137290470" sldId="372"/>
            <ac:cxnSpMk id="24" creationId="{D61D133C-54E5-74C1-BF87-F8DD288ED43A}"/>
          </ac:cxnSpMkLst>
        </pc:cxnChg>
        <pc:cxnChg chg="add del mod">
          <ac:chgData name="Etinosa Eugene Osawe" userId="ed2a50fb17d92812" providerId="LiveId" clId="{334D55DD-1DD4-439D-889B-E4D16EB688DA}" dt="2023-06-29T17:29:02.521" v="1338" actId="478"/>
          <ac:cxnSpMkLst>
            <pc:docMk/>
            <pc:sldMk cId="137290470" sldId="372"/>
            <ac:cxnSpMk id="26" creationId="{726F0FE1-BCC2-B102-CBCA-5FC3A2EDE737}"/>
          </ac:cxnSpMkLst>
        </pc:cxnChg>
        <pc:cxnChg chg="add mod">
          <ac:chgData name="Etinosa Eugene Osawe" userId="ed2a50fb17d92812" providerId="LiveId" clId="{334D55DD-1DD4-439D-889B-E4D16EB688DA}" dt="2023-06-29T17:29:20.124" v="1343" actId="1076"/>
          <ac:cxnSpMkLst>
            <pc:docMk/>
            <pc:sldMk cId="137290470" sldId="372"/>
            <ac:cxnSpMk id="28" creationId="{1FE5FBD7-7A4B-6839-F2BA-1E4FC5DF0E44}"/>
          </ac:cxnSpMkLst>
        </pc:cxnChg>
        <pc:cxnChg chg="add mod">
          <ac:chgData name="Etinosa Eugene Osawe" userId="ed2a50fb17d92812" providerId="LiveId" clId="{334D55DD-1DD4-439D-889B-E4D16EB688DA}" dt="2023-06-29T17:29:23.177" v="1344" actId="1076"/>
          <ac:cxnSpMkLst>
            <pc:docMk/>
            <pc:sldMk cId="137290470" sldId="372"/>
            <ac:cxnSpMk id="32" creationId="{5D4C12FC-9F7B-F467-EBDB-B4B2F54F5F65}"/>
          </ac:cxnSpMkLst>
        </pc:cxnChg>
      </pc:sldChg>
      <pc:sldChg chg="addSp delSp modSp add mod">
        <pc:chgData name="Etinosa Eugene Osawe" userId="ed2a50fb17d92812" providerId="LiveId" clId="{334D55DD-1DD4-439D-889B-E4D16EB688DA}" dt="2023-06-29T17:38:55.081" v="1517" actId="6549"/>
        <pc:sldMkLst>
          <pc:docMk/>
          <pc:sldMk cId="2729874992" sldId="373"/>
        </pc:sldMkLst>
        <pc:spChg chg="del">
          <ac:chgData name="Etinosa Eugene Osawe" userId="ed2a50fb17d92812" providerId="LiveId" clId="{334D55DD-1DD4-439D-889B-E4D16EB688DA}" dt="2023-06-29T17:31:57.927" v="1407" actId="478"/>
          <ac:spMkLst>
            <pc:docMk/>
            <pc:sldMk cId="2729874992" sldId="373"/>
            <ac:spMk id="16" creationId="{938B750B-AF0A-FEAC-9BA3-AC87567D6ECC}"/>
          </ac:spMkLst>
        </pc:spChg>
        <pc:spChg chg="mod">
          <ac:chgData name="Etinosa Eugene Osawe" userId="ed2a50fb17d92812" providerId="LiveId" clId="{334D55DD-1DD4-439D-889B-E4D16EB688DA}" dt="2023-06-29T17:33:05.297" v="1425" actId="14100"/>
          <ac:spMkLst>
            <pc:docMk/>
            <pc:sldMk cId="2729874992" sldId="373"/>
            <ac:spMk id="17" creationId="{C78E41EA-6816-9B81-54E3-7A352FE53DE4}"/>
          </ac:spMkLst>
        </pc:spChg>
        <pc:spChg chg="del">
          <ac:chgData name="Etinosa Eugene Osawe" userId="ed2a50fb17d92812" providerId="LiveId" clId="{334D55DD-1DD4-439D-889B-E4D16EB688DA}" dt="2023-06-29T17:32:00.906" v="1409" actId="478"/>
          <ac:spMkLst>
            <pc:docMk/>
            <pc:sldMk cId="2729874992" sldId="373"/>
            <ac:spMk id="18" creationId="{E4688C26-43C4-89A2-E000-54F84036A592}"/>
          </ac:spMkLst>
        </pc:spChg>
        <pc:spChg chg="mod">
          <ac:chgData name="Etinosa Eugene Osawe" userId="ed2a50fb17d92812" providerId="LiveId" clId="{334D55DD-1DD4-439D-889B-E4D16EB688DA}" dt="2023-06-29T17:37:49.234" v="1482" actId="404"/>
          <ac:spMkLst>
            <pc:docMk/>
            <pc:sldMk cId="2729874992" sldId="373"/>
            <ac:spMk id="19" creationId="{61339C21-17E0-B2E0-68CD-9820F4FEAE04}"/>
          </ac:spMkLst>
        </pc:spChg>
        <pc:spChg chg="add mod">
          <ac:chgData name="Etinosa Eugene Osawe" userId="ed2a50fb17d92812" providerId="LiveId" clId="{334D55DD-1DD4-439D-889B-E4D16EB688DA}" dt="2023-06-29T17:38:55.081" v="1517" actId="6549"/>
          <ac:spMkLst>
            <pc:docMk/>
            <pc:sldMk cId="2729874992" sldId="373"/>
            <ac:spMk id="21" creationId="{8F7C35B7-7F3A-A2B2-4023-33D742AA1765}"/>
          </ac:spMkLst>
        </pc:spChg>
        <pc:spChg chg="mod">
          <ac:chgData name="Etinosa Eugene Osawe" userId="ed2a50fb17d92812" providerId="LiveId" clId="{334D55DD-1DD4-439D-889B-E4D16EB688DA}" dt="2023-06-29T17:38:38.550" v="1490" actId="14100"/>
          <ac:spMkLst>
            <pc:docMk/>
            <pc:sldMk cId="2729874992" sldId="373"/>
            <ac:spMk id="35" creationId="{AA8A2C68-C26D-482D-5EFC-CFB3210438A4}"/>
          </ac:spMkLst>
        </pc:spChg>
        <pc:picChg chg="add mod">
          <ac:chgData name="Etinosa Eugene Osawe" userId="ed2a50fb17d92812" providerId="LiveId" clId="{334D55DD-1DD4-439D-889B-E4D16EB688DA}" dt="2023-06-29T17:38:44.206" v="1493" actId="1076"/>
          <ac:picMkLst>
            <pc:docMk/>
            <pc:sldMk cId="2729874992" sldId="373"/>
            <ac:picMk id="6" creationId="{4A53C65F-5E09-3A99-338A-77ED554AE3C0}"/>
          </ac:picMkLst>
        </pc:picChg>
        <pc:picChg chg="del mod">
          <ac:chgData name="Etinosa Eugene Osawe" userId="ed2a50fb17d92812" providerId="LiveId" clId="{334D55DD-1DD4-439D-889B-E4D16EB688DA}" dt="2023-06-29T17:33:07.373" v="1426" actId="478"/>
          <ac:picMkLst>
            <pc:docMk/>
            <pc:sldMk cId="2729874992" sldId="373"/>
            <ac:picMk id="7" creationId="{A2B42120-B114-B03C-8B09-81FF24025A8D}"/>
          </ac:picMkLst>
        </pc:picChg>
        <pc:picChg chg="del">
          <ac:chgData name="Etinosa Eugene Osawe" userId="ed2a50fb17d92812" providerId="LiveId" clId="{334D55DD-1DD4-439D-889B-E4D16EB688DA}" dt="2023-06-29T17:31:56.017" v="1406" actId="478"/>
          <ac:picMkLst>
            <pc:docMk/>
            <pc:sldMk cId="2729874992" sldId="373"/>
            <ac:picMk id="9" creationId="{E3814867-7F13-59CA-8359-E7683F09559D}"/>
          </ac:picMkLst>
        </pc:picChg>
        <pc:picChg chg="del">
          <ac:chgData name="Etinosa Eugene Osawe" userId="ed2a50fb17d92812" providerId="LiveId" clId="{334D55DD-1DD4-439D-889B-E4D16EB688DA}" dt="2023-06-29T17:31:58.853" v="1408" actId="478"/>
          <ac:picMkLst>
            <pc:docMk/>
            <pc:sldMk cId="2729874992" sldId="373"/>
            <ac:picMk id="11" creationId="{47FC1E9C-8A42-3318-B837-4979943D5A1B}"/>
          </ac:picMkLst>
        </pc:picChg>
        <pc:picChg chg="add mod">
          <ac:chgData name="Etinosa Eugene Osawe" userId="ed2a50fb17d92812" providerId="LiveId" clId="{334D55DD-1DD4-439D-889B-E4D16EB688DA}" dt="2023-06-29T17:38:29.407" v="1488" actId="1076"/>
          <ac:picMkLst>
            <pc:docMk/>
            <pc:sldMk cId="2729874992" sldId="373"/>
            <ac:picMk id="15" creationId="{73ECD9B8-98D1-340D-3E23-15F1C2A83BF8}"/>
          </ac:picMkLst>
        </pc:picChg>
        <pc:picChg chg="mod">
          <ac:chgData name="Etinosa Eugene Osawe" userId="ed2a50fb17d92812" providerId="LiveId" clId="{334D55DD-1DD4-439D-889B-E4D16EB688DA}" dt="2023-06-29T17:32:39.681" v="1419" actId="1076"/>
          <ac:picMkLst>
            <pc:docMk/>
            <pc:sldMk cId="2729874992" sldId="373"/>
            <ac:picMk id="37" creationId="{6708C35F-0C47-7F20-D67F-FC0F94E96300}"/>
          </ac:picMkLst>
        </pc:picChg>
        <pc:picChg chg="mod">
          <ac:chgData name="Etinosa Eugene Osawe" userId="ed2a50fb17d92812" providerId="LiveId" clId="{334D55DD-1DD4-439D-889B-E4D16EB688DA}" dt="2023-06-29T17:32:41.320" v="1420" actId="1076"/>
          <ac:picMkLst>
            <pc:docMk/>
            <pc:sldMk cId="2729874992" sldId="373"/>
            <ac:picMk id="39" creationId="{12287311-7B50-9659-CE0E-C2E90A29A4DC}"/>
          </ac:picMkLst>
        </pc:picChg>
        <pc:cxnChg chg="mod">
          <ac:chgData name="Etinosa Eugene Osawe" userId="ed2a50fb17d92812" providerId="LiveId" clId="{334D55DD-1DD4-439D-889B-E4D16EB688DA}" dt="2023-06-29T17:33:17.318" v="1428" actId="1076"/>
          <ac:cxnSpMkLst>
            <pc:docMk/>
            <pc:sldMk cId="2729874992" sldId="373"/>
            <ac:cxnSpMk id="20" creationId="{C49F7F82-3B03-9C5B-DB98-E5468A4EC3D9}"/>
          </ac:cxnSpMkLst>
        </pc:cxnChg>
        <pc:cxnChg chg="mod">
          <ac:chgData name="Etinosa Eugene Osawe" userId="ed2a50fb17d92812" providerId="LiveId" clId="{334D55DD-1DD4-439D-889B-E4D16EB688DA}" dt="2023-06-29T17:36:33.468" v="1437" actId="14100"/>
          <ac:cxnSpMkLst>
            <pc:docMk/>
            <pc:sldMk cId="2729874992" sldId="373"/>
            <ac:cxnSpMk id="24" creationId="{D61D133C-54E5-74C1-BF87-F8DD288ED43A}"/>
          </ac:cxnSpMkLst>
        </pc:cxnChg>
        <pc:cxnChg chg="add del mod">
          <ac:chgData name="Etinosa Eugene Osawe" userId="ed2a50fb17d92812" providerId="LiveId" clId="{334D55DD-1DD4-439D-889B-E4D16EB688DA}" dt="2023-06-29T17:38:05.674" v="1486" actId="14100"/>
          <ac:cxnSpMkLst>
            <pc:docMk/>
            <pc:sldMk cId="2729874992" sldId="373"/>
            <ac:cxnSpMk id="28" creationId="{1FE5FBD7-7A4B-6839-F2BA-1E4FC5DF0E44}"/>
          </ac:cxnSpMkLst>
        </pc:cxnChg>
        <pc:cxnChg chg="del">
          <ac:chgData name="Etinosa Eugene Osawe" userId="ed2a50fb17d92812" providerId="LiveId" clId="{334D55DD-1DD4-439D-889B-E4D16EB688DA}" dt="2023-06-29T17:36:19.020" v="1432" actId="478"/>
          <ac:cxnSpMkLst>
            <pc:docMk/>
            <pc:sldMk cId="2729874992" sldId="373"/>
            <ac:cxnSpMk id="32" creationId="{5D4C12FC-9F7B-F467-EBDB-B4B2F54F5F65}"/>
          </ac:cxnSpMkLst>
        </pc:cxnChg>
      </pc:sldChg>
      <pc:sldChg chg="modSp add mod ord">
        <pc:chgData name="Etinosa Eugene Osawe" userId="ed2a50fb17d92812" providerId="LiveId" clId="{334D55DD-1DD4-439D-889B-E4D16EB688DA}" dt="2023-07-21T04:37:10.330" v="4860" actId="20577"/>
        <pc:sldMkLst>
          <pc:docMk/>
          <pc:sldMk cId="3524779837" sldId="374"/>
        </pc:sldMkLst>
        <pc:spChg chg="mod">
          <ac:chgData name="Etinosa Eugene Osawe" userId="ed2a50fb17d92812" providerId="LiveId" clId="{334D55DD-1DD4-439D-889B-E4D16EB688DA}" dt="2023-06-29T17:46:36.429" v="1661" actId="6549"/>
          <ac:spMkLst>
            <pc:docMk/>
            <pc:sldMk cId="3524779837" sldId="374"/>
            <ac:spMk id="2" creationId="{F18F85AB-AD3F-44E3-FE3D-DA60AC8F9992}"/>
          </ac:spMkLst>
        </pc:spChg>
        <pc:spChg chg="mod">
          <ac:chgData name="Etinosa Eugene Osawe" userId="ed2a50fb17d92812" providerId="LiveId" clId="{334D55DD-1DD4-439D-889B-E4D16EB688DA}" dt="2023-07-21T04:37:10.330" v="4860" actId="20577"/>
          <ac:spMkLst>
            <pc:docMk/>
            <pc:sldMk cId="3524779837" sldId="374"/>
            <ac:spMk id="3" creationId="{0A52F150-BCAC-6D32-5251-96A79F73138C}"/>
          </ac:spMkLst>
        </pc:spChg>
      </pc:sldChg>
      <pc:sldChg chg="addSp delSp modSp add del mod">
        <pc:chgData name="Etinosa Eugene Osawe" userId="ed2a50fb17d92812" providerId="LiveId" clId="{334D55DD-1DD4-439D-889B-E4D16EB688DA}" dt="2023-07-21T04:48:03.961" v="5191" actId="20577"/>
        <pc:sldMkLst>
          <pc:docMk/>
          <pc:sldMk cId="2095064362" sldId="375"/>
        </pc:sldMkLst>
        <pc:spChg chg="mod">
          <ac:chgData name="Etinosa Eugene Osawe" userId="ed2a50fb17d92812" providerId="LiveId" clId="{334D55DD-1DD4-439D-889B-E4D16EB688DA}" dt="2023-07-21T04:48:03.961" v="5191" actId="20577"/>
          <ac:spMkLst>
            <pc:docMk/>
            <pc:sldMk cId="2095064362" sldId="375"/>
            <ac:spMk id="3" creationId="{0A52F150-BCAC-6D32-5251-96A79F73138C}"/>
          </ac:spMkLst>
        </pc:spChg>
        <pc:picChg chg="add mod">
          <ac:chgData name="Etinosa Eugene Osawe" userId="ed2a50fb17d92812" providerId="LiveId" clId="{334D55DD-1DD4-439D-889B-E4D16EB688DA}" dt="2023-07-21T04:39:13.543" v="4876" actId="1076"/>
          <ac:picMkLst>
            <pc:docMk/>
            <pc:sldMk cId="2095064362" sldId="375"/>
            <ac:picMk id="4" creationId="{2B34B638-62E3-881B-23DE-56882A667CCF}"/>
          </ac:picMkLst>
        </pc:picChg>
        <pc:picChg chg="del">
          <ac:chgData name="Etinosa Eugene Osawe" userId="ed2a50fb17d92812" providerId="LiveId" clId="{334D55DD-1DD4-439D-889B-E4D16EB688DA}" dt="2023-07-21T04:38:59.603" v="4871" actId="478"/>
          <ac:picMkLst>
            <pc:docMk/>
            <pc:sldMk cId="2095064362" sldId="375"/>
            <ac:picMk id="5" creationId="{CEE3074F-9FF5-42A9-0821-94DA4E4DA9BF}"/>
          </ac:picMkLst>
        </pc:picChg>
      </pc:sldChg>
      <pc:sldChg chg="add">
        <pc:chgData name="Etinosa Eugene Osawe" userId="ed2a50fb17d92812" providerId="LiveId" clId="{334D55DD-1DD4-439D-889B-E4D16EB688DA}" dt="2023-07-06T01:36:30.428" v="2438" actId="2890"/>
        <pc:sldMkLst>
          <pc:docMk/>
          <pc:sldMk cId="3902607097" sldId="376"/>
        </pc:sldMkLst>
      </pc:sldChg>
      <pc:sldChg chg="addSp delSp modSp add mod">
        <pc:chgData name="Etinosa Eugene Osawe" userId="ed2a50fb17d92812" providerId="LiveId" clId="{334D55DD-1DD4-439D-889B-E4D16EB688DA}" dt="2023-07-18T14:15:10.731" v="3300" actId="14100"/>
        <pc:sldMkLst>
          <pc:docMk/>
          <pc:sldMk cId="1408653444" sldId="377"/>
        </pc:sldMkLst>
        <pc:spChg chg="mod">
          <ac:chgData name="Etinosa Eugene Osawe" userId="ed2a50fb17d92812" providerId="LiveId" clId="{334D55DD-1DD4-439D-889B-E4D16EB688DA}" dt="2023-07-18T14:15:05.165" v="3299" actId="403"/>
          <ac:spMkLst>
            <pc:docMk/>
            <pc:sldMk cId="1408653444" sldId="377"/>
            <ac:spMk id="4" creationId="{CC957B3B-6FD3-6831-0D72-077F7E555985}"/>
          </ac:spMkLst>
        </pc:spChg>
        <pc:spChg chg="mod">
          <ac:chgData name="Etinosa Eugene Osawe" userId="ed2a50fb17d92812" providerId="LiveId" clId="{334D55DD-1DD4-439D-889B-E4D16EB688DA}" dt="2023-07-18T05:04:09.417" v="3289" actId="403"/>
          <ac:spMkLst>
            <pc:docMk/>
            <pc:sldMk cId="1408653444" sldId="377"/>
            <ac:spMk id="16" creationId="{9FE77885-2445-0BD3-02DF-4722505A9534}"/>
          </ac:spMkLst>
        </pc:spChg>
        <pc:spChg chg="mod">
          <ac:chgData name="Etinosa Eugene Osawe" userId="ed2a50fb17d92812" providerId="LiveId" clId="{334D55DD-1DD4-439D-889B-E4D16EB688DA}" dt="2023-07-18T05:04:23.140" v="3291" actId="404"/>
          <ac:spMkLst>
            <pc:docMk/>
            <pc:sldMk cId="1408653444" sldId="377"/>
            <ac:spMk id="19" creationId="{3756161D-F479-1678-915D-449FCA1259CE}"/>
          </ac:spMkLst>
        </pc:spChg>
        <pc:picChg chg="add mod">
          <ac:chgData name="Etinosa Eugene Osawe" userId="ed2a50fb17d92812" providerId="LiveId" clId="{334D55DD-1DD4-439D-889B-E4D16EB688DA}" dt="2023-07-18T14:14:54.194" v="3295" actId="1076"/>
          <ac:picMkLst>
            <pc:docMk/>
            <pc:sldMk cId="1408653444" sldId="377"/>
            <ac:picMk id="5" creationId="{C6CA8C5D-EA6D-F12C-4311-A6C61CE60D4B}"/>
          </ac:picMkLst>
        </pc:picChg>
        <pc:picChg chg="del">
          <ac:chgData name="Etinosa Eugene Osawe" userId="ed2a50fb17d92812" providerId="LiveId" clId="{334D55DD-1DD4-439D-889B-E4D16EB688DA}" dt="2023-07-18T14:14:47.885" v="3292" actId="478"/>
          <ac:picMkLst>
            <pc:docMk/>
            <pc:sldMk cId="1408653444" sldId="377"/>
            <ac:picMk id="22" creationId="{6FC23B94-6817-C12C-90AB-137CFE1D5426}"/>
          </ac:picMkLst>
        </pc:picChg>
        <pc:cxnChg chg="mod">
          <ac:chgData name="Etinosa Eugene Osawe" userId="ed2a50fb17d92812" providerId="LiveId" clId="{334D55DD-1DD4-439D-889B-E4D16EB688DA}" dt="2023-07-18T14:15:10.731" v="3300" actId="14100"/>
          <ac:cxnSpMkLst>
            <pc:docMk/>
            <pc:sldMk cId="1408653444" sldId="377"/>
            <ac:cxnSpMk id="13" creationId="{917EC768-5D21-EB8C-68B6-1093AB96D593}"/>
          </ac:cxnSpMkLst>
        </pc:cxnChg>
      </pc:sldChg>
      <pc:sldChg chg="delSp modSp add mod">
        <pc:chgData name="Etinosa Eugene Osawe" userId="ed2a50fb17d92812" providerId="LiveId" clId="{334D55DD-1DD4-439D-889B-E4D16EB688DA}" dt="2023-07-21T02:39:00.568" v="3353" actId="20577"/>
        <pc:sldMkLst>
          <pc:docMk/>
          <pc:sldMk cId="1713045511" sldId="378"/>
        </pc:sldMkLst>
        <pc:spChg chg="mod">
          <ac:chgData name="Etinosa Eugene Osawe" userId="ed2a50fb17d92812" providerId="LiveId" clId="{334D55DD-1DD4-439D-889B-E4D16EB688DA}" dt="2023-07-21T02:32:19.933" v="3325" actId="20577"/>
          <ac:spMkLst>
            <pc:docMk/>
            <pc:sldMk cId="1713045511" sldId="378"/>
            <ac:spMk id="2" creationId="{00000000-0000-0000-0000-000000000000}"/>
          </ac:spMkLst>
        </pc:spChg>
        <pc:spChg chg="mod">
          <ac:chgData name="Etinosa Eugene Osawe" userId="ed2a50fb17d92812" providerId="LiveId" clId="{334D55DD-1DD4-439D-889B-E4D16EB688DA}" dt="2023-07-21T02:39:00.568" v="3353" actId="20577"/>
          <ac:spMkLst>
            <pc:docMk/>
            <pc:sldMk cId="1713045511" sldId="378"/>
            <ac:spMk id="5" creationId="{00000000-0000-0000-0000-000000000000}"/>
          </ac:spMkLst>
        </pc:spChg>
        <pc:picChg chg="del">
          <ac:chgData name="Etinosa Eugene Osawe" userId="ed2a50fb17d92812" providerId="LiveId" clId="{334D55DD-1DD4-439D-889B-E4D16EB688DA}" dt="2023-07-18T04:52:51.105" v="3000" actId="478"/>
          <ac:picMkLst>
            <pc:docMk/>
            <pc:sldMk cId="1713045511" sldId="378"/>
            <ac:picMk id="4" creationId="{D37BBB37-AA1D-8A52-CAE3-CA4A81739461}"/>
          </ac:picMkLst>
        </pc:picChg>
      </pc:sldChg>
      <pc:sldChg chg="new add del">
        <pc:chgData name="Etinosa Eugene Osawe" userId="ed2a50fb17d92812" providerId="LiveId" clId="{334D55DD-1DD4-439D-889B-E4D16EB688DA}" dt="2023-07-21T04:38:48.180" v="4869" actId="47"/>
        <pc:sldMkLst>
          <pc:docMk/>
          <pc:sldMk cId="3602900056" sldId="379"/>
        </pc:sldMkLst>
      </pc:sldChg>
      <pc:sldChg chg="addSp delSp modSp add mod">
        <pc:chgData name="Etinosa Eugene Osawe" userId="ed2a50fb17d92812" providerId="LiveId" clId="{334D55DD-1DD4-439D-889B-E4D16EB688DA}" dt="2023-07-21T04:38:47.662" v="4868" actId="1076"/>
        <pc:sldMkLst>
          <pc:docMk/>
          <pc:sldMk cId="2450430706" sldId="380"/>
        </pc:sldMkLst>
        <pc:spChg chg="del mod">
          <ac:chgData name="Etinosa Eugene Osawe" userId="ed2a50fb17d92812" providerId="LiveId" clId="{334D55DD-1DD4-439D-889B-E4D16EB688DA}" dt="2023-07-18T14:54:01.369" v="3309" actId="22"/>
          <ac:spMkLst>
            <pc:docMk/>
            <pc:sldMk cId="2450430706" sldId="380"/>
            <ac:spMk id="3" creationId="{0A52F150-BCAC-6D32-5251-96A79F73138C}"/>
          </ac:spMkLst>
        </pc:spChg>
        <pc:picChg chg="del">
          <ac:chgData name="Etinosa Eugene Osawe" userId="ed2a50fb17d92812" providerId="LiveId" clId="{334D55DD-1DD4-439D-889B-E4D16EB688DA}" dt="2023-07-18T14:53:52.420" v="3306" actId="478"/>
          <ac:picMkLst>
            <pc:docMk/>
            <pc:sldMk cId="2450430706" sldId="380"/>
            <ac:picMk id="5" creationId="{CEE3074F-9FF5-42A9-0821-94DA4E4DA9BF}"/>
          </ac:picMkLst>
        </pc:picChg>
        <pc:picChg chg="add del">
          <ac:chgData name="Etinosa Eugene Osawe" userId="ed2a50fb17d92812" providerId="LiveId" clId="{334D55DD-1DD4-439D-889B-E4D16EB688DA}" dt="2023-07-18T14:53:47.636" v="3304" actId="22"/>
          <ac:picMkLst>
            <pc:docMk/>
            <pc:sldMk cId="2450430706" sldId="380"/>
            <ac:picMk id="6" creationId="{A0CB80FD-F46B-3B65-E6FF-121C4BAC5C11}"/>
          </ac:picMkLst>
        </pc:picChg>
        <pc:picChg chg="add mod ord">
          <ac:chgData name="Etinosa Eugene Osawe" userId="ed2a50fb17d92812" providerId="LiveId" clId="{334D55DD-1DD4-439D-889B-E4D16EB688DA}" dt="2023-07-21T04:38:47.662" v="4868" actId="1076"/>
          <ac:picMkLst>
            <pc:docMk/>
            <pc:sldMk cId="2450430706" sldId="380"/>
            <ac:picMk id="8" creationId="{432FCF5B-C385-428A-6E30-22D21AE7957C}"/>
          </ac:picMkLst>
        </pc:picChg>
      </pc:sldChg>
    </pc:docChg>
  </pc:docChgLst>
  <pc:docChgLst>
    <pc:chgData name="Weifeng Xu" userId="e7aed605-a3dd-4d5a-a692-a87037af107b" providerId="ADAL" clId="{3EBE61F7-4CDD-4BA9-89C9-75D60D411D69}"/>
    <pc:docChg chg="undo custSel addSld delSld modSld">
      <pc:chgData name="Weifeng Xu" userId="e7aed605-a3dd-4d5a-a692-a87037af107b" providerId="ADAL" clId="{3EBE61F7-4CDD-4BA9-89C9-75D60D411D69}" dt="2023-08-16T18:54:16.180" v="3305" actId="1076"/>
      <pc:docMkLst>
        <pc:docMk/>
      </pc:docMkLst>
      <pc:sldChg chg="modSp mod">
        <pc:chgData name="Weifeng Xu" userId="e7aed605-a3dd-4d5a-a692-a87037af107b" providerId="ADAL" clId="{3EBE61F7-4CDD-4BA9-89C9-75D60D411D69}" dt="2023-08-15T19:46:06.932" v="1192" actId="404"/>
        <pc:sldMkLst>
          <pc:docMk/>
          <pc:sldMk cId="162022530" sldId="256"/>
        </pc:sldMkLst>
        <pc:spChg chg="mod">
          <ac:chgData name="Weifeng Xu" userId="e7aed605-a3dd-4d5a-a692-a87037af107b" providerId="ADAL" clId="{3EBE61F7-4CDD-4BA9-89C9-75D60D411D69}" dt="2023-08-14T20:50:00.680" v="1036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EBE61F7-4CDD-4BA9-89C9-75D60D411D69}" dt="2023-08-15T19:46:06.932" v="1192" actId="404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3EBE61F7-4CDD-4BA9-89C9-75D60D411D69}" dt="2023-08-15T19:09:49.678" v="1119" actId="47"/>
        <pc:sldMkLst>
          <pc:docMk/>
          <pc:sldMk cId="3012256057" sldId="311"/>
        </pc:sldMkLst>
      </pc:sldChg>
      <pc:sldChg chg="del">
        <pc:chgData name="Weifeng Xu" userId="e7aed605-a3dd-4d5a-a692-a87037af107b" providerId="ADAL" clId="{3EBE61F7-4CDD-4BA9-89C9-75D60D411D69}" dt="2023-08-15T19:09:50.370" v="1127" actId="47"/>
        <pc:sldMkLst>
          <pc:docMk/>
          <pc:sldMk cId="1951342122" sldId="316"/>
        </pc:sldMkLst>
      </pc:sldChg>
      <pc:sldChg chg="del">
        <pc:chgData name="Weifeng Xu" userId="e7aed605-a3dd-4d5a-a692-a87037af107b" providerId="ADAL" clId="{3EBE61F7-4CDD-4BA9-89C9-75D60D411D69}" dt="2023-08-15T19:09:49.834" v="1123" actId="47"/>
        <pc:sldMkLst>
          <pc:docMk/>
          <pc:sldMk cId="3650551" sldId="317"/>
        </pc:sldMkLst>
      </pc:sldChg>
      <pc:sldChg chg="del">
        <pc:chgData name="Weifeng Xu" userId="e7aed605-a3dd-4d5a-a692-a87037af107b" providerId="ADAL" clId="{3EBE61F7-4CDD-4BA9-89C9-75D60D411D69}" dt="2023-08-15T19:09:52.261" v="1145" actId="47"/>
        <pc:sldMkLst>
          <pc:docMk/>
          <pc:sldMk cId="3046752076" sldId="320"/>
        </pc:sldMkLst>
      </pc:sldChg>
      <pc:sldChg chg="del">
        <pc:chgData name="Weifeng Xu" userId="e7aed605-a3dd-4d5a-a692-a87037af107b" providerId="ADAL" clId="{3EBE61F7-4CDD-4BA9-89C9-75D60D411D69}" dt="2023-08-15T19:09:53.253" v="1152" actId="47"/>
        <pc:sldMkLst>
          <pc:docMk/>
          <pc:sldMk cId="3773399687" sldId="321"/>
        </pc:sldMkLst>
      </pc:sldChg>
      <pc:sldChg chg="del">
        <pc:chgData name="Weifeng Xu" userId="e7aed605-a3dd-4d5a-a692-a87037af107b" providerId="ADAL" clId="{3EBE61F7-4CDD-4BA9-89C9-75D60D411D69}" dt="2023-08-15T19:09:50.978" v="1131" actId="47"/>
        <pc:sldMkLst>
          <pc:docMk/>
          <pc:sldMk cId="542082655" sldId="322"/>
        </pc:sldMkLst>
      </pc:sldChg>
      <pc:sldChg chg="del">
        <pc:chgData name="Weifeng Xu" userId="e7aed605-a3dd-4d5a-a692-a87037af107b" providerId="ADAL" clId="{3EBE61F7-4CDD-4BA9-89C9-75D60D411D69}" dt="2023-08-15T19:09:51.217" v="1138" actId="47"/>
        <pc:sldMkLst>
          <pc:docMk/>
          <pc:sldMk cId="3957750068" sldId="323"/>
        </pc:sldMkLst>
      </pc:sldChg>
      <pc:sldChg chg="del">
        <pc:chgData name="Weifeng Xu" userId="e7aed605-a3dd-4d5a-a692-a87037af107b" providerId="ADAL" clId="{3EBE61F7-4CDD-4BA9-89C9-75D60D411D69}" dt="2023-08-15T19:09:51.079" v="1134" actId="47"/>
        <pc:sldMkLst>
          <pc:docMk/>
          <pc:sldMk cId="104989558" sldId="325"/>
        </pc:sldMkLst>
      </pc:sldChg>
      <pc:sldChg chg="del">
        <pc:chgData name="Weifeng Xu" userId="e7aed605-a3dd-4d5a-a692-a87037af107b" providerId="ADAL" clId="{3EBE61F7-4CDD-4BA9-89C9-75D60D411D69}" dt="2023-08-15T19:09:51.592" v="1139" actId="47"/>
        <pc:sldMkLst>
          <pc:docMk/>
          <pc:sldMk cId="1653491081" sldId="326"/>
        </pc:sldMkLst>
      </pc:sldChg>
      <pc:sldChg chg="del">
        <pc:chgData name="Weifeng Xu" userId="e7aed605-a3dd-4d5a-a692-a87037af107b" providerId="ADAL" clId="{3EBE61F7-4CDD-4BA9-89C9-75D60D411D69}" dt="2023-08-15T19:09:51.145" v="1136" actId="47"/>
        <pc:sldMkLst>
          <pc:docMk/>
          <pc:sldMk cId="1893169013" sldId="327"/>
        </pc:sldMkLst>
      </pc:sldChg>
      <pc:sldChg chg="del">
        <pc:chgData name="Weifeng Xu" userId="e7aed605-a3dd-4d5a-a692-a87037af107b" providerId="ADAL" clId="{3EBE61F7-4CDD-4BA9-89C9-75D60D411D69}" dt="2023-08-15T19:09:52.167" v="1142" actId="47"/>
        <pc:sldMkLst>
          <pc:docMk/>
          <pc:sldMk cId="3789465086" sldId="328"/>
        </pc:sldMkLst>
      </pc:sldChg>
      <pc:sldChg chg="del">
        <pc:chgData name="Weifeng Xu" userId="e7aed605-a3dd-4d5a-a692-a87037af107b" providerId="ADAL" clId="{3EBE61F7-4CDD-4BA9-89C9-75D60D411D69}" dt="2023-08-15T19:09:52.198" v="1143" actId="47"/>
        <pc:sldMkLst>
          <pc:docMk/>
          <pc:sldMk cId="4141622478" sldId="329"/>
        </pc:sldMkLst>
      </pc:sldChg>
      <pc:sldChg chg="del">
        <pc:chgData name="Weifeng Xu" userId="e7aed605-a3dd-4d5a-a692-a87037af107b" providerId="ADAL" clId="{3EBE61F7-4CDD-4BA9-89C9-75D60D411D69}" dt="2023-08-15T19:09:49.869" v="1124" actId="47"/>
        <pc:sldMkLst>
          <pc:docMk/>
          <pc:sldMk cId="656887406" sldId="330"/>
        </pc:sldMkLst>
      </pc:sldChg>
      <pc:sldChg chg="del">
        <pc:chgData name="Weifeng Xu" userId="e7aed605-a3dd-4d5a-a692-a87037af107b" providerId="ADAL" clId="{3EBE61F7-4CDD-4BA9-89C9-75D60D411D69}" dt="2023-08-15T19:09:49.935" v="1126" actId="47"/>
        <pc:sldMkLst>
          <pc:docMk/>
          <pc:sldMk cId="2961798655" sldId="332"/>
        </pc:sldMkLst>
      </pc:sldChg>
      <pc:sldChg chg="del">
        <pc:chgData name="Weifeng Xu" userId="e7aed605-a3dd-4d5a-a692-a87037af107b" providerId="ADAL" clId="{3EBE61F7-4CDD-4BA9-89C9-75D60D411D69}" dt="2023-08-15T19:09:49.902" v="1125" actId="47"/>
        <pc:sldMkLst>
          <pc:docMk/>
          <pc:sldMk cId="3164040831" sldId="333"/>
        </pc:sldMkLst>
      </pc:sldChg>
      <pc:sldChg chg="del">
        <pc:chgData name="Weifeng Xu" userId="e7aed605-a3dd-4d5a-a692-a87037af107b" providerId="ADAL" clId="{3EBE61F7-4CDD-4BA9-89C9-75D60D411D69}" dt="2023-08-15T19:09:50.944" v="1130" actId="47"/>
        <pc:sldMkLst>
          <pc:docMk/>
          <pc:sldMk cId="3999187356" sldId="334"/>
        </pc:sldMkLst>
      </pc:sldChg>
      <pc:sldChg chg="del">
        <pc:chgData name="Weifeng Xu" userId="e7aed605-a3dd-4d5a-a692-a87037af107b" providerId="ADAL" clId="{3EBE61F7-4CDD-4BA9-89C9-75D60D411D69}" dt="2023-08-15T19:09:50.868" v="1128" actId="47"/>
        <pc:sldMkLst>
          <pc:docMk/>
          <pc:sldMk cId="3153502286" sldId="335"/>
        </pc:sldMkLst>
      </pc:sldChg>
      <pc:sldChg chg="del">
        <pc:chgData name="Weifeng Xu" userId="e7aed605-a3dd-4d5a-a692-a87037af107b" providerId="ADAL" clId="{3EBE61F7-4CDD-4BA9-89C9-75D60D411D69}" dt="2023-08-15T19:09:50.913" v="1129" actId="47"/>
        <pc:sldMkLst>
          <pc:docMk/>
          <pc:sldMk cId="3846209353" sldId="337"/>
        </pc:sldMkLst>
      </pc:sldChg>
      <pc:sldChg chg="del">
        <pc:chgData name="Weifeng Xu" userId="e7aed605-a3dd-4d5a-a692-a87037af107b" providerId="ADAL" clId="{3EBE61F7-4CDD-4BA9-89C9-75D60D411D69}" dt="2023-08-15T19:09:54.947" v="1169" actId="47"/>
        <pc:sldMkLst>
          <pc:docMk/>
          <pc:sldMk cId="343197648" sldId="338"/>
        </pc:sldMkLst>
      </pc:sldChg>
      <pc:sldChg chg="del">
        <pc:chgData name="Weifeng Xu" userId="e7aed605-a3dd-4d5a-a692-a87037af107b" providerId="ADAL" clId="{3EBE61F7-4CDD-4BA9-89C9-75D60D411D69}" dt="2023-08-15T19:09:52.228" v="1144" actId="47"/>
        <pc:sldMkLst>
          <pc:docMk/>
          <pc:sldMk cId="2827860148" sldId="339"/>
        </pc:sldMkLst>
      </pc:sldChg>
      <pc:sldChg chg="del">
        <pc:chgData name="Weifeng Xu" userId="e7aed605-a3dd-4d5a-a692-a87037af107b" providerId="ADAL" clId="{3EBE61F7-4CDD-4BA9-89C9-75D60D411D69}" dt="2023-08-15T19:09:49.798" v="1122" actId="47"/>
        <pc:sldMkLst>
          <pc:docMk/>
          <pc:sldMk cId="492559847" sldId="340"/>
        </pc:sldMkLst>
      </pc:sldChg>
      <pc:sldChg chg="del">
        <pc:chgData name="Weifeng Xu" userId="e7aed605-a3dd-4d5a-a692-a87037af107b" providerId="ADAL" clId="{3EBE61F7-4CDD-4BA9-89C9-75D60D411D69}" dt="2023-08-15T19:09:49.716" v="1120" actId="47"/>
        <pc:sldMkLst>
          <pc:docMk/>
          <pc:sldMk cId="2793284331" sldId="341"/>
        </pc:sldMkLst>
      </pc:sldChg>
      <pc:sldChg chg="del">
        <pc:chgData name="Weifeng Xu" userId="e7aed605-a3dd-4d5a-a692-a87037af107b" providerId="ADAL" clId="{3EBE61F7-4CDD-4BA9-89C9-75D60D411D69}" dt="2023-08-15T19:09:49.757" v="1121" actId="47"/>
        <pc:sldMkLst>
          <pc:docMk/>
          <pc:sldMk cId="841791732" sldId="342"/>
        </pc:sldMkLst>
      </pc:sldChg>
      <pc:sldChg chg="del">
        <pc:chgData name="Weifeng Xu" userId="e7aed605-a3dd-4d5a-a692-a87037af107b" providerId="ADAL" clId="{3EBE61F7-4CDD-4BA9-89C9-75D60D411D69}" dt="2023-08-15T19:09:53.314" v="1154" actId="47"/>
        <pc:sldMkLst>
          <pc:docMk/>
          <pc:sldMk cId="1612027936" sldId="345"/>
        </pc:sldMkLst>
      </pc:sldChg>
      <pc:sldChg chg="del">
        <pc:chgData name="Weifeng Xu" userId="e7aed605-a3dd-4d5a-a692-a87037af107b" providerId="ADAL" clId="{3EBE61F7-4CDD-4BA9-89C9-75D60D411D69}" dt="2023-08-15T19:09:53.378" v="1156" actId="47"/>
        <pc:sldMkLst>
          <pc:docMk/>
          <pc:sldMk cId="2618472218" sldId="347"/>
        </pc:sldMkLst>
      </pc:sldChg>
      <pc:sldChg chg="del">
        <pc:chgData name="Weifeng Xu" userId="e7aed605-a3dd-4d5a-a692-a87037af107b" providerId="ADAL" clId="{3EBE61F7-4CDD-4BA9-89C9-75D60D411D69}" dt="2023-08-15T19:09:54.360" v="1160" actId="47"/>
        <pc:sldMkLst>
          <pc:docMk/>
          <pc:sldMk cId="3403361272" sldId="348"/>
        </pc:sldMkLst>
      </pc:sldChg>
      <pc:sldChg chg="del">
        <pc:chgData name="Weifeng Xu" userId="e7aed605-a3dd-4d5a-a692-a87037af107b" providerId="ADAL" clId="{3EBE61F7-4CDD-4BA9-89C9-75D60D411D69}" dt="2023-08-15T19:09:52.401" v="1149" actId="47"/>
        <pc:sldMkLst>
          <pc:docMk/>
          <pc:sldMk cId="4215357622" sldId="350"/>
        </pc:sldMkLst>
      </pc:sldChg>
      <pc:sldChg chg="del">
        <pc:chgData name="Weifeng Xu" userId="e7aed605-a3dd-4d5a-a692-a87037af107b" providerId="ADAL" clId="{3EBE61F7-4CDD-4BA9-89C9-75D60D411D69}" dt="2023-08-15T19:09:52.740" v="1151" actId="47"/>
        <pc:sldMkLst>
          <pc:docMk/>
          <pc:sldMk cId="2078858150" sldId="351"/>
        </pc:sldMkLst>
      </pc:sldChg>
      <pc:sldChg chg="del">
        <pc:chgData name="Weifeng Xu" userId="e7aed605-a3dd-4d5a-a692-a87037af107b" providerId="ADAL" clId="{3EBE61F7-4CDD-4BA9-89C9-75D60D411D69}" dt="2023-08-15T19:09:53.351" v="1155" actId="47"/>
        <pc:sldMkLst>
          <pc:docMk/>
          <pc:sldMk cId="1157303838" sldId="352"/>
        </pc:sldMkLst>
      </pc:sldChg>
      <pc:sldChg chg="del">
        <pc:chgData name="Weifeng Xu" userId="e7aed605-a3dd-4d5a-a692-a87037af107b" providerId="ADAL" clId="{3EBE61F7-4CDD-4BA9-89C9-75D60D411D69}" dt="2023-08-15T19:09:53.409" v="1157" actId="47"/>
        <pc:sldMkLst>
          <pc:docMk/>
          <pc:sldMk cId="4019244878" sldId="353"/>
        </pc:sldMkLst>
      </pc:sldChg>
      <pc:sldChg chg="del">
        <pc:chgData name="Weifeng Xu" userId="e7aed605-a3dd-4d5a-a692-a87037af107b" providerId="ADAL" clId="{3EBE61F7-4CDD-4BA9-89C9-75D60D411D69}" dt="2023-08-15T19:09:53.450" v="1158" actId="47"/>
        <pc:sldMkLst>
          <pc:docMk/>
          <pc:sldMk cId="750567841" sldId="354"/>
        </pc:sldMkLst>
      </pc:sldChg>
      <pc:sldChg chg="del">
        <pc:chgData name="Weifeng Xu" userId="e7aed605-a3dd-4d5a-a692-a87037af107b" providerId="ADAL" clId="{3EBE61F7-4CDD-4BA9-89C9-75D60D411D69}" dt="2023-08-15T19:09:53.861" v="1159" actId="47"/>
        <pc:sldMkLst>
          <pc:docMk/>
          <pc:sldMk cId="3307844652" sldId="355"/>
        </pc:sldMkLst>
      </pc:sldChg>
      <pc:sldChg chg="del">
        <pc:chgData name="Weifeng Xu" userId="e7aed605-a3dd-4d5a-a692-a87037af107b" providerId="ADAL" clId="{3EBE61F7-4CDD-4BA9-89C9-75D60D411D69}" dt="2023-08-15T19:09:52.324" v="1147" actId="47"/>
        <pc:sldMkLst>
          <pc:docMk/>
          <pc:sldMk cId="1914108884" sldId="356"/>
        </pc:sldMkLst>
      </pc:sldChg>
      <pc:sldChg chg="del">
        <pc:chgData name="Weifeng Xu" userId="e7aed605-a3dd-4d5a-a692-a87037af107b" providerId="ADAL" clId="{3EBE61F7-4CDD-4BA9-89C9-75D60D411D69}" dt="2023-08-15T19:09:52.353" v="1148" actId="47"/>
        <pc:sldMkLst>
          <pc:docMk/>
          <pc:sldMk cId="2355332014" sldId="357"/>
        </pc:sldMkLst>
      </pc:sldChg>
      <pc:sldChg chg="del">
        <pc:chgData name="Weifeng Xu" userId="e7aed605-a3dd-4d5a-a692-a87037af107b" providerId="ADAL" clId="{3EBE61F7-4CDD-4BA9-89C9-75D60D411D69}" dt="2023-08-15T19:09:54.510" v="1164" actId="47"/>
        <pc:sldMkLst>
          <pc:docMk/>
          <pc:sldMk cId="3903376869" sldId="358"/>
        </pc:sldMkLst>
      </pc:sldChg>
      <pc:sldChg chg="del">
        <pc:chgData name="Weifeng Xu" userId="e7aed605-a3dd-4d5a-a692-a87037af107b" providerId="ADAL" clId="{3EBE61F7-4CDD-4BA9-89C9-75D60D411D69}" dt="2023-08-15T19:09:53.284" v="1153" actId="47"/>
        <pc:sldMkLst>
          <pc:docMk/>
          <pc:sldMk cId="3997395345" sldId="360"/>
        </pc:sldMkLst>
      </pc:sldChg>
      <pc:sldChg chg="del">
        <pc:chgData name="Weifeng Xu" userId="e7aed605-a3dd-4d5a-a692-a87037af107b" providerId="ADAL" clId="{3EBE61F7-4CDD-4BA9-89C9-75D60D411D69}" dt="2023-08-15T19:09:54.444" v="1162" actId="47"/>
        <pc:sldMkLst>
          <pc:docMk/>
          <pc:sldMk cId="1000252172" sldId="362"/>
        </pc:sldMkLst>
      </pc:sldChg>
      <pc:sldChg chg="del">
        <pc:chgData name="Weifeng Xu" userId="e7aed605-a3dd-4d5a-a692-a87037af107b" providerId="ADAL" clId="{3EBE61F7-4CDD-4BA9-89C9-75D60D411D69}" dt="2023-08-15T19:09:54.408" v="1161" actId="47"/>
        <pc:sldMkLst>
          <pc:docMk/>
          <pc:sldMk cId="1290706577" sldId="363"/>
        </pc:sldMkLst>
      </pc:sldChg>
      <pc:sldChg chg="del">
        <pc:chgData name="Weifeng Xu" userId="e7aed605-a3dd-4d5a-a692-a87037af107b" providerId="ADAL" clId="{3EBE61F7-4CDD-4BA9-89C9-75D60D411D69}" dt="2023-08-15T19:09:52.135" v="1141" actId="47"/>
        <pc:sldMkLst>
          <pc:docMk/>
          <pc:sldMk cId="730631578" sldId="364"/>
        </pc:sldMkLst>
      </pc:sldChg>
      <pc:sldChg chg="del">
        <pc:chgData name="Weifeng Xu" userId="e7aed605-a3dd-4d5a-a692-a87037af107b" providerId="ADAL" clId="{3EBE61F7-4CDD-4BA9-89C9-75D60D411D69}" dt="2023-08-15T19:09:52.104" v="1140" actId="47"/>
        <pc:sldMkLst>
          <pc:docMk/>
          <pc:sldMk cId="4094815048" sldId="365"/>
        </pc:sldMkLst>
      </pc:sldChg>
      <pc:sldChg chg="del">
        <pc:chgData name="Weifeng Xu" userId="e7aed605-a3dd-4d5a-a692-a87037af107b" providerId="ADAL" clId="{3EBE61F7-4CDD-4BA9-89C9-75D60D411D69}" dt="2023-08-15T19:09:51.045" v="1133" actId="47"/>
        <pc:sldMkLst>
          <pc:docMk/>
          <pc:sldMk cId="2990209675" sldId="366"/>
        </pc:sldMkLst>
      </pc:sldChg>
      <pc:sldChg chg="del">
        <pc:chgData name="Weifeng Xu" userId="e7aed605-a3dd-4d5a-a692-a87037af107b" providerId="ADAL" clId="{3EBE61F7-4CDD-4BA9-89C9-75D60D411D69}" dt="2023-08-15T19:09:51.178" v="1137" actId="47"/>
        <pc:sldMkLst>
          <pc:docMk/>
          <pc:sldMk cId="960489994" sldId="367"/>
        </pc:sldMkLst>
      </pc:sldChg>
      <pc:sldChg chg="del">
        <pc:chgData name="Weifeng Xu" userId="e7aed605-a3dd-4d5a-a692-a87037af107b" providerId="ADAL" clId="{3EBE61F7-4CDD-4BA9-89C9-75D60D411D69}" dt="2023-08-15T19:09:52.438" v="1150" actId="47"/>
        <pc:sldMkLst>
          <pc:docMk/>
          <pc:sldMk cId="1109502274" sldId="368"/>
        </pc:sldMkLst>
      </pc:sldChg>
      <pc:sldChg chg="del">
        <pc:chgData name="Weifeng Xu" userId="e7aed605-a3dd-4d5a-a692-a87037af107b" providerId="ADAL" clId="{3EBE61F7-4CDD-4BA9-89C9-75D60D411D69}" dt="2023-08-15T19:09:52.291" v="1146" actId="47"/>
        <pc:sldMkLst>
          <pc:docMk/>
          <pc:sldMk cId="1556979138" sldId="369"/>
        </pc:sldMkLst>
      </pc:sldChg>
      <pc:sldChg chg="del">
        <pc:chgData name="Weifeng Xu" userId="e7aed605-a3dd-4d5a-a692-a87037af107b" providerId="ADAL" clId="{3EBE61F7-4CDD-4BA9-89C9-75D60D411D69}" dt="2023-08-15T19:09:54.539" v="1165" actId="47"/>
        <pc:sldMkLst>
          <pc:docMk/>
          <pc:sldMk cId="1697979860" sldId="371"/>
        </pc:sldMkLst>
      </pc:sldChg>
      <pc:sldChg chg="del">
        <pc:chgData name="Weifeng Xu" userId="e7aed605-a3dd-4d5a-a692-a87037af107b" providerId="ADAL" clId="{3EBE61F7-4CDD-4BA9-89C9-75D60D411D69}" dt="2023-08-15T19:09:54.567" v="1166" actId="47"/>
        <pc:sldMkLst>
          <pc:docMk/>
          <pc:sldMk cId="137290470" sldId="372"/>
        </pc:sldMkLst>
      </pc:sldChg>
      <pc:sldChg chg="del">
        <pc:chgData name="Weifeng Xu" userId="e7aed605-a3dd-4d5a-a692-a87037af107b" providerId="ADAL" clId="{3EBE61F7-4CDD-4BA9-89C9-75D60D411D69}" dt="2023-08-15T19:09:54.627" v="1168" actId="47"/>
        <pc:sldMkLst>
          <pc:docMk/>
          <pc:sldMk cId="2729874992" sldId="373"/>
        </pc:sldMkLst>
      </pc:sldChg>
      <pc:sldChg chg="del">
        <pc:chgData name="Weifeng Xu" userId="e7aed605-a3dd-4d5a-a692-a87037af107b" providerId="ADAL" clId="{3EBE61F7-4CDD-4BA9-89C9-75D60D411D69}" dt="2023-08-15T19:09:54.595" v="1167" actId="47"/>
        <pc:sldMkLst>
          <pc:docMk/>
          <pc:sldMk cId="3524779837" sldId="374"/>
        </pc:sldMkLst>
      </pc:sldChg>
      <pc:sldChg chg="del">
        <pc:chgData name="Weifeng Xu" userId="e7aed605-a3dd-4d5a-a692-a87037af107b" providerId="ADAL" clId="{3EBE61F7-4CDD-4BA9-89C9-75D60D411D69}" dt="2023-08-15T19:09:55.455" v="1170" actId="47"/>
        <pc:sldMkLst>
          <pc:docMk/>
          <pc:sldMk cId="2095064362" sldId="375"/>
        </pc:sldMkLst>
      </pc:sldChg>
      <pc:sldChg chg="del">
        <pc:chgData name="Weifeng Xu" userId="e7aed605-a3dd-4d5a-a692-a87037af107b" providerId="ADAL" clId="{3EBE61F7-4CDD-4BA9-89C9-75D60D411D69}" dt="2023-08-15T19:09:54.471" v="1163" actId="47"/>
        <pc:sldMkLst>
          <pc:docMk/>
          <pc:sldMk cId="3902607097" sldId="376"/>
        </pc:sldMkLst>
      </pc:sldChg>
      <pc:sldChg chg="del">
        <pc:chgData name="Weifeng Xu" userId="e7aed605-a3dd-4d5a-a692-a87037af107b" providerId="ADAL" clId="{3EBE61F7-4CDD-4BA9-89C9-75D60D411D69}" dt="2023-08-15T19:09:51.115" v="1135" actId="47"/>
        <pc:sldMkLst>
          <pc:docMk/>
          <pc:sldMk cId="1408653444" sldId="377"/>
        </pc:sldMkLst>
      </pc:sldChg>
      <pc:sldChg chg="del">
        <pc:chgData name="Weifeng Xu" userId="e7aed605-a3dd-4d5a-a692-a87037af107b" providerId="ADAL" clId="{3EBE61F7-4CDD-4BA9-89C9-75D60D411D69}" dt="2023-08-15T19:09:51.012" v="1132" actId="47"/>
        <pc:sldMkLst>
          <pc:docMk/>
          <pc:sldMk cId="1713045511" sldId="378"/>
        </pc:sldMkLst>
      </pc:sldChg>
      <pc:sldChg chg="del">
        <pc:chgData name="Weifeng Xu" userId="e7aed605-a3dd-4d5a-a692-a87037af107b" providerId="ADAL" clId="{3EBE61F7-4CDD-4BA9-89C9-75D60D411D69}" dt="2023-08-15T19:09:55.521" v="1172" actId="47"/>
        <pc:sldMkLst>
          <pc:docMk/>
          <pc:sldMk cId="3602900056" sldId="379"/>
        </pc:sldMkLst>
      </pc:sldChg>
      <pc:sldChg chg="del">
        <pc:chgData name="Weifeng Xu" userId="e7aed605-a3dd-4d5a-a692-a87037af107b" providerId="ADAL" clId="{3EBE61F7-4CDD-4BA9-89C9-75D60D411D69}" dt="2023-08-15T19:09:55.487" v="1171" actId="47"/>
        <pc:sldMkLst>
          <pc:docMk/>
          <pc:sldMk cId="2450430706" sldId="380"/>
        </pc:sldMkLst>
      </pc:sldChg>
      <pc:sldChg chg="modSp mod">
        <pc:chgData name="Weifeng Xu" userId="e7aed605-a3dd-4d5a-a692-a87037af107b" providerId="ADAL" clId="{3EBE61F7-4CDD-4BA9-89C9-75D60D411D69}" dt="2023-08-15T20:01:47.166" v="1202" actId="20577"/>
        <pc:sldMkLst>
          <pc:docMk/>
          <pc:sldMk cId="992618489" sldId="381"/>
        </pc:sldMkLst>
        <pc:spChg chg="mod">
          <ac:chgData name="Weifeng Xu" userId="e7aed605-a3dd-4d5a-a692-a87037af107b" providerId="ADAL" clId="{3EBE61F7-4CDD-4BA9-89C9-75D60D411D69}" dt="2023-08-15T20:01:47.166" v="1202" actId="20577"/>
          <ac:spMkLst>
            <pc:docMk/>
            <pc:sldMk cId="992618489" sldId="381"/>
            <ac:spMk id="3" creationId="{76B94872-370E-FED9-6B21-30D9BEEA4BD4}"/>
          </ac:spMkLst>
        </pc:spChg>
      </pc:sldChg>
      <pc:sldChg chg="modSp mod">
        <pc:chgData name="Weifeng Xu" userId="e7aed605-a3dd-4d5a-a692-a87037af107b" providerId="ADAL" clId="{3EBE61F7-4CDD-4BA9-89C9-75D60D411D69}" dt="2023-08-15T20:02:35.763" v="1203" actId="6549"/>
        <pc:sldMkLst>
          <pc:docMk/>
          <pc:sldMk cId="3002368377" sldId="384"/>
        </pc:sldMkLst>
        <pc:spChg chg="mod">
          <ac:chgData name="Weifeng Xu" userId="e7aed605-a3dd-4d5a-a692-a87037af107b" providerId="ADAL" clId="{3EBE61F7-4CDD-4BA9-89C9-75D60D411D69}" dt="2023-08-15T20:02:35.763" v="1203" actId="6549"/>
          <ac:spMkLst>
            <pc:docMk/>
            <pc:sldMk cId="3002368377" sldId="384"/>
            <ac:spMk id="3" creationId="{AE670F21-B4E0-8476-3242-D687CADEDFCC}"/>
          </ac:spMkLst>
        </pc:spChg>
      </pc:sldChg>
      <pc:sldChg chg="addSp modSp mod">
        <pc:chgData name="Weifeng Xu" userId="e7aed605-a3dd-4d5a-a692-a87037af107b" providerId="ADAL" clId="{3EBE61F7-4CDD-4BA9-89C9-75D60D411D69}" dt="2023-08-15T20:26:32.506" v="1890" actId="1076"/>
        <pc:sldMkLst>
          <pc:docMk/>
          <pc:sldMk cId="1193242166" sldId="389"/>
        </pc:sldMkLst>
        <pc:spChg chg="add mod">
          <ac:chgData name="Weifeng Xu" userId="e7aed605-a3dd-4d5a-a692-a87037af107b" providerId="ADAL" clId="{3EBE61F7-4CDD-4BA9-89C9-75D60D411D69}" dt="2023-08-15T20:26:32.506" v="1890" actId="1076"/>
          <ac:spMkLst>
            <pc:docMk/>
            <pc:sldMk cId="1193242166" sldId="389"/>
            <ac:spMk id="2" creationId="{C57FBDC8-972A-70BF-728A-C169D206369C}"/>
          </ac:spMkLst>
        </pc:spChg>
      </pc:sldChg>
      <pc:sldChg chg="modSp mod">
        <pc:chgData name="Weifeng Xu" userId="e7aed605-a3dd-4d5a-a692-a87037af107b" providerId="ADAL" clId="{3EBE61F7-4CDD-4BA9-89C9-75D60D411D69}" dt="2023-08-15T20:26:54.451" v="1902" actId="20577"/>
        <pc:sldMkLst>
          <pc:docMk/>
          <pc:sldMk cId="2025027606" sldId="390"/>
        </pc:sldMkLst>
        <pc:spChg chg="mod">
          <ac:chgData name="Weifeng Xu" userId="e7aed605-a3dd-4d5a-a692-a87037af107b" providerId="ADAL" clId="{3EBE61F7-4CDD-4BA9-89C9-75D60D411D69}" dt="2023-08-15T20:26:54.451" v="1902" actId="20577"/>
          <ac:spMkLst>
            <pc:docMk/>
            <pc:sldMk cId="2025027606" sldId="390"/>
            <ac:spMk id="4" creationId="{C06CD11F-60A9-CDB1-D7EC-831B3F1EC294}"/>
          </ac:spMkLst>
        </pc:spChg>
      </pc:sldChg>
      <pc:sldChg chg="modSp mod">
        <pc:chgData name="Weifeng Xu" userId="e7aed605-a3dd-4d5a-a692-a87037af107b" providerId="ADAL" clId="{3EBE61F7-4CDD-4BA9-89C9-75D60D411D69}" dt="2023-08-15T11:30:02.773" v="1092" actId="20577"/>
        <pc:sldMkLst>
          <pc:docMk/>
          <pc:sldMk cId="2448760375" sldId="391"/>
        </pc:sldMkLst>
        <pc:spChg chg="mod">
          <ac:chgData name="Weifeng Xu" userId="e7aed605-a3dd-4d5a-a692-a87037af107b" providerId="ADAL" clId="{3EBE61F7-4CDD-4BA9-89C9-75D60D411D69}" dt="2023-08-15T11:30:02.773" v="1092" actId="20577"/>
          <ac:spMkLst>
            <pc:docMk/>
            <pc:sldMk cId="2448760375" sldId="391"/>
            <ac:spMk id="3" creationId="{8F58B8E7-FF67-8ACE-9425-8C6614535D01}"/>
          </ac:spMkLst>
        </pc:spChg>
      </pc:sldChg>
      <pc:sldChg chg="addSp delSp modSp mod modClrScheme chgLayout">
        <pc:chgData name="Weifeng Xu" userId="e7aed605-a3dd-4d5a-a692-a87037af107b" providerId="ADAL" clId="{3EBE61F7-4CDD-4BA9-89C9-75D60D411D69}" dt="2023-08-16T10:49:15.635" v="2031" actId="1076"/>
        <pc:sldMkLst>
          <pc:docMk/>
          <pc:sldMk cId="427336848" sldId="392"/>
        </pc:sldMkLst>
        <pc:spChg chg="del mod">
          <ac:chgData name="Weifeng Xu" userId="e7aed605-a3dd-4d5a-a692-a87037af107b" providerId="ADAL" clId="{3EBE61F7-4CDD-4BA9-89C9-75D60D411D69}" dt="2023-08-16T10:45:41.886" v="1926" actId="700"/>
          <ac:spMkLst>
            <pc:docMk/>
            <pc:sldMk cId="427336848" sldId="392"/>
            <ac:spMk id="2" creationId="{8986F05B-01CC-97DC-FB9C-E555AA2C026A}"/>
          </ac:spMkLst>
        </pc:spChg>
        <pc:spChg chg="add mod">
          <ac:chgData name="Weifeng Xu" userId="e7aed605-a3dd-4d5a-a692-a87037af107b" providerId="ADAL" clId="{3EBE61F7-4CDD-4BA9-89C9-75D60D411D69}" dt="2023-08-16T10:46:19.087" v="1955" actId="20577"/>
          <ac:spMkLst>
            <pc:docMk/>
            <pc:sldMk cId="427336848" sldId="392"/>
            <ac:spMk id="4" creationId="{53711355-A612-55FE-ED15-1694F8370647}"/>
          </ac:spMkLst>
        </pc:spChg>
        <pc:spChg chg="mod">
          <ac:chgData name="Weifeng Xu" userId="e7aed605-a3dd-4d5a-a692-a87037af107b" providerId="ADAL" clId="{3EBE61F7-4CDD-4BA9-89C9-75D60D411D69}" dt="2023-08-16T10:45:46.112" v="1927" actId="1076"/>
          <ac:spMkLst>
            <pc:docMk/>
            <pc:sldMk cId="427336848" sldId="392"/>
            <ac:spMk id="8" creationId="{4CFDCE43-FDCC-3864-8D65-8D87EAF9228C}"/>
          </ac:spMkLst>
        </pc:spChg>
        <pc:spChg chg="add mod">
          <ac:chgData name="Weifeng Xu" userId="e7aed605-a3dd-4d5a-a692-a87037af107b" providerId="ADAL" clId="{3EBE61F7-4CDD-4BA9-89C9-75D60D411D69}" dt="2023-08-16T10:49:15.635" v="2031" actId="1076"/>
          <ac:spMkLst>
            <pc:docMk/>
            <pc:sldMk cId="427336848" sldId="392"/>
            <ac:spMk id="9" creationId="{F1B25F15-71BE-4F56-27C5-A912B5BEBDBE}"/>
          </ac:spMkLst>
        </pc:spChg>
        <pc:spChg chg="mod">
          <ac:chgData name="Weifeng Xu" userId="e7aed605-a3dd-4d5a-a692-a87037af107b" providerId="ADAL" clId="{3EBE61F7-4CDD-4BA9-89C9-75D60D411D69}" dt="2023-08-16T10:45:46.112" v="1927" actId="1076"/>
          <ac:spMkLst>
            <pc:docMk/>
            <pc:sldMk cId="427336848" sldId="392"/>
            <ac:spMk id="10" creationId="{FC437B7F-2E2D-4E54-DC04-38093061A890}"/>
          </ac:spMkLst>
        </pc:spChg>
        <pc:spChg chg="mod">
          <ac:chgData name="Weifeng Xu" userId="e7aed605-a3dd-4d5a-a692-a87037af107b" providerId="ADAL" clId="{3EBE61F7-4CDD-4BA9-89C9-75D60D411D69}" dt="2023-08-16T10:46:41.587" v="1961" actId="20577"/>
          <ac:spMkLst>
            <pc:docMk/>
            <pc:sldMk cId="427336848" sldId="392"/>
            <ac:spMk id="11" creationId="{ACC5B912-F402-D289-724A-EC5F6C43F43E}"/>
          </ac:spMkLst>
        </pc:spChg>
        <pc:spChg chg="mod">
          <ac:chgData name="Weifeng Xu" userId="e7aed605-a3dd-4d5a-a692-a87037af107b" providerId="ADAL" clId="{3EBE61F7-4CDD-4BA9-89C9-75D60D411D69}" dt="2023-08-16T10:46:51.009" v="1967" actId="20577"/>
          <ac:spMkLst>
            <pc:docMk/>
            <pc:sldMk cId="427336848" sldId="392"/>
            <ac:spMk id="12" creationId="{3AA7BE21-F40F-3149-D427-E16ED0E24DE0}"/>
          </ac:spMkLst>
        </pc:spChg>
        <pc:picChg chg="mod">
          <ac:chgData name="Weifeng Xu" userId="e7aed605-a3dd-4d5a-a692-a87037af107b" providerId="ADAL" clId="{3EBE61F7-4CDD-4BA9-89C9-75D60D411D69}" dt="2023-08-16T10:45:46.112" v="1927" actId="1076"/>
          <ac:picMkLst>
            <pc:docMk/>
            <pc:sldMk cId="427336848" sldId="392"/>
            <ac:picMk id="6" creationId="{8BAE5775-EE26-DCB8-0233-6AE64FED1878}"/>
          </ac:picMkLst>
        </pc:picChg>
        <pc:picChg chg="mod">
          <ac:chgData name="Weifeng Xu" userId="e7aed605-a3dd-4d5a-a692-a87037af107b" providerId="ADAL" clId="{3EBE61F7-4CDD-4BA9-89C9-75D60D411D69}" dt="2023-08-16T10:45:46.112" v="1927" actId="1076"/>
          <ac:picMkLst>
            <pc:docMk/>
            <pc:sldMk cId="427336848" sldId="392"/>
            <ac:picMk id="7" creationId="{8A0BA9CC-6F15-181C-078A-8B3C8B912A97}"/>
          </ac:picMkLst>
        </pc:picChg>
        <pc:picChg chg="mod">
          <ac:chgData name="Weifeng Xu" userId="e7aed605-a3dd-4d5a-a692-a87037af107b" providerId="ADAL" clId="{3EBE61F7-4CDD-4BA9-89C9-75D60D411D69}" dt="2023-08-16T10:45:46.112" v="1927" actId="1076"/>
          <ac:picMkLst>
            <pc:docMk/>
            <pc:sldMk cId="427336848" sldId="392"/>
            <ac:picMk id="1028" creationId="{81C5C099-A09F-4A6C-414B-401B5E5766C0}"/>
          </ac:picMkLst>
        </pc:picChg>
      </pc:sldChg>
      <pc:sldChg chg="del">
        <pc:chgData name="Weifeng Xu" userId="e7aed605-a3dd-4d5a-a692-a87037af107b" providerId="ADAL" clId="{3EBE61F7-4CDD-4BA9-89C9-75D60D411D69}" dt="2023-08-15T19:09:49.454" v="1113" actId="47"/>
        <pc:sldMkLst>
          <pc:docMk/>
          <pc:sldMk cId="90510351" sldId="393"/>
        </pc:sldMkLst>
      </pc:sldChg>
      <pc:sldChg chg="addSp delSp modSp mod modClrScheme chgLayout modNotesTx">
        <pc:chgData name="Weifeng Xu" userId="e7aed605-a3dd-4d5a-a692-a87037af107b" providerId="ADAL" clId="{3EBE61F7-4CDD-4BA9-89C9-75D60D411D69}" dt="2023-08-16T15:42:39.349" v="3249" actId="14100"/>
        <pc:sldMkLst>
          <pc:docMk/>
          <pc:sldMk cId="3495312200" sldId="394"/>
        </pc:sldMkLst>
        <pc:spChg chg="add del mod ord">
          <ac:chgData name="Weifeng Xu" userId="e7aed605-a3dd-4d5a-a692-a87037af107b" providerId="ADAL" clId="{3EBE61F7-4CDD-4BA9-89C9-75D60D411D69}" dt="2023-08-14T13:02:25.168" v="291" actId="700"/>
          <ac:spMkLst>
            <pc:docMk/>
            <pc:sldMk cId="3495312200" sldId="394"/>
            <ac:spMk id="2" creationId="{1C9CEA94-24AE-E16C-7E4B-0A715AC6DD3D}"/>
          </ac:spMkLst>
        </pc:spChg>
        <pc:spChg chg="mod ord">
          <ac:chgData name="Weifeng Xu" userId="e7aed605-a3dd-4d5a-a692-a87037af107b" providerId="ADAL" clId="{3EBE61F7-4CDD-4BA9-89C9-75D60D411D69}" dt="2023-08-16T15:41:14.401" v="3184" actId="404"/>
          <ac:spMkLst>
            <pc:docMk/>
            <pc:sldMk cId="3495312200" sldId="394"/>
            <ac:spMk id="4" creationId="{760FF6C9-C267-083E-57AF-EE821B401A28}"/>
          </ac:spMkLst>
        </pc:spChg>
        <pc:spChg chg="del mod ord">
          <ac:chgData name="Weifeng Xu" userId="e7aed605-a3dd-4d5a-a692-a87037af107b" providerId="ADAL" clId="{3EBE61F7-4CDD-4BA9-89C9-75D60D411D69}" dt="2023-08-14T13:01:29.718" v="239" actId="700"/>
          <ac:spMkLst>
            <pc:docMk/>
            <pc:sldMk cId="3495312200" sldId="394"/>
            <ac:spMk id="5" creationId="{B273913A-47E4-4BE0-749D-6C9DD5F9EB2D}"/>
          </ac:spMkLst>
        </pc:spChg>
        <pc:spChg chg="add mod">
          <ac:chgData name="Weifeng Xu" userId="e7aed605-a3dd-4d5a-a692-a87037af107b" providerId="ADAL" clId="{3EBE61F7-4CDD-4BA9-89C9-75D60D411D69}" dt="2023-08-16T15:22:40.500" v="2767" actId="6549"/>
          <ac:spMkLst>
            <pc:docMk/>
            <pc:sldMk cId="3495312200" sldId="394"/>
            <ac:spMk id="5" creationId="{B4A23806-CB94-63C5-2B50-AA662A5D7C94}"/>
          </ac:spMkLst>
        </pc:spChg>
        <pc:spChg chg="add mod">
          <ac:chgData name="Weifeng Xu" userId="e7aed605-a3dd-4d5a-a692-a87037af107b" providerId="ADAL" clId="{3EBE61F7-4CDD-4BA9-89C9-75D60D411D69}" dt="2023-08-16T15:42:39.349" v="3249" actId="14100"/>
          <ac:spMkLst>
            <pc:docMk/>
            <pc:sldMk cId="3495312200" sldId="394"/>
            <ac:spMk id="7" creationId="{01077FB2-5240-A4FC-EE7B-E8F1303CB2E9}"/>
          </ac:spMkLst>
        </pc:spChg>
        <pc:spChg chg="add mod">
          <ac:chgData name="Weifeng Xu" userId="e7aed605-a3dd-4d5a-a692-a87037af107b" providerId="ADAL" clId="{3EBE61F7-4CDD-4BA9-89C9-75D60D411D69}" dt="2023-08-16T15:32:28.840" v="3014" actId="207"/>
          <ac:spMkLst>
            <pc:docMk/>
            <pc:sldMk cId="3495312200" sldId="394"/>
            <ac:spMk id="9" creationId="{D615B38C-A500-26F0-1031-EF282AD33217}"/>
          </ac:spMkLst>
        </pc:spChg>
        <pc:spChg chg="add mod">
          <ac:chgData name="Weifeng Xu" userId="e7aed605-a3dd-4d5a-a692-a87037af107b" providerId="ADAL" clId="{3EBE61F7-4CDD-4BA9-89C9-75D60D411D69}" dt="2023-08-16T15:36:15.668" v="3071" actId="20577"/>
          <ac:spMkLst>
            <pc:docMk/>
            <pc:sldMk cId="3495312200" sldId="394"/>
            <ac:spMk id="12" creationId="{DD015360-2CE6-0ECA-2F83-93EDB4E8443E}"/>
          </ac:spMkLst>
        </pc:spChg>
        <pc:spChg chg="add mod">
          <ac:chgData name="Weifeng Xu" userId="e7aed605-a3dd-4d5a-a692-a87037af107b" providerId="ADAL" clId="{3EBE61F7-4CDD-4BA9-89C9-75D60D411D69}" dt="2023-08-16T15:38:30.658" v="3092" actId="14100"/>
          <ac:spMkLst>
            <pc:docMk/>
            <pc:sldMk cId="3495312200" sldId="394"/>
            <ac:spMk id="14" creationId="{DB8C7BFF-D7E4-B5B5-C0B6-D98747C71794}"/>
          </ac:spMkLst>
        </pc:spChg>
        <pc:spChg chg="add mod">
          <ac:chgData name="Weifeng Xu" userId="e7aed605-a3dd-4d5a-a692-a87037af107b" providerId="ADAL" clId="{3EBE61F7-4CDD-4BA9-89C9-75D60D411D69}" dt="2023-08-16T15:39:37.620" v="3144" actId="20577"/>
          <ac:spMkLst>
            <pc:docMk/>
            <pc:sldMk cId="3495312200" sldId="394"/>
            <ac:spMk id="17" creationId="{35C180C0-9FA2-FD84-A0F3-9EA16F7DED0C}"/>
          </ac:spMkLst>
        </pc:spChg>
        <pc:spChg chg="add mod">
          <ac:chgData name="Weifeng Xu" userId="e7aed605-a3dd-4d5a-a692-a87037af107b" providerId="ADAL" clId="{3EBE61F7-4CDD-4BA9-89C9-75D60D411D69}" dt="2023-08-16T15:39:44.154" v="3145" actId="6549"/>
          <ac:spMkLst>
            <pc:docMk/>
            <pc:sldMk cId="3495312200" sldId="394"/>
            <ac:spMk id="19" creationId="{93157853-5646-4232-4A64-10C4317D88B0}"/>
          </ac:spMkLst>
        </pc:spChg>
        <pc:picChg chg="add mod">
          <ac:chgData name="Weifeng Xu" userId="e7aed605-a3dd-4d5a-a692-a87037af107b" providerId="ADAL" clId="{3EBE61F7-4CDD-4BA9-89C9-75D60D411D69}" dt="2023-08-16T15:22:27.791" v="2747" actId="1076"/>
          <ac:picMkLst>
            <pc:docMk/>
            <pc:sldMk cId="3495312200" sldId="394"/>
            <ac:picMk id="2" creationId="{1EC17226-8DD8-54C4-A979-A0C5910C3944}"/>
          </ac:picMkLst>
        </pc:picChg>
        <pc:picChg chg="add mod">
          <ac:chgData name="Weifeng Xu" userId="e7aed605-a3dd-4d5a-a692-a87037af107b" providerId="ADAL" clId="{3EBE61F7-4CDD-4BA9-89C9-75D60D411D69}" dt="2023-08-16T15:39:02.910" v="3101" actId="1076"/>
          <ac:picMkLst>
            <pc:docMk/>
            <pc:sldMk cId="3495312200" sldId="394"/>
            <ac:picMk id="6" creationId="{DDEA78D6-369E-A543-A346-D8C13B37EA2A}"/>
          </ac:picMkLst>
        </pc:picChg>
        <pc:cxnChg chg="add mod">
          <ac:chgData name="Weifeng Xu" userId="e7aed605-a3dd-4d5a-a692-a87037af107b" providerId="ADAL" clId="{3EBE61F7-4CDD-4BA9-89C9-75D60D411D69}" dt="2023-08-16T15:28:45.055" v="2956" actId="14100"/>
          <ac:cxnSpMkLst>
            <pc:docMk/>
            <pc:sldMk cId="3495312200" sldId="394"/>
            <ac:cxnSpMk id="8" creationId="{D4C57AAB-9D99-3B38-E00B-6083AF400A07}"/>
          </ac:cxnSpMkLst>
        </pc:cxnChg>
        <pc:cxnChg chg="add mod">
          <ac:chgData name="Weifeng Xu" userId="e7aed605-a3dd-4d5a-a692-a87037af107b" providerId="ADAL" clId="{3EBE61F7-4CDD-4BA9-89C9-75D60D411D69}" dt="2023-08-16T15:31:22.350" v="2996" actId="1076"/>
          <ac:cxnSpMkLst>
            <pc:docMk/>
            <pc:sldMk cId="3495312200" sldId="394"/>
            <ac:cxnSpMk id="11" creationId="{F9E3C5C7-40E1-6FAA-829B-197A1A87D165}"/>
          </ac:cxnSpMkLst>
        </pc:cxnChg>
        <pc:cxnChg chg="add mod">
          <ac:chgData name="Weifeng Xu" userId="e7aed605-a3dd-4d5a-a692-a87037af107b" providerId="ADAL" clId="{3EBE61F7-4CDD-4BA9-89C9-75D60D411D69}" dt="2023-08-16T15:35:41.454" v="3055" actId="14100"/>
          <ac:cxnSpMkLst>
            <pc:docMk/>
            <pc:sldMk cId="3495312200" sldId="394"/>
            <ac:cxnSpMk id="13" creationId="{9CCD4BCF-2404-A885-FAA7-A56C4A5FB411}"/>
          </ac:cxnSpMkLst>
        </pc:cxnChg>
        <pc:cxnChg chg="add mod">
          <ac:chgData name="Weifeng Xu" userId="e7aed605-a3dd-4d5a-a692-a87037af107b" providerId="ADAL" clId="{3EBE61F7-4CDD-4BA9-89C9-75D60D411D69}" dt="2023-08-16T15:39:09.420" v="3103" actId="14100"/>
          <ac:cxnSpMkLst>
            <pc:docMk/>
            <pc:sldMk cId="3495312200" sldId="394"/>
            <ac:cxnSpMk id="16" creationId="{EE62287F-CE25-17EC-6CF0-2EBDE80065D3}"/>
          </ac:cxnSpMkLst>
        </pc:cxnChg>
        <pc:cxnChg chg="add mod">
          <ac:chgData name="Weifeng Xu" userId="e7aed605-a3dd-4d5a-a692-a87037af107b" providerId="ADAL" clId="{3EBE61F7-4CDD-4BA9-89C9-75D60D411D69}" dt="2023-08-16T15:38:51.080" v="3097" actId="1076"/>
          <ac:cxnSpMkLst>
            <pc:docMk/>
            <pc:sldMk cId="3495312200" sldId="394"/>
            <ac:cxnSpMk id="18" creationId="{FD0BDEFF-56F8-8326-E508-530B1C80FD5D}"/>
          </ac:cxnSpMkLst>
        </pc:cxnChg>
      </pc:sldChg>
      <pc:sldChg chg="addSp modSp mod">
        <pc:chgData name="Weifeng Xu" userId="e7aed605-a3dd-4d5a-a692-a87037af107b" providerId="ADAL" clId="{3EBE61F7-4CDD-4BA9-89C9-75D60D411D69}" dt="2023-08-16T10:52:31.852" v="2131" actId="20577"/>
        <pc:sldMkLst>
          <pc:docMk/>
          <pc:sldMk cId="1653520262" sldId="395"/>
        </pc:sldMkLst>
        <pc:spChg chg="add mod">
          <ac:chgData name="Weifeng Xu" userId="e7aed605-a3dd-4d5a-a692-a87037af107b" providerId="ADAL" clId="{3EBE61F7-4CDD-4BA9-89C9-75D60D411D69}" dt="2023-08-16T10:52:31.852" v="2131" actId="20577"/>
          <ac:spMkLst>
            <pc:docMk/>
            <pc:sldMk cId="1653520262" sldId="395"/>
            <ac:spMk id="3" creationId="{9EBCAEDD-DD59-1520-4397-F8ACFB168F9B}"/>
          </ac:spMkLst>
        </pc:spChg>
        <pc:spChg chg="mod">
          <ac:chgData name="Weifeng Xu" userId="e7aed605-a3dd-4d5a-a692-a87037af107b" providerId="ADAL" clId="{3EBE61F7-4CDD-4BA9-89C9-75D60D411D69}" dt="2023-08-16T10:50:34.522" v="2035" actId="1076"/>
          <ac:spMkLst>
            <pc:docMk/>
            <pc:sldMk cId="1653520262" sldId="395"/>
            <ac:spMk id="7" creationId="{759E43AB-9C9E-BAE4-85D5-20265C8FEB0D}"/>
          </ac:spMkLst>
        </pc:spChg>
        <pc:spChg chg="mod">
          <ac:chgData name="Weifeng Xu" userId="e7aed605-a3dd-4d5a-a692-a87037af107b" providerId="ADAL" clId="{3EBE61F7-4CDD-4BA9-89C9-75D60D411D69}" dt="2023-08-16T10:50:34.522" v="2035" actId="1076"/>
          <ac:spMkLst>
            <pc:docMk/>
            <pc:sldMk cId="1653520262" sldId="395"/>
            <ac:spMk id="9" creationId="{DE311378-2A01-6440-90B4-5A44C5CF3255}"/>
          </ac:spMkLst>
        </pc:spChg>
        <pc:graphicFrameChg chg="mod">
          <ac:chgData name="Weifeng Xu" userId="e7aed605-a3dd-4d5a-a692-a87037af107b" providerId="ADAL" clId="{3EBE61F7-4CDD-4BA9-89C9-75D60D411D69}" dt="2023-08-16T10:50:34.522" v="2035" actId="1076"/>
          <ac:graphicFrameMkLst>
            <pc:docMk/>
            <pc:sldMk cId="1653520262" sldId="395"/>
            <ac:graphicFrameMk id="8" creationId="{1D9891B6-BD6B-7F5D-1BB4-D493EC418A16}"/>
          </ac:graphicFrameMkLst>
        </pc:graphicFrameChg>
        <pc:cxnChg chg="add mod">
          <ac:chgData name="Weifeng Xu" userId="e7aed605-a3dd-4d5a-a692-a87037af107b" providerId="ADAL" clId="{3EBE61F7-4CDD-4BA9-89C9-75D60D411D69}" dt="2023-08-16T10:50:43.937" v="2038" actId="14100"/>
          <ac:cxnSpMkLst>
            <pc:docMk/>
            <pc:sldMk cId="1653520262" sldId="395"/>
            <ac:cxnSpMk id="4" creationId="{DDFFB93F-CF45-7352-39DF-3783C0060FE7}"/>
          </ac:cxnSpMkLst>
        </pc:cxnChg>
        <pc:cxnChg chg="mod">
          <ac:chgData name="Weifeng Xu" userId="e7aed605-a3dd-4d5a-a692-a87037af107b" providerId="ADAL" clId="{3EBE61F7-4CDD-4BA9-89C9-75D60D411D69}" dt="2023-08-16T10:50:34.522" v="2035" actId="1076"/>
          <ac:cxnSpMkLst>
            <pc:docMk/>
            <pc:sldMk cId="1653520262" sldId="395"/>
            <ac:cxnSpMk id="11" creationId="{CE6CD333-3EB2-37A1-D469-C5B4C2458CCD}"/>
          </ac:cxnSpMkLst>
        </pc:cxnChg>
      </pc:sldChg>
      <pc:sldChg chg="del">
        <pc:chgData name="Weifeng Xu" userId="e7aed605-a3dd-4d5a-a692-a87037af107b" providerId="ADAL" clId="{3EBE61F7-4CDD-4BA9-89C9-75D60D411D69}" dt="2023-08-15T19:09:49.638" v="1118" actId="47"/>
        <pc:sldMkLst>
          <pc:docMk/>
          <pc:sldMk cId="1289466484" sldId="396"/>
        </pc:sldMkLst>
      </pc:sldChg>
      <pc:sldChg chg="addSp modSp mod">
        <pc:chgData name="Weifeng Xu" userId="e7aed605-a3dd-4d5a-a692-a87037af107b" providerId="ADAL" clId="{3EBE61F7-4CDD-4BA9-89C9-75D60D411D69}" dt="2023-08-16T11:10:24.728" v="2261" actId="1076"/>
        <pc:sldMkLst>
          <pc:docMk/>
          <pc:sldMk cId="2679764425" sldId="397"/>
        </pc:sldMkLst>
        <pc:spChg chg="add mod">
          <ac:chgData name="Weifeng Xu" userId="e7aed605-a3dd-4d5a-a692-a87037af107b" providerId="ADAL" clId="{3EBE61F7-4CDD-4BA9-89C9-75D60D411D69}" dt="2023-08-16T11:10:24.728" v="2261" actId="1076"/>
          <ac:spMkLst>
            <pc:docMk/>
            <pc:sldMk cId="2679764425" sldId="397"/>
            <ac:spMk id="8" creationId="{EDDF54CD-3366-220E-28E9-5791823722DB}"/>
          </ac:spMkLst>
        </pc:spChg>
        <pc:cxnChg chg="add mod">
          <ac:chgData name="Weifeng Xu" userId="e7aed605-a3dd-4d5a-a692-a87037af107b" providerId="ADAL" clId="{3EBE61F7-4CDD-4BA9-89C9-75D60D411D69}" dt="2023-08-16T11:07:41.418" v="2218" actId="14100"/>
          <ac:cxnSpMkLst>
            <pc:docMk/>
            <pc:sldMk cId="2679764425" sldId="397"/>
            <ac:cxnSpMk id="4" creationId="{8809E1EC-BB35-1680-20B1-EDC69447A6CE}"/>
          </ac:cxnSpMkLst>
        </pc:cxnChg>
        <pc:cxnChg chg="add mod">
          <ac:chgData name="Weifeng Xu" userId="e7aed605-a3dd-4d5a-a692-a87037af107b" providerId="ADAL" clId="{3EBE61F7-4CDD-4BA9-89C9-75D60D411D69}" dt="2023-08-16T11:07:49.318" v="2220" actId="1076"/>
          <ac:cxnSpMkLst>
            <pc:docMk/>
            <pc:sldMk cId="2679764425" sldId="397"/>
            <ac:cxnSpMk id="6" creationId="{1FA0C6D7-DF08-C2DF-33CF-4CBE0685B93A}"/>
          </ac:cxnSpMkLst>
        </pc:cxnChg>
        <pc:cxnChg chg="add mod">
          <ac:chgData name="Weifeng Xu" userId="e7aed605-a3dd-4d5a-a692-a87037af107b" providerId="ADAL" clId="{3EBE61F7-4CDD-4BA9-89C9-75D60D411D69}" dt="2023-08-16T11:08:03.374" v="2223" actId="1076"/>
          <ac:cxnSpMkLst>
            <pc:docMk/>
            <pc:sldMk cId="2679764425" sldId="397"/>
            <ac:cxnSpMk id="7" creationId="{2B6E2368-AF13-72DD-95D3-E44A6EF326B7}"/>
          </ac:cxnSpMkLst>
        </pc:cxnChg>
      </pc:sldChg>
      <pc:sldChg chg="del">
        <pc:chgData name="Weifeng Xu" userId="e7aed605-a3dd-4d5a-a692-a87037af107b" providerId="ADAL" clId="{3EBE61F7-4CDD-4BA9-89C9-75D60D411D69}" dt="2023-08-15T19:09:49.488" v="1114" actId="47"/>
        <pc:sldMkLst>
          <pc:docMk/>
          <pc:sldMk cId="1292049008" sldId="399"/>
        </pc:sldMkLst>
      </pc:sldChg>
      <pc:sldChg chg="del">
        <pc:chgData name="Weifeng Xu" userId="e7aed605-a3dd-4d5a-a692-a87037af107b" providerId="ADAL" clId="{3EBE61F7-4CDD-4BA9-89C9-75D60D411D69}" dt="2023-08-15T19:09:49.561" v="1116" actId="47"/>
        <pc:sldMkLst>
          <pc:docMk/>
          <pc:sldMk cId="1144685011" sldId="400"/>
        </pc:sldMkLst>
      </pc:sldChg>
      <pc:sldChg chg="del">
        <pc:chgData name="Weifeng Xu" userId="e7aed605-a3dd-4d5a-a692-a87037af107b" providerId="ADAL" clId="{3EBE61F7-4CDD-4BA9-89C9-75D60D411D69}" dt="2023-08-15T19:09:49.602" v="1117" actId="47"/>
        <pc:sldMkLst>
          <pc:docMk/>
          <pc:sldMk cId="2537228402" sldId="401"/>
        </pc:sldMkLst>
      </pc:sldChg>
      <pc:sldChg chg="del">
        <pc:chgData name="Weifeng Xu" userId="e7aed605-a3dd-4d5a-a692-a87037af107b" providerId="ADAL" clId="{3EBE61F7-4CDD-4BA9-89C9-75D60D411D69}" dt="2023-08-15T19:09:49.525" v="1115" actId="47"/>
        <pc:sldMkLst>
          <pc:docMk/>
          <pc:sldMk cId="1299058794" sldId="402"/>
        </pc:sldMkLst>
      </pc:sldChg>
      <pc:sldChg chg="modSp mod">
        <pc:chgData name="Weifeng Xu" userId="e7aed605-a3dd-4d5a-a692-a87037af107b" providerId="ADAL" clId="{3EBE61F7-4CDD-4BA9-89C9-75D60D411D69}" dt="2023-08-16T10:52:55.077" v="2133" actId="313"/>
        <pc:sldMkLst>
          <pc:docMk/>
          <pc:sldMk cId="679643065" sldId="403"/>
        </pc:sldMkLst>
        <pc:spChg chg="mod">
          <ac:chgData name="Weifeng Xu" userId="e7aed605-a3dd-4d5a-a692-a87037af107b" providerId="ADAL" clId="{3EBE61F7-4CDD-4BA9-89C9-75D60D411D69}" dt="2023-08-16T10:52:55.077" v="2133" actId="313"/>
          <ac:spMkLst>
            <pc:docMk/>
            <pc:sldMk cId="679643065" sldId="403"/>
            <ac:spMk id="20" creationId="{DB583DAA-971C-F964-C0BA-B2B7B73A5F91}"/>
          </ac:spMkLst>
        </pc:spChg>
      </pc:sldChg>
      <pc:sldChg chg="modSp mod">
        <pc:chgData name="Weifeng Xu" userId="e7aed605-a3dd-4d5a-a692-a87037af107b" providerId="ADAL" clId="{3EBE61F7-4CDD-4BA9-89C9-75D60D411D69}" dt="2023-08-16T11:06:47.414" v="2213" actId="14100"/>
        <pc:sldMkLst>
          <pc:docMk/>
          <pc:sldMk cId="3815877921" sldId="404"/>
        </pc:sldMkLst>
        <pc:spChg chg="mod">
          <ac:chgData name="Weifeng Xu" userId="e7aed605-a3dd-4d5a-a692-a87037af107b" providerId="ADAL" clId="{3EBE61F7-4CDD-4BA9-89C9-75D60D411D69}" dt="2023-08-16T11:06:28.841" v="2210" actId="403"/>
          <ac:spMkLst>
            <pc:docMk/>
            <pc:sldMk cId="3815877921" sldId="404"/>
            <ac:spMk id="6" creationId="{A47D5BB2-764B-4B24-71E6-5435E6A5AEE1}"/>
          </ac:spMkLst>
        </pc:spChg>
        <pc:cxnChg chg="mod">
          <ac:chgData name="Weifeng Xu" userId="e7aed605-a3dd-4d5a-a692-a87037af107b" providerId="ADAL" clId="{3EBE61F7-4CDD-4BA9-89C9-75D60D411D69}" dt="2023-08-16T11:06:37.793" v="2211" actId="14100"/>
          <ac:cxnSpMkLst>
            <pc:docMk/>
            <pc:sldMk cId="3815877921" sldId="404"/>
            <ac:cxnSpMk id="11" creationId="{C745AA61-590A-32D3-4F94-0C3374458147}"/>
          </ac:cxnSpMkLst>
        </pc:cxnChg>
        <pc:cxnChg chg="mod">
          <ac:chgData name="Weifeng Xu" userId="e7aed605-a3dd-4d5a-a692-a87037af107b" providerId="ADAL" clId="{3EBE61F7-4CDD-4BA9-89C9-75D60D411D69}" dt="2023-08-16T11:06:47.414" v="2213" actId="14100"/>
          <ac:cxnSpMkLst>
            <pc:docMk/>
            <pc:sldMk cId="3815877921" sldId="404"/>
            <ac:cxnSpMk id="25" creationId="{058875C3-5EAF-AB68-9378-9B1A9534DCD1}"/>
          </ac:cxnSpMkLst>
        </pc:cxnChg>
        <pc:cxnChg chg="mod">
          <ac:chgData name="Weifeng Xu" userId="e7aed605-a3dd-4d5a-a692-a87037af107b" providerId="ADAL" clId="{3EBE61F7-4CDD-4BA9-89C9-75D60D411D69}" dt="2023-08-16T11:06:43.720" v="2212" actId="14100"/>
          <ac:cxnSpMkLst>
            <pc:docMk/>
            <pc:sldMk cId="3815877921" sldId="404"/>
            <ac:cxnSpMk id="29" creationId="{E04F477A-1320-27A4-B1BD-6AC37CD40D6C}"/>
          </ac:cxnSpMkLst>
        </pc:cxnChg>
      </pc:sldChg>
      <pc:sldChg chg="modSp mod">
        <pc:chgData name="Weifeng Xu" userId="e7aed605-a3dd-4d5a-a692-a87037af107b" providerId="ADAL" clId="{3EBE61F7-4CDD-4BA9-89C9-75D60D411D69}" dt="2023-08-14T12:04:06.645" v="68" actId="20577"/>
        <pc:sldMkLst>
          <pc:docMk/>
          <pc:sldMk cId="3750575232" sldId="405"/>
        </pc:sldMkLst>
        <pc:spChg chg="mod">
          <ac:chgData name="Weifeng Xu" userId="e7aed605-a3dd-4d5a-a692-a87037af107b" providerId="ADAL" clId="{3EBE61F7-4CDD-4BA9-89C9-75D60D411D69}" dt="2023-08-14T12:04:06.645" v="68" actId="20577"/>
          <ac:spMkLst>
            <pc:docMk/>
            <pc:sldMk cId="3750575232" sldId="405"/>
            <ac:spMk id="2" creationId="{8986F05B-01CC-97DC-FB9C-E555AA2C026A}"/>
          </ac:spMkLst>
        </pc:spChg>
      </pc:sldChg>
      <pc:sldChg chg="addSp modSp mod">
        <pc:chgData name="Weifeng Xu" userId="e7aed605-a3dd-4d5a-a692-a87037af107b" providerId="ADAL" clId="{3EBE61F7-4CDD-4BA9-89C9-75D60D411D69}" dt="2023-08-16T11:03:30.823" v="2192" actId="14100"/>
        <pc:sldMkLst>
          <pc:docMk/>
          <pc:sldMk cId="958514079" sldId="406"/>
        </pc:sldMkLst>
        <pc:spChg chg="mod">
          <ac:chgData name="Weifeng Xu" userId="e7aed605-a3dd-4d5a-a692-a87037af107b" providerId="ADAL" clId="{3EBE61F7-4CDD-4BA9-89C9-75D60D411D69}" dt="2023-08-16T11:03:26.916" v="2191" actId="207"/>
          <ac:spMkLst>
            <pc:docMk/>
            <pc:sldMk cId="958514079" sldId="406"/>
            <ac:spMk id="3" creationId="{29DB361A-4A49-ACF9-09F9-1E7EBD79FCDB}"/>
          </ac:spMkLst>
        </pc:spChg>
        <pc:spChg chg="add mod">
          <ac:chgData name="Weifeng Xu" userId="e7aed605-a3dd-4d5a-a692-a87037af107b" providerId="ADAL" clId="{3EBE61F7-4CDD-4BA9-89C9-75D60D411D69}" dt="2023-08-16T11:03:06.907" v="2189" actId="108"/>
          <ac:spMkLst>
            <pc:docMk/>
            <pc:sldMk cId="958514079" sldId="406"/>
            <ac:spMk id="4" creationId="{E90E799B-2214-C28F-96B9-7D246F6681F2}"/>
          </ac:spMkLst>
        </pc:spChg>
        <pc:cxnChg chg="add">
          <ac:chgData name="Weifeng Xu" userId="e7aed605-a3dd-4d5a-a692-a87037af107b" providerId="ADAL" clId="{3EBE61F7-4CDD-4BA9-89C9-75D60D411D69}" dt="2023-08-16T10:55:11.087" v="2161" actId="11529"/>
          <ac:cxnSpMkLst>
            <pc:docMk/>
            <pc:sldMk cId="958514079" sldId="406"/>
            <ac:cxnSpMk id="6" creationId="{16B1EF67-356F-455E-7817-051303C2B342}"/>
          </ac:cxnSpMkLst>
        </pc:cxnChg>
        <pc:cxnChg chg="add">
          <ac:chgData name="Weifeng Xu" userId="e7aed605-a3dd-4d5a-a692-a87037af107b" providerId="ADAL" clId="{3EBE61F7-4CDD-4BA9-89C9-75D60D411D69}" dt="2023-08-16T11:01:47.022" v="2174" actId="11529"/>
          <ac:cxnSpMkLst>
            <pc:docMk/>
            <pc:sldMk cId="958514079" sldId="406"/>
            <ac:cxnSpMk id="8" creationId="{78354E64-DBCA-B4FF-C02F-81181C93F66E}"/>
          </ac:cxnSpMkLst>
        </pc:cxnChg>
        <pc:cxnChg chg="add mod">
          <ac:chgData name="Weifeng Xu" userId="e7aed605-a3dd-4d5a-a692-a87037af107b" providerId="ADAL" clId="{3EBE61F7-4CDD-4BA9-89C9-75D60D411D69}" dt="2023-08-16T11:03:30.823" v="2192" actId="14100"/>
          <ac:cxnSpMkLst>
            <pc:docMk/>
            <pc:sldMk cId="958514079" sldId="406"/>
            <ac:cxnSpMk id="10" creationId="{B913B0A1-14BA-D398-6542-F3220AE006D2}"/>
          </ac:cxnSpMkLst>
        </pc:cxnChg>
      </pc:sldChg>
      <pc:sldChg chg="addSp delSp modSp mod">
        <pc:chgData name="Weifeng Xu" userId="e7aed605-a3dd-4d5a-a692-a87037af107b" providerId="ADAL" clId="{3EBE61F7-4CDD-4BA9-89C9-75D60D411D69}" dt="2023-08-16T11:18:30.237" v="2294" actId="404"/>
        <pc:sldMkLst>
          <pc:docMk/>
          <pc:sldMk cId="480921056" sldId="407"/>
        </pc:sldMkLst>
        <pc:spChg chg="mod">
          <ac:chgData name="Weifeng Xu" userId="e7aed605-a3dd-4d5a-a692-a87037af107b" providerId="ADAL" clId="{3EBE61F7-4CDD-4BA9-89C9-75D60D411D69}" dt="2023-08-16T11:18:30.237" v="2294" actId="404"/>
          <ac:spMkLst>
            <pc:docMk/>
            <pc:sldMk cId="480921056" sldId="407"/>
            <ac:spMk id="6" creationId="{E2BC865F-C044-8D3C-6418-A7A84798424F}"/>
          </ac:spMkLst>
        </pc:spChg>
        <pc:spChg chg="del">
          <ac:chgData name="Weifeng Xu" userId="e7aed605-a3dd-4d5a-a692-a87037af107b" providerId="ADAL" clId="{3EBE61F7-4CDD-4BA9-89C9-75D60D411D69}" dt="2023-08-16T11:16:17.122" v="2268" actId="478"/>
          <ac:spMkLst>
            <pc:docMk/>
            <pc:sldMk cId="480921056" sldId="407"/>
            <ac:spMk id="7" creationId="{2A2DD9EF-4C88-B575-78A1-B2DAB0740F0F}"/>
          </ac:spMkLst>
        </pc:spChg>
        <pc:spChg chg="mod">
          <ac:chgData name="Weifeng Xu" userId="e7aed605-a3dd-4d5a-a692-a87037af107b" providerId="ADAL" clId="{3EBE61F7-4CDD-4BA9-89C9-75D60D411D69}" dt="2023-08-16T11:16:06.442" v="2265" actId="1076"/>
          <ac:spMkLst>
            <pc:docMk/>
            <pc:sldMk cId="480921056" sldId="407"/>
            <ac:spMk id="8" creationId="{2B2D16A9-9A2F-9F81-FB19-B6CA1D74265A}"/>
          </ac:spMkLst>
        </pc:spChg>
        <pc:spChg chg="mod">
          <ac:chgData name="Weifeng Xu" userId="e7aed605-a3dd-4d5a-a692-a87037af107b" providerId="ADAL" clId="{3EBE61F7-4CDD-4BA9-89C9-75D60D411D69}" dt="2023-08-16T11:17:27.879" v="2281" actId="1076"/>
          <ac:spMkLst>
            <pc:docMk/>
            <pc:sldMk cId="480921056" sldId="407"/>
            <ac:spMk id="11" creationId="{2CB88912-007F-204A-0226-5972F6CFFB5F}"/>
          </ac:spMkLst>
        </pc:spChg>
        <pc:spChg chg="mod">
          <ac:chgData name="Weifeng Xu" userId="e7aed605-a3dd-4d5a-a692-a87037af107b" providerId="ADAL" clId="{3EBE61F7-4CDD-4BA9-89C9-75D60D411D69}" dt="2023-08-16T11:16:57.663" v="2273" actId="1076"/>
          <ac:spMkLst>
            <pc:docMk/>
            <pc:sldMk cId="480921056" sldId="407"/>
            <ac:spMk id="14" creationId="{AA964262-8CBE-43DB-DF16-F60E028B1628}"/>
          </ac:spMkLst>
        </pc:spChg>
        <pc:spChg chg="mod">
          <ac:chgData name="Weifeng Xu" userId="e7aed605-a3dd-4d5a-a692-a87037af107b" providerId="ADAL" clId="{3EBE61F7-4CDD-4BA9-89C9-75D60D411D69}" dt="2023-08-16T11:17:08.671" v="2275" actId="14100"/>
          <ac:spMkLst>
            <pc:docMk/>
            <pc:sldMk cId="480921056" sldId="407"/>
            <ac:spMk id="17" creationId="{64244CFF-87E4-FB63-C65A-3AEF00A0EF28}"/>
          </ac:spMkLst>
        </pc:spChg>
        <pc:spChg chg="del">
          <ac:chgData name="Weifeng Xu" userId="e7aed605-a3dd-4d5a-a692-a87037af107b" providerId="ADAL" clId="{3EBE61F7-4CDD-4BA9-89C9-75D60D411D69}" dt="2023-08-16T11:16:49.323" v="2272" actId="478"/>
          <ac:spMkLst>
            <pc:docMk/>
            <pc:sldMk cId="480921056" sldId="407"/>
            <ac:spMk id="18" creationId="{CF03D4EC-9422-EB9E-C67A-4B489F000E95}"/>
          </ac:spMkLst>
        </pc:spChg>
        <pc:picChg chg="add mod ord">
          <ac:chgData name="Weifeng Xu" userId="e7aed605-a3dd-4d5a-a692-a87037af107b" providerId="ADAL" clId="{3EBE61F7-4CDD-4BA9-89C9-75D60D411D69}" dt="2023-08-16T11:16:37.648" v="2271" actId="1076"/>
          <ac:picMkLst>
            <pc:docMk/>
            <pc:sldMk cId="480921056" sldId="407"/>
            <ac:picMk id="3" creationId="{7EDB10A7-7E04-5DC8-6CB4-EB903C7E47EE}"/>
          </ac:picMkLst>
        </pc:picChg>
        <pc:picChg chg="del">
          <ac:chgData name="Weifeng Xu" userId="e7aed605-a3dd-4d5a-a692-a87037af107b" providerId="ADAL" clId="{3EBE61F7-4CDD-4BA9-89C9-75D60D411D69}" dt="2023-08-16T11:15:40.468" v="2262" actId="478"/>
          <ac:picMkLst>
            <pc:docMk/>
            <pc:sldMk cId="480921056" sldId="407"/>
            <ac:picMk id="4" creationId="{C5C24BB6-B771-A9F5-D661-6DBAF2D23E35}"/>
          </ac:picMkLst>
        </pc:picChg>
        <pc:cxnChg chg="mod">
          <ac:chgData name="Weifeng Xu" userId="e7aed605-a3dd-4d5a-a692-a87037af107b" providerId="ADAL" clId="{3EBE61F7-4CDD-4BA9-89C9-75D60D411D69}" dt="2023-08-16T11:17:21.133" v="2279" actId="14100"/>
          <ac:cxnSpMkLst>
            <pc:docMk/>
            <pc:sldMk cId="480921056" sldId="407"/>
            <ac:cxnSpMk id="10" creationId="{37BA7F08-CF92-37C6-582D-49D5A301C506}"/>
          </ac:cxnSpMkLst>
        </pc:cxnChg>
        <pc:cxnChg chg="mod">
          <ac:chgData name="Weifeng Xu" userId="e7aed605-a3dd-4d5a-a692-a87037af107b" providerId="ADAL" clId="{3EBE61F7-4CDD-4BA9-89C9-75D60D411D69}" dt="2023-08-16T11:17:31.786" v="2283" actId="14100"/>
          <ac:cxnSpMkLst>
            <pc:docMk/>
            <pc:sldMk cId="480921056" sldId="407"/>
            <ac:cxnSpMk id="13" creationId="{F4FB1EB7-AC4F-769D-83F9-AB7CDF528F94}"/>
          </ac:cxnSpMkLst>
        </pc:cxnChg>
        <pc:cxnChg chg="mod">
          <ac:chgData name="Weifeng Xu" userId="e7aed605-a3dd-4d5a-a692-a87037af107b" providerId="ADAL" clId="{3EBE61F7-4CDD-4BA9-89C9-75D60D411D69}" dt="2023-08-16T11:17:23.780" v="2280" actId="14100"/>
          <ac:cxnSpMkLst>
            <pc:docMk/>
            <pc:sldMk cId="480921056" sldId="407"/>
            <ac:cxnSpMk id="15" creationId="{21CAE8EC-D4B4-4498-1644-7E79DFA872D6}"/>
          </ac:cxnSpMkLst>
        </pc:cxnChg>
      </pc:sldChg>
      <pc:sldChg chg="addSp delSp modSp add del mod modClrScheme chgLayout modNotesTx">
        <pc:chgData name="Weifeng Xu" userId="e7aed605-a3dd-4d5a-a692-a87037af107b" providerId="ADAL" clId="{3EBE61F7-4CDD-4BA9-89C9-75D60D411D69}" dt="2023-08-16T15:24:02.342" v="2787" actId="2711"/>
        <pc:sldMkLst>
          <pc:docMk/>
          <pc:sldMk cId="2999526110" sldId="408"/>
        </pc:sldMkLst>
        <pc:spChg chg="del">
          <ac:chgData name="Weifeng Xu" userId="e7aed605-a3dd-4d5a-a692-a87037af107b" providerId="ADAL" clId="{3EBE61F7-4CDD-4BA9-89C9-75D60D411D69}" dt="2023-08-14T13:05:52.625" v="428" actId="700"/>
          <ac:spMkLst>
            <pc:docMk/>
            <pc:sldMk cId="2999526110" sldId="408"/>
            <ac:spMk id="4" creationId="{BAE67117-EAAA-DD6C-3912-8906B78BCC3E}"/>
          </ac:spMkLst>
        </pc:spChg>
        <pc:spChg chg="del">
          <ac:chgData name="Weifeng Xu" userId="e7aed605-a3dd-4d5a-a692-a87037af107b" providerId="ADAL" clId="{3EBE61F7-4CDD-4BA9-89C9-75D60D411D69}" dt="2023-08-14T13:05:52.625" v="428" actId="700"/>
          <ac:spMkLst>
            <pc:docMk/>
            <pc:sldMk cId="2999526110" sldId="408"/>
            <ac:spMk id="5" creationId="{2EDFFA5E-A229-6A83-E4CD-8E4F7E8A37B8}"/>
          </ac:spMkLst>
        </pc:spChg>
        <pc:spChg chg="add mod">
          <ac:chgData name="Weifeng Xu" userId="e7aed605-a3dd-4d5a-a692-a87037af107b" providerId="ADAL" clId="{3EBE61F7-4CDD-4BA9-89C9-75D60D411D69}" dt="2023-08-14T19:36:55.529" v="874" actId="20577"/>
          <ac:spMkLst>
            <pc:docMk/>
            <pc:sldMk cId="2999526110" sldId="408"/>
            <ac:spMk id="6" creationId="{9028B42F-DD09-269D-EA02-DF5AF751FD9A}"/>
          </ac:spMkLst>
        </pc:spChg>
        <pc:spChg chg="add mod">
          <ac:chgData name="Weifeng Xu" userId="e7aed605-a3dd-4d5a-a692-a87037af107b" providerId="ADAL" clId="{3EBE61F7-4CDD-4BA9-89C9-75D60D411D69}" dt="2023-08-14T19:04:13.239" v="505" actId="1076"/>
          <ac:spMkLst>
            <pc:docMk/>
            <pc:sldMk cId="2999526110" sldId="408"/>
            <ac:spMk id="7" creationId="{8581BE85-49ED-DA8F-3EA2-7DC6C6080D04}"/>
          </ac:spMkLst>
        </pc:spChg>
        <pc:spChg chg="add mod">
          <ac:chgData name="Weifeng Xu" userId="e7aed605-a3dd-4d5a-a692-a87037af107b" providerId="ADAL" clId="{3EBE61F7-4CDD-4BA9-89C9-75D60D411D69}" dt="2023-08-16T15:24:02.342" v="2787" actId="2711"/>
          <ac:spMkLst>
            <pc:docMk/>
            <pc:sldMk cId="2999526110" sldId="408"/>
            <ac:spMk id="8" creationId="{5A16B842-6154-2099-1324-BAAE5A635546}"/>
          </ac:spMkLst>
        </pc:spChg>
        <pc:spChg chg="add del mod">
          <ac:chgData name="Weifeng Xu" userId="e7aed605-a3dd-4d5a-a692-a87037af107b" providerId="ADAL" clId="{3EBE61F7-4CDD-4BA9-89C9-75D60D411D69}" dt="2023-08-14T19:38:10.178" v="882" actId="14100"/>
          <ac:spMkLst>
            <pc:docMk/>
            <pc:sldMk cId="2999526110" sldId="408"/>
            <ac:spMk id="11" creationId="{A2D320EE-25E5-15CB-11F8-C2A6E4954E56}"/>
          </ac:spMkLst>
        </pc:spChg>
        <pc:spChg chg="add mod">
          <ac:chgData name="Weifeng Xu" userId="e7aed605-a3dd-4d5a-a692-a87037af107b" providerId="ADAL" clId="{3EBE61F7-4CDD-4BA9-89C9-75D60D411D69}" dt="2023-08-14T19:37:54.073" v="878" actId="1076"/>
          <ac:spMkLst>
            <pc:docMk/>
            <pc:sldMk cId="2999526110" sldId="408"/>
            <ac:spMk id="13" creationId="{8AB6FF1C-222F-3764-969B-9BD622C3992F}"/>
          </ac:spMkLst>
        </pc:spChg>
        <pc:picChg chg="add mod">
          <ac:chgData name="Weifeng Xu" userId="e7aed605-a3dd-4d5a-a692-a87037af107b" providerId="ADAL" clId="{3EBE61F7-4CDD-4BA9-89C9-75D60D411D69}" dt="2023-08-14T19:38:04.634" v="881" actId="1076"/>
          <ac:picMkLst>
            <pc:docMk/>
            <pc:sldMk cId="2999526110" sldId="408"/>
            <ac:picMk id="3" creationId="{EFA19AFA-12D7-CBFA-9B1B-3D6C7F420256}"/>
          </ac:picMkLst>
        </pc:picChg>
        <pc:cxnChg chg="add mod">
          <ac:chgData name="Weifeng Xu" userId="e7aed605-a3dd-4d5a-a692-a87037af107b" providerId="ADAL" clId="{3EBE61F7-4CDD-4BA9-89C9-75D60D411D69}" dt="2023-08-14T19:07:13.218" v="654" actId="14100"/>
          <ac:cxnSpMkLst>
            <pc:docMk/>
            <pc:sldMk cId="2999526110" sldId="408"/>
            <ac:cxnSpMk id="10" creationId="{74F130C4-8399-0972-36F1-EEA6AC952D8E}"/>
          </ac:cxnSpMkLst>
        </pc:cxnChg>
        <pc:cxnChg chg="add mod">
          <ac:chgData name="Weifeng Xu" userId="e7aed605-a3dd-4d5a-a692-a87037af107b" providerId="ADAL" clId="{3EBE61F7-4CDD-4BA9-89C9-75D60D411D69}" dt="2023-08-14T19:37:56.959" v="879" actId="1076"/>
          <ac:cxnSpMkLst>
            <pc:docMk/>
            <pc:sldMk cId="2999526110" sldId="408"/>
            <ac:cxnSpMk id="15" creationId="{8033A649-7FB7-D682-141F-4D99798769CB}"/>
          </ac:cxnSpMkLst>
        </pc:cxnChg>
      </pc:sldChg>
      <pc:sldChg chg="addSp delSp modSp add del mod modClrScheme chgLayout">
        <pc:chgData name="Weifeng Xu" userId="e7aed605-a3dd-4d5a-a692-a87037af107b" providerId="ADAL" clId="{3EBE61F7-4CDD-4BA9-89C9-75D60D411D69}" dt="2023-08-16T18:52:41.062" v="3294" actId="1076"/>
        <pc:sldMkLst>
          <pc:docMk/>
          <pc:sldMk cId="3104956180" sldId="409"/>
        </pc:sldMkLst>
        <pc:spChg chg="mod ord">
          <ac:chgData name="Weifeng Xu" userId="e7aed605-a3dd-4d5a-a692-a87037af107b" providerId="ADAL" clId="{3EBE61F7-4CDD-4BA9-89C9-75D60D411D69}" dt="2023-08-16T15:33:23.426" v="3027"/>
          <ac:spMkLst>
            <pc:docMk/>
            <pc:sldMk cId="3104956180" sldId="409"/>
            <ac:spMk id="2" creationId="{954C5611-9E1D-2BD1-0B2A-3C513D1C2DC6}"/>
          </ac:spMkLst>
        </pc:spChg>
        <pc:spChg chg="del">
          <ac:chgData name="Weifeng Xu" userId="e7aed605-a3dd-4d5a-a692-a87037af107b" providerId="ADAL" clId="{3EBE61F7-4CDD-4BA9-89C9-75D60D411D69}" dt="2023-08-14T19:18:12.031" v="712" actId="700"/>
          <ac:spMkLst>
            <pc:docMk/>
            <pc:sldMk cId="3104956180" sldId="409"/>
            <ac:spMk id="3" creationId="{69BE6594-3313-250A-3B0C-3F20BC1CD9C0}"/>
          </ac:spMkLst>
        </pc:spChg>
        <pc:spChg chg="add mod">
          <ac:chgData name="Weifeng Xu" userId="e7aed605-a3dd-4d5a-a692-a87037af107b" providerId="ADAL" clId="{3EBE61F7-4CDD-4BA9-89C9-75D60D411D69}" dt="2023-08-14T19:20:34.147" v="775" actId="20577"/>
          <ac:spMkLst>
            <pc:docMk/>
            <pc:sldMk cId="3104956180" sldId="409"/>
            <ac:spMk id="6" creationId="{6BC821FC-7A77-13C5-4B7E-294B6AB778D5}"/>
          </ac:spMkLst>
        </pc:spChg>
        <pc:spChg chg="add mod">
          <ac:chgData name="Weifeng Xu" userId="e7aed605-a3dd-4d5a-a692-a87037af107b" providerId="ADAL" clId="{3EBE61F7-4CDD-4BA9-89C9-75D60D411D69}" dt="2023-08-16T15:33:07.119" v="3026" actId="207"/>
          <ac:spMkLst>
            <pc:docMk/>
            <pc:sldMk cId="3104956180" sldId="409"/>
            <ac:spMk id="7" creationId="{FE478273-8E06-606C-FBF6-CFB895623AF3}"/>
          </ac:spMkLst>
        </pc:spChg>
        <pc:spChg chg="add mod">
          <ac:chgData name="Weifeng Xu" userId="e7aed605-a3dd-4d5a-a692-a87037af107b" providerId="ADAL" clId="{3EBE61F7-4CDD-4BA9-89C9-75D60D411D69}" dt="2023-08-16T18:52:38.356" v="3293" actId="14100"/>
          <ac:spMkLst>
            <pc:docMk/>
            <pc:sldMk cId="3104956180" sldId="409"/>
            <ac:spMk id="10" creationId="{FFD208CF-4223-9E02-7F5C-E858B4097648}"/>
          </ac:spMkLst>
        </pc:spChg>
        <pc:picChg chg="add mod">
          <ac:chgData name="Weifeng Xu" userId="e7aed605-a3dd-4d5a-a692-a87037af107b" providerId="ADAL" clId="{3EBE61F7-4CDD-4BA9-89C9-75D60D411D69}" dt="2023-08-14T19:20:09.494" v="718" actId="1076"/>
          <ac:picMkLst>
            <pc:docMk/>
            <pc:sldMk cId="3104956180" sldId="409"/>
            <ac:picMk id="5" creationId="{9E7AA0E6-3691-6397-C6CA-672B097BB3CC}"/>
          </ac:picMkLst>
        </pc:picChg>
        <pc:picChg chg="add mod">
          <ac:chgData name="Weifeng Xu" userId="e7aed605-a3dd-4d5a-a692-a87037af107b" providerId="ADAL" clId="{3EBE61F7-4CDD-4BA9-89C9-75D60D411D69}" dt="2023-08-16T18:52:41.062" v="3294" actId="1076"/>
          <ac:picMkLst>
            <pc:docMk/>
            <pc:sldMk cId="3104956180" sldId="409"/>
            <ac:picMk id="8" creationId="{DFF6A83F-73A0-641D-DF5A-B9400B3C0556}"/>
          </ac:picMkLst>
        </pc:picChg>
        <pc:cxnChg chg="add mod">
          <ac:chgData name="Weifeng Xu" userId="e7aed605-a3dd-4d5a-a692-a87037af107b" providerId="ADAL" clId="{3EBE61F7-4CDD-4BA9-89C9-75D60D411D69}" dt="2023-08-16T15:25:48.852" v="2875" actId="13822"/>
          <ac:cxnSpMkLst>
            <pc:docMk/>
            <pc:sldMk cId="3104956180" sldId="409"/>
            <ac:cxnSpMk id="4" creationId="{3B70270E-D13F-7DD9-A6A2-9A692EED0AC2}"/>
          </ac:cxnSpMkLst>
        </pc:cxnChg>
      </pc:sldChg>
      <pc:sldChg chg="addSp delSp modSp add del mod modClrScheme chgLayout">
        <pc:chgData name="Weifeng Xu" userId="e7aed605-a3dd-4d5a-a692-a87037af107b" providerId="ADAL" clId="{3EBE61F7-4CDD-4BA9-89C9-75D60D411D69}" dt="2023-08-15T19:10:01.289" v="1184" actId="47"/>
        <pc:sldMkLst>
          <pc:docMk/>
          <pc:sldMk cId="559335101" sldId="410"/>
        </pc:sldMkLst>
        <pc:spChg chg="del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2" creationId="{DD0EEB6C-EE39-B73B-BA3A-3A9D3677EFA0}"/>
          </ac:spMkLst>
        </pc:spChg>
        <pc:spChg chg="del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3" creationId="{BABBABDE-1341-075C-E9B4-452B5AAC2158}"/>
          </ac:spMkLst>
        </pc:spChg>
        <pc:spChg chg="add mod ord">
          <ac:chgData name="Weifeng Xu" userId="e7aed605-a3dd-4d5a-a692-a87037af107b" providerId="ADAL" clId="{3EBE61F7-4CDD-4BA9-89C9-75D60D411D69}" dt="2023-08-14T19:25:21.831" v="848" actId="20577"/>
          <ac:spMkLst>
            <pc:docMk/>
            <pc:sldMk cId="559335101" sldId="410"/>
            <ac:spMk id="4" creationId="{05D10120-B247-769F-80BA-03724D499E41}"/>
          </ac:spMkLst>
        </pc:spChg>
        <pc:spChg chg="add mod ord">
          <ac:chgData name="Weifeng Xu" userId="e7aed605-a3dd-4d5a-a692-a87037af107b" providerId="ADAL" clId="{3EBE61F7-4CDD-4BA9-89C9-75D60D411D69}" dt="2023-08-14T19:25:17.178" v="846" actId="700"/>
          <ac:spMkLst>
            <pc:docMk/>
            <pc:sldMk cId="559335101" sldId="410"/>
            <ac:spMk id="5" creationId="{757187C8-8907-1D38-3E85-5BA05F40C51C}"/>
          </ac:spMkLst>
        </pc:spChg>
      </pc:sldChg>
      <pc:sldChg chg="addSp delSp modSp add del mod modClrScheme chgLayout">
        <pc:chgData name="Weifeng Xu" userId="e7aed605-a3dd-4d5a-a692-a87037af107b" providerId="ADAL" clId="{3EBE61F7-4CDD-4BA9-89C9-75D60D411D69}" dt="2023-08-16T18:54:16.180" v="3305" actId="1076"/>
        <pc:sldMkLst>
          <pc:docMk/>
          <pc:sldMk cId="2528835729" sldId="411"/>
        </pc:sldMkLst>
        <pc:spChg chg="mod ord">
          <ac:chgData name="Weifeng Xu" userId="e7aed605-a3dd-4d5a-a692-a87037af107b" providerId="ADAL" clId="{3EBE61F7-4CDD-4BA9-89C9-75D60D411D69}" dt="2023-08-14T20:56:39.467" v="1053" actId="20577"/>
          <ac:spMkLst>
            <pc:docMk/>
            <pc:sldMk cId="2528835729" sldId="411"/>
            <ac:spMk id="2" creationId="{A5FCF5FC-3FB2-DC51-168C-8A77312BAA3F}"/>
          </ac:spMkLst>
        </pc:spChg>
        <pc:spChg chg="del">
          <ac:chgData name="Weifeng Xu" userId="e7aed605-a3dd-4d5a-a692-a87037af107b" providerId="ADAL" clId="{3EBE61F7-4CDD-4BA9-89C9-75D60D411D69}" dt="2023-08-14T20:43:52.897" v="957" actId="700"/>
          <ac:spMkLst>
            <pc:docMk/>
            <pc:sldMk cId="2528835729" sldId="411"/>
            <ac:spMk id="3" creationId="{E6774D6D-0E78-F3A0-31F2-D698C229D5DE}"/>
          </ac:spMkLst>
        </pc:spChg>
        <pc:spChg chg="add mod">
          <ac:chgData name="Weifeng Xu" userId="e7aed605-a3dd-4d5a-a692-a87037af107b" providerId="ADAL" clId="{3EBE61F7-4CDD-4BA9-89C9-75D60D411D69}" dt="2023-08-16T15:44:03.787" v="3283" actId="14100"/>
          <ac:spMkLst>
            <pc:docMk/>
            <pc:sldMk cId="2528835729" sldId="411"/>
            <ac:spMk id="4" creationId="{43C6CB99-D4C8-3540-CF74-1D9854A378AB}"/>
          </ac:spMkLst>
        </pc:spChg>
        <pc:spChg chg="add mod">
          <ac:chgData name="Weifeng Xu" userId="e7aed605-a3dd-4d5a-a692-a87037af107b" providerId="ADAL" clId="{3EBE61F7-4CDD-4BA9-89C9-75D60D411D69}" dt="2023-08-14T20:47:06.726" v="1013" actId="14100"/>
          <ac:spMkLst>
            <pc:docMk/>
            <pc:sldMk cId="2528835729" sldId="411"/>
            <ac:spMk id="6" creationId="{EBE653A3-E289-B722-428A-021FE039640E}"/>
          </ac:spMkLst>
        </pc:spChg>
        <pc:spChg chg="add mod">
          <ac:chgData name="Weifeng Xu" userId="e7aed605-a3dd-4d5a-a692-a87037af107b" providerId="ADAL" clId="{3EBE61F7-4CDD-4BA9-89C9-75D60D411D69}" dt="2023-08-16T15:43:41.521" v="3254" actId="208"/>
          <ac:spMkLst>
            <pc:docMk/>
            <pc:sldMk cId="2528835729" sldId="411"/>
            <ac:spMk id="7" creationId="{0AF0317F-0980-DF1E-854D-1732506447AF}"/>
          </ac:spMkLst>
        </pc:spChg>
        <pc:spChg chg="add mod">
          <ac:chgData name="Weifeng Xu" userId="e7aed605-a3dd-4d5a-a692-a87037af107b" providerId="ADAL" clId="{3EBE61F7-4CDD-4BA9-89C9-75D60D411D69}" dt="2023-08-16T18:54:04.520" v="3303" actId="14100"/>
          <ac:spMkLst>
            <pc:docMk/>
            <pc:sldMk cId="2528835729" sldId="411"/>
            <ac:spMk id="9" creationId="{347E0243-EB5D-4DA5-421C-17D05F048F9E}"/>
          </ac:spMkLst>
        </pc:spChg>
        <pc:picChg chg="add mod">
          <ac:chgData name="Weifeng Xu" userId="e7aed605-a3dd-4d5a-a692-a87037af107b" providerId="ADAL" clId="{3EBE61F7-4CDD-4BA9-89C9-75D60D411D69}" dt="2023-08-14T20:46:33.933" v="959" actId="1076"/>
          <ac:picMkLst>
            <pc:docMk/>
            <pc:sldMk cId="2528835729" sldId="411"/>
            <ac:picMk id="5" creationId="{677475B5-24BA-593B-A92A-3335FE514E58}"/>
          </ac:picMkLst>
        </pc:picChg>
        <pc:picChg chg="add mod">
          <ac:chgData name="Weifeng Xu" userId="e7aed605-a3dd-4d5a-a692-a87037af107b" providerId="ADAL" clId="{3EBE61F7-4CDD-4BA9-89C9-75D60D411D69}" dt="2023-08-16T18:54:16.180" v="3305" actId="1076"/>
          <ac:picMkLst>
            <pc:docMk/>
            <pc:sldMk cId="2528835729" sldId="411"/>
            <ac:picMk id="10" creationId="{5DCEC75D-AFC6-8A82-5DF7-C7453A50E7EA}"/>
          </ac:picMkLst>
        </pc:picChg>
        <pc:cxnChg chg="add mod">
          <ac:chgData name="Weifeng Xu" userId="e7aed605-a3dd-4d5a-a692-a87037af107b" providerId="ADAL" clId="{3EBE61F7-4CDD-4BA9-89C9-75D60D411D69}" dt="2023-08-16T15:43:16.391" v="3251" actId="1076"/>
          <ac:cxnSpMkLst>
            <pc:docMk/>
            <pc:sldMk cId="2528835729" sldId="411"/>
            <ac:cxnSpMk id="3" creationId="{21BEE41C-778D-2165-CB91-8A7510AD4CD4}"/>
          </ac:cxnSpMkLst>
        </pc:cxnChg>
      </pc:sldChg>
      <pc:sldChg chg="del">
        <pc:chgData name="Weifeng Xu" userId="e7aed605-a3dd-4d5a-a692-a87037af107b" providerId="ADAL" clId="{3EBE61F7-4CDD-4BA9-89C9-75D60D411D69}" dt="2023-08-15T19:09:49.417" v="1112" actId="47"/>
        <pc:sldMkLst>
          <pc:docMk/>
          <pc:sldMk cId="1961688311" sldId="412"/>
        </pc:sldMkLst>
      </pc:sldChg>
      <pc:sldChg chg="del">
        <pc:chgData name="Weifeng Xu" userId="e7aed605-a3dd-4d5a-a692-a87037af107b" providerId="ADAL" clId="{3EBE61F7-4CDD-4BA9-89C9-75D60D411D69}" dt="2023-08-14T12:05:31.465" v="90" actId="47"/>
        <pc:sldMkLst>
          <pc:docMk/>
          <pc:sldMk cId="3779798923" sldId="413"/>
        </pc:sldMkLst>
      </pc:sldChg>
      <pc:sldChg chg="addSp delSp modSp mod modClrScheme chgLayout modNotesTx">
        <pc:chgData name="Weifeng Xu" userId="e7aed605-a3dd-4d5a-a692-a87037af107b" providerId="ADAL" clId="{3EBE61F7-4CDD-4BA9-89C9-75D60D411D69}" dt="2023-08-16T15:15:22.196" v="2705" actId="20577"/>
        <pc:sldMkLst>
          <pc:docMk/>
          <pc:sldMk cId="2092365741" sldId="414"/>
        </pc:sldMkLst>
        <pc:spChg chg="add del mod ord">
          <ac:chgData name="Weifeng Xu" userId="e7aed605-a3dd-4d5a-a692-a87037af107b" providerId="ADAL" clId="{3EBE61F7-4CDD-4BA9-89C9-75D60D411D69}" dt="2023-08-14T12:06:17.685" v="93" actId="700"/>
          <ac:spMkLst>
            <pc:docMk/>
            <pc:sldMk cId="2092365741" sldId="414"/>
            <ac:spMk id="2" creationId="{F4E2C5BC-9C94-E805-11AC-37BFB4CA5C3F}"/>
          </ac:spMkLst>
        </pc:spChg>
        <pc:spChg chg="add mod ord">
          <ac:chgData name="Weifeng Xu" userId="e7aed605-a3dd-4d5a-a692-a87037af107b" providerId="ADAL" clId="{3EBE61F7-4CDD-4BA9-89C9-75D60D411D69}" dt="2023-08-14T12:06:59.786" v="103" actId="20577"/>
          <ac:spMkLst>
            <pc:docMk/>
            <pc:sldMk cId="2092365741" sldId="414"/>
            <ac:spMk id="3" creationId="{FA02CFFC-CED4-6E32-A460-5CA5308E9149}"/>
          </ac:spMkLst>
        </pc:spChg>
        <pc:spChg chg="add mod">
          <ac:chgData name="Weifeng Xu" userId="e7aed605-a3dd-4d5a-a692-a87037af107b" providerId="ADAL" clId="{3EBE61F7-4CDD-4BA9-89C9-75D60D411D69}" dt="2023-08-16T11:46:42.248" v="2309" actId="404"/>
          <ac:spMkLst>
            <pc:docMk/>
            <pc:sldMk cId="2092365741" sldId="414"/>
            <ac:spMk id="4" creationId="{23D6CB46-DEF1-6AF2-14E1-69BF23DED93D}"/>
          </ac:spMkLst>
        </pc:spChg>
        <pc:spChg chg="add mod">
          <ac:chgData name="Weifeng Xu" userId="e7aed605-a3dd-4d5a-a692-a87037af107b" providerId="ADAL" clId="{3EBE61F7-4CDD-4BA9-89C9-75D60D411D69}" dt="2023-08-16T11:48:42.625" v="2315" actId="207"/>
          <ac:spMkLst>
            <pc:docMk/>
            <pc:sldMk cId="2092365741" sldId="414"/>
            <ac:spMk id="7" creationId="{A3B6C4C5-C981-EB16-342B-00E9127FC145}"/>
          </ac:spMkLst>
        </pc:spChg>
        <pc:spChg chg="del mod">
          <ac:chgData name="Weifeng Xu" userId="e7aed605-a3dd-4d5a-a692-a87037af107b" providerId="ADAL" clId="{3EBE61F7-4CDD-4BA9-89C9-75D60D411D69}" dt="2023-08-14T12:06:23.804" v="95" actId="478"/>
          <ac:spMkLst>
            <pc:docMk/>
            <pc:sldMk cId="2092365741" sldId="414"/>
            <ac:spMk id="12" creationId="{512A25DA-D0F3-B5C4-D22B-2A7E1CA4A8C1}"/>
          </ac:spMkLst>
        </pc:spChg>
        <pc:spChg chg="add mod">
          <ac:chgData name="Weifeng Xu" userId="e7aed605-a3dd-4d5a-a692-a87037af107b" providerId="ADAL" clId="{3EBE61F7-4CDD-4BA9-89C9-75D60D411D69}" dt="2023-08-16T15:15:22.196" v="2705" actId="20577"/>
          <ac:spMkLst>
            <pc:docMk/>
            <pc:sldMk cId="2092365741" sldId="414"/>
            <ac:spMk id="12" creationId="{C1C8203F-4222-2D81-2823-A483AD64A540}"/>
          </ac:spMkLst>
        </pc:spChg>
        <pc:spChg chg="mod">
          <ac:chgData name="Weifeng Xu" userId="e7aed605-a3dd-4d5a-a692-a87037af107b" providerId="ADAL" clId="{3EBE61F7-4CDD-4BA9-89C9-75D60D411D69}" dt="2023-08-14T12:06:41.769" v="100" actId="1076"/>
          <ac:spMkLst>
            <pc:docMk/>
            <pc:sldMk cId="2092365741" sldId="414"/>
            <ac:spMk id="13" creationId="{ABBFF683-2910-D151-BC78-EF0CF24ADC78}"/>
          </ac:spMkLst>
        </pc:spChg>
        <pc:spChg chg="add del mod">
          <ac:chgData name="Weifeng Xu" userId="e7aed605-a3dd-4d5a-a692-a87037af107b" providerId="ADAL" clId="{3EBE61F7-4CDD-4BA9-89C9-75D60D411D69}" dt="2023-08-16T15:15:07.794" v="2688"/>
          <ac:spMkLst>
            <pc:docMk/>
            <pc:sldMk cId="2092365741" sldId="414"/>
            <ac:spMk id="15" creationId="{C1E7F0C0-780B-7294-1902-A16E7EAC368B}"/>
          </ac:spMkLst>
        </pc:spChg>
        <pc:picChg chg="add mod">
          <ac:chgData name="Weifeng Xu" userId="e7aed605-a3dd-4d5a-a692-a87037af107b" providerId="ADAL" clId="{3EBE61F7-4CDD-4BA9-89C9-75D60D411D69}" dt="2023-08-16T11:46:34.554" v="2307" actId="1076"/>
          <ac:picMkLst>
            <pc:docMk/>
            <pc:sldMk cId="2092365741" sldId="414"/>
            <ac:picMk id="5" creationId="{8A0EBDAF-B1E6-7C24-EE98-61DAD8B29957}"/>
          </ac:picMkLst>
        </pc:picChg>
        <pc:picChg chg="mod">
          <ac:chgData name="Weifeng Xu" userId="e7aed605-a3dd-4d5a-a692-a87037af107b" providerId="ADAL" clId="{3EBE61F7-4CDD-4BA9-89C9-75D60D411D69}" dt="2023-08-14T12:06:35.944" v="98" actId="14100"/>
          <ac:picMkLst>
            <pc:docMk/>
            <pc:sldMk cId="2092365741" sldId="414"/>
            <ac:picMk id="9" creationId="{5975E633-03F7-E9FA-5ED6-1270CE43C7AC}"/>
          </ac:picMkLst>
        </pc:picChg>
        <pc:picChg chg="mod">
          <ac:chgData name="Weifeng Xu" userId="e7aed605-a3dd-4d5a-a692-a87037af107b" providerId="ADAL" clId="{3EBE61F7-4CDD-4BA9-89C9-75D60D411D69}" dt="2023-08-14T12:06:39.739" v="99" actId="14100"/>
          <ac:picMkLst>
            <pc:docMk/>
            <pc:sldMk cId="2092365741" sldId="414"/>
            <ac:picMk id="11" creationId="{C23069BF-5C4B-1332-00B2-458024AC7688}"/>
          </ac:picMkLst>
        </pc:picChg>
        <pc:cxnChg chg="add">
          <ac:chgData name="Weifeng Xu" userId="e7aed605-a3dd-4d5a-a692-a87037af107b" providerId="ADAL" clId="{3EBE61F7-4CDD-4BA9-89C9-75D60D411D69}" dt="2023-08-16T11:48:58.577" v="2316" actId="11529"/>
          <ac:cxnSpMkLst>
            <pc:docMk/>
            <pc:sldMk cId="2092365741" sldId="414"/>
            <ac:cxnSpMk id="10" creationId="{0DE82E3A-742F-0228-1F85-2B4C25BB4AFA}"/>
          </ac:cxnSpMkLst>
        </pc:cxnChg>
        <pc:cxnChg chg="add mod">
          <ac:chgData name="Weifeng Xu" userId="e7aed605-a3dd-4d5a-a692-a87037af107b" providerId="ADAL" clId="{3EBE61F7-4CDD-4BA9-89C9-75D60D411D69}" dt="2023-08-16T15:15:22.196" v="2705" actId="20577"/>
          <ac:cxnSpMkLst>
            <pc:docMk/>
            <pc:sldMk cId="2092365741" sldId="414"/>
            <ac:cxnSpMk id="14" creationId="{D598CBA2-420F-F20A-57CA-C97FE76B7C93}"/>
          </ac:cxnSpMkLst>
        </pc:cxnChg>
        <pc:cxnChg chg="add del mod">
          <ac:chgData name="Weifeng Xu" userId="e7aed605-a3dd-4d5a-a692-a87037af107b" providerId="ADAL" clId="{3EBE61F7-4CDD-4BA9-89C9-75D60D411D69}" dt="2023-08-16T15:15:07.794" v="2688"/>
          <ac:cxnSpMkLst>
            <pc:docMk/>
            <pc:sldMk cId="2092365741" sldId="414"/>
            <ac:cxnSpMk id="16" creationId="{CF39DACD-2F55-9CA4-01DF-A0CF786F7458}"/>
          </ac:cxnSpMkLst>
        </pc:cxnChg>
      </pc:sldChg>
      <pc:sldChg chg="addSp delSp modSp new mod modClrScheme chgLayout">
        <pc:chgData name="Weifeng Xu" userId="e7aed605-a3dd-4d5a-a692-a87037af107b" providerId="ADAL" clId="{3EBE61F7-4CDD-4BA9-89C9-75D60D411D69}" dt="2023-08-16T15:30:49.722" v="2987" actId="20577"/>
        <pc:sldMkLst>
          <pc:docMk/>
          <pc:sldMk cId="224378225" sldId="415"/>
        </pc:sldMkLst>
        <pc:spChg chg="add mod ord">
          <ac:chgData name="Weifeng Xu" userId="e7aed605-a3dd-4d5a-a692-a87037af107b" providerId="ADAL" clId="{3EBE61F7-4CDD-4BA9-89C9-75D60D411D69}" dt="2023-08-14T12:24:50.064" v="213" actId="6549"/>
          <ac:spMkLst>
            <pc:docMk/>
            <pc:sldMk cId="224378225" sldId="415"/>
            <ac:spMk id="2" creationId="{DC8160F7-195B-34CC-CBC2-8ED68ACA9881}"/>
          </ac:spMkLst>
        </pc:spChg>
        <pc:spChg chg="add del mod">
          <ac:chgData name="Weifeng Xu" userId="e7aed605-a3dd-4d5a-a692-a87037af107b" providerId="ADAL" clId="{3EBE61F7-4CDD-4BA9-89C9-75D60D411D69}" dt="2023-08-14T12:18:16.452" v="115" actId="700"/>
          <ac:spMkLst>
            <pc:docMk/>
            <pc:sldMk cId="224378225" sldId="415"/>
            <ac:spMk id="3" creationId="{93EA1EE8-2E10-13EC-EC81-E2705F77B365}"/>
          </ac:spMkLst>
        </pc:spChg>
        <pc:spChg chg="add mod">
          <ac:chgData name="Weifeng Xu" userId="e7aed605-a3dd-4d5a-a692-a87037af107b" providerId="ADAL" clId="{3EBE61F7-4CDD-4BA9-89C9-75D60D411D69}" dt="2023-08-16T12:05:04.284" v="2348" actId="404"/>
          <ac:spMkLst>
            <pc:docMk/>
            <pc:sldMk cId="224378225" sldId="415"/>
            <ac:spMk id="4" creationId="{86334CB5-F780-C600-1A9A-E1379D070B41}"/>
          </ac:spMkLst>
        </pc:spChg>
        <pc:spChg chg="add mod">
          <ac:chgData name="Weifeng Xu" userId="e7aed605-a3dd-4d5a-a692-a87037af107b" providerId="ADAL" clId="{3EBE61F7-4CDD-4BA9-89C9-75D60D411D69}" dt="2023-08-14T12:18:43.150" v="121" actId="6549"/>
          <ac:spMkLst>
            <pc:docMk/>
            <pc:sldMk cId="224378225" sldId="415"/>
            <ac:spMk id="6" creationId="{BB146E23-F73F-9860-1E49-272EB32C9A15}"/>
          </ac:spMkLst>
        </pc:spChg>
        <pc:spChg chg="add mod">
          <ac:chgData name="Weifeng Xu" userId="e7aed605-a3dd-4d5a-a692-a87037af107b" providerId="ADAL" clId="{3EBE61F7-4CDD-4BA9-89C9-75D60D411D69}" dt="2023-08-16T15:30:49.722" v="2987" actId="20577"/>
          <ac:spMkLst>
            <pc:docMk/>
            <pc:sldMk cId="224378225" sldId="415"/>
            <ac:spMk id="7" creationId="{B3D5372F-8787-0144-C59F-1F4EA0785F97}"/>
          </ac:spMkLst>
        </pc:spChg>
        <pc:spChg chg="add mod">
          <ac:chgData name="Weifeng Xu" userId="e7aed605-a3dd-4d5a-a692-a87037af107b" providerId="ADAL" clId="{3EBE61F7-4CDD-4BA9-89C9-75D60D411D69}" dt="2023-08-16T15:30:36.610" v="2980" actId="207"/>
          <ac:spMkLst>
            <pc:docMk/>
            <pc:sldMk cId="224378225" sldId="415"/>
            <ac:spMk id="11" creationId="{CFE7855E-E9A3-7087-9BC1-7ACAA52DF693}"/>
          </ac:spMkLst>
        </pc:spChg>
        <pc:picChg chg="add mod">
          <ac:chgData name="Weifeng Xu" userId="e7aed605-a3dd-4d5a-a692-a87037af107b" providerId="ADAL" clId="{3EBE61F7-4CDD-4BA9-89C9-75D60D411D69}" dt="2023-08-14T12:18:39.234" v="120" actId="14100"/>
          <ac:picMkLst>
            <pc:docMk/>
            <pc:sldMk cId="224378225" sldId="415"/>
            <ac:picMk id="5" creationId="{2BEBA7BD-75F0-B468-2371-F1EE1A66DC5F}"/>
          </ac:picMkLst>
        </pc:picChg>
        <pc:picChg chg="add mod">
          <ac:chgData name="Weifeng Xu" userId="e7aed605-a3dd-4d5a-a692-a87037af107b" providerId="ADAL" clId="{3EBE61F7-4CDD-4BA9-89C9-75D60D411D69}" dt="2023-08-16T12:04:41.896" v="2327" actId="1076"/>
          <ac:picMkLst>
            <pc:docMk/>
            <pc:sldMk cId="224378225" sldId="415"/>
            <ac:picMk id="8" creationId="{3CB1A456-5D7F-28CF-243D-E268F7E80BBC}"/>
          </ac:picMkLst>
        </pc:picChg>
        <pc:cxnChg chg="add mod">
          <ac:chgData name="Weifeng Xu" userId="e7aed605-a3dd-4d5a-a692-a87037af107b" providerId="ADAL" clId="{3EBE61F7-4CDD-4BA9-89C9-75D60D411D69}" dt="2023-08-16T15:30:49.722" v="2987" actId="20577"/>
          <ac:cxnSpMkLst>
            <pc:docMk/>
            <pc:sldMk cId="224378225" sldId="415"/>
            <ac:cxnSpMk id="9" creationId="{62330331-7991-9B02-B16E-EB5BF9B95DF6}"/>
          </ac:cxnSpMkLst>
        </pc:cxnChg>
        <pc:cxnChg chg="add mod">
          <ac:chgData name="Weifeng Xu" userId="e7aed605-a3dd-4d5a-a692-a87037af107b" providerId="ADAL" clId="{3EBE61F7-4CDD-4BA9-89C9-75D60D411D69}" dt="2023-08-16T15:29:11.679" v="2958" actId="1076"/>
          <ac:cxnSpMkLst>
            <pc:docMk/>
            <pc:sldMk cId="224378225" sldId="415"/>
            <ac:cxnSpMk id="10" creationId="{25BBA64D-E131-FDBF-6FFE-AD1F363F89E6}"/>
          </ac:cxnSpMkLst>
        </pc:cxnChg>
      </pc:sldChg>
      <pc:sldChg chg="addSp delSp modSp new mod modClrScheme chgLayout">
        <pc:chgData name="Weifeng Xu" userId="e7aed605-a3dd-4d5a-a692-a87037af107b" providerId="ADAL" clId="{3EBE61F7-4CDD-4BA9-89C9-75D60D411D69}" dt="2023-08-16T15:36:58.763" v="3079" actId="20577"/>
        <pc:sldMkLst>
          <pc:docMk/>
          <pc:sldMk cId="1946198674" sldId="416"/>
        </pc:sldMkLst>
        <pc:spChg chg="add mod ord">
          <ac:chgData name="Weifeng Xu" userId="e7aed605-a3dd-4d5a-a692-a87037af107b" providerId="ADAL" clId="{3EBE61F7-4CDD-4BA9-89C9-75D60D411D69}" dt="2023-08-16T15:11:17.808" v="2649" actId="700"/>
          <ac:spMkLst>
            <pc:docMk/>
            <pc:sldMk cId="1946198674" sldId="416"/>
            <ac:spMk id="2" creationId="{0A933254-43D4-F595-3347-038DC9539A41}"/>
          </ac:spMkLst>
        </pc:spChg>
        <pc:spChg chg="add del mod">
          <ac:chgData name="Weifeng Xu" userId="e7aed605-a3dd-4d5a-a692-a87037af107b" providerId="ADAL" clId="{3EBE61F7-4CDD-4BA9-89C9-75D60D411D69}" dt="2023-08-16T15:11:17.808" v="2649" actId="700"/>
          <ac:spMkLst>
            <pc:docMk/>
            <pc:sldMk cId="1946198674" sldId="416"/>
            <ac:spMk id="3" creationId="{DC0909D0-945E-5549-FACD-087E3CF1AF2A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5" creationId="{773FBF7F-E82E-516E-B072-89E738C76B57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7" creationId="{A5194DB0-DB36-8E6A-1366-B416AA823748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8" creationId="{AA371AAF-D63F-635E-3A4F-0A0FF219E6A3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9" creationId="{082EFFDF-BB40-DBF6-698E-4362692A4154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0" creationId="{65BBDE20-9564-621B-FFF1-092911636E7D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1" creationId="{DFF094AB-A628-F6D5-4273-5A4B0DEB5ACF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2" creationId="{089F9291-CFCF-C426-2E8D-506B98A709E6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3" creationId="{E11CF01D-E764-377D-A963-58FE0C6B6393}"/>
          </ac:spMkLst>
        </pc:spChg>
        <pc:spChg chg="add mod">
          <ac:chgData name="Weifeng Xu" userId="e7aed605-a3dd-4d5a-a692-a87037af107b" providerId="ADAL" clId="{3EBE61F7-4CDD-4BA9-89C9-75D60D411D69}" dt="2023-08-16T15:36:58.763" v="3079" actId="20577"/>
          <ac:spMkLst>
            <pc:docMk/>
            <pc:sldMk cId="1946198674" sldId="416"/>
            <ac:spMk id="14" creationId="{CD0D3C45-EEC9-9FE1-3922-0D50BFB5B4FA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6" creationId="{AA56EB47-C108-CAE5-134A-503522F47FF1}"/>
          </ac:spMkLst>
        </pc:spChg>
        <pc:spChg chg="add del mod">
          <ac:chgData name="Weifeng Xu" userId="e7aed605-a3dd-4d5a-a692-a87037af107b" providerId="ADAL" clId="{3EBE61F7-4CDD-4BA9-89C9-75D60D411D69}" dt="2023-08-16T12:21:35.309" v="2530"/>
          <ac:spMkLst>
            <pc:docMk/>
            <pc:sldMk cId="1946198674" sldId="416"/>
            <ac:spMk id="17" creationId="{1E16A4EF-3A05-754E-AB97-A7B75B9E675A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8" creationId="{132477D3-DBDD-02C6-D7C7-9BC8C7B859E4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19" creationId="{CDCACD82-D628-D6B1-768A-BE8C0F8B3A11}"/>
          </ac:spMkLst>
        </pc:spChg>
        <pc:spChg chg="add mod">
          <ac:chgData name="Weifeng Xu" userId="e7aed605-a3dd-4d5a-a692-a87037af107b" providerId="ADAL" clId="{3EBE61F7-4CDD-4BA9-89C9-75D60D411D69}" dt="2023-08-16T15:11:25.370" v="2650" actId="1076"/>
          <ac:spMkLst>
            <pc:docMk/>
            <pc:sldMk cId="1946198674" sldId="416"/>
            <ac:spMk id="20" creationId="{DE9EA1F1-7B17-8A3E-2925-F1E4C8B7C166}"/>
          </ac:spMkLst>
        </pc:spChg>
        <pc:spChg chg="add mod">
          <ac:chgData name="Weifeng Xu" userId="e7aed605-a3dd-4d5a-a692-a87037af107b" providerId="ADAL" clId="{3EBE61F7-4CDD-4BA9-89C9-75D60D411D69}" dt="2023-08-16T15:34:19.208" v="3052" actId="20577"/>
          <ac:spMkLst>
            <pc:docMk/>
            <pc:sldMk cId="1946198674" sldId="416"/>
            <ac:spMk id="21" creationId="{829C4072-6AB4-DD79-BAD0-90BF49A3645E}"/>
          </ac:spMkLst>
        </pc:sp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4" creationId="{1AD6919C-5E37-72E8-C7E8-CAEAEE925105}"/>
          </ac:picMkLst>
        </pc:pic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15" creationId="{A12C3E22-7210-EF72-2068-50B1049CF22F}"/>
          </ac:picMkLst>
        </pc:pic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1026" creationId="{C24FAD90-310C-BCA7-9659-9D11BAC902DD}"/>
          </ac:picMkLst>
        </pc:picChg>
        <pc:picChg chg="add mod">
          <ac:chgData name="Weifeng Xu" userId="e7aed605-a3dd-4d5a-a692-a87037af107b" providerId="ADAL" clId="{3EBE61F7-4CDD-4BA9-89C9-75D60D411D69}" dt="2023-08-16T15:11:25.370" v="2650" actId="1076"/>
          <ac:picMkLst>
            <pc:docMk/>
            <pc:sldMk cId="1946198674" sldId="416"/>
            <ac:picMk id="1028" creationId="{119DA304-2E5A-1F70-8DE6-2DDAC4776E8E}"/>
          </ac:picMkLst>
        </pc:picChg>
      </pc:sldChg>
      <pc:sldChg chg="addSp delSp modSp new mod modClrScheme chgLayout">
        <pc:chgData name="Weifeng Xu" userId="e7aed605-a3dd-4d5a-a692-a87037af107b" providerId="ADAL" clId="{3EBE61F7-4CDD-4BA9-89C9-75D60D411D69}" dt="2023-08-14T12:03:26.931" v="43"/>
        <pc:sldMkLst>
          <pc:docMk/>
          <pc:sldMk cId="4086834878" sldId="417"/>
        </pc:sldMkLst>
        <pc:spChg chg="del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2" creationId="{3329C6C7-F80C-340D-3222-6EAC26B56526}"/>
          </ac:spMkLst>
        </pc:spChg>
        <pc:spChg chg="del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3" creationId="{5ECFBDBB-5DBB-5BFE-C21A-D8110DCD5C30}"/>
          </ac:spMkLst>
        </pc:spChg>
        <pc:spChg chg="add mod ord">
          <ac:chgData name="Weifeng Xu" userId="e7aed605-a3dd-4d5a-a692-a87037af107b" providerId="ADAL" clId="{3EBE61F7-4CDD-4BA9-89C9-75D60D411D69}" dt="2023-08-14T12:03:26.931" v="43"/>
          <ac:spMkLst>
            <pc:docMk/>
            <pc:sldMk cId="4086834878" sldId="417"/>
            <ac:spMk id="4" creationId="{1EF2F070-3F89-B274-9236-FB248820DF54}"/>
          </ac:spMkLst>
        </pc:spChg>
        <pc:spChg chg="add mod ord">
          <ac:chgData name="Weifeng Xu" userId="e7aed605-a3dd-4d5a-a692-a87037af107b" providerId="ADAL" clId="{3EBE61F7-4CDD-4BA9-89C9-75D60D411D69}" dt="2023-08-14T12:03:24.489" v="42" actId="700"/>
          <ac:spMkLst>
            <pc:docMk/>
            <pc:sldMk cId="4086834878" sldId="417"/>
            <ac:spMk id="5" creationId="{A2C646FE-5F2B-3A2D-16AF-15409C46BE82}"/>
          </ac:spMkLst>
        </pc:spChg>
      </pc:sldChg>
      <pc:sldChg chg="addSp modSp new mod modClrScheme chgLayout">
        <pc:chgData name="Weifeng Xu" userId="e7aed605-a3dd-4d5a-a692-a87037af107b" providerId="ADAL" clId="{3EBE61F7-4CDD-4BA9-89C9-75D60D411D69}" dt="2023-08-14T12:04:55.129" v="82"/>
        <pc:sldMkLst>
          <pc:docMk/>
          <pc:sldMk cId="935698075" sldId="418"/>
        </pc:sldMkLst>
        <pc:spChg chg="add mod">
          <ac:chgData name="Weifeng Xu" userId="e7aed605-a3dd-4d5a-a692-a87037af107b" providerId="ADAL" clId="{3EBE61F7-4CDD-4BA9-89C9-75D60D411D69}" dt="2023-08-14T12:04:55.129" v="82"/>
          <ac:spMkLst>
            <pc:docMk/>
            <pc:sldMk cId="935698075" sldId="418"/>
            <ac:spMk id="2" creationId="{612BBAE1-3DE2-A980-10A9-9FEA80161FA5}"/>
          </ac:spMkLst>
        </pc:spChg>
        <pc:spChg chg="add mod">
          <ac:chgData name="Weifeng Xu" userId="e7aed605-a3dd-4d5a-a692-a87037af107b" providerId="ADAL" clId="{3EBE61F7-4CDD-4BA9-89C9-75D60D411D69}" dt="2023-08-14T12:04:45.763" v="81" actId="700"/>
          <ac:spMkLst>
            <pc:docMk/>
            <pc:sldMk cId="935698075" sldId="418"/>
            <ac:spMk id="3" creationId="{82C58BB3-C2C4-EDB3-BFE3-147DE0939DD9}"/>
          </ac:spMkLst>
        </pc:spChg>
      </pc:sldChg>
      <pc:sldChg chg="addSp delSp modSp new mod modClrScheme chgLayout modNotesTx">
        <pc:chgData name="Weifeng Xu" userId="e7aed605-a3dd-4d5a-a692-a87037af107b" providerId="ADAL" clId="{3EBE61F7-4CDD-4BA9-89C9-75D60D411D69}" dt="2023-08-16T15:14:35.413" v="2677" actId="207"/>
        <pc:sldMkLst>
          <pc:docMk/>
          <pc:sldMk cId="2717356296" sldId="419"/>
        </pc:sldMkLst>
        <pc:spChg chg="add mod">
          <ac:chgData name="Weifeng Xu" userId="e7aed605-a3dd-4d5a-a692-a87037af107b" providerId="ADAL" clId="{3EBE61F7-4CDD-4BA9-89C9-75D60D411D69}" dt="2023-08-16T15:14:35.413" v="2677" actId="207"/>
          <ac:spMkLst>
            <pc:docMk/>
            <pc:sldMk cId="2717356296" sldId="419"/>
            <ac:spMk id="2" creationId="{5C7B9A7A-CCEC-A7CC-A0B6-A48D67F6887E}"/>
          </ac:spMkLst>
        </pc:spChg>
        <pc:spChg chg="del">
          <ac:chgData name="Weifeng Xu" userId="e7aed605-a3dd-4d5a-a692-a87037af107b" providerId="ADAL" clId="{3EBE61F7-4CDD-4BA9-89C9-75D60D411D69}" dt="2023-08-14T12:19:44.206" v="155" actId="700"/>
          <ac:spMkLst>
            <pc:docMk/>
            <pc:sldMk cId="2717356296" sldId="419"/>
            <ac:spMk id="2" creationId="{80F87E78-B82D-1587-A9C2-606218C810F6}"/>
          </ac:spMkLst>
        </pc:spChg>
        <pc:spChg chg="add mod">
          <ac:chgData name="Weifeng Xu" userId="e7aed605-a3dd-4d5a-a692-a87037af107b" providerId="ADAL" clId="{3EBE61F7-4CDD-4BA9-89C9-75D60D411D69}" dt="2023-08-14T13:25:10.965" v="442" actId="20577"/>
          <ac:spMkLst>
            <pc:docMk/>
            <pc:sldMk cId="2717356296" sldId="419"/>
            <ac:spMk id="5" creationId="{16BD7426-BC50-F088-9D97-B28479F4D442}"/>
          </ac:spMkLst>
        </pc:spChg>
        <pc:spChg chg="add mod">
          <ac:chgData name="Weifeng Xu" userId="e7aed605-a3dd-4d5a-a692-a87037af107b" providerId="ADAL" clId="{3EBE61F7-4CDD-4BA9-89C9-75D60D411D69}" dt="2023-08-14T12:44:06.082" v="226" actId="207"/>
          <ac:spMkLst>
            <pc:docMk/>
            <pc:sldMk cId="2717356296" sldId="419"/>
            <ac:spMk id="7" creationId="{FFECA9C6-2F16-6738-F884-28F2F4DBE7B3}"/>
          </ac:spMkLst>
        </pc:spChg>
        <pc:spChg chg="add mod">
          <ac:chgData name="Weifeng Xu" userId="e7aed605-a3dd-4d5a-a692-a87037af107b" providerId="ADAL" clId="{3EBE61F7-4CDD-4BA9-89C9-75D60D411D69}" dt="2023-08-14T12:44:28.411" v="230" actId="14100"/>
          <ac:spMkLst>
            <pc:docMk/>
            <pc:sldMk cId="2717356296" sldId="419"/>
            <ac:spMk id="8" creationId="{E01C2194-E5F1-5412-F621-3244EF59BE85}"/>
          </ac:spMkLst>
        </pc:spChg>
        <pc:spChg chg="add mod">
          <ac:chgData name="Weifeng Xu" userId="e7aed605-a3dd-4d5a-a692-a87037af107b" providerId="ADAL" clId="{3EBE61F7-4CDD-4BA9-89C9-75D60D411D69}" dt="2023-08-14T12:47:52.181" v="238" actId="208"/>
          <ac:spMkLst>
            <pc:docMk/>
            <pc:sldMk cId="2717356296" sldId="419"/>
            <ac:spMk id="9" creationId="{02A4C8A8-3953-4353-FB31-2AB59855EC4C}"/>
          </ac:spMkLst>
        </pc:spChg>
        <pc:picChg chg="add del mod">
          <ac:chgData name="Weifeng Xu" userId="e7aed605-a3dd-4d5a-a692-a87037af107b" providerId="ADAL" clId="{3EBE61F7-4CDD-4BA9-89C9-75D60D411D69}" dt="2023-08-14T12:47:29.865" v="235" actId="1076"/>
          <ac:picMkLst>
            <pc:docMk/>
            <pc:sldMk cId="2717356296" sldId="419"/>
            <ac:picMk id="4" creationId="{52B756C8-7586-ADDD-420B-08A3AF1ED86F}"/>
          </ac:picMkLst>
        </pc:picChg>
        <pc:cxnChg chg="add mod">
          <ac:chgData name="Weifeng Xu" userId="e7aed605-a3dd-4d5a-a692-a87037af107b" providerId="ADAL" clId="{3EBE61F7-4CDD-4BA9-89C9-75D60D411D69}" dt="2023-08-16T15:14:23.214" v="2676" actId="20577"/>
          <ac:cxnSpMkLst>
            <pc:docMk/>
            <pc:sldMk cId="2717356296" sldId="419"/>
            <ac:cxnSpMk id="6" creationId="{7B1C0544-D68A-DE2F-FB65-A3E3B660ED6E}"/>
          </ac:cxnSpMkLst>
        </pc:cxnChg>
      </pc:sldChg>
      <pc:sldChg chg="addSp delSp modSp new add del mod modClrScheme chgLayout">
        <pc:chgData name="Weifeng Xu" userId="e7aed605-a3dd-4d5a-a692-a87037af107b" providerId="ADAL" clId="{3EBE61F7-4CDD-4BA9-89C9-75D60D411D69}" dt="2023-08-15T19:10:00.752" v="1183" actId="47"/>
        <pc:sldMkLst>
          <pc:docMk/>
          <pc:sldMk cId="2889096724" sldId="420"/>
        </pc:sldMkLst>
        <pc:spChg chg="del">
          <ac:chgData name="Weifeng Xu" userId="e7aed605-a3dd-4d5a-a692-a87037af107b" providerId="ADAL" clId="{3EBE61F7-4CDD-4BA9-89C9-75D60D411D69}" dt="2023-08-14T19:20:42.776" v="777" actId="700"/>
          <ac:spMkLst>
            <pc:docMk/>
            <pc:sldMk cId="2889096724" sldId="420"/>
            <ac:spMk id="2" creationId="{858A50FE-79C6-F391-5F69-B6212DB29FA9}"/>
          </ac:spMkLst>
        </pc:spChg>
        <pc:spChg chg="add mod">
          <ac:chgData name="Weifeng Xu" userId="e7aed605-a3dd-4d5a-a692-a87037af107b" providerId="ADAL" clId="{3EBE61F7-4CDD-4BA9-89C9-75D60D411D69}" dt="2023-08-14T19:23:47.760" v="807" actId="14100"/>
          <ac:spMkLst>
            <pc:docMk/>
            <pc:sldMk cId="2889096724" sldId="420"/>
            <ac:spMk id="9" creationId="{FC1CC521-3B1B-7C27-9D82-5E1D5C6C2811}"/>
          </ac:spMkLst>
        </pc:spChg>
        <pc:spChg chg="add mod">
          <ac:chgData name="Weifeng Xu" userId="e7aed605-a3dd-4d5a-a692-a87037af107b" providerId="ADAL" clId="{3EBE61F7-4CDD-4BA9-89C9-75D60D411D69}" dt="2023-08-14T19:24:16.117" v="845" actId="20577"/>
          <ac:spMkLst>
            <pc:docMk/>
            <pc:sldMk cId="2889096724" sldId="420"/>
            <ac:spMk id="10" creationId="{FF1C7468-8A3C-DC50-D629-01C3C02BCBE1}"/>
          </ac:spMkLst>
        </pc:spChg>
        <pc:spChg chg="add mod">
          <ac:chgData name="Weifeng Xu" userId="e7aed605-a3dd-4d5a-a692-a87037af107b" providerId="ADAL" clId="{3EBE61F7-4CDD-4BA9-89C9-75D60D411D69}" dt="2023-08-14T19:42:16.532" v="925" actId="207"/>
          <ac:spMkLst>
            <pc:docMk/>
            <pc:sldMk cId="2889096724" sldId="420"/>
            <ac:spMk id="12" creationId="{196C1065-E59C-1F32-DE78-B15CAD6EBBE3}"/>
          </ac:spMkLst>
        </pc:spChg>
        <pc:spChg chg="add mod">
          <ac:chgData name="Weifeng Xu" userId="e7aed605-a3dd-4d5a-a692-a87037af107b" providerId="ADAL" clId="{3EBE61F7-4CDD-4BA9-89C9-75D60D411D69}" dt="2023-08-14T19:42:54.958" v="929" actId="208"/>
          <ac:spMkLst>
            <pc:docMk/>
            <pc:sldMk cId="2889096724" sldId="420"/>
            <ac:spMk id="16" creationId="{9C73B384-027C-6576-C3CB-C4AAD1EDE50F}"/>
          </ac:spMkLst>
        </pc:spChg>
        <pc:picChg chg="add mod">
          <ac:chgData name="Weifeng Xu" userId="e7aed605-a3dd-4d5a-a692-a87037af107b" providerId="ADAL" clId="{3EBE61F7-4CDD-4BA9-89C9-75D60D411D69}" dt="2023-08-14T19:23:29.209" v="788" actId="1076"/>
          <ac:picMkLst>
            <pc:docMk/>
            <pc:sldMk cId="2889096724" sldId="420"/>
            <ac:picMk id="4" creationId="{45798E47-9EF1-FBD0-8728-789F433668FE}"/>
          </ac:picMkLst>
        </pc:picChg>
        <pc:picChg chg="add del">
          <ac:chgData name="Weifeng Xu" userId="e7aed605-a3dd-4d5a-a692-a87037af107b" providerId="ADAL" clId="{3EBE61F7-4CDD-4BA9-89C9-75D60D411D69}" dt="2023-08-14T19:22:48.240" v="783" actId="478"/>
          <ac:picMkLst>
            <pc:docMk/>
            <pc:sldMk cId="2889096724" sldId="420"/>
            <ac:picMk id="6" creationId="{23A0FC8C-87A9-CE66-26D5-6939F7FCA609}"/>
          </ac:picMkLst>
        </pc:picChg>
        <pc:picChg chg="add mod">
          <ac:chgData name="Weifeng Xu" userId="e7aed605-a3dd-4d5a-a692-a87037af107b" providerId="ADAL" clId="{3EBE61F7-4CDD-4BA9-89C9-75D60D411D69}" dt="2023-08-14T19:23:25.085" v="787" actId="1076"/>
          <ac:picMkLst>
            <pc:docMk/>
            <pc:sldMk cId="2889096724" sldId="420"/>
            <ac:picMk id="8" creationId="{8AB8AA8F-AB92-609C-A3A7-105208239006}"/>
          </ac:picMkLst>
        </pc:picChg>
        <pc:cxnChg chg="add mod">
          <ac:chgData name="Weifeng Xu" userId="e7aed605-a3dd-4d5a-a692-a87037af107b" providerId="ADAL" clId="{3EBE61F7-4CDD-4BA9-89C9-75D60D411D69}" dt="2023-08-14T19:42:23.709" v="926" actId="14100"/>
          <ac:cxnSpMkLst>
            <pc:docMk/>
            <pc:sldMk cId="2889096724" sldId="420"/>
            <ac:cxnSpMk id="14" creationId="{4825C27B-8CA7-D6E8-459F-CE1AF29591CA}"/>
          </ac:cxnSpMkLst>
        </pc:cxnChg>
      </pc:sldChg>
      <pc:sldChg chg="addSp delSp modSp new add del mod modClrScheme chgLayout">
        <pc:chgData name="Weifeng Xu" userId="e7aed605-a3dd-4d5a-a692-a87037af107b" providerId="ADAL" clId="{3EBE61F7-4CDD-4BA9-89C9-75D60D411D69}" dt="2023-08-15T19:10:02.200" v="1186" actId="47"/>
        <pc:sldMkLst>
          <pc:docMk/>
          <pc:sldMk cId="1294050247" sldId="421"/>
        </pc:sldMkLst>
        <pc:spChg chg="del">
          <ac:chgData name="Weifeng Xu" userId="e7aed605-a3dd-4d5a-a692-a87037af107b" providerId="ADAL" clId="{3EBE61F7-4CDD-4BA9-89C9-75D60D411D69}" dt="2023-08-14T20:56:46.636" v="1054" actId="700"/>
          <ac:spMkLst>
            <pc:docMk/>
            <pc:sldMk cId="1294050247" sldId="421"/>
            <ac:spMk id="2" creationId="{B7319399-26BF-31BA-BEE0-D4C7111CF810}"/>
          </ac:spMkLst>
        </pc:spChg>
        <pc:spChg chg="add mod">
          <ac:chgData name="Weifeng Xu" userId="e7aed605-a3dd-4d5a-a692-a87037af107b" providerId="ADAL" clId="{3EBE61F7-4CDD-4BA9-89C9-75D60D411D69}" dt="2023-08-14T20:57:38.842" v="1087" actId="20577"/>
          <ac:spMkLst>
            <pc:docMk/>
            <pc:sldMk cId="1294050247" sldId="421"/>
            <ac:spMk id="5" creationId="{847D9892-C706-AC3D-A10A-A3F494FD7D7C}"/>
          </ac:spMkLst>
        </pc:spChg>
        <pc:picChg chg="add mod">
          <ac:chgData name="Weifeng Xu" userId="e7aed605-a3dd-4d5a-a692-a87037af107b" providerId="ADAL" clId="{3EBE61F7-4CDD-4BA9-89C9-75D60D411D69}" dt="2023-08-14T20:57:17.995" v="1058" actId="14100"/>
          <ac:picMkLst>
            <pc:docMk/>
            <pc:sldMk cId="1294050247" sldId="421"/>
            <ac:picMk id="4" creationId="{FDF26D09-A947-8C2E-26FF-AB3DC22657F7}"/>
          </ac:picMkLst>
        </pc:picChg>
      </pc:sldChg>
      <pc:sldChg chg="addSp delSp modSp new add del mod modClrScheme chgLayout">
        <pc:chgData name="Weifeng Xu" userId="e7aed605-a3dd-4d5a-a692-a87037af107b" providerId="ADAL" clId="{3EBE61F7-4CDD-4BA9-89C9-75D60D411D69}" dt="2023-08-15T19:10:02.592" v="1187" actId="47"/>
        <pc:sldMkLst>
          <pc:docMk/>
          <pc:sldMk cId="1457878180" sldId="422"/>
        </pc:sldMkLst>
        <pc:spChg chg="del mod ord">
          <ac:chgData name="Weifeng Xu" userId="e7aed605-a3dd-4d5a-a692-a87037af107b" providerId="ADAL" clId="{3EBE61F7-4CDD-4BA9-89C9-75D60D411D69}" dt="2023-08-15T11:31:37.865" v="1093" actId="700"/>
          <ac:spMkLst>
            <pc:docMk/>
            <pc:sldMk cId="1457878180" sldId="422"/>
            <ac:spMk id="2" creationId="{DDAC75CB-FD84-402B-2537-5B4205A9C654}"/>
          </ac:spMkLst>
        </pc:spChg>
        <pc:spChg chg="add mod ord">
          <ac:chgData name="Weifeng Xu" userId="e7aed605-a3dd-4d5a-a692-a87037af107b" providerId="ADAL" clId="{3EBE61F7-4CDD-4BA9-89C9-75D60D411D69}" dt="2023-08-15T11:31:41.862" v="1095" actId="20577"/>
          <ac:spMkLst>
            <pc:docMk/>
            <pc:sldMk cId="1457878180" sldId="422"/>
            <ac:spMk id="3" creationId="{4D3BDFE8-6E5E-98CF-ADDD-82148426F788}"/>
          </ac:spMkLst>
        </pc:spChg>
        <pc:spChg chg="add mod ord">
          <ac:chgData name="Weifeng Xu" userId="e7aed605-a3dd-4d5a-a692-a87037af107b" providerId="ADAL" clId="{3EBE61F7-4CDD-4BA9-89C9-75D60D411D69}" dt="2023-08-15T11:31:37.865" v="1093" actId="700"/>
          <ac:spMkLst>
            <pc:docMk/>
            <pc:sldMk cId="1457878180" sldId="422"/>
            <ac:spMk id="4" creationId="{A9F3004C-C712-AB83-58BF-976EB5310510}"/>
          </ac:spMkLst>
        </pc:spChg>
      </pc:sldChg>
      <pc:sldChg chg="modSp new add del mod">
        <pc:chgData name="Weifeng Xu" userId="e7aed605-a3dd-4d5a-a692-a87037af107b" providerId="ADAL" clId="{3EBE61F7-4CDD-4BA9-89C9-75D60D411D69}" dt="2023-08-15T19:10:03.273" v="1188" actId="47"/>
        <pc:sldMkLst>
          <pc:docMk/>
          <pc:sldMk cId="496761887" sldId="423"/>
        </pc:sldMkLst>
        <pc:spChg chg="mod">
          <ac:chgData name="Weifeng Xu" userId="e7aed605-a3dd-4d5a-a692-a87037af107b" providerId="ADAL" clId="{3EBE61F7-4CDD-4BA9-89C9-75D60D411D69}" dt="2023-08-15T19:09:42.631" v="1110" actId="20577"/>
          <ac:spMkLst>
            <pc:docMk/>
            <pc:sldMk cId="496761887" sldId="423"/>
            <ac:spMk id="2" creationId="{7D269E43-5984-26DD-6EC2-C5AE48479E90}"/>
          </ac:spMkLst>
        </pc:spChg>
      </pc:sldChg>
      <pc:sldChg chg="new del">
        <pc:chgData name="Weifeng Xu" userId="e7aed605-a3dd-4d5a-a692-a87037af107b" providerId="ADAL" clId="{3EBE61F7-4CDD-4BA9-89C9-75D60D411D69}" dt="2023-08-15T19:09:48.906" v="1111" actId="47"/>
        <pc:sldMkLst>
          <pc:docMk/>
          <pc:sldMk cId="178931739" sldId="424"/>
        </pc:sldMkLst>
      </pc:sldChg>
      <pc:sldChg chg="modSp new mod">
        <pc:chgData name="Weifeng Xu" userId="e7aed605-a3dd-4d5a-a692-a87037af107b" providerId="ADAL" clId="{3EBE61F7-4CDD-4BA9-89C9-75D60D411D69}" dt="2023-08-15T20:13:19.825" v="1888" actId="20577"/>
        <pc:sldMkLst>
          <pc:docMk/>
          <pc:sldMk cId="3098122246" sldId="424"/>
        </pc:sldMkLst>
        <pc:spChg chg="mod">
          <ac:chgData name="Weifeng Xu" userId="e7aed605-a3dd-4d5a-a692-a87037af107b" providerId="ADAL" clId="{3EBE61F7-4CDD-4BA9-89C9-75D60D411D69}" dt="2023-08-15T20:03:31.324" v="1212" actId="20577"/>
          <ac:spMkLst>
            <pc:docMk/>
            <pc:sldMk cId="3098122246" sldId="424"/>
            <ac:spMk id="2" creationId="{3F0120F8-83B6-0D3B-A718-6A38E7A609DA}"/>
          </ac:spMkLst>
        </pc:spChg>
        <pc:spChg chg="mod">
          <ac:chgData name="Weifeng Xu" userId="e7aed605-a3dd-4d5a-a692-a87037af107b" providerId="ADAL" clId="{3EBE61F7-4CDD-4BA9-89C9-75D60D411D69}" dt="2023-08-15T20:13:19.825" v="1888" actId="20577"/>
          <ac:spMkLst>
            <pc:docMk/>
            <pc:sldMk cId="3098122246" sldId="424"/>
            <ac:spMk id="3" creationId="{3411B9DD-0989-EA35-EC06-CA7117A56AFA}"/>
          </ac:spMkLst>
        </pc:spChg>
      </pc:sldChg>
    </pc:docChg>
  </pc:docChgLst>
  <pc:docChgLst>
    <pc:chgData name="Weifeng Xu" userId="e7aed605-a3dd-4d5a-a692-a87037af107b" providerId="ADAL" clId="{658C8C5A-3DB8-48E5-B983-D1EE30FE18F8}"/>
    <pc:docChg chg="undo custSel addSld delSld modSld sldOrd">
      <pc:chgData name="Weifeng Xu" userId="e7aed605-a3dd-4d5a-a692-a87037af107b" providerId="ADAL" clId="{658C8C5A-3DB8-48E5-B983-D1EE30FE18F8}" dt="2023-08-13T21:32:42.375" v="5056" actId="1076"/>
      <pc:docMkLst>
        <pc:docMk/>
      </pc:docMkLst>
      <pc:sldChg chg="modSp mod">
        <pc:chgData name="Weifeng Xu" userId="e7aed605-a3dd-4d5a-a692-a87037af107b" providerId="ADAL" clId="{658C8C5A-3DB8-48E5-B983-D1EE30FE18F8}" dt="2023-08-11T10:42:35.714" v="40" actId="20577"/>
        <pc:sldMkLst>
          <pc:docMk/>
          <pc:sldMk cId="162022530" sldId="256"/>
        </pc:sldMkLst>
        <pc:spChg chg="mod">
          <ac:chgData name="Weifeng Xu" userId="e7aed605-a3dd-4d5a-a692-a87037af107b" providerId="ADAL" clId="{658C8C5A-3DB8-48E5-B983-D1EE30FE18F8}" dt="2023-08-11T10:42:35.714" v="40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58C8C5A-3DB8-48E5-B983-D1EE30FE18F8}" dt="2023-08-11T10:41:35.264" v="2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delSp modSp new mod modNotesTx">
        <pc:chgData name="Weifeng Xu" userId="e7aed605-a3dd-4d5a-a692-a87037af107b" providerId="ADAL" clId="{658C8C5A-3DB8-48E5-B983-D1EE30FE18F8}" dt="2023-08-11T11:23:30.815" v="722" actId="13822"/>
        <pc:sldMkLst>
          <pc:docMk/>
          <pc:sldMk cId="992618489" sldId="381"/>
        </pc:sldMkLst>
        <pc:spChg chg="mod">
          <ac:chgData name="Weifeng Xu" userId="e7aed605-a3dd-4d5a-a692-a87037af107b" providerId="ADAL" clId="{658C8C5A-3DB8-48E5-B983-D1EE30FE18F8}" dt="2023-08-11T11:18:31.675" v="614" actId="20577"/>
          <ac:spMkLst>
            <pc:docMk/>
            <pc:sldMk cId="992618489" sldId="381"/>
            <ac:spMk id="2" creationId="{0C1BAFC7-21C0-E0B9-227A-20064624C159}"/>
          </ac:spMkLst>
        </pc:spChg>
        <pc:spChg chg="mod">
          <ac:chgData name="Weifeng Xu" userId="e7aed605-a3dd-4d5a-a692-a87037af107b" providerId="ADAL" clId="{658C8C5A-3DB8-48E5-B983-D1EE30FE18F8}" dt="2023-08-11T11:17:51.567" v="589" actId="313"/>
          <ac:spMkLst>
            <pc:docMk/>
            <pc:sldMk cId="992618489" sldId="381"/>
            <ac:spMk id="3" creationId="{76B94872-370E-FED9-6B21-30D9BEEA4BD4}"/>
          </ac:spMkLst>
        </pc:spChg>
        <pc:spChg chg="add del mod">
          <ac:chgData name="Weifeng Xu" userId="e7aed605-a3dd-4d5a-a692-a87037af107b" providerId="ADAL" clId="{658C8C5A-3DB8-48E5-B983-D1EE30FE18F8}" dt="2023-08-11T10:58:37.938" v="354" actId="478"/>
          <ac:spMkLst>
            <pc:docMk/>
            <pc:sldMk cId="992618489" sldId="381"/>
            <ac:spMk id="5" creationId="{328B1919-D8EF-0DC8-9565-341F498243A6}"/>
          </ac:spMkLst>
        </pc:spChg>
        <pc:spChg chg="add del mod">
          <ac:chgData name="Weifeng Xu" userId="e7aed605-a3dd-4d5a-a692-a87037af107b" providerId="ADAL" clId="{658C8C5A-3DB8-48E5-B983-D1EE30FE18F8}" dt="2023-08-11T10:58:49.428" v="358" actId="22"/>
          <ac:spMkLst>
            <pc:docMk/>
            <pc:sldMk cId="992618489" sldId="381"/>
            <ac:spMk id="7" creationId="{2AED5912-F820-41C5-C0E6-4E471D8D0B49}"/>
          </ac:spMkLst>
        </pc:spChg>
        <pc:spChg chg="add mod">
          <ac:chgData name="Weifeng Xu" userId="e7aed605-a3dd-4d5a-a692-a87037af107b" providerId="ADAL" clId="{658C8C5A-3DB8-48E5-B983-D1EE30FE18F8}" dt="2023-08-11T11:23:17.973" v="720" actId="1076"/>
          <ac:spMkLst>
            <pc:docMk/>
            <pc:sldMk cId="992618489" sldId="381"/>
            <ac:spMk id="14" creationId="{6228B8C0-0CA2-EA43-43C2-EA5B646AD9F3}"/>
          </ac:spMkLst>
        </pc:spChg>
        <pc:picChg chg="add del mod">
          <ac:chgData name="Weifeng Xu" userId="e7aed605-a3dd-4d5a-a692-a87037af107b" providerId="ADAL" clId="{658C8C5A-3DB8-48E5-B983-D1EE30FE18F8}" dt="2023-08-11T11:00:03.879" v="378" actId="478"/>
          <ac:picMkLst>
            <pc:docMk/>
            <pc:sldMk cId="992618489" sldId="381"/>
            <ac:picMk id="9" creationId="{36F0C244-2552-8802-AA98-F77E11C2ADB8}"/>
          </ac:picMkLst>
        </pc:picChg>
        <pc:picChg chg="add mod">
          <ac:chgData name="Weifeng Xu" userId="e7aed605-a3dd-4d5a-a692-a87037af107b" providerId="ADAL" clId="{658C8C5A-3DB8-48E5-B983-D1EE30FE18F8}" dt="2023-08-11T11:01:31.332" v="387" actId="1076"/>
          <ac:picMkLst>
            <pc:docMk/>
            <pc:sldMk cId="992618489" sldId="381"/>
            <ac:picMk id="11" creationId="{F8FDB0E5-D602-1860-F92C-0CC92C3DD22B}"/>
          </ac:picMkLst>
        </pc:picChg>
        <pc:cxnChg chg="add mod">
          <ac:chgData name="Weifeng Xu" userId="e7aed605-a3dd-4d5a-a692-a87037af107b" providerId="ADAL" clId="{658C8C5A-3DB8-48E5-B983-D1EE30FE18F8}" dt="2023-08-11T11:01:41.324" v="389" actId="13822"/>
          <ac:cxnSpMkLst>
            <pc:docMk/>
            <pc:sldMk cId="992618489" sldId="381"/>
            <ac:cxnSpMk id="13" creationId="{9EDB05BC-F6FF-10CA-3D8D-6365FAFDA75A}"/>
          </ac:cxnSpMkLst>
        </pc:cxnChg>
        <pc:cxnChg chg="add mod">
          <ac:chgData name="Weifeng Xu" userId="e7aed605-a3dd-4d5a-a692-a87037af107b" providerId="ADAL" clId="{658C8C5A-3DB8-48E5-B983-D1EE30FE18F8}" dt="2023-08-11T11:23:30.815" v="722" actId="13822"/>
          <ac:cxnSpMkLst>
            <pc:docMk/>
            <pc:sldMk cId="992618489" sldId="381"/>
            <ac:cxnSpMk id="16" creationId="{5B773BE1-0AD6-8DBA-F1B2-B2F8C9BBBAC1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1T12:16:00.572" v="1668" actId="20577"/>
        <pc:sldMkLst>
          <pc:docMk/>
          <pc:sldMk cId="1484403934" sldId="382"/>
        </pc:sldMkLst>
        <pc:spChg chg="del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2" creationId="{CB91919F-A27E-DB55-A121-28C4B16A19EF}"/>
          </ac:spMkLst>
        </pc:spChg>
        <pc:spChg chg="del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3" creationId="{9F5D6583-45AD-48DE-CFC6-4451D2FB0855}"/>
          </ac:spMkLst>
        </pc:spChg>
        <pc:spChg chg="add mod ord">
          <ac:chgData name="Weifeng Xu" userId="e7aed605-a3dd-4d5a-a692-a87037af107b" providerId="ADAL" clId="{658C8C5A-3DB8-48E5-B983-D1EE30FE18F8}" dt="2023-08-11T12:16:00.572" v="1668" actId="20577"/>
          <ac:spMkLst>
            <pc:docMk/>
            <pc:sldMk cId="1484403934" sldId="382"/>
            <ac:spMk id="4" creationId="{6D812308-577B-FF22-DE94-78810A5B4F94}"/>
          </ac:spMkLst>
        </pc:spChg>
        <pc:spChg chg="add mod ord">
          <ac:chgData name="Weifeng Xu" userId="e7aed605-a3dd-4d5a-a692-a87037af107b" providerId="ADAL" clId="{658C8C5A-3DB8-48E5-B983-D1EE30FE18F8}" dt="2023-08-11T12:15:30.829" v="1640" actId="700"/>
          <ac:spMkLst>
            <pc:docMk/>
            <pc:sldMk cId="1484403934" sldId="382"/>
            <ac:spMk id="5" creationId="{7017EC1D-2C2A-B585-19A6-19E904FB6D9D}"/>
          </ac:spMkLst>
        </pc:spChg>
      </pc:sldChg>
      <pc:sldChg chg="addSp modSp new mod modNotesTx">
        <pc:chgData name="Weifeng Xu" userId="e7aed605-a3dd-4d5a-a692-a87037af107b" providerId="ADAL" clId="{658C8C5A-3DB8-48E5-B983-D1EE30FE18F8}" dt="2023-08-11T11:23:50.941" v="728" actId="20577"/>
        <pc:sldMkLst>
          <pc:docMk/>
          <pc:sldMk cId="4097760635" sldId="383"/>
        </pc:sldMkLst>
        <pc:spChg chg="mod">
          <ac:chgData name="Weifeng Xu" userId="e7aed605-a3dd-4d5a-a692-a87037af107b" providerId="ADAL" clId="{658C8C5A-3DB8-48E5-B983-D1EE30FE18F8}" dt="2023-08-11T11:14:45.382" v="471" actId="20577"/>
          <ac:spMkLst>
            <pc:docMk/>
            <pc:sldMk cId="4097760635" sldId="383"/>
            <ac:spMk id="2" creationId="{61BA545E-F06E-5E5E-F3B6-6ABB3B6D04E4}"/>
          </ac:spMkLst>
        </pc:spChg>
        <pc:spChg chg="mod">
          <ac:chgData name="Weifeng Xu" userId="e7aed605-a3dd-4d5a-a692-a87037af107b" providerId="ADAL" clId="{658C8C5A-3DB8-48E5-B983-D1EE30FE18F8}" dt="2023-08-11T11:23:50.941" v="728" actId="20577"/>
          <ac:spMkLst>
            <pc:docMk/>
            <pc:sldMk cId="4097760635" sldId="383"/>
            <ac:spMk id="3" creationId="{041B7D65-7553-8333-CC90-883453BA793E}"/>
          </ac:spMkLst>
        </pc:spChg>
        <pc:spChg chg="add mod">
          <ac:chgData name="Weifeng Xu" userId="e7aed605-a3dd-4d5a-a692-a87037af107b" providerId="ADAL" clId="{658C8C5A-3DB8-48E5-B983-D1EE30FE18F8}" dt="2023-08-11T11:21:08.448" v="706" actId="20577"/>
          <ac:spMkLst>
            <pc:docMk/>
            <pc:sldMk cId="4097760635" sldId="383"/>
            <ac:spMk id="6" creationId="{5F8D82FB-FE2C-0A5A-1B0B-2F51368B1DFC}"/>
          </ac:spMkLst>
        </pc:spChg>
        <pc:picChg chg="add mod">
          <ac:chgData name="Weifeng Xu" userId="e7aed605-a3dd-4d5a-a692-a87037af107b" providerId="ADAL" clId="{658C8C5A-3DB8-48E5-B983-D1EE30FE18F8}" dt="2023-08-11T11:16:46.056" v="572" actId="1076"/>
          <ac:picMkLst>
            <pc:docMk/>
            <pc:sldMk cId="4097760635" sldId="383"/>
            <ac:picMk id="5" creationId="{505162C2-3A26-2DAF-4045-163E3D54ECFD}"/>
          </ac:picMkLst>
        </pc:picChg>
        <pc:cxnChg chg="add mod">
          <ac:chgData name="Weifeng Xu" userId="e7aed605-a3dd-4d5a-a692-a87037af107b" providerId="ADAL" clId="{658C8C5A-3DB8-48E5-B983-D1EE30FE18F8}" dt="2023-08-11T11:19:39.434" v="636" actId="13822"/>
          <ac:cxnSpMkLst>
            <pc:docMk/>
            <pc:sldMk cId="4097760635" sldId="383"/>
            <ac:cxnSpMk id="8" creationId="{D1F9983B-1145-3FCC-669D-018B226EB455}"/>
          </ac:cxnSpMkLst>
        </pc:cxnChg>
      </pc:sldChg>
      <pc:sldChg chg="modSp new mod">
        <pc:chgData name="Weifeng Xu" userId="e7aed605-a3dd-4d5a-a692-a87037af107b" providerId="ADAL" clId="{658C8C5A-3DB8-48E5-B983-D1EE30FE18F8}" dt="2023-08-11T11:30:14.254" v="1157" actId="20577"/>
        <pc:sldMkLst>
          <pc:docMk/>
          <pc:sldMk cId="3002368377" sldId="384"/>
        </pc:sldMkLst>
        <pc:spChg chg="mod">
          <ac:chgData name="Weifeng Xu" userId="e7aed605-a3dd-4d5a-a692-a87037af107b" providerId="ADAL" clId="{658C8C5A-3DB8-48E5-B983-D1EE30FE18F8}" dt="2023-08-11T11:24:39.948" v="746" actId="20577"/>
          <ac:spMkLst>
            <pc:docMk/>
            <pc:sldMk cId="3002368377" sldId="384"/>
            <ac:spMk id="2" creationId="{19458875-D5B9-BC69-2A03-96D31D6F7EC2}"/>
          </ac:spMkLst>
        </pc:spChg>
        <pc:spChg chg="mod">
          <ac:chgData name="Weifeng Xu" userId="e7aed605-a3dd-4d5a-a692-a87037af107b" providerId="ADAL" clId="{658C8C5A-3DB8-48E5-B983-D1EE30FE18F8}" dt="2023-08-11T11:30:14.254" v="1157" actId="20577"/>
          <ac:spMkLst>
            <pc:docMk/>
            <pc:sldMk cId="3002368377" sldId="384"/>
            <ac:spMk id="3" creationId="{AE670F21-B4E0-8476-3242-D687CADEDFCC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1T12:09:50.075" v="1628" actId="20577"/>
        <pc:sldMkLst>
          <pc:docMk/>
          <pc:sldMk cId="310557088" sldId="385"/>
        </pc:sldMkLst>
        <pc:spChg chg="del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2" creationId="{B5339F09-4652-D52F-6C4A-B15B02F697E5}"/>
          </ac:spMkLst>
        </pc:spChg>
        <pc:spChg chg="del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3" creationId="{1D8B5A1B-291B-9238-1613-E2B0C0C1B2DD}"/>
          </ac:spMkLst>
        </pc:spChg>
        <pc:spChg chg="add mod ord">
          <ac:chgData name="Weifeng Xu" userId="e7aed605-a3dd-4d5a-a692-a87037af107b" providerId="ADAL" clId="{658C8C5A-3DB8-48E5-B983-D1EE30FE18F8}" dt="2023-08-11T12:09:50.075" v="1628" actId="20577"/>
          <ac:spMkLst>
            <pc:docMk/>
            <pc:sldMk cId="310557088" sldId="385"/>
            <ac:spMk id="4" creationId="{BB278E8C-3364-0AA7-783D-36C63411B357}"/>
          </ac:spMkLst>
        </pc:spChg>
        <pc:spChg chg="add mod ord">
          <ac:chgData name="Weifeng Xu" userId="e7aed605-a3dd-4d5a-a692-a87037af107b" providerId="ADAL" clId="{658C8C5A-3DB8-48E5-B983-D1EE30FE18F8}" dt="2023-08-11T11:32:16.358" v="1159" actId="700"/>
          <ac:spMkLst>
            <pc:docMk/>
            <pc:sldMk cId="310557088" sldId="385"/>
            <ac:spMk id="5" creationId="{F08E2653-EB8B-5CB4-7BFC-32D0A67C0D07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1T12:32:00.360" v="1960" actId="1076"/>
        <pc:sldMkLst>
          <pc:docMk/>
          <pc:sldMk cId="226333268" sldId="386"/>
        </pc:sldMkLst>
        <pc:spChg chg="mod ord">
          <ac:chgData name="Weifeng Xu" userId="e7aed605-a3dd-4d5a-a692-a87037af107b" providerId="ADAL" clId="{658C8C5A-3DB8-48E5-B983-D1EE30FE18F8}" dt="2023-08-11T12:08:58.018" v="1624" actId="20577"/>
          <ac:spMkLst>
            <pc:docMk/>
            <pc:sldMk cId="226333268" sldId="386"/>
            <ac:spMk id="2" creationId="{6A6D2298-39DC-1510-A434-4FED1C9DCC20}"/>
          </ac:spMkLst>
        </pc:spChg>
        <pc:spChg chg="del">
          <ac:chgData name="Weifeng Xu" userId="e7aed605-a3dd-4d5a-a692-a87037af107b" providerId="ADAL" clId="{658C8C5A-3DB8-48E5-B983-D1EE30FE18F8}" dt="2023-08-11T11:46:38.995" v="1215" actId="700"/>
          <ac:spMkLst>
            <pc:docMk/>
            <pc:sldMk cId="226333268" sldId="386"/>
            <ac:spMk id="3" creationId="{CB4F802B-EA2B-CB17-5B61-FDDA860DB438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5" creationId="{A24E7699-497E-9D61-DF85-DE36141036D2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6" creationId="{315D0B68-E2DC-8E19-B57C-33F81C175DCB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18" creationId="{3A4C6AB8-1439-3CC0-3CCC-B7D52D799665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5" creationId="{6DAF0508-EAEE-4B76-EB97-9D27E86292AA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7" creationId="{A1BD51E6-5250-A7D3-C9C4-75227B6D48B7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38" creationId="{15CA568F-93B6-AA93-ED5E-3734283F76E7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1" creationId="{82A9CA23-6075-5587-0F5F-86828992F601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2" creationId="{2E02CE67-6A70-0042-E101-5ECD445D65E9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3" creationId="{5BD9FBB7-34B6-3B73-F6FB-419BFA25DF5D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4" creationId="{089BC3BB-92FA-EDE3-6263-7C365C35DE16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49" creationId="{1186241D-7280-2C52-5F8D-DA83E83922E4}"/>
          </ac:spMkLst>
        </pc:spChg>
        <pc:spChg chg="add del mod">
          <ac:chgData name="Weifeng Xu" userId="e7aed605-a3dd-4d5a-a692-a87037af107b" providerId="ADAL" clId="{658C8C5A-3DB8-48E5-B983-D1EE30FE18F8}" dt="2023-08-11T12:31:24.188" v="1956" actId="478"/>
          <ac:spMkLst>
            <pc:docMk/>
            <pc:sldMk cId="226333268" sldId="386"/>
            <ac:spMk id="52" creationId="{9AE4E3C3-5DED-8385-0612-28CDEC905210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3" creationId="{40E81DC6-8DBA-C796-AA37-5F887D9D0930}"/>
          </ac:spMkLst>
        </pc:spChg>
        <pc:spChg chg="add del mod">
          <ac:chgData name="Weifeng Xu" userId="e7aed605-a3dd-4d5a-a692-a87037af107b" providerId="ADAL" clId="{658C8C5A-3DB8-48E5-B983-D1EE30FE18F8}" dt="2023-08-11T12:03:48.138" v="1552" actId="478"/>
          <ac:spMkLst>
            <pc:docMk/>
            <pc:sldMk cId="226333268" sldId="386"/>
            <ac:spMk id="54" creationId="{A87B915D-B611-744B-FB7E-3AD6CD5C58CC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5" creationId="{6B5E6525-E75F-3FC4-26F5-213940EE7A5B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6" creationId="{5FCB7D0B-E25E-7B1B-7B18-3C8F5C64C9E2}"/>
          </ac:spMkLst>
        </pc:spChg>
        <pc:spChg chg="add mod">
          <ac:chgData name="Weifeng Xu" userId="e7aed605-a3dd-4d5a-a692-a87037af107b" providerId="ADAL" clId="{658C8C5A-3DB8-48E5-B983-D1EE30FE18F8}" dt="2023-08-11T12:30:44.928" v="1948" actId="1076"/>
          <ac:spMkLst>
            <pc:docMk/>
            <pc:sldMk cId="226333268" sldId="386"/>
            <ac:spMk id="57" creationId="{1BDA2B94-6201-2C56-33E0-FA91266C5FC5}"/>
          </ac:spMkLst>
        </pc:spChg>
        <pc:spChg chg="add mod">
          <ac:chgData name="Weifeng Xu" userId="e7aed605-a3dd-4d5a-a692-a87037af107b" providerId="ADAL" clId="{658C8C5A-3DB8-48E5-B983-D1EE30FE18F8}" dt="2023-08-11T12:30:58.495" v="1951" actId="1076"/>
          <ac:spMkLst>
            <pc:docMk/>
            <pc:sldMk cId="226333268" sldId="386"/>
            <ac:spMk id="1024" creationId="{327F4ABE-09FA-4F9C-D3DA-40C1FBC4872C}"/>
          </ac:spMkLst>
        </pc:spChg>
        <pc:spChg chg="add mod">
          <ac:chgData name="Weifeng Xu" userId="e7aed605-a3dd-4d5a-a692-a87037af107b" providerId="ADAL" clId="{658C8C5A-3DB8-48E5-B983-D1EE30FE18F8}" dt="2023-08-11T12:31:15.712" v="1954" actId="1076"/>
          <ac:spMkLst>
            <pc:docMk/>
            <pc:sldMk cId="226333268" sldId="386"/>
            <ac:spMk id="1025" creationId="{C977D31A-46CC-1976-B92B-31BEC7ACD908}"/>
          </ac:spMkLst>
        </pc:spChg>
        <pc:spChg chg="add mod">
          <ac:chgData name="Weifeng Xu" userId="e7aed605-a3dd-4d5a-a692-a87037af107b" providerId="ADAL" clId="{658C8C5A-3DB8-48E5-B983-D1EE30FE18F8}" dt="2023-08-11T12:31:30.033" v="1958" actId="1076"/>
          <ac:spMkLst>
            <pc:docMk/>
            <pc:sldMk cId="226333268" sldId="386"/>
            <ac:spMk id="1029" creationId="{0DBC0D60-361B-A52F-871D-C7D6191F3AC4}"/>
          </ac:spMkLst>
        </pc:spChg>
        <pc:picChg chg="add del mod">
          <ac:chgData name="Weifeng Xu" userId="e7aed605-a3dd-4d5a-a692-a87037af107b" providerId="ADAL" clId="{658C8C5A-3DB8-48E5-B983-D1EE30FE18F8}" dt="2023-08-11T11:54:20.525" v="1356" actId="478"/>
          <ac:picMkLst>
            <pc:docMk/>
            <pc:sldMk cId="226333268" sldId="386"/>
            <ac:picMk id="5" creationId="{CDE8C93B-509E-4E6B-57B0-A20CBB0D226E}"/>
          </ac:picMkLst>
        </pc:picChg>
        <pc:picChg chg="add del">
          <ac:chgData name="Weifeng Xu" userId="e7aed605-a3dd-4d5a-a692-a87037af107b" providerId="ADAL" clId="{658C8C5A-3DB8-48E5-B983-D1EE30FE18F8}" dt="2023-08-11T11:47:58.629" v="1223" actId="22"/>
          <ac:picMkLst>
            <pc:docMk/>
            <pc:sldMk cId="226333268" sldId="386"/>
            <ac:picMk id="7" creationId="{EC4E56AA-1AC0-C22A-9398-02F6AC865B81}"/>
          </ac:picMkLst>
        </pc:picChg>
        <pc:picChg chg="add del mod">
          <ac:chgData name="Weifeng Xu" userId="e7aed605-a3dd-4d5a-a692-a87037af107b" providerId="ADAL" clId="{658C8C5A-3DB8-48E5-B983-D1EE30FE18F8}" dt="2023-08-11T11:48:08.051" v="1230" actId="478"/>
          <ac:picMkLst>
            <pc:docMk/>
            <pc:sldMk cId="226333268" sldId="386"/>
            <ac:picMk id="8" creationId="{5555AF06-1C9B-1344-6FD6-84CFF3C8897A}"/>
          </ac:picMkLst>
        </pc:picChg>
        <pc:picChg chg="add del mod">
          <ac:chgData name="Weifeng Xu" userId="e7aed605-a3dd-4d5a-a692-a87037af107b" providerId="ADAL" clId="{658C8C5A-3DB8-48E5-B983-D1EE30FE18F8}" dt="2023-08-11T11:48:50.689" v="1240" actId="478"/>
          <ac:picMkLst>
            <pc:docMk/>
            <pc:sldMk cId="226333268" sldId="386"/>
            <ac:picMk id="9" creationId="{E431BEDB-F79A-D90C-1315-953A4C8C7C58}"/>
          </ac:picMkLst>
        </pc:picChg>
        <pc:picChg chg="add del mod">
          <ac:chgData name="Weifeng Xu" userId="e7aed605-a3dd-4d5a-a692-a87037af107b" providerId="ADAL" clId="{658C8C5A-3DB8-48E5-B983-D1EE30FE18F8}" dt="2023-08-11T11:48:49.850" v="1239" actId="478"/>
          <ac:picMkLst>
            <pc:docMk/>
            <pc:sldMk cId="226333268" sldId="386"/>
            <ac:picMk id="10" creationId="{4AD9230E-7257-F384-8041-D84ABEBDC01B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1" creationId="{CF51C3EB-2C8A-5D96-497D-124A447C6741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2" creationId="{306AF9F8-B39C-BFF0-A42A-09B420109232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3" creationId="{717705AD-EF77-6C1E-1FD3-0A05C662B78E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4" creationId="{676B213E-64B5-9B80-395A-D6C233E65384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7" creationId="{EA509244-54DF-4595-F08A-7BF70330E28C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50" creationId="{5C363718-5186-4709-A419-9938B7981E83}"/>
          </ac:picMkLst>
        </pc:picChg>
        <pc:picChg chg="add del mod">
          <ac:chgData name="Weifeng Xu" userId="e7aed605-a3dd-4d5a-a692-a87037af107b" providerId="ADAL" clId="{658C8C5A-3DB8-48E5-B983-D1EE30FE18F8}" dt="2023-08-11T12:31:20.860" v="1955" actId="478"/>
          <ac:picMkLst>
            <pc:docMk/>
            <pc:sldMk cId="226333268" sldId="386"/>
            <ac:picMk id="51" creationId="{10943FC7-0DE7-3CEA-32DB-88D1DC8065A5}"/>
          </ac:picMkLst>
        </pc:picChg>
        <pc:picChg chg="add mod">
          <ac:chgData name="Weifeng Xu" userId="e7aed605-a3dd-4d5a-a692-a87037af107b" providerId="ADAL" clId="{658C8C5A-3DB8-48E5-B983-D1EE30FE18F8}" dt="2023-08-11T12:31:00.166" v="1952" actId="1076"/>
          <ac:picMkLst>
            <pc:docMk/>
            <pc:sldMk cId="226333268" sldId="386"/>
            <ac:picMk id="63" creationId="{FA735446-E5CE-9FD1-239A-DE61ACD29777}"/>
          </ac:picMkLst>
        </pc:picChg>
        <pc:picChg chg="add del">
          <ac:chgData name="Weifeng Xu" userId="e7aed605-a3dd-4d5a-a692-a87037af107b" providerId="ADAL" clId="{658C8C5A-3DB8-48E5-B983-D1EE30FE18F8}" dt="2023-08-11T11:47:32.360" v="1217"/>
          <ac:picMkLst>
            <pc:docMk/>
            <pc:sldMk cId="226333268" sldId="386"/>
            <ac:picMk id="1026" creationId="{4F3F0C1C-B2C3-F744-5A24-B2D22ADE48FB}"/>
          </ac:picMkLst>
        </pc:picChg>
        <pc:picChg chg="add mod">
          <ac:chgData name="Weifeng Xu" userId="e7aed605-a3dd-4d5a-a692-a87037af107b" providerId="ADAL" clId="{658C8C5A-3DB8-48E5-B983-D1EE30FE18F8}" dt="2023-08-11T12:31:30.033" v="1958" actId="1076"/>
          <ac:picMkLst>
            <pc:docMk/>
            <pc:sldMk cId="226333268" sldId="386"/>
            <ac:picMk id="1027" creationId="{E98CBD06-8AD2-06EF-25FB-6467EF987748}"/>
          </ac:picMkLst>
        </pc:picChg>
        <pc:picChg chg="add del mod">
          <ac:chgData name="Weifeng Xu" userId="e7aed605-a3dd-4d5a-a692-a87037af107b" providerId="ADAL" clId="{658C8C5A-3DB8-48E5-B983-D1EE30FE18F8}" dt="2023-08-11T11:54:02.644" v="1351" actId="478"/>
          <ac:picMkLst>
            <pc:docMk/>
            <pc:sldMk cId="226333268" sldId="386"/>
            <ac:picMk id="1028" creationId="{5BCE2F98-FDD7-31C6-7873-C3A080FE7A68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030" creationId="{D8280516-2C10-B917-89DC-ED816DFD0281}"/>
          </ac:picMkLst>
        </pc:picChg>
        <pc:picChg chg="add mod">
          <ac:chgData name="Weifeng Xu" userId="e7aed605-a3dd-4d5a-a692-a87037af107b" providerId="ADAL" clId="{658C8C5A-3DB8-48E5-B983-D1EE30FE18F8}" dt="2023-08-11T12:30:44.928" v="1948" actId="1076"/>
          <ac:picMkLst>
            <pc:docMk/>
            <pc:sldMk cId="226333268" sldId="386"/>
            <ac:picMk id="1032" creationId="{0B17756E-A912-AF40-2811-24A7F2C80054}"/>
          </ac:picMkLst>
        </pc:picChg>
        <pc:picChg chg="add del mod">
          <ac:chgData name="Weifeng Xu" userId="e7aed605-a3dd-4d5a-a692-a87037af107b" providerId="ADAL" clId="{658C8C5A-3DB8-48E5-B983-D1EE30FE18F8}" dt="2023-08-11T12:05:22.543" v="1558" actId="478"/>
          <ac:picMkLst>
            <pc:docMk/>
            <pc:sldMk cId="226333268" sldId="386"/>
            <ac:picMk id="1034" creationId="{49305D42-5E97-7708-40C3-91211462CD07}"/>
          </ac:picMkLst>
        </pc:pic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0" creationId="{05A0C99A-F093-178A-42BD-58290CE1B799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1" creationId="{91B2583D-B1DE-0679-4695-B1BDD5B39F1B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4" creationId="{5A25BFA7-FFF0-9DED-CCCD-E1CFC6A53E0C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5" creationId="{42D2009B-F0E4-6F23-0B27-61D80409A2C0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6" creationId="{F6D4614B-5FAA-665D-6163-B914C23BB117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27" creationId="{23AF4F4B-3301-1C80-B1AC-E280C948F0C8}"/>
          </ac:cxnSpMkLst>
        </pc:cxnChg>
        <pc:cxnChg chg="add mod">
          <ac:chgData name="Weifeng Xu" userId="e7aed605-a3dd-4d5a-a692-a87037af107b" providerId="ADAL" clId="{658C8C5A-3DB8-48E5-B983-D1EE30FE18F8}" dt="2023-08-11T12:32:00.360" v="1960" actId="1076"/>
          <ac:cxnSpMkLst>
            <pc:docMk/>
            <pc:sldMk cId="226333268" sldId="386"/>
            <ac:cxnSpMk id="46" creationId="{F5D10B98-0417-9C20-B396-F4550AE6D25B}"/>
          </ac:cxnSpMkLst>
        </pc:cxnChg>
        <pc:cxnChg chg="add mod">
          <ac:chgData name="Weifeng Xu" userId="e7aed605-a3dd-4d5a-a692-a87037af107b" providerId="ADAL" clId="{658C8C5A-3DB8-48E5-B983-D1EE30FE18F8}" dt="2023-08-11T12:30:44.928" v="1948" actId="1076"/>
          <ac:cxnSpMkLst>
            <pc:docMk/>
            <pc:sldMk cId="226333268" sldId="386"/>
            <ac:cxnSpMk id="58" creationId="{F38DA609-11E0-A77C-B14F-F230CF0AC8E9}"/>
          </ac:cxnSpMkLst>
        </pc:cxnChg>
      </pc:sldChg>
      <pc:sldChg chg="addSp delSp modSp new del mod modClrScheme chgLayout">
        <pc:chgData name="Weifeng Xu" userId="e7aed605-a3dd-4d5a-a692-a87037af107b" providerId="ADAL" clId="{658C8C5A-3DB8-48E5-B983-D1EE30FE18F8}" dt="2023-08-12T19:52:33.288" v="4080" actId="47"/>
        <pc:sldMkLst>
          <pc:docMk/>
          <pc:sldMk cId="2389603273" sldId="387"/>
        </pc:sldMkLst>
        <pc:spChg chg="del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2" creationId="{03B68C54-9082-60FF-3B06-58807016EFFC}"/>
          </ac:spMkLst>
        </pc:spChg>
        <pc:spChg chg="del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3" creationId="{C2E503DE-863A-582F-6F6F-76BB8B19563A}"/>
          </ac:spMkLst>
        </pc:spChg>
        <pc:spChg chg="add mod ord">
          <ac:chgData name="Weifeng Xu" userId="e7aed605-a3dd-4d5a-a692-a87037af107b" providerId="ADAL" clId="{658C8C5A-3DB8-48E5-B983-D1EE30FE18F8}" dt="2023-08-11T12:11:54.272" v="1632" actId="20577"/>
          <ac:spMkLst>
            <pc:docMk/>
            <pc:sldMk cId="2389603273" sldId="387"/>
            <ac:spMk id="4" creationId="{55D2CBBE-C8CF-1CD1-453F-0A921841EC4E}"/>
          </ac:spMkLst>
        </pc:spChg>
        <pc:spChg chg="add mod ord">
          <ac:chgData name="Weifeng Xu" userId="e7aed605-a3dd-4d5a-a692-a87037af107b" providerId="ADAL" clId="{658C8C5A-3DB8-48E5-B983-D1EE30FE18F8}" dt="2023-08-11T12:10:27.074" v="1629" actId="700"/>
          <ac:spMkLst>
            <pc:docMk/>
            <pc:sldMk cId="2389603273" sldId="387"/>
            <ac:spMk id="5" creationId="{D01F85A9-5030-62C3-AFBE-9EC17B025A24}"/>
          </ac:spMkLst>
        </pc:spChg>
      </pc:sldChg>
      <pc:sldChg chg="modSp new del mod">
        <pc:chgData name="Weifeng Xu" userId="e7aed605-a3dd-4d5a-a692-a87037af107b" providerId="ADAL" clId="{658C8C5A-3DB8-48E5-B983-D1EE30FE18F8}" dt="2023-08-12T19:52:41.447" v="4081" actId="47"/>
        <pc:sldMkLst>
          <pc:docMk/>
          <pc:sldMk cId="2095177490" sldId="388"/>
        </pc:sldMkLst>
        <pc:spChg chg="mod">
          <ac:chgData name="Weifeng Xu" userId="e7aed605-a3dd-4d5a-a692-a87037af107b" providerId="ADAL" clId="{658C8C5A-3DB8-48E5-B983-D1EE30FE18F8}" dt="2023-08-11T12:12:05.102" v="1636" actId="20577"/>
          <ac:spMkLst>
            <pc:docMk/>
            <pc:sldMk cId="2095177490" sldId="388"/>
            <ac:spMk id="2" creationId="{6B4D0228-D580-8957-40C6-61B4DDED9DCF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2T20:14:54.894" v="4236" actId="1076"/>
        <pc:sldMkLst>
          <pc:docMk/>
          <pc:sldMk cId="1193242166" sldId="389"/>
        </pc:sldMkLst>
        <pc:spChg chg="del mod ord">
          <ac:chgData name="Weifeng Xu" userId="e7aed605-a3dd-4d5a-a692-a87037af107b" providerId="ADAL" clId="{658C8C5A-3DB8-48E5-B983-D1EE30FE18F8}" dt="2023-08-12T20:01:58.373" v="4083" actId="478"/>
          <ac:spMkLst>
            <pc:docMk/>
            <pc:sldMk cId="1193242166" sldId="389"/>
            <ac:spMk id="2" creationId="{E40122AE-4005-06C7-6A28-4CD9EFFC925B}"/>
          </ac:spMkLst>
        </pc:spChg>
        <pc:spChg chg="del">
          <ac:chgData name="Weifeng Xu" userId="e7aed605-a3dd-4d5a-a692-a87037af107b" providerId="ADAL" clId="{658C8C5A-3DB8-48E5-B983-D1EE30FE18F8}" dt="2023-08-12T20:01:55.231" v="4082" actId="700"/>
          <ac:spMkLst>
            <pc:docMk/>
            <pc:sldMk cId="1193242166" sldId="389"/>
            <ac:spMk id="3" creationId="{1C78905A-4346-7B80-7A5E-E58A7F477D01}"/>
          </ac:spMkLst>
        </pc:spChg>
        <pc:spChg chg="add mod">
          <ac:chgData name="Weifeng Xu" userId="e7aed605-a3dd-4d5a-a692-a87037af107b" providerId="ADAL" clId="{658C8C5A-3DB8-48E5-B983-D1EE30FE18F8}" dt="2023-08-12T20:14:32.494" v="4234" actId="20577"/>
          <ac:spMkLst>
            <pc:docMk/>
            <pc:sldMk cId="1193242166" sldId="389"/>
            <ac:spMk id="5" creationId="{6E6F5207-6909-B1AB-8EA6-EAE841294FAD}"/>
          </ac:spMkLst>
        </pc:spChg>
        <pc:spChg chg="add del">
          <ac:chgData name="Weifeng Xu" userId="e7aed605-a3dd-4d5a-a692-a87037af107b" providerId="ADAL" clId="{658C8C5A-3DB8-48E5-B983-D1EE30FE18F8}" dt="2023-08-12T20:04:54.225" v="4094" actId="478"/>
          <ac:spMkLst>
            <pc:docMk/>
            <pc:sldMk cId="1193242166" sldId="389"/>
            <ac:spMk id="6" creationId="{0A82017C-AF86-2ECD-DFD1-356D894C9403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7" creationId="{4C10BA09-B50A-CD65-21E2-FF7D8BDBA967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8" creationId="{4C17572C-AE08-7C86-EA62-09D473ED9C8F}"/>
          </ac:spMkLst>
        </pc:spChg>
        <pc:spChg chg="add mod">
          <ac:chgData name="Weifeng Xu" userId="e7aed605-a3dd-4d5a-a692-a87037af107b" providerId="ADAL" clId="{658C8C5A-3DB8-48E5-B983-D1EE30FE18F8}" dt="2023-08-12T20:14:10.045" v="4232" actId="20577"/>
          <ac:spMkLst>
            <pc:docMk/>
            <pc:sldMk cId="1193242166" sldId="389"/>
            <ac:spMk id="9" creationId="{13AD763F-4AFD-051E-A642-3AAE2E6266B2}"/>
          </ac:spMkLst>
        </pc:spChg>
        <pc:spChg chg="add mod">
          <ac:chgData name="Weifeng Xu" userId="e7aed605-a3dd-4d5a-a692-a87037af107b" providerId="ADAL" clId="{658C8C5A-3DB8-48E5-B983-D1EE30FE18F8}" dt="2023-08-12T20:10:40.482" v="4175" actId="1076"/>
          <ac:spMkLst>
            <pc:docMk/>
            <pc:sldMk cId="1193242166" sldId="389"/>
            <ac:spMk id="10" creationId="{96B947DD-0D8F-8482-6FB7-A4045100E4B5}"/>
          </ac:spMkLst>
        </pc:spChg>
        <pc:spChg chg="add mod">
          <ac:chgData name="Weifeng Xu" userId="e7aed605-a3dd-4d5a-a692-a87037af107b" providerId="ADAL" clId="{658C8C5A-3DB8-48E5-B983-D1EE30FE18F8}" dt="2023-08-12T20:14:54.894" v="4236" actId="1076"/>
          <ac:spMkLst>
            <pc:docMk/>
            <pc:sldMk cId="1193242166" sldId="389"/>
            <ac:spMk id="11" creationId="{D7433F1F-90EF-93F4-218F-AA992B510135}"/>
          </ac:spMkLst>
        </pc:spChg>
        <pc:spChg chg="add mod">
          <ac:chgData name="Weifeng Xu" userId="e7aed605-a3dd-4d5a-a692-a87037af107b" providerId="ADAL" clId="{658C8C5A-3DB8-48E5-B983-D1EE30FE18F8}" dt="2023-08-12T20:12:49.431" v="4209" actId="20577"/>
          <ac:spMkLst>
            <pc:docMk/>
            <pc:sldMk cId="1193242166" sldId="389"/>
            <ac:spMk id="12" creationId="{28F64284-C3D2-15A1-03A3-03EF43162086}"/>
          </ac:spMkLst>
        </pc:spChg>
        <pc:spChg chg="add mod">
          <ac:chgData name="Weifeng Xu" userId="e7aed605-a3dd-4d5a-a692-a87037af107b" providerId="ADAL" clId="{658C8C5A-3DB8-48E5-B983-D1EE30FE18F8}" dt="2023-08-12T20:11:01.905" v="4177" actId="1076"/>
          <ac:spMkLst>
            <pc:docMk/>
            <pc:sldMk cId="1193242166" sldId="389"/>
            <ac:spMk id="14" creationId="{F7E2FCF3-9EB7-132D-7D76-BCD023DF9461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7" creationId="{B9F3D2EF-FA8A-202F-E121-0E6E381F3B83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8" creationId="{0A5FB6A2-9346-FBDC-5CB9-71254A123100}"/>
          </ac:spMkLst>
        </pc:spChg>
        <pc:spChg chg="add mod">
          <ac:chgData name="Weifeng Xu" userId="e7aed605-a3dd-4d5a-a692-a87037af107b" providerId="ADAL" clId="{658C8C5A-3DB8-48E5-B983-D1EE30FE18F8}" dt="2023-08-12T20:11:15.563" v="4178"/>
          <ac:spMkLst>
            <pc:docMk/>
            <pc:sldMk cId="1193242166" sldId="389"/>
            <ac:spMk id="19" creationId="{CF200851-FA62-2386-9BC8-CCBF0E61173B}"/>
          </ac:spMkLst>
        </pc:spChg>
        <pc:spChg chg="add mod">
          <ac:chgData name="Weifeng Xu" userId="e7aed605-a3dd-4d5a-a692-a87037af107b" providerId="ADAL" clId="{658C8C5A-3DB8-48E5-B983-D1EE30FE18F8}" dt="2023-08-12T20:11:46.744" v="4191" actId="20577"/>
          <ac:spMkLst>
            <pc:docMk/>
            <pc:sldMk cId="1193242166" sldId="389"/>
            <ac:spMk id="20" creationId="{C48CA2CB-D316-4E8E-6BC7-7F164199F982}"/>
          </ac:spMkLst>
        </pc:spChg>
        <pc:spChg chg="add del mod">
          <ac:chgData name="Weifeng Xu" userId="e7aed605-a3dd-4d5a-a692-a87037af107b" providerId="ADAL" clId="{658C8C5A-3DB8-48E5-B983-D1EE30FE18F8}" dt="2023-08-12T20:12:30.824" v="4196" actId="478"/>
          <ac:spMkLst>
            <pc:docMk/>
            <pc:sldMk cId="1193242166" sldId="389"/>
            <ac:spMk id="22" creationId="{B65282FA-29E4-C32E-1231-BDEE3E61518C}"/>
          </ac:spMkLst>
        </pc:spChg>
        <pc:spChg chg="add mod">
          <ac:chgData name="Weifeng Xu" userId="e7aed605-a3dd-4d5a-a692-a87037af107b" providerId="ADAL" clId="{658C8C5A-3DB8-48E5-B983-D1EE30FE18F8}" dt="2023-08-12T20:12:36.008" v="4198" actId="1076"/>
          <ac:spMkLst>
            <pc:docMk/>
            <pc:sldMk cId="1193242166" sldId="389"/>
            <ac:spMk id="24" creationId="{D096840D-BDB4-5655-6C98-8B59112090A7}"/>
          </ac:spMkLst>
        </pc:sp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4" creationId="{A16E4E07-D5FC-F082-258F-DAD18E11A9C4}"/>
          </ac:picMkLst>
        </pc:picChg>
        <pc:picChg chg="add del mod">
          <ac:chgData name="Weifeng Xu" userId="e7aed605-a3dd-4d5a-a692-a87037af107b" providerId="ADAL" clId="{658C8C5A-3DB8-48E5-B983-D1EE30FE18F8}" dt="2023-08-12T20:12:17.216" v="4192" actId="478"/>
          <ac:picMkLst>
            <pc:docMk/>
            <pc:sldMk cId="1193242166" sldId="389"/>
            <ac:picMk id="16" creationId="{4254D9F9-E99F-B344-6294-13EBFFA7A31C}"/>
          </ac:picMkLst>
        </pc:picChg>
        <pc:picChg chg="add del mod">
          <ac:chgData name="Weifeng Xu" userId="e7aed605-a3dd-4d5a-a692-a87037af107b" providerId="ADAL" clId="{658C8C5A-3DB8-48E5-B983-D1EE30FE18F8}" dt="2023-08-12T20:11:21.890" v="4179" actId="478"/>
          <ac:picMkLst>
            <pc:docMk/>
            <pc:sldMk cId="1193242166" sldId="389"/>
            <ac:picMk id="21" creationId="{525B23EC-AC38-47F6-214E-8618201E0965}"/>
          </ac:picMkLst>
        </pc:picChg>
        <pc:picChg chg="add mod">
          <ac:chgData name="Weifeng Xu" userId="e7aed605-a3dd-4d5a-a692-a87037af107b" providerId="ADAL" clId="{658C8C5A-3DB8-48E5-B983-D1EE30FE18F8}" dt="2023-08-12T20:11:27.007" v="4183" actId="1076"/>
          <ac:picMkLst>
            <pc:docMk/>
            <pc:sldMk cId="1193242166" sldId="389"/>
            <ac:picMk id="23" creationId="{54E06418-06A0-19BE-0276-A55F4D255583}"/>
          </ac:picMkLst>
        </pc:pic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2050" creationId="{FECE48E3-F193-A8BF-F0C6-256F5E4A443C}"/>
          </ac:picMkLst>
        </pc:picChg>
        <pc:picChg chg="add del mod">
          <ac:chgData name="Weifeng Xu" userId="e7aed605-a3dd-4d5a-a692-a87037af107b" providerId="ADAL" clId="{658C8C5A-3DB8-48E5-B983-D1EE30FE18F8}" dt="2023-08-12T20:06:31.151" v="4106" actId="478"/>
          <ac:picMkLst>
            <pc:docMk/>
            <pc:sldMk cId="1193242166" sldId="389"/>
            <ac:picMk id="2052" creationId="{2B8A78CB-52AA-48A7-D5FA-C07151E135F4}"/>
          </ac:picMkLst>
        </pc:picChg>
        <pc:picChg chg="add mod">
          <ac:chgData name="Weifeng Xu" userId="e7aed605-a3dd-4d5a-a692-a87037af107b" providerId="ADAL" clId="{658C8C5A-3DB8-48E5-B983-D1EE30FE18F8}" dt="2023-08-12T20:10:40.482" v="4175" actId="1076"/>
          <ac:picMkLst>
            <pc:docMk/>
            <pc:sldMk cId="1193242166" sldId="389"/>
            <ac:picMk id="2054" creationId="{7B107884-C604-A435-8B4D-22A8003AB89F}"/>
          </ac:picMkLst>
        </pc:picChg>
        <pc:picChg chg="add mod">
          <ac:chgData name="Weifeng Xu" userId="e7aed605-a3dd-4d5a-a692-a87037af107b" providerId="ADAL" clId="{658C8C5A-3DB8-48E5-B983-D1EE30FE18F8}" dt="2023-08-12T20:14:52.708" v="4235" actId="1076"/>
          <ac:picMkLst>
            <pc:docMk/>
            <pc:sldMk cId="1193242166" sldId="389"/>
            <ac:picMk id="2056" creationId="{15C75ACE-DBD9-20F9-E6B2-F3E33BF9C56C}"/>
          </ac:picMkLst>
        </pc:picChg>
        <pc:picChg chg="add mod">
          <ac:chgData name="Weifeng Xu" userId="e7aed605-a3dd-4d5a-a692-a87037af107b" providerId="ADAL" clId="{658C8C5A-3DB8-48E5-B983-D1EE30FE18F8}" dt="2023-08-12T20:12:24.065" v="4195" actId="1076"/>
          <ac:picMkLst>
            <pc:docMk/>
            <pc:sldMk cId="1193242166" sldId="389"/>
            <ac:picMk id="2058" creationId="{358D6532-4AE5-F308-2CBC-59FF9C198F7A}"/>
          </ac:picMkLst>
        </pc:picChg>
        <pc:cxnChg chg="add mod">
          <ac:chgData name="Weifeng Xu" userId="e7aed605-a3dd-4d5a-a692-a87037af107b" providerId="ADAL" clId="{658C8C5A-3DB8-48E5-B983-D1EE30FE18F8}" dt="2023-08-12T20:11:01.905" v="4177" actId="1076"/>
          <ac:cxnSpMkLst>
            <pc:docMk/>
            <pc:sldMk cId="1193242166" sldId="389"/>
            <ac:cxnSpMk id="13" creationId="{18336917-AD28-D1CC-2F41-FE3506DC4B2E}"/>
          </ac:cxnSpMkLst>
        </pc:cxnChg>
        <pc:cxnChg chg="add mod">
          <ac:chgData name="Weifeng Xu" userId="e7aed605-a3dd-4d5a-a692-a87037af107b" providerId="ADAL" clId="{658C8C5A-3DB8-48E5-B983-D1EE30FE18F8}" dt="2023-08-12T20:11:01.905" v="4177" actId="1076"/>
          <ac:cxnSpMkLst>
            <pc:docMk/>
            <pc:sldMk cId="1193242166" sldId="389"/>
            <ac:cxnSpMk id="15" creationId="{6F154AC2-E16C-AE96-3007-9128A96DCC0B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1T12:18:14.169" v="1734" actId="20577"/>
        <pc:sldMkLst>
          <pc:docMk/>
          <pc:sldMk cId="2025027606" sldId="390"/>
        </pc:sldMkLst>
        <pc:spChg chg="del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2" creationId="{0815C255-D139-1B8C-A880-C4E17C88DF87}"/>
          </ac:spMkLst>
        </pc:spChg>
        <pc:spChg chg="del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3" creationId="{B4E9C398-B59E-BE77-E148-49B651639D26}"/>
          </ac:spMkLst>
        </pc:spChg>
        <pc:spChg chg="add mod ord">
          <ac:chgData name="Weifeng Xu" userId="e7aed605-a3dd-4d5a-a692-a87037af107b" providerId="ADAL" clId="{658C8C5A-3DB8-48E5-B983-D1EE30FE18F8}" dt="2023-08-11T12:18:14.169" v="1734" actId="20577"/>
          <ac:spMkLst>
            <pc:docMk/>
            <pc:sldMk cId="2025027606" sldId="390"/>
            <ac:spMk id="4" creationId="{C06CD11F-60A9-CDB1-D7EC-831B3F1EC294}"/>
          </ac:spMkLst>
        </pc:spChg>
        <pc:spChg chg="add mod ord">
          <ac:chgData name="Weifeng Xu" userId="e7aed605-a3dd-4d5a-a692-a87037af107b" providerId="ADAL" clId="{658C8C5A-3DB8-48E5-B983-D1EE30FE18F8}" dt="2023-08-11T12:16:57.137" v="1673" actId="700"/>
          <ac:spMkLst>
            <pc:docMk/>
            <pc:sldMk cId="2025027606" sldId="390"/>
            <ac:spMk id="5" creationId="{296E4A55-AF05-A135-8455-78D787F64DF7}"/>
          </ac:spMkLst>
        </pc:spChg>
      </pc:sldChg>
      <pc:sldChg chg="modSp new mod">
        <pc:chgData name="Weifeng Xu" userId="e7aed605-a3dd-4d5a-a692-a87037af107b" providerId="ADAL" clId="{658C8C5A-3DB8-48E5-B983-D1EE30FE18F8}" dt="2023-08-13T20:07:06.729" v="4878" actId="6549"/>
        <pc:sldMkLst>
          <pc:docMk/>
          <pc:sldMk cId="2448760375" sldId="391"/>
        </pc:sldMkLst>
        <pc:spChg chg="mod">
          <ac:chgData name="Weifeng Xu" userId="e7aed605-a3dd-4d5a-a692-a87037af107b" providerId="ADAL" clId="{658C8C5A-3DB8-48E5-B983-D1EE30FE18F8}" dt="2023-08-11T12:18:24.728" v="1742" actId="20577"/>
          <ac:spMkLst>
            <pc:docMk/>
            <pc:sldMk cId="2448760375" sldId="391"/>
            <ac:spMk id="2" creationId="{9D621312-3D14-BB4B-5234-8F9413F83B70}"/>
          </ac:spMkLst>
        </pc:spChg>
        <pc:spChg chg="mod">
          <ac:chgData name="Weifeng Xu" userId="e7aed605-a3dd-4d5a-a692-a87037af107b" providerId="ADAL" clId="{658C8C5A-3DB8-48E5-B983-D1EE30FE18F8}" dt="2023-08-13T20:07:06.729" v="4878" actId="6549"/>
          <ac:spMkLst>
            <pc:docMk/>
            <pc:sldMk cId="2448760375" sldId="391"/>
            <ac:spMk id="3" creationId="{8F58B8E7-FF67-8ACE-9425-8C6614535D01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2T19:47:17.440" v="4076" actId="1076"/>
        <pc:sldMkLst>
          <pc:docMk/>
          <pc:sldMk cId="427336848" sldId="392"/>
        </pc:sldMkLst>
        <pc:spChg chg="mod ord">
          <ac:chgData name="Weifeng Xu" userId="e7aed605-a3dd-4d5a-a692-a87037af107b" providerId="ADAL" clId="{658C8C5A-3DB8-48E5-B983-D1EE30FE18F8}" dt="2023-08-12T19:35:42.783" v="3993" actId="20577"/>
          <ac:spMkLst>
            <pc:docMk/>
            <pc:sldMk cId="427336848" sldId="392"/>
            <ac:spMk id="2" creationId="{8986F05B-01CC-97DC-FB9C-E555AA2C026A}"/>
          </ac:spMkLst>
        </pc:spChg>
        <pc:spChg chg="del mod ord">
          <ac:chgData name="Weifeng Xu" userId="e7aed605-a3dd-4d5a-a692-a87037af107b" providerId="ADAL" clId="{658C8C5A-3DB8-48E5-B983-D1EE30FE18F8}" dt="2023-08-11T12:43:47.624" v="2006" actId="478"/>
          <ac:spMkLst>
            <pc:docMk/>
            <pc:sldMk cId="427336848" sldId="392"/>
            <ac:spMk id="3" creationId="{64567947-8F22-6D69-0180-0A87913113BB}"/>
          </ac:spMkLst>
        </pc:spChg>
        <pc:spChg chg="add del mod ord">
          <ac:chgData name="Weifeng Xu" userId="e7aed605-a3dd-4d5a-a692-a87037af107b" providerId="ADAL" clId="{658C8C5A-3DB8-48E5-B983-D1EE30FE18F8}" dt="2023-08-12T19:35:11.816" v="3991" actId="700"/>
          <ac:spMkLst>
            <pc:docMk/>
            <pc:sldMk cId="427336848" sldId="392"/>
            <ac:spMk id="5" creationId="{A7CE33F5-CB50-2E6A-0B09-B41246D7C004}"/>
          </ac:spMkLst>
        </pc:spChg>
        <pc:spChg chg="add mod">
          <ac:chgData name="Weifeng Xu" userId="e7aed605-a3dd-4d5a-a692-a87037af107b" providerId="ADAL" clId="{658C8C5A-3DB8-48E5-B983-D1EE30FE18F8}" dt="2023-08-12T19:47:15.113" v="4075" actId="14100"/>
          <ac:spMkLst>
            <pc:docMk/>
            <pc:sldMk cId="427336848" sldId="392"/>
            <ac:spMk id="8" creationId="{4CFDCE43-FDCC-3864-8D65-8D87EAF9228C}"/>
          </ac:spMkLst>
        </pc:spChg>
        <pc:spChg chg="add mod">
          <ac:chgData name="Weifeng Xu" userId="e7aed605-a3dd-4d5a-a692-a87037af107b" providerId="ADAL" clId="{658C8C5A-3DB8-48E5-B983-D1EE30FE18F8}" dt="2023-08-12T19:47:17.440" v="4076" actId="1076"/>
          <ac:spMkLst>
            <pc:docMk/>
            <pc:sldMk cId="427336848" sldId="392"/>
            <ac:spMk id="10" creationId="{FC437B7F-2E2D-4E54-DC04-38093061A890}"/>
          </ac:spMkLst>
        </pc:spChg>
        <pc:spChg chg="add mod">
          <ac:chgData name="Weifeng Xu" userId="e7aed605-a3dd-4d5a-a692-a87037af107b" providerId="ADAL" clId="{658C8C5A-3DB8-48E5-B983-D1EE30FE18F8}" dt="2023-08-12T19:47:12.329" v="4074" actId="1076"/>
          <ac:spMkLst>
            <pc:docMk/>
            <pc:sldMk cId="427336848" sldId="392"/>
            <ac:spMk id="11" creationId="{ACC5B912-F402-D289-724A-EC5F6C43F43E}"/>
          </ac:spMkLst>
        </pc:spChg>
        <pc:spChg chg="add mod">
          <ac:chgData name="Weifeng Xu" userId="e7aed605-a3dd-4d5a-a692-a87037af107b" providerId="ADAL" clId="{658C8C5A-3DB8-48E5-B983-D1EE30FE18F8}" dt="2023-08-12T19:47:12.329" v="4074" actId="1076"/>
          <ac:spMkLst>
            <pc:docMk/>
            <pc:sldMk cId="427336848" sldId="392"/>
            <ac:spMk id="12" creationId="{3AA7BE21-F40F-3149-D427-E16ED0E24DE0}"/>
          </ac:spMkLst>
        </pc:spChg>
        <pc:picChg chg="add del mod">
          <ac:chgData name="Weifeng Xu" userId="e7aed605-a3dd-4d5a-a692-a87037af107b" providerId="ADAL" clId="{658C8C5A-3DB8-48E5-B983-D1EE30FE18F8}" dt="2023-08-12T19:38:10.814" v="4004" actId="478"/>
          <ac:picMkLst>
            <pc:docMk/>
            <pc:sldMk cId="427336848" sldId="392"/>
            <ac:picMk id="3" creationId="{7B1121DD-DF8B-8D8E-B67C-E4A7D801DA10}"/>
          </ac:picMkLst>
        </pc:picChg>
        <pc:picChg chg="add del mod modCrop">
          <ac:chgData name="Weifeng Xu" userId="e7aed605-a3dd-4d5a-a692-a87037af107b" providerId="ADAL" clId="{658C8C5A-3DB8-48E5-B983-D1EE30FE18F8}" dt="2023-08-12T19:30:01.878" v="3988" actId="478"/>
          <ac:picMkLst>
            <pc:docMk/>
            <pc:sldMk cId="427336848" sldId="392"/>
            <ac:picMk id="4" creationId="{6187DD69-2322-E182-0B6C-723E9109E7CB}"/>
          </ac:picMkLst>
        </pc:picChg>
        <pc:picChg chg="add mod">
          <ac:chgData name="Weifeng Xu" userId="e7aed605-a3dd-4d5a-a692-a87037af107b" providerId="ADAL" clId="{658C8C5A-3DB8-48E5-B983-D1EE30FE18F8}" dt="2023-08-12T19:47:12.329" v="4074" actId="1076"/>
          <ac:picMkLst>
            <pc:docMk/>
            <pc:sldMk cId="427336848" sldId="392"/>
            <ac:picMk id="6" creationId="{8BAE5775-EE26-DCB8-0233-6AE64FED1878}"/>
          </ac:picMkLst>
        </pc:picChg>
        <pc:picChg chg="add mod">
          <ac:chgData name="Weifeng Xu" userId="e7aed605-a3dd-4d5a-a692-a87037af107b" providerId="ADAL" clId="{658C8C5A-3DB8-48E5-B983-D1EE30FE18F8}" dt="2023-08-12T19:47:12.329" v="4074" actId="1076"/>
          <ac:picMkLst>
            <pc:docMk/>
            <pc:sldMk cId="427336848" sldId="392"/>
            <ac:picMk id="7" creationId="{8A0BA9CC-6F15-181C-078A-8B3C8B912A97}"/>
          </ac:picMkLst>
        </pc:picChg>
        <pc:picChg chg="add del">
          <ac:chgData name="Weifeng Xu" userId="e7aed605-a3dd-4d5a-a692-a87037af107b" providerId="ADAL" clId="{658C8C5A-3DB8-48E5-B983-D1EE30FE18F8}" dt="2023-08-12T19:37:06.571" v="3995"/>
          <ac:picMkLst>
            <pc:docMk/>
            <pc:sldMk cId="427336848" sldId="392"/>
            <ac:picMk id="1026" creationId="{363BFD7A-2F79-0873-0C34-551CE748ED2A}"/>
          </ac:picMkLst>
        </pc:picChg>
        <pc:picChg chg="add mod">
          <ac:chgData name="Weifeng Xu" userId="e7aed605-a3dd-4d5a-a692-a87037af107b" providerId="ADAL" clId="{658C8C5A-3DB8-48E5-B983-D1EE30FE18F8}" dt="2023-08-12T19:38:35.567" v="4020" actId="1076"/>
          <ac:picMkLst>
            <pc:docMk/>
            <pc:sldMk cId="427336848" sldId="392"/>
            <ac:picMk id="1028" creationId="{81C5C099-A09F-4A6C-414B-401B5E5766C0}"/>
          </ac:picMkLst>
        </pc:picChg>
        <pc:cxnChg chg="add del">
          <ac:chgData name="Weifeng Xu" userId="e7aed605-a3dd-4d5a-a692-a87037af107b" providerId="ADAL" clId="{658C8C5A-3DB8-48E5-B983-D1EE30FE18F8}" dt="2023-08-11T12:50:35.595" v="2191" actId="11529"/>
          <ac:cxnSpMkLst>
            <pc:docMk/>
            <pc:sldMk cId="427336848" sldId="392"/>
            <ac:cxnSpMk id="7" creationId="{92EE4F4D-5534-B1A4-E5D7-A466757E1C78}"/>
          </ac:cxnSpMkLst>
        </pc:cxnChg>
        <pc:cxnChg chg="add del mod">
          <ac:chgData name="Weifeng Xu" userId="e7aed605-a3dd-4d5a-a692-a87037af107b" providerId="ADAL" clId="{658C8C5A-3DB8-48E5-B983-D1EE30FE18F8}" dt="2023-08-12T19:30:03.390" v="3989" actId="478"/>
          <ac:cxnSpMkLst>
            <pc:docMk/>
            <pc:sldMk cId="427336848" sldId="392"/>
            <ac:cxnSpMk id="9" creationId="{58D5BAF3-1E0F-92C0-21B0-E7CB98A81A58}"/>
          </ac:cxnSpMkLst>
        </pc:cxnChg>
      </pc:sldChg>
      <pc:sldChg chg="addSp modSp new mod ord">
        <pc:chgData name="Weifeng Xu" userId="e7aed605-a3dd-4d5a-a692-a87037af107b" providerId="ADAL" clId="{658C8C5A-3DB8-48E5-B983-D1EE30FE18F8}" dt="2023-08-11T13:44:14.257" v="3085" actId="20577"/>
        <pc:sldMkLst>
          <pc:docMk/>
          <pc:sldMk cId="90510351" sldId="393"/>
        </pc:sldMkLst>
        <pc:spChg chg="mod">
          <ac:chgData name="Weifeng Xu" userId="e7aed605-a3dd-4d5a-a692-a87037af107b" providerId="ADAL" clId="{658C8C5A-3DB8-48E5-B983-D1EE30FE18F8}" dt="2023-08-11T13:44:14.257" v="3085" actId="20577"/>
          <ac:spMkLst>
            <pc:docMk/>
            <pc:sldMk cId="90510351" sldId="393"/>
            <ac:spMk id="2" creationId="{826DE3E8-96CD-B97E-AD39-E9EDAE9DD1E5}"/>
          </ac:spMkLst>
        </pc:spChg>
        <pc:spChg chg="mod">
          <ac:chgData name="Weifeng Xu" userId="e7aed605-a3dd-4d5a-a692-a87037af107b" providerId="ADAL" clId="{658C8C5A-3DB8-48E5-B983-D1EE30FE18F8}" dt="2023-08-11T13:42:42.212" v="3069" actId="20577"/>
          <ac:spMkLst>
            <pc:docMk/>
            <pc:sldMk cId="90510351" sldId="393"/>
            <ac:spMk id="3" creationId="{5D8DEDFF-CDCD-C207-2FB1-93D222EC713E}"/>
          </ac:spMkLst>
        </pc:spChg>
        <pc:picChg chg="add mod">
          <ac:chgData name="Weifeng Xu" userId="e7aed605-a3dd-4d5a-a692-a87037af107b" providerId="ADAL" clId="{658C8C5A-3DB8-48E5-B983-D1EE30FE18F8}" dt="2023-08-11T13:41:59.497" v="3009" actId="1076"/>
          <ac:picMkLst>
            <pc:docMk/>
            <pc:sldMk cId="90510351" sldId="393"/>
            <ac:picMk id="4" creationId="{BA977D92-29F6-0DC0-FD0B-8EA5F35EC3F8}"/>
          </ac:picMkLst>
        </pc:picChg>
      </pc:sldChg>
      <pc:sldChg chg="addSp delSp modSp new mod ord modClrScheme chgLayout">
        <pc:chgData name="Weifeng Xu" userId="e7aed605-a3dd-4d5a-a692-a87037af107b" providerId="ADAL" clId="{658C8C5A-3DB8-48E5-B983-D1EE30FE18F8}" dt="2023-08-13T14:10:06.462" v="4628" actId="6549"/>
        <pc:sldMkLst>
          <pc:docMk/>
          <pc:sldMk cId="3495312200" sldId="394"/>
        </pc:sldMkLst>
        <pc:spChg chg="del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2" creationId="{635E2391-3DA2-4B2B-6C6F-6DFA28D950F1}"/>
          </ac:spMkLst>
        </pc:spChg>
        <pc:spChg chg="del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3" creationId="{93E31E62-8ED4-BF49-7331-240032EEBDD5}"/>
          </ac:spMkLst>
        </pc:spChg>
        <pc:spChg chg="add mod ord">
          <ac:chgData name="Weifeng Xu" userId="e7aed605-a3dd-4d5a-a692-a87037af107b" providerId="ADAL" clId="{658C8C5A-3DB8-48E5-B983-D1EE30FE18F8}" dt="2023-08-13T14:10:06.462" v="4628" actId="6549"/>
          <ac:spMkLst>
            <pc:docMk/>
            <pc:sldMk cId="3495312200" sldId="394"/>
            <ac:spMk id="4" creationId="{760FF6C9-C267-083E-57AF-EE821B401A28}"/>
          </ac:spMkLst>
        </pc:spChg>
        <pc:spChg chg="add mod ord">
          <ac:chgData name="Weifeng Xu" userId="e7aed605-a3dd-4d5a-a692-a87037af107b" providerId="ADAL" clId="{658C8C5A-3DB8-48E5-B983-D1EE30FE18F8}" dt="2023-08-11T13:43:50.048" v="3070" actId="700"/>
          <ac:spMkLst>
            <pc:docMk/>
            <pc:sldMk cId="3495312200" sldId="394"/>
            <ac:spMk id="5" creationId="{B273913A-47E4-4BE0-749D-6C9DD5F9EB2D}"/>
          </ac:spMkLst>
        </pc:spChg>
      </pc:sldChg>
      <pc:sldChg chg="addSp delSp modSp new mod ord modClrScheme chgLayout">
        <pc:chgData name="Weifeng Xu" userId="e7aed605-a3dd-4d5a-a692-a87037af107b" providerId="ADAL" clId="{658C8C5A-3DB8-48E5-B983-D1EE30FE18F8}" dt="2023-08-13T13:33:53.439" v="4586" actId="20577"/>
        <pc:sldMkLst>
          <pc:docMk/>
          <pc:sldMk cId="1653520262" sldId="395"/>
        </pc:sldMkLst>
        <pc:spChg chg="mod ord">
          <ac:chgData name="Weifeng Xu" userId="e7aed605-a3dd-4d5a-a692-a87037af107b" providerId="ADAL" clId="{658C8C5A-3DB8-48E5-B983-D1EE30FE18F8}" dt="2023-08-13T13:33:53.439" v="4586" actId="20577"/>
          <ac:spMkLst>
            <pc:docMk/>
            <pc:sldMk cId="1653520262" sldId="395"/>
            <ac:spMk id="2" creationId="{5EEEDEE9-55B4-7DB4-B9BD-AE4554C7594B}"/>
          </ac:spMkLst>
        </pc:spChg>
        <pc:spChg chg="del">
          <ac:chgData name="Weifeng Xu" userId="e7aed605-a3dd-4d5a-a692-a87037af107b" providerId="ADAL" clId="{658C8C5A-3DB8-48E5-B983-D1EE30FE18F8}" dt="2023-08-11T12:58:36.167" v="2416" actId="700"/>
          <ac:spMkLst>
            <pc:docMk/>
            <pc:sldMk cId="1653520262" sldId="395"/>
            <ac:spMk id="3" creationId="{7E5CB9B7-7B32-53BF-74CD-514CF61866CD}"/>
          </ac:spMkLst>
        </pc:spChg>
        <pc:spChg chg="add del mod">
          <ac:chgData name="Weifeng Xu" userId="e7aed605-a3dd-4d5a-a692-a87037af107b" providerId="ADAL" clId="{658C8C5A-3DB8-48E5-B983-D1EE30FE18F8}" dt="2023-08-11T13:11:14.962" v="2529" actId="478"/>
          <ac:spMkLst>
            <pc:docMk/>
            <pc:sldMk cId="1653520262" sldId="395"/>
            <ac:spMk id="5" creationId="{BB027671-756F-4B36-5FA2-DEAB4A879D1B}"/>
          </ac:spMkLst>
        </pc:spChg>
        <pc:spChg chg="add mod">
          <ac:chgData name="Weifeng Xu" userId="e7aed605-a3dd-4d5a-a692-a87037af107b" providerId="ADAL" clId="{658C8C5A-3DB8-48E5-B983-D1EE30FE18F8}" dt="2023-08-11T13:11:20.244" v="2530" actId="1076"/>
          <ac:spMkLst>
            <pc:docMk/>
            <pc:sldMk cId="1653520262" sldId="395"/>
            <ac:spMk id="7" creationId="{759E43AB-9C9E-BAE4-85D5-20265C8FEB0D}"/>
          </ac:spMkLst>
        </pc:spChg>
        <pc:spChg chg="add mod">
          <ac:chgData name="Weifeng Xu" userId="e7aed605-a3dd-4d5a-a692-a87037af107b" providerId="ADAL" clId="{658C8C5A-3DB8-48E5-B983-D1EE30FE18F8}" dt="2023-08-12T14:25:56.108" v="3394" actId="20577"/>
          <ac:spMkLst>
            <pc:docMk/>
            <pc:sldMk cId="1653520262" sldId="395"/>
            <ac:spMk id="9" creationId="{DE311378-2A01-6440-90B4-5A44C5CF3255}"/>
          </ac:spMkLst>
        </pc:spChg>
        <pc:graphicFrameChg chg="add del mod modGraphic">
          <ac:chgData name="Weifeng Xu" userId="e7aed605-a3dd-4d5a-a692-a87037af107b" providerId="ADAL" clId="{658C8C5A-3DB8-48E5-B983-D1EE30FE18F8}" dt="2023-08-11T13:11:14.962" v="2529" actId="478"/>
          <ac:graphicFrameMkLst>
            <pc:docMk/>
            <pc:sldMk cId="1653520262" sldId="395"/>
            <ac:graphicFrameMk id="6" creationId="{02150FEF-B3C0-8FCF-DA43-99792701BBAA}"/>
          </ac:graphicFrameMkLst>
        </pc:graphicFrameChg>
        <pc:graphicFrameChg chg="add mod modGraphic">
          <ac:chgData name="Weifeng Xu" userId="e7aed605-a3dd-4d5a-a692-a87037af107b" providerId="ADAL" clId="{658C8C5A-3DB8-48E5-B983-D1EE30FE18F8}" dt="2023-08-12T19:00:10.714" v="3814" actId="1076"/>
          <ac:graphicFrameMkLst>
            <pc:docMk/>
            <pc:sldMk cId="1653520262" sldId="395"/>
            <ac:graphicFrameMk id="8" creationId="{1D9891B6-BD6B-7F5D-1BB4-D493EC418A16}"/>
          </ac:graphicFrameMkLst>
        </pc:graphicFrameChg>
        <pc:cxnChg chg="add mod">
          <ac:chgData name="Weifeng Xu" userId="e7aed605-a3dd-4d5a-a692-a87037af107b" providerId="ADAL" clId="{658C8C5A-3DB8-48E5-B983-D1EE30FE18F8}" dt="2023-08-11T13:18:58.494" v="2603" actId="13822"/>
          <ac:cxnSpMkLst>
            <pc:docMk/>
            <pc:sldMk cId="1653520262" sldId="395"/>
            <ac:cxnSpMk id="11" creationId="{CE6CD333-3EB2-37A1-D469-C5B4C2458CCD}"/>
          </ac:cxnSpMkLst>
        </pc:cxnChg>
      </pc:sldChg>
      <pc:sldChg chg="addSp modSp new mod">
        <pc:chgData name="Weifeng Xu" userId="e7aed605-a3dd-4d5a-a692-a87037af107b" providerId="ADAL" clId="{658C8C5A-3DB8-48E5-B983-D1EE30FE18F8}" dt="2023-08-11T13:08:49.747" v="2515" actId="20577"/>
        <pc:sldMkLst>
          <pc:docMk/>
          <pc:sldMk cId="1289466484" sldId="396"/>
        </pc:sldMkLst>
        <pc:spChg chg="add mod">
          <ac:chgData name="Weifeng Xu" userId="e7aed605-a3dd-4d5a-a692-a87037af107b" providerId="ADAL" clId="{658C8C5A-3DB8-48E5-B983-D1EE30FE18F8}" dt="2023-08-11T13:07:37.566" v="2497"/>
          <ac:spMkLst>
            <pc:docMk/>
            <pc:sldMk cId="1289466484" sldId="396"/>
            <ac:spMk id="3" creationId="{E2F66DFD-FCBE-51EB-5526-19DC99BF56CE}"/>
          </ac:spMkLst>
        </pc:spChg>
        <pc:graphicFrameChg chg="add mod modGraphic">
          <ac:chgData name="Weifeng Xu" userId="e7aed605-a3dd-4d5a-a692-a87037af107b" providerId="ADAL" clId="{658C8C5A-3DB8-48E5-B983-D1EE30FE18F8}" dt="2023-08-11T13:08:49.747" v="2515" actId="20577"/>
          <ac:graphicFrameMkLst>
            <pc:docMk/>
            <pc:sldMk cId="1289466484" sldId="396"/>
            <ac:graphicFrameMk id="4" creationId="{481406FF-C709-FF72-FD8B-ACC85A7D3627}"/>
          </ac:graphicFrameMkLst>
        </pc:graphicFrameChg>
      </pc:sldChg>
      <pc:sldChg chg="addSp delSp modSp new mod">
        <pc:chgData name="Weifeng Xu" userId="e7aed605-a3dd-4d5a-a692-a87037af107b" providerId="ADAL" clId="{658C8C5A-3DB8-48E5-B983-D1EE30FE18F8}" dt="2023-08-13T21:32:42.375" v="5056" actId="1076"/>
        <pc:sldMkLst>
          <pc:docMk/>
          <pc:sldMk cId="2679764425" sldId="397"/>
        </pc:sldMkLst>
        <pc:spChg chg="mod">
          <ac:chgData name="Weifeng Xu" userId="e7aed605-a3dd-4d5a-a692-a87037af107b" providerId="ADAL" clId="{658C8C5A-3DB8-48E5-B983-D1EE30FE18F8}" dt="2023-08-13T13:34:04.559" v="4592" actId="20577"/>
          <ac:spMkLst>
            <pc:docMk/>
            <pc:sldMk cId="2679764425" sldId="397"/>
            <ac:spMk id="2" creationId="{055EDA1D-9600-B786-C098-17B4BDA19E01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4" creationId="{1CF8D8D2-1FF1-7B3A-C611-DBB96C17F1CD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5" creationId="{9B8C3DAE-0ADF-BE4D-C273-6DFB945C9A09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" creationId="{544BE317-4C8E-447D-5FC5-8F27D1140A26}"/>
          </ac:spMkLst>
        </pc:spChg>
        <pc:spChg chg="add del mod">
          <ac:chgData name="Weifeng Xu" userId="e7aed605-a3dd-4d5a-a692-a87037af107b" providerId="ADAL" clId="{658C8C5A-3DB8-48E5-B983-D1EE30FE18F8}" dt="2023-08-11T13:24:25.674" v="2654" actId="478"/>
          <ac:spMkLst>
            <pc:docMk/>
            <pc:sldMk cId="2679764425" sldId="397"/>
            <ac:spMk id="7" creationId="{BE79CE66-6D72-B2EC-6E88-ECF8A2118EC0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8" creationId="{F4941BE2-CE43-020C-4239-0AC079071607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10" creationId="{83CDEB50-6D06-5D83-74FD-2666EDA7FAD0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11" creationId="{D430CAAB-2E18-06F0-FA9F-64556FB1CB41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59" creationId="{21C1225A-48F6-7CE0-E64A-8659847A958D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3" creationId="{8ABCA24F-240E-A518-BAC7-2A805B29CA4B}"/>
          </ac:spMkLst>
        </pc:spChg>
        <pc:spChg chg="add del mod">
          <ac:chgData name="Weifeng Xu" userId="e7aed605-a3dd-4d5a-a692-a87037af107b" providerId="ADAL" clId="{658C8C5A-3DB8-48E5-B983-D1EE30FE18F8}" dt="2023-08-12T19:06:00.081" v="3872" actId="478"/>
          <ac:spMkLst>
            <pc:docMk/>
            <pc:sldMk cId="2679764425" sldId="397"/>
            <ac:spMk id="75" creationId="{852CA2BA-9BFA-CF9D-3CF9-880383F6986A}"/>
          </ac:spMkLst>
        </pc:spChg>
        <pc:grpChg chg="del mod">
          <ac:chgData name="Weifeng Xu" userId="e7aed605-a3dd-4d5a-a692-a87037af107b" providerId="ADAL" clId="{658C8C5A-3DB8-48E5-B983-D1EE30FE18F8}" dt="2023-08-11T13:24:58.877" v="2687"/>
          <ac:grpSpMkLst>
            <pc:docMk/>
            <pc:sldMk cId="2679764425" sldId="397"/>
            <ac:grpSpMk id="14" creationId="{095ECE0F-4F0A-D2B3-4992-10867BF78D7A}"/>
          </ac:grpSpMkLst>
        </pc:grpChg>
        <pc:grpChg chg="del mod">
          <ac:chgData name="Weifeng Xu" userId="e7aed605-a3dd-4d5a-a692-a87037af107b" providerId="ADAL" clId="{658C8C5A-3DB8-48E5-B983-D1EE30FE18F8}" dt="2023-08-11T13:30:28.206" v="2779" actId="478"/>
          <ac:grpSpMkLst>
            <pc:docMk/>
            <pc:sldMk cId="2679764425" sldId="397"/>
            <ac:grpSpMk id="15" creationId="{F9276ACE-BFEE-CD8E-930E-2A6A1F497426}"/>
          </ac:grpSpMkLst>
        </pc:grpChg>
        <pc:grpChg chg="mod">
          <ac:chgData name="Weifeng Xu" userId="e7aed605-a3dd-4d5a-a692-a87037af107b" providerId="ADAL" clId="{658C8C5A-3DB8-48E5-B983-D1EE30FE18F8}" dt="2023-08-11T13:24:41.707" v="2666"/>
          <ac:grpSpMkLst>
            <pc:docMk/>
            <pc:sldMk cId="2679764425" sldId="397"/>
            <ac:grpSpMk id="20" creationId="{20016627-E65C-A8B6-631C-DABF9B7EAC3D}"/>
          </ac:grpSpMkLst>
        </pc:grpChg>
        <pc:grpChg chg="del mod">
          <ac:chgData name="Weifeng Xu" userId="e7aed605-a3dd-4d5a-a692-a87037af107b" providerId="ADAL" clId="{658C8C5A-3DB8-48E5-B983-D1EE30FE18F8}" dt="2023-08-11T13:24:52.816" v="2681"/>
          <ac:grpSpMkLst>
            <pc:docMk/>
            <pc:sldMk cId="2679764425" sldId="397"/>
            <ac:grpSpMk id="23" creationId="{76AD7CB5-3AAD-AB49-1840-E5118638CA3A}"/>
          </ac:grpSpMkLst>
        </pc:grpChg>
        <pc:grpChg chg="del mod">
          <ac:chgData name="Weifeng Xu" userId="e7aed605-a3dd-4d5a-a692-a87037af107b" providerId="ADAL" clId="{658C8C5A-3DB8-48E5-B983-D1EE30FE18F8}" dt="2023-08-11T13:30:30.336" v="2781" actId="478"/>
          <ac:grpSpMkLst>
            <pc:docMk/>
            <pc:sldMk cId="2679764425" sldId="397"/>
            <ac:grpSpMk id="34" creationId="{6EF5A36E-2F7D-600B-DE35-51B5621B3FE5}"/>
          </ac:grpSpMkLst>
        </pc:grpChg>
        <pc:grpChg chg="del mod">
          <ac:chgData name="Weifeng Xu" userId="e7aed605-a3dd-4d5a-a692-a87037af107b" providerId="ADAL" clId="{658C8C5A-3DB8-48E5-B983-D1EE30FE18F8}" dt="2023-08-11T13:30:27.319" v="2778" actId="478"/>
          <ac:grpSpMkLst>
            <pc:docMk/>
            <pc:sldMk cId="2679764425" sldId="397"/>
            <ac:grpSpMk id="35" creationId="{6AD9D831-408F-9079-5AE5-97F8A746CC2A}"/>
          </ac:grpSpMkLst>
        </pc:grpChg>
        <pc:grpChg chg="del mod">
          <ac:chgData name="Weifeng Xu" userId="e7aed605-a3dd-4d5a-a692-a87037af107b" providerId="ADAL" clId="{658C8C5A-3DB8-48E5-B983-D1EE30FE18F8}" dt="2023-08-11T13:25:29.308" v="2697"/>
          <ac:grpSpMkLst>
            <pc:docMk/>
            <pc:sldMk cId="2679764425" sldId="397"/>
            <ac:grpSpMk id="41" creationId="{02602A89-17D7-747C-C86E-BBCF1273F5B5}"/>
          </ac:grpSpMkLst>
        </pc:grpChg>
        <pc:grpChg chg="del mod">
          <ac:chgData name="Weifeng Xu" userId="e7aed605-a3dd-4d5a-a692-a87037af107b" providerId="ADAL" clId="{658C8C5A-3DB8-48E5-B983-D1EE30FE18F8}" dt="2023-08-11T13:25:29.308" v="2697"/>
          <ac:grpSpMkLst>
            <pc:docMk/>
            <pc:sldMk cId="2679764425" sldId="397"/>
            <ac:grpSpMk id="42" creationId="{9B75ABAF-385D-7238-0FA7-97728E0E8A96}"/>
          </ac:grpSpMkLst>
        </pc:grpChg>
        <pc:grpChg chg="del mod">
          <ac:chgData name="Weifeng Xu" userId="e7aed605-a3dd-4d5a-a692-a87037af107b" providerId="ADAL" clId="{658C8C5A-3DB8-48E5-B983-D1EE30FE18F8}" dt="2023-08-11T13:25:36.657" v="2703"/>
          <ac:grpSpMkLst>
            <pc:docMk/>
            <pc:sldMk cId="2679764425" sldId="397"/>
            <ac:grpSpMk id="52" creationId="{A61AD405-BD19-246A-6A3B-0C27E8BE7E4A}"/>
          </ac:grpSpMkLst>
        </pc:grpChg>
        <pc:grpChg chg="del mod">
          <ac:chgData name="Weifeng Xu" userId="e7aed605-a3dd-4d5a-a692-a87037af107b" providerId="ADAL" clId="{658C8C5A-3DB8-48E5-B983-D1EE30FE18F8}" dt="2023-08-11T13:30:32.756" v="2782" actId="478"/>
          <ac:grpSpMkLst>
            <pc:docMk/>
            <pc:sldMk cId="2679764425" sldId="397"/>
            <ac:grpSpMk id="58" creationId="{0732F337-0351-C630-794C-2696CBEC1C9A}"/>
          </ac:grpSpMkLst>
        </pc:grpChg>
        <pc:graphicFrameChg chg="add del mod modGraphic">
          <ac:chgData name="Weifeng Xu" userId="e7aed605-a3dd-4d5a-a692-a87037af107b" providerId="ADAL" clId="{658C8C5A-3DB8-48E5-B983-D1EE30FE18F8}" dt="2023-08-12T19:06:00.081" v="3872" actId="478"/>
          <ac:graphicFrameMkLst>
            <pc:docMk/>
            <pc:sldMk cId="2679764425" sldId="397"/>
            <ac:graphicFrameMk id="6" creationId="{E02A0607-E481-C0FB-028E-819B5E3591C7}"/>
          </ac:graphicFrameMkLst>
        </pc:graphicFrameChg>
        <pc:picChg chg="add del mod modCrop">
          <ac:chgData name="Weifeng Xu" userId="e7aed605-a3dd-4d5a-a692-a87037af107b" providerId="ADAL" clId="{658C8C5A-3DB8-48E5-B983-D1EE30FE18F8}" dt="2023-08-13T13:53:21.499" v="4596" actId="478"/>
          <ac:picMkLst>
            <pc:docMk/>
            <pc:sldMk cId="2679764425" sldId="397"/>
            <ac:picMk id="12" creationId="{BA3F0670-077E-A8D2-5C69-F94036CCEB27}"/>
          </ac:picMkLst>
        </pc:picChg>
        <pc:picChg chg="add del mod">
          <ac:chgData name="Weifeng Xu" userId="e7aed605-a3dd-4d5a-a692-a87037af107b" providerId="ADAL" clId="{658C8C5A-3DB8-48E5-B983-D1EE30FE18F8}" dt="2023-08-13T13:53:43.307" v="4600" actId="478"/>
          <ac:picMkLst>
            <pc:docMk/>
            <pc:sldMk cId="2679764425" sldId="397"/>
            <ac:picMk id="14" creationId="{6C956856-BABA-7068-16EE-327F91E7F1E5}"/>
          </ac:picMkLst>
        </pc:picChg>
        <pc:picChg chg="add del mod">
          <ac:chgData name="Weifeng Xu" userId="e7aed605-a3dd-4d5a-a692-a87037af107b" providerId="ADAL" clId="{658C8C5A-3DB8-48E5-B983-D1EE30FE18F8}" dt="2023-08-13T14:19:21.911" v="4655" actId="478"/>
          <ac:picMkLst>
            <pc:docMk/>
            <pc:sldMk cId="2679764425" sldId="397"/>
            <ac:picMk id="16" creationId="{E2FBC9A0-A0FC-B461-1817-793DEBBE9425}"/>
          </ac:picMkLst>
        </pc:picChg>
        <pc:picChg chg="add del mod">
          <ac:chgData name="Weifeng Xu" userId="e7aed605-a3dd-4d5a-a692-a87037af107b" providerId="ADAL" clId="{658C8C5A-3DB8-48E5-B983-D1EE30FE18F8}" dt="2023-08-13T21:19:29.951" v="4884" actId="478"/>
          <ac:picMkLst>
            <pc:docMk/>
            <pc:sldMk cId="2679764425" sldId="397"/>
            <ac:picMk id="18" creationId="{648A6A86-FB70-31A1-38CC-26FF260EBEB1}"/>
          </ac:picMkLst>
        </pc:picChg>
        <pc:picChg chg="add mod">
          <ac:chgData name="Weifeng Xu" userId="e7aed605-a3dd-4d5a-a692-a87037af107b" providerId="ADAL" clId="{658C8C5A-3DB8-48E5-B983-D1EE30FE18F8}" dt="2023-08-13T21:32:42.375" v="5056" actId="1076"/>
          <ac:picMkLst>
            <pc:docMk/>
            <pc:sldMk cId="2679764425" sldId="397"/>
            <ac:picMk id="20" creationId="{8A76703D-CBB2-7577-C6D9-7B25CC9A3477}"/>
          </ac:picMkLst>
        </pc:picChg>
        <pc:inkChg chg="add del mod">
          <ac:chgData name="Weifeng Xu" userId="e7aed605-a3dd-4d5a-a692-a87037af107b" providerId="ADAL" clId="{658C8C5A-3DB8-48E5-B983-D1EE30FE18F8}" dt="2023-08-11T13:30:28.944" v="2780" actId="478"/>
          <ac:inkMkLst>
            <pc:docMk/>
            <pc:sldMk cId="2679764425" sldId="397"/>
            <ac:inkMk id="8" creationId="{B68F7BAD-C150-290D-EB4D-446595A84A66}"/>
          </ac:inkMkLst>
        </pc:inkChg>
        <pc:inkChg chg="add del mod">
          <ac:chgData name="Weifeng Xu" userId="e7aed605-a3dd-4d5a-a692-a87037af107b" providerId="ADAL" clId="{658C8C5A-3DB8-48E5-B983-D1EE30FE18F8}" dt="2023-08-11T13:30:32.756" v="2782" actId="478"/>
          <ac:inkMkLst>
            <pc:docMk/>
            <pc:sldMk cId="2679764425" sldId="397"/>
            <ac:inkMk id="9" creationId="{897AB670-3DA4-110D-FA42-F7A3172DA0A3}"/>
          </ac:inkMkLst>
        </pc:inkChg>
        <pc:inkChg chg="add mod">
          <ac:chgData name="Weifeng Xu" userId="e7aed605-a3dd-4d5a-a692-a87037af107b" providerId="ADAL" clId="{658C8C5A-3DB8-48E5-B983-D1EE30FE18F8}" dt="2023-08-11T13:24:35.606" v="2659"/>
          <ac:inkMkLst>
            <pc:docMk/>
            <pc:sldMk cId="2679764425" sldId="397"/>
            <ac:inkMk id="10" creationId="{1DE067AB-347A-B3A8-B0B6-5653BC0F1F2A}"/>
          </ac:inkMkLst>
        </pc:inkChg>
        <pc:inkChg chg="add mod">
          <ac:chgData name="Weifeng Xu" userId="e7aed605-a3dd-4d5a-a692-a87037af107b" providerId="ADAL" clId="{658C8C5A-3DB8-48E5-B983-D1EE30FE18F8}" dt="2023-08-11T13:24:35.606" v="2659"/>
          <ac:inkMkLst>
            <pc:docMk/>
            <pc:sldMk cId="2679764425" sldId="397"/>
            <ac:inkMk id="11" creationId="{C3E2E126-2EAC-B66F-00F9-63C3BAE15A43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12" creationId="{7A2D9A88-6F84-184B-BD99-9C1C907450B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13" creationId="{3D3DDB15-C7BD-C957-D458-2CE1306BB0E5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16" creationId="{1A010609-B899-FBBA-14C3-57F9017E048F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17" creationId="{868F24DF-A6EE-8A50-EB32-EFBE688E7AB4}"/>
          </ac:inkMkLst>
        </pc:inkChg>
        <pc:inkChg chg="add del mod">
          <ac:chgData name="Weifeng Xu" userId="e7aed605-a3dd-4d5a-a692-a87037af107b" providerId="ADAL" clId="{658C8C5A-3DB8-48E5-B983-D1EE30FE18F8}" dt="2023-08-11T13:24:41.946" v="2667" actId="9405"/>
          <ac:inkMkLst>
            <pc:docMk/>
            <pc:sldMk cId="2679764425" sldId="397"/>
            <ac:inkMk id="18" creationId="{70A4A62D-F0EF-B4BE-A196-3D95C550212F}"/>
          </ac:inkMkLst>
        </pc:inkChg>
        <pc:inkChg chg="add del mod">
          <ac:chgData name="Weifeng Xu" userId="e7aed605-a3dd-4d5a-a692-a87037af107b" providerId="ADAL" clId="{658C8C5A-3DB8-48E5-B983-D1EE30FE18F8}" dt="2023-08-11T13:24:41.707" v="2666"/>
          <ac:inkMkLst>
            <pc:docMk/>
            <pc:sldMk cId="2679764425" sldId="397"/>
            <ac:inkMk id="19" creationId="{EED5F04C-4686-C9C6-0055-A03F24E5D15D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1" creationId="{B038B531-0E46-07E8-F45E-DC22F97BE810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2" creationId="{3CD100C1-97DF-D393-4235-B62CEC618179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4" creationId="{71F23F04-F433-43BA-3A7E-BEBEF923919C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5" creationId="{69833BCB-D4B8-F636-46CA-F33B2530A2B0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6" creationId="{28BBD212-CA72-079D-21E8-0FF306219F2F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7" creationId="{D128C9CA-D4F7-6890-604C-6E6376D2ADB9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8" creationId="{31C3FA52-48AA-59B7-CE2A-F7B9AE617E97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29" creationId="{2258F9FA-3409-5316-F2A3-00ED9B636411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0" creationId="{33E8DE25-068B-4E81-8769-4C00410E38DA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1" creationId="{C9361758-02F6-F32B-686B-D6DF9DFE3B88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2" creationId="{5F6FCC9E-0B9B-47CC-590B-0AE5A50EE6D8}"/>
          </ac:inkMkLst>
        </pc:inkChg>
        <pc:inkChg chg="add mod">
          <ac:chgData name="Weifeng Xu" userId="e7aed605-a3dd-4d5a-a692-a87037af107b" providerId="ADAL" clId="{658C8C5A-3DB8-48E5-B983-D1EE30FE18F8}" dt="2023-08-11T13:24:52.816" v="2681"/>
          <ac:inkMkLst>
            <pc:docMk/>
            <pc:sldMk cId="2679764425" sldId="397"/>
            <ac:inkMk id="33" creationId="{B5706F27-20B6-2E00-9A14-54BA699896A2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6" creationId="{2F7C56F8-8202-64D2-AA46-3FBAE36423D1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7" creationId="{9F21DBA6-6657-1691-C573-73826B713DDC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8" creationId="{A412E3E3-862C-D031-7320-E12FAF5C8E5F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39" creationId="{79A102AE-2167-5925-FA33-1498C2B1B5D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0" creationId="{2A357D73-AD0D-7F66-8A82-F8DB172C7064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3" creationId="{820E137E-0F77-4287-816B-58632B61DAF8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4" creationId="{6162C80E-34BF-DD76-77F2-F05AD9FECD40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5" creationId="{7732A8BE-1E60-6EF6-B777-852C0D3B8107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6" creationId="{116E572E-F064-198C-B41E-7D124D586B49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7" creationId="{702EE266-3F18-2B61-6937-852BAB975FAC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8" creationId="{61DDD0D7-EC66-5E3B-70F2-F2FE4CBD11A1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49" creationId="{022EFE31-76A9-2686-55D6-655070A9F28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0" creationId="{55D67A44-1FE0-958F-46B4-4E01FF8E56A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1" creationId="{DAB1704A-A0FB-6FEB-A6E8-6A5BB540A47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3" creationId="{B2519427-841D-8859-53FF-AF1BBD924D97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4" creationId="{2A2B26B0-F420-CDA9-6128-2B17C3EBCFE2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5" creationId="{F180E133-E8B5-0419-67C2-FA8F0D9AEA3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6" creationId="{CF4C9703-BD89-C68D-EDD2-50A8D639337E}"/>
          </ac:inkMkLst>
        </pc:inkChg>
        <pc:inkChg chg="add mod">
          <ac:chgData name="Weifeng Xu" userId="e7aed605-a3dd-4d5a-a692-a87037af107b" providerId="ADAL" clId="{658C8C5A-3DB8-48E5-B983-D1EE30FE18F8}" dt="2023-08-11T13:25:36.657" v="2703"/>
          <ac:inkMkLst>
            <pc:docMk/>
            <pc:sldMk cId="2679764425" sldId="397"/>
            <ac:inkMk id="57" creationId="{BDF9C9EA-B3C1-C374-5716-ABF2D5C8FEE9}"/>
          </ac:inkMkLst>
        </pc:ink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1" creationId="{D2AF42C6-D597-A270-C19A-D17B1D45842B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3" creationId="{52A82ABC-D6F4-FE70-55E8-00715B8B8996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5" creationId="{ED3EEFDB-D891-A273-CBE4-811BAA5D4012}"/>
          </ac:cxnSpMkLst>
        </pc:cxnChg>
        <pc:cxnChg chg="add del mod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67" creationId="{9E21FF01-6A82-BF17-2827-7DBD5BC1A666}"/>
          </ac:cxnSpMkLst>
        </pc:cxnChg>
        <pc:cxnChg chg="add del">
          <ac:chgData name="Weifeng Xu" userId="e7aed605-a3dd-4d5a-a692-a87037af107b" providerId="ADAL" clId="{658C8C5A-3DB8-48E5-B983-D1EE30FE18F8}" dt="2023-08-12T19:06:00.081" v="3872" actId="478"/>
          <ac:cxnSpMkLst>
            <pc:docMk/>
            <pc:sldMk cId="2679764425" sldId="397"/>
            <ac:cxnSpMk id="72" creationId="{6D967BA7-9461-8C82-E8F1-2E5076B06089}"/>
          </ac:cxnSpMkLst>
        </pc:cxnChg>
      </pc:sldChg>
      <pc:sldChg chg="addSp delSp modSp new mod">
        <pc:chgData name="Weifeng Xu" userId="e7aed605-a3dd-4d5a-a692-a87037af107b" providerId="ADAL" clId="{658C8C5A-3DB8-48E5-B983-D1EE30FE18F8}" dt="2023-08-13T21:20:12.362" v="4893" actId="14100"/>
        <pc:sldMkLst>
          <pc:docMk/>
          <pc:sldMk cId="1689962745" sldId="398"/>
        </pc:sldMkLst>
        <pc:spChg chg="mod">
          <ac:chgData name="Weifeng Xu" userId="e7aed605-a3dd-4d5a-a692-a87037af107b" providerId="ADAL" clId="{658C8C5A-3DB8-48E5-B983-D1EE30FE18F8}" dt="2023-08-13T13:34:14.623" v="4595" actId="20577"/>
          <ac:spMkLst>
            <pc:docMk/>
            <pc:sldMk cId="1689962745" sldId="398"/>
            <ac:spMk id="2" creationId="{4FE9CF6B-DB92-5AC9-530C-E37BE39D7715}"/>
          </ac:spMkLst>
        </pc:spChg>
        <pc:spChg chg="add del mod">
          <ac:chgData name="Weifeng Xu" userId="e7aed605-a3dd-4d5a-a692-a87037af107b" providerId="ADAL" clId="{658C8C5A-3DB8-48E5-B983-D1EE30FE18F8}" dt="2023-08-12T19:17:41.964" v="3895" actId="478"/>
          <ac:spMkLst>
            <pc:docMk/>
            <pc:sldMk cId="1689962745" sldId="398"/>
            <ac:spMk id="5" creationId="{F57FC00A-72A9-BD7E-3069-3A8BA61E455C}"/>
          </ac:spMkLst>
        </pc:spChg>
        <pc:spChg chg="add mod">
          <ac:chgData name="Weifeng Xu" userId="e7aed605-a3dd-4d5a-a692-a87037af107b" providerId="ADAL" clId="{658C8C5A-3DB8-48E5-B983-D1EE30FE18F8}" dt="2023-08-12T19:26:39.378" v="3968" actId="208"/>
          <ac:spMkLst>
            <pc:docMk/>
            <pc:sldMk cId="1689962745" sldId="398"/>
            <ac:spMk id="10" creationId="{36436865-8298-4DC1-3BB4-DD35373C594C}"/>
          </ac:spMkLst>
        </pc:spChg>
        <pc:spChg chg="add mod">
          <ac:chgData name="Weifeng Xu" userId="e7aed605-a3dd-4d5a-a692-a87037af107b" providerId="ADAL" clId="{658C8C5A-3DB8-48E5-B983-D1EE30FE18F8}" dt="2023-08-12T19:27:23.580" v="3974" actId="1076"/>
          <ac:spMkLst>
            <pc:docMk/>
            <pc:sldMk cId="1689962745" sldId="398"/>
            <ac:spMk id="11" creationId="{D892D5EC-04D3-1A85-BB9C-A0E9A552009B}"/>
          </ac:spMkLst>
        </pc:spChg>
        <pc:spChg chg="add mod">
          <ac:chgData name="Weifeng Xu" userId="e7aed605-a3dd-4d5a-a692-a87037af107b" providerId="ADAL" clId="{658C8C5A-3DB8-48E5-B983-D1EE30FE18F8}" dt="2023-08-12T19:28:15.213" v="3986" actId="1076"/>
          <ac:spMkLst>
            <pc:docMk/>
            <pc:sldMk cId="1689962745" sldId="398"/>
            <ac:spMk id="12" creationId="{127654CA-4AC5-0C06-8762-93FA17194EE7}"/>
          </ac:spMkLst>
        </pc:spChg>
        <pc:spChg chg="add mod">
          <ac:chgData name="Weifeng Xu" userId="e7aed605-a3dd-4d5a-a692-a87037af107b" providerId="ADAL" clId="{658C8C5A-3DB8-48E5-B983-D1EE30FE18F8}" dt="2023-08-12T19:28:11.090" v="3985" actId="1076"/>
          <ac:spMkLst>
            <pc:docMk/>
            <pc:sldMk cId="1689962745" sldId="398"/>
            <ac:spMk id="13" creationId="{D5646CE9-7D64-799E-62D6-0BB4EF2277BB}"/>
          </ac:spMkLst>
        </pc:spChg>
        <pc:picChg chg="add del mod">
          <ac:chgData name="Weifeng Xu" userId="e7aed605-a3dd-4d5a-a692-a87037af107b" providerId="ADAL" clId="{658C8C5A-3DB8-48E5-B983-D1EE30FE18F8}" dt="2023-08-12T13:23:43.137" v="3189" actId="478"/>
          <ac:picMkLst>
            <pc:docMk/>
            <pc:sldMk cId="1689962745" sldId="398"/>
            <ac:picMk id="4" creationId="{7AC65E6C-79FE-D397-1169-AE50338E4C99}"/>
          </ac:picMkLst>
        </pc:picChg>
        <pc:picChg chg="add del mod">
          <ac:chgData name="Weifeng Xu" userId="e7aed605-a3dd-4d5a-a692-a87037af107b" providerId="ADAL" clId="{658C8C5A-3DB8-48E5-B983-D1EE30FE18F8}" dt="2023-08-12T19:12:47.521" v="3889" actId="478"/>
          <ac:picMkLst>
            <pc:docMk/>
            <pc:sldMk cId="1689962745" sldId="398"/>
            <ac:picMk id="6" creationId="{1D4D2609-DDBB-B486-812D-B2A0A2533AEF}"/>
          </ac:picMkLst>
        </pc:picChg>
        <pc:picChg chg="add del mod modCrop">
          <ac:chgData name="Weifeng Xu" userId="e7aed605-a3dd-4d5a-a692-a87037af107b" providerId="ADAL" clId="{658C8C5A-3DB8-48E5-B983-D1EE30FE18F8}" dt="2023-08-13T13:54:58.578" v="4605" actId="478"/>
          <ac:picMkLst>
            <pc:docMk/>
            <pc:sldMk cId="1689962745" sldId="398"/>
            <ac:picMk id="7" creationId="{67BDA3AA-462D-19E8-DC22-DC95D2A8A203}"/>
          </ac:picMkLst>
        </pc:picChg>
        <pc:picChg chg="add del mod modCrop">
          <ac:chgData name="Weifeng Xu" userId="e7aed605-a3dd-4d5a-a692-a87037af107b" providerId="ADAL" clId="{658C8C5A-3DB8-48E5-B983-D1EE30FE18F8}" dt="2023-08-12T19:19:33.658" v="3913" actId="478"/>
          <ac:picMkLst>
            <pc:docMk/>
            <pc:sldMk cId="1689962745" sldId="398"/>
            <ac:picMk id="8" creationId="{3D4947E0-C400-1C3B-2683-8C3908526F29}"/>
          </ac:picMkLst>
        </pc:picChg>
        <pc:picChg chg="add del mod modCrop">
          <ac:chgData name="Weifeng Xu" userId="e7aed605-a3dd-4d5a-a692-a87037af107b" providerId="ADAL" clId="{658C8C5A-3DB8-48E5-B983-D1EE30FE18F8}" dt="2023-08-12T19:19:31.993" v="3912" actId="478"/>
          <ac:picMkLst>
            <pc:docMk/>
            <pc:sldMk cId="1689962745" sldId="398"/>
            <ac:picMk id="9" creationId="{87F33D38-0479-8F95-9928-C7A2919D0B62}"/>
          </ac:picMkLst>
        </pc:picChg>
        <pc:picChg chg="add del mod modCrop">
          <ac:chgData name="Weifeng Xu" userId="e7aed605-a3dd-4d5a-a692-a87037af107b" providerId="ADAL" clId="{658C8C5A-3DB8-48E5-B983-D1EE30FE18F8}" dt="2023-08-13T14:19:32.047" v="4659" actId="478"/>
          <ac:picMkLst>
            <pc:docMk/>
            <pc:sldMk cId="1689962745" sldId="398"/>
            <ac:picMk id="14" creationId="{38BBA9FA-0BE4-CF4C-33CE-04AA9DC5ADCB}"/>
          </ac:picMkLst>
        </pc:picChg>
        <pc:picChg chg="add del mod modCrop">
          <ac:chgData name="Weifeng Xu" userId="e7aed605-a3dd-4d5a-a692-a87037af107b" providerId="ADAL" clId="{658C8C5A-3DB8-48E5-B983-D1EE30FE18F8}" dt="2023-08-13T21:19:43.400" v="4887" actId="478"/>
          <ac:picMkLst>
            <pc:docMk/>
            <pc:sldMk cId="1689962745" sldId="398"/>
            <ac:picMk id="16" creationId="{35152064-1531-2AD4-78B4-8625DD6107E3}"/>
          </ac:picMkLst>
        </pc:picChg>
        <pc:picChg chg="add mod modCrop">
          <ac:chgData name="Weifeng Xu" userId="e7aed605-a3dd-4d5a-a692-a87037af107b" providerId="ADAL" clId="{658C8C5A-3DB8-48E5-B983-D1EE30FE18F8}" dt="2023-08-13T21:20:12.362" v="4893" actId="14100"/>
          <ac:picMkLst>
            <pc:docMk/>
            <pc:sldMk cId="1689962745" sldId="398"/>
            <ac:picMk id="18" creationId="{B477C764-2CB7-1134-2804-871CD5955A6E}"/>
          </ac:picMkLst>
        </pc:picChg>
      </pc:sldChg>
      <pc:sldChg chg="modSp new del mod">
        <pc:chgData name="Weifeng Xu" userId="e7aed605-a3dd-4d5a-a692-a87037af107b" providerId="ADAL" clId="{658C8C5A-3DB8-48E5-B983-D1EE30FE18F8}" dt="2023-08-11T13:41:27.229" v="2975" actId="680"/>
        <pc:sldMkLst>
          <pc:docMk/>
          <pc:sldMk cId="913553252" sldId="399"/>
        </pc:sldMkLst>
        <pc:spChg chg="mod">
          <ac:chgData name="Weifeng Xu" userId="e7aed605-a3dd-4d5a-a692-a87037af107b" providerId="ADAL" clId="{658C8C5A-3DB8-48E5-B983-D1EE30FE18F8}" dt="2023-08-11T13:41:26.708" v="2974" actId="20577"/>
          <ac:spMkLst>
            <pc:docMk/>
            <pc:sldMk cId="913553252" sldId="399"/>
            <ac:spMk id="2" creationId="{7FB6B410-6ECF-9719-A7F5-26B9C4E620A9}"/>
          </ac:spMkLst>
        </pc:spChg>
      </pc:sldChg>
      <pc:sldChg chg="modSp new mod">
        <pc:chgData name="Weifeng Xu" userId="e7aed605-a3dd-4d5a-a692-a87037af107b" providerId="ADAL" clId="{658C8C5A-3DB8-48E5-B983-D1EE30FE18F8}" dt="2023-08-11T13:46:47.455" v="3146" actId="20577"/>
        <pc:sldMkLst>
          <pc:docMk/>
          <pc:sldMk cId="1292049008" sldId="399"/>
        </pc:sldMkLst>
        <pc:spChg chg="mod">
          <ac:chgData name="Weifeng Xu" userId="e7aed605-a3dd-4d5a-a692-a87037af107b" providerId="ADAL" clId="{658C8C5A-3DB8-48E5-B983-D1EE30FE18F8}" dt="2023-08-11T13:44:29.785" v="3102" actId="20577"/>
          <ac:spMkLst>
            <pc:docMk/>
            <pc:sldMk cId="1292049008" sldId="399"/>
            <ac:spMk id="2" creationId="{40D149B2-080D-71EC-056B-8CA125C8856D}"/>
          </ac:spMkLst>
        </pc:spChg>
        <pc:spChg chg="mod">
          <ac:chgData name="Weifeng Xu" userId="e7aed605-a3dd-4d5a-a692-a87037af107b" providerId="ADAL" clId="{658C8C5A-3DB8-48E5-B983-D1EE30FE18F8}" dt="2023-08-11T13:46:47.455" v="3146" actId="20577"/>
          <ac:spMkLst>
            <pc:docMk/>
            <pc:sldMk cId="1292049008" sldId="399"/>
            <ac:spMk id="3" creationId="{7182E38A-B811-003E-4E86-024F98F15196}"/>
          </ac:spMkLst>
        </pc:spChg>
      </pc:sldChg>
      <pc:sldChg chg="modSp new mod">
        <pc:chgData name="Weifeng Xu" userId="e7aed605-a3dd-4d5a-a692-a87037af107b" providerId="ADAL" clId="{658C8C5A-3DB8-48E5-B983-D1EE30FE18F8}" dt="2023-08-11T13:47:36.311" v="3179" actId="20577"/>
        <pc:sldMkLst>
          <pc:docMk/>
          <pc:sldMk cId="1144685011" sldId="400"/>
        </pc:sldMkLst>
        <pc:spChg chg="mod">
          <ac:chgData name="Weifeng Xu" userId="e7aed605-a3dd-4d5a-a692-a87037af107b" providerId="ADAL" clId="{658C8C5A-3DB8-48E5-B983-D1EE30FE18F8}" dt="2023-08-11T13:47:29.223" v="3176" actId="20577"/>
          <ac:spMkLst>
            <pc:docMk/>
            <pc:sldMk cId="1144685011" sldId="400"/>
            <ac:spMk id="2" creationId="{77ED0247-4443-AC5C-FB77-1A6FAB3C6A28}"/>
          </ac:spMkLst>
        </pc:spChg>
        <pc:spChg chg="mod">
          <ac:chgData name="Weifeng Xu" userId="e7aed605-a3dd-4d5a-a692-a87037af107b" providerId="ADAL" clId="{658C8C5A-3DB8-48E5-B983-D1EE30FE18F8}" dt="2023-08-11T13:47:36.311" v="3179" actId="20577"/>
          <ac:spMkLst>
            <pc:docMk/>
            <pc:sldMk cId="1144685011" sldId="400"/>
            <ac:spMk id="3" creationId="{5927A6A4-6BE0-5986-AE4F-2442C95C1531}"/>
          </ac:spMkLst>
        </pc:spChg>
      </pc:sldChg>
      <pc:sldChg chg="new">
        <pc:chgData name="Weifeng Xu" userId="e7aed605-a3dd-4d5a-a692-a87037af107b" providerId="ADAL" clId="{658C8C5A-3DB8-48E5-B983-D1EE30FE18F8}" dt="2023-08-11T13:44:20.753" v="3088" actId="680"/>
        <pc:sldMkLst>
          <pc:docMk/>
          <pc:sldMk cId="2537228402" sldId="401"/>
        </pc:sldMkLst>
      </pc:sldChg>
      <pc:sldChg chg="addSp delSp modSp new mod modClrScheme chgLayout">
        <pc:chgData name="Weifeng Xu" userId="e7aed605-a3dd-4d5a-a692-a87037af107b" providerId="ADAL" clId="{658C8C5A-3DB8-48E5-B983-D1EE30FE18F8}" dt="2023-08-11T13:47:19.175" v="3159" actId="20577"/>
        <pc:sldMkLst>
          <pc:docMk/>
          <pc:sldMk cId="1299058794" sldId="402"/>
        </pc:sldMkLst>
        <pc:spChg chg="del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2" creationId="{D2176DB6-63DC-82B4-B4BD-5819720FC47A}"/>
          </ac:spMkLst>
        </pc:spChg>
        <pc:spChg chg="del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3" creationId="{27EF1A21-0C22-3E4F-A4CB-38F5F718AE92}"/>
          </ac:spMkLst>
        </pc:spChg>
        <pc:spChg chg="add mod ord">
          <ac:chgData name="Weifeng Xu" userId="e7aed605-a3dd-4d5a-a692-a87037af107b" providerId="ADAL" clId="{658C8C5A-3DB8-48E5-B983-D1EE30FE18F8}" dt="2023-08-11T13:47:19.175" v="3159" actId="20577"/>
          <ac:spMkLst>
            <pc:docMk/>
            <pc:sldMk cId="1299058794" sldId="402"/>
            <ac:spMk id="4" creationId="{EA6E79D9-DE2E-7347-A8DA-9305240DC34C}"/>
          </ac:spMkLst>
        </pc:spChg>
        <pc:spChg chg="add mod ord">
          <ac:chgData name="Weifeng Xu" userId="e7aed605-a3dd-4d5a-a692-a87037af107b" providerId="ADAL" clId="{658C8C5A-3DB8-48E5-B983-D1EE30FE18F8}" dt="2023-08-11T13:47:14.185" v="3148" actId="700"/>
          <ac:spMkLst>
            <pc:docMk/>
            <pc:sldMk cId="1299058794" sldId="402"/>
            <ac:spMk id="5" creationId="{B290D286-8578-D21F-375F-0AEB5476F359}"/>
          </ac:spMkLst>
        </pc:spChg>
      </pc:sldChg>
      <pc:sldChg chg="addSp delSp modSp new mod ord modClrScheme chgLayout">
        <pc:chgData name="Weifeng Xu" userId="e7aed605-a3dd-4d5a-a692-a87037af107b" providerId="ADAL" clId="{658C8C5A-3DB8-48E5-B983-D1EE30FE18F8}" dt="2023-08-13T13:33:57.495" v="4589" actId="20577"/>
        <pc:sldMkLst>
          <pc:docMk/>
          <pc:sldMk cId="679643065" sldId="403"/>
        </pc:sldMkLst>
        <pc:spChg chg="mod ord">
          <ac:chgData name="Weifeng Xu" userId="e7aed605-a3dd-4d5a-a692-a87037af107b" providerId="ADAL" clId="{658C8C5A-3DB8-48E5-B983-D1EE30FE18F8}" dt="2023-08-13T13:33:57.495" v="4589" actId="20577"/>
          <ac:spMkLst>
            <pc:docMk/>
            <pc:sldMk cId="679643065" sldId="403"/>
            <ac:spMk id="2" creationId="{65FB9E17-23F6-4B96-5D74-6C80B8DDC940}"/>
          </ac:spMkLst>
        </pc:spChg>
        <pc:spChg chg="add del mod">
          <ac:chgData name="Weifeng Xu" userId="e7aed605-a3dd-4d5a-a692-a87037af107b" providerId="ADAL" clId="{658C8C5A-3DB8-48E5-B983-D1EE30FE18F8}" dt="2023-08-12T15:11:55.515" v="3727" actId="478"/>
          <ac:spMkLst>
            <pc:docMk/>
            <pc:sldMk cId="679643065" sldId="403"/>
            <ac:spMk id="3" creationId="{ED113DD7-5335-788E-B989-E65C01ADD228}"/>
          </ac:spMkLst>
        </pc:spChg>
        <pc:spChg chg="add del mod">
          <ac:chgData name="Weifeng Xu" userId="e7aed605-a3dd-4d5a-a692-a87037af107b" providerId="ADAL" clId="{658C8C5A-3DB8-48E5-B983-D1EE30FE18F8}" dt="2023-08-12T14:49:10.161" v="3662"/>
          <ac:spMkLst>
            <pc:docMk/>
            <pc:sldMk cId="679643065" sldId="403"/>
            <ac:spMk id="4" creationId="{50C252C0-81D5-5D3F-3807-26A0A26AFB8B}"/>
          </ac:spMkLst>
        </pc:spChg>
        <pc:spChg chg="add del mod">
          <ac:chgData name="Weifeng Xu" userId="e7aed605-a3dd-4d5a-a692-a87037af107b" providerId="ADAL" clId="{658C8C5A-3DB8-48E5-B983-D1EE30FE18F8}" dt="2023-08-12T14:49:10.161" v="3662"/>
          <ac:spMkLst>
            <pc:docMk/>
            <pc:sldMk cId="679643065" sldId="403"/>
            <ac:spMk id="6" creationId="{9464D8C4-7E26-CB3A-AD0E-702239D324E5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12" creationId="{F26C5A24-0067-0D9D-B9FF-1632AB2F9C1F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14" creationId="{CA5050F5-809E-792A-A84F-3C846C6268DF}"/>
          </ac:spMkLst>
        </pc:spChg>
        <pc:spChg chg="add del mod">
          <ac:chgData name="Weifeng Xu" userId="e7aed605-a3dd-4d5a-a692-a87037af107b" providerId="ADAL" clId="{658C8C5A-3DB8-48E5-B983-D1EE30FE18F8}" dt="2023-08-12T15:11:51.929" v="3725" actId="478"/>
          <ac:spMkLst>
            <pc:docMk/>
            <pc:sldMk cId="679643065" sldId="403"/>
            <ac:spMk id="20" creationId="{DB583DAA-971C-F964-C0BA-B2B7B73A5F91}"/>
          </ac:spMkLst>
        </pc:spChg>
        <pc:spChg chg="add del mod">
          <ac:chgData name="Weifeng Xu" userId="e7aed605-a3dd-4d5a-a692-a87037af107b" providerId="ADAL" clId="{658C8C5A-3DB8-48E5-B983-D1EE30FE18F8}" dt="2023-08-12T15:11:55.515" v="3727" actId="478"/>
          <ac:spMkLst>
            <pc:docMk/>
            <pc:sldMk cId="679643065" sldId="403"/>
            <ac:spMk id="27" creationId="{3FDD1CC6-3C74-0D80-BEA9-261150E6CCCC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28" creationId="{3FC19C1A-EF3B-7245-9C85-A43244AAA308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0" creationId="{03D2646B-4541-2F52-BAD7-AD974D71DE34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1" creationId="{9014077E-C607-7A1A-5129-F17CF8366882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2" creationId="{AC51A6D4-8FC4-34CB-3CE7-FD6ED8585341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3" creationId="{A38BD2FB-B2AD-3EB3-D708-6197842D0274}"/>
          </ac:spMkLst>
        </pc:spChg>
        <pc:spChg chg="add del mod">
          <ac:chgData name="Weifeng Xu" userId="e7aed605-a3dd-4d5a-a692-a87037af107b" providerId="ADAL" clId="{658C8C5A-3DB8-48E5-B983-D1EE30FE18F8}" dt="2023-08-12T15:11:51.273" v="3724"/>
          <ac:spMkLst>
            <pc:docMk/>
            <pc:sldMk cId="679643065" sldId="403"/>
            <ac:spMk id="34" creationId="{BFD19D47-A87E-C3D5-9F3B-5214EA807466}"/>
          </ac:spMkLst>
        </pc:spChg>
        <pc:graphicFrameChg chg="add del mod">
          <ac:chgData name="Weifeng Xu" userId="e7aed605-a3dd-4d5a-a692-a87037af107b" providerId="ADAL" clId="{658C8C5A-3DB8-48E5-B983-D1EE30FE18F8}" dt="2023-08-12T14:49:10.161" v="3662"/>
          <ac:graphicFrameMkLst>
            <pc:docMk/>
            <pc:sldMk cId="679643065" sldId="403"/>
            <ac:graphicFrameMk id="5" creationId="{2D6EB1BA-567B-14BE-9213-52633714E092}"/>
          </ac:graphicFrameMkLst>
        </pc:graphicFrameChg>
        <pc:graphicFrameChg chg="add del mod modGraphic">
          <ac:chgData name="Weifeng Xu" userId="e7aed605-a3dd-4d5a-a692-a87037af107b" providerId="ADAL" clId="{658C8C5A-3DB8-48E5-B983-D1EE30FE18F8}" dt="2023-08-13T13:33:14.650" v="4581" actId="14734"/>
          <ac:graphicFrameMkLst>
            <pc:docMk/>
            <pc:sldMk cId="679643065" sldId="403"/>
            <ac:graphicFrameMk id="13" creationId="{0E90C5C5-DD0A-6C9F-1207-C1781C82AFBA}"/>
          </ac:graphicFrameMkLst>
        </pc:graphicFrameChg>
        <pc:graphicFrameChg chg="add del mod">
          <ac:chgData name="Weifeng Xu" userId="e7aed605-a3dd-4d5a-a692-a87037af107b" providerId="ADAL" clId="{658C8C5A-3DB8-48E5-B983-D1EE30FE18F8}" dt="2023-08-12T15:11:51.273" v="3724"/>
          <ac:graphicFrameMkLst>
            <pc:docMk/>
            <pc:sldMk cId="679643065" sldId="403"/>
            <ac:graphicFrameMk id="29" creationId="{953FD7FA-08EE-BC60-D3A5-61F8209B227A}"/>
          </ac:graphicFrameMkLst>
        </pc:graphicFrame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7" creationId="{F3260958-6A1A-3FFC-25ED-2E6F367D4CEE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8" creationId="{D00D5949-F0E1-D2FC-48FB-F1D7B2551044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9" creationId="{66F4072E-9013-954D-0DE8-D258D09A196F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10" creationId="{2F6B0CC4-9BF7-238A-D027-BEBE485885C1}"/>
          </ac:cxnSpMkLst>
        </pc:cxnChg>
        <pc:cxnChg chg="add del mod">
          <ac:chgData name="Weifeng Xu" userId="e7aed605-a3dd-4d5a-a692-a87037af107b" providerId="ADAL" clId="{658C8C5A-3DB8-48E5-B983-D1EE30FE18F8}" dt="2023-08-12T14:49:10.161" v="3662"/>
          <ac:cxnSpMkLst>
            <pc:docMk/>
            <pc:sldMk cId="679643065" sldId="403"/>
            <ac:cxnSpMk id="11" creationId="{EAC4D177-4B57-E7C7-F650-7A441B3FEC51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5" creationId="{0CEC2998-8B47-3BCC-7345-65D4660E1B0A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6" creationId="{16131C25-D19C-9C1E-C0DE-3B7C2D8AD92A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7" creationId="{0487D48E-07B8-6FAB-5665-6692D4FA3EBB}"/>
          </ac:cxnSpMkLst>
        </pc:cxnChg>
        <pc:cxnChg chg="add del mod">
          <ac:chgData name="Weifeng Xu" userId="e7aed605-a3dd-4d5a-a692-a87037af107b" providerId="ADAL" clId="{658C8C5A-3DB8-48E5-B983-D1EE30FE18F8}" dt="2023-08-12T15:11:51.929" v="3725" actId="478"/>
          <ac:cxnSpMkLst>
            <pc:docMk/>
            <pc:sldMk cId="679643065" sldId="403"/>
            <ac:cxnSpMk id="18" creationId="{F4045F11-9485-139A-923C-AF3FEC2720A9}"/>
          </ac:cxnSpMkLst>
        </pc:cxnChg>
        <pc:cxnChg chg="add del mod">
          <ac:chgData name="Weifeng Xu" userId="e7aed605-a3dd-4d5a-a692-a87037af107b" providerId="ADAL" clId="{658C8C5A-3DB8-48E5-B983-D1EE30FE18F8}" dt="2023-08-13T13:33:18.052" v="4582" actId="14100"/>
          <ac:cxnSpMkLst>
            <pc:docMk/>
            <pc:sldMk cId="679643065" sldId="403"/>
            <ac:cxnSpMk id="19" creationId="{081DCC19-2F2C-85DB-CA44-55E5B1330708}"/>
          </ac:cxnSpMkLst>
        </pc:cxnChg>
      </pc:sldChg>
      <pc:sldChg chg="addSp delSp modSp add mod modClrScheme chgLayout">
        <pc:chgData name="Weifeng Xu" userId="e7aed605-a3dd-4d5a-a692-a87037af107b" providerId="ADAL" clId="{658C8C5A-3DB8-48E5-B983-D1EE30FE18F8}" dt="2023-08-13T14:16:50.318" v="4644" actId="1076"/>
        <pc:sldMkLst>
          <pc:docMk/>
          <pc:sldMk cId="3815877921" sldId="404"/>
        </pc:sldMkLst>
        <pc:spChg chg="mod ord">
          <ac:chgData name="Weifeng Xu" userId="e7aed605-a3dd-4d5a-a692-a87037af107b" providerId="ADAL" clId="{658C8C5A-3DB8-48E5-B983-D1EE30FE18F8}" dt="2023-08-13T13:31:21.970" v="4575" actId="20577"/>
          <ac:spMkLst>
            <pc:docMk/>
            <pc:sldMk cId="3815877921" sldId="404"/>
            <ac:spMk id="2" creationId="{65FB9E17-23F6-4B96-5D74-6C80B8DDC940}"/>
          </ac:spMkLst>
        </pc:spChg>
        <pc:spChg chg="del mod ord">
          <ac:chgData name="Weifeng Xu" userId="e7aed605-a3dd-4d5a-a692-a87037af107b" providerId="ADAL" clId="{658C8C5A-3DB8-48E5-B983-D1EE30FE18F8}" dt="2023-08-12T15:12:51.113" v="3754" actId="478"/>
          <ac:spMkLst>
            <pc:docMk/>
            <pc:sldMk cId="3815877921" sldId="404"/>
            <ac:spMk id="3" creationId="{ED113DD7-5335-788E-B989-E65C01ADD228}"/>
          </ac:spMkLst>
        </pc:spChg>
        <pc:spChg chg="add mod">
          <ac:chgData name="Weifeng Xu" userId="e7aed605-a3dd-4d5a-a692-a87037af107b" providerId="ADAL" clId="{658C8C5A-3DB8-48E5-B983-D1EE30FE18F8}" dt="2023-08-13T13:24:06.598" v="4422" actId="1076"/>
          <ac:spMkLst>
            <pc:docMk/>
            <pc:sldMk cId="3815877921" sldId="404"/>
            <ac:spMk id="4" creationId="{DC39953E-6FF8-3F63-6E34-917C682F7E8F}"/>
          </ac:spMkLst>
        </pc:spChg>
        <pc:spChg chg="add mod">
          <ac:chgData name="Weifeng Xu" userId="e7aed605-a3dd-4d5a-a692-a87037af107b" providerId="ADAL" clId="{658C8C5A-3DB8-48E5-B983-D1EE30FE18F8}" dt="2023-08-13T13:24:06.598" v="4422" actId="1076"/>
          <ac:spMkLst>
            <pc:docMk/>
            <pc:sldMk cId="3815877921" sldId="404"/>
            <ac:spMk id="5" creationId="{6FCE8A99-0E08-19A5-D8A3-00C25186F4A7}"/>
          </ac:spMkLst>
        </pc:spChg>
        <pc:spChg chg="add mod">
          <ac:chgData name="Weifeng Xu" userId="e7aed605-a3dd-4d5a-a692-a87037af107b" providerId="ADAL" clId="{658C8C5A-3DB8-48E5-B983-D1EE30FE18F8}" dt="2023-08-13T14:16:43.599" v="4643" actId="108"/>
          <ac:spMkLst>
            <pc:docMk/>
            <pc:sldMk cId="3815877921" sldId="404"/>
            <ac:spMk id="6" creationId="{A47D5BB2-764B-4B24-71E6-5435E6A5AEE1}"/>
          </ac:spMkLst>
        </pc:spChg>
        <pc:spChg chg="add mod">
          <ac:chgData name="Weifeng Xu" userId="e7aed605-a3dd-4d5a-a692-a87037af107b" providerId="ADAL" clId="{658C8C5A-3DB8-48E5-B983-D1EE30FE18F8}" dt="2023-08-13T14:16:50.318" v="4644" actId="1076"/>
          <ac:spMkLst>
            <pc:docMk/>
            <pc:sldMk cId="3815877921" sldId="404"/>
            <ac:spMk id="9" creationId="{E75E29D2-397E-D080-3523-DBC5B858C375}"/>
          </ac:spMkLst>
        </pc:spChg>
        <pc:spChg chg="mod">
          <ac:chgData name="Weifeng Xu" userId="e7aed605-a3dd-4d5a-a692-a87037af107b" providerId="ADAL" clId="{658C8C5A-3DB8-48E5-B983-D1EE30FE18F8}" dt="2023-08-12T15:13:05.838" v="3759" actId="1076"/>
          <ac:spMkLst>
            <pc:docMk/>
            <pc:sldMk cId="3815877921" sldId="404"/>
            <ac:spMk id="12" creationId="{F26C5A24-0067-0D9D-B9FF-1632AB2F9C1F}"/>
          </ac:spMkLst>
        </pc:spChg>
        <pc:spChg chg="del">
          <ac:chgData name="Weifeng Xu" userId="e7aed605-a3dd-4d5a-a692-a87037af107b" providerId="ADAL" clId="{658C8C5A-3DB8-48E5-B983-D1EE30FE18F8}" dt="2023-08-12T15:12:57.338" v="3755" actId="478"/>
          <ac:spMkLst>
            <pc:docMk/>
            <pc:sldMk cId="3815877921" sldId="404"/>
            <ac:spMk id="14" creationId="{CA5050F5-809E-792A-A84F-3C846C6268DF}"/>
          </ac:spMkLst>
        </pc:spChg>
        <pc:spChg chg="del">
          <ac:chgData name="Weifeng Xu" userId="e7aed605-a3dd-4d5a-a692-a87037af107b" providerId="ADAL" clId="{658C8C5A-3DB8-48E5-B983-D1EE30FE18F8}" dt="2023-08-12T15:12:57.338" v="3755" actId="478"/>
          <ac:spMkLst>
            <pc:docMk/>
            <pc:sldMk cId="3815877921" sldId="404"/>
            <ac:spMk id="20" creationId="{DB583DAA-971C-F964-C0BA-B2B7B73A5F91}"/>
          </ac:spMkLst>
        </pc:spChg>
        <pc:spChg chg="add mod">
          <ac:chgData name="Weifeng Xu" userId="e7aed605-a3dd-4d5a-a692-a87037af107b" providerId="ADAL" clId="{658C8C5A-3DB8-48E5-B983-D1EE30FE18F8}" dt="2023-08-13T13:26:03.645" v="4470" actId="207"/>
          <ac:spMkLst>
            <pc:docMk/>
            <pc:sldMk cId="3815877921" sldId="404"/>
            <ac:spMk id="21" creationId="{29AAB2C9-5FF6-4141-50E2-E21671DA1408}"/>
          </ac:spMkLst>
        </pc:spChg>
        <pc:spChg chg="add mod">
          <ac:chgData name="Weifeng Xu" userId="e7aed605-a3dd-4d5a-a692-a87037af107b" providerId="ADAL" clId="{658C8C5A-3DB8-48E5-B983-D1EE30FE18F8}" dt="2023-08-13T13:28:22.254" v="4494" actId="1076"/>
          <ac:spMkLst>
            <pc:docMk/>
            <pc:sldMk cId="3815877921" sldId="404"/>
            <ac:spMk id="24" creationId="{C9391DB4-ED8F-88BE-55A9-0FD0D0E71E75}"/>
          </ac:spMkLst>
        </pc:spChg>
        <pc:spChg chg="add mod">
          <ac:chgData name="Weifeng Xu" userId="e7aed605-a3dd-4d5a-a692-a87037af107b" providerId="ADAL" clId="{658C8C5A-3DB8-48E5-B983-D1EE30FE18F8}" dt="2023-08-13T13:29:27.236" v="4548" actId="20577"/>
          <ac:spMkLst>
            <pc:docMk/>
            <pc:sldMk cId="3815877921" sldId="404"/>
            <ac:spMk id="28" creationId="{4D183407-E000-6E5B-1863-02B202C2C55F}"/>
          </ac:spMkLst>
        </pc:spChg>
        <pc:graphicFrameChg chg="mod modGraphic">
          <ac:chgData name="Weifeng Xu" userId="e7aed605-a3dd-4d5a-a692-a87037af107b" providerId="ADAL" clId="{658C8C5A-3DB8-48E5-B983-D1EE30FE18F8}" dt="2023-08-12T19:00:38.710" v="3819" actId="20577"/>
          <ac:graphicFrameMkLst>
            <pc:docMk/>
            <pc:sldMk cId="3815877921" sldId="404"/>
            <ac:graphicFrameMk id="13" creationId="{0E90C5C5-DD0A-6C9F-1207-C1781C82AFBA}"/>
          </ac:graphicFrameMkLst>
        </pc:graphicFrameChg>
        <pc:picChg chg="add del mod">
          <ac:chgData name="Weifeng Xu" userId="e7aed605-a3dd-4d5a-a692-a87037af107b" providerId="ADAL" clId="{658C8C5A-3DB8-48E5-B983-D1EE30FE18F8}" dt="2023-08-12T15:18:22.881" v="3788" actId="22"/>
          <ac:picMkLst>
            <pc:docMk/>
            <pc:sldMk cId="3815877921" sldId="404"/>
            <ac:picMk id="8" creationId="{8D4A905E-98E5-1E7C-0DD4-57B48CAA3D82}"/>
          </ac:picMkLst>
        </pc:picChg>
        <pc:cxnChg chg="add mod">
          <ac:chgData name="Weifeng Xu" userId="e7aed605-a3dd-4d5a-a692-a87037af107b" providerId="ADAL" clId="{658C8C5A-3DB8-48E5-B983-D1EE30FE18F8}" dt="2023-08-13T14:16:50.318" v="4644" actId="1076"/>
          <ac:cxnSpMkLst>
            <pc:docMk/>
            <pc:sldMk cId="3815877921" sldId="404"/>
            <ac:cxnSpMk id="11" creationId="{C745AA61-590A-32D3-4F94-0C3374458147}"/>
          </ac:cxnSpMkLst>
        </pc:cxnChg>
        <pc:cxnChg chg="del">
          <ac:chgData name="Weifeng Xu" userId="e7aed605-a3dd-4d5a-a692-a87037af107b" providerId="ADAL" clId="{658C8C5A-3DB8-48E5-B983-D1EE30FE18F8}" dt="2023-08-12T15:12:57.338" v="3755" actId="478"/>
          <ac:cxnSpMkLst>
            <pc:docMk/>
            <pc:sldMk cId="3815877921" sldId="404"/>
            <ac:cxnSpMk id="15" creationId="{0CEC2998-8B47-3BCC-7345-65D4660E1B0A}"/>
          </ac:cxnSpMkLst>
        </pc:cxnChg>
        <pc:cxnChg chg="del">
          <ac:chgData name="Weifeng Xu" userId="e7aed605-a3dd-4d5a-a692-a87037af107b" providerId="ADAL" clId="{658C8C5A-3DB8-48E5-B983-D1EE30FE18F8}" dt="2023-08-12T15:12:57.338" v="3755" actId="478"/>
          <ac:cxnSpMkLst>
            <pc:docMk/>
            <pc:sldMk cId="3815877921" sldId="404"/>
            <ac:cxnSpMk id="16" creationId="{16131C25-D19C-9C1E-C0DE-3B7C2D8AD92A}"/>
          </ac:cxnSpMkLst>
        </pc:cxnChg>
        <pc:cxnChg chg="del">
          <ac:chgData name="Weifeng Xu" userId="e7aed605-a3dd-4d5a-a692-a87037af107b" providerId="ADAL" clId="{658C8C5A-3DB8-48E5-B983-D1EE30FE18F8}" dt="2023-08-12T15:13:00.153" v="3756" actId="478"/>
          <ac:cxnSpMkLst>
            <pc:docMk/>
            <pc:sldMk cId="3815877921" sldId="404"/>
            <ac:cxnSpMk id="17" creationId="{0487D48E-07B8-6FAB-5665-6692D4FA3EBB}"/>
          </ac:cxnSpMkLst>
        </pc:cxnChg>
        <pc:cxnChg chg="del">
          <ac:chgData name="Weifeng Xu" userId="e7aed605-a3dd-4d5a-a692-a87037af107b" providerId="ADAL" clId="{658C8C5A-3DB8-48E5-B983-D1EE30FE18F8}" dt="2023-08-12T15:13:00.953" v="3757" actId="478"/>
          <ac:cxnSpMkLst>
            <pc:docMk/>
            <pc:sldMk cId="3815877921" sldId="404"/>
            <ac:cxnSpMk id="18" creationId="{F4045F11-9485-139A-923C-AF3FEC2720A9}"/>
          </ac:cxnSpMkLst>
        </pc:cxnChg>
        <pc:cxnChg chg="del">
          <ac:chgData name="Weifeng Xu" userId="e7aed605-a3dd-4d5a-a692-a87037af107b" providerId="ADAL" clId="{658C8C5A-3DB8-48E5-B983-D1EE30FE18F8}" dt="2023-08-12T15:13:01.969" v="3758" actId="478"/>
          <ac:cxnSpMkLst>
            <pc:docMk/>
            <pc:sldMk cId="3815877921" sldId="404"/>
            <ac:cxnSpMk id="19" creationId="{081DCC19-2F2C-85DB-CA44-55E5B1330708}"/>
          </ac:cxnSpMkLst>
        </pc:cxnChg>
        <pc:cxnChg chg="add">
          <ac:chgData name="Weifeng Xu" userId="e7aed605-a3dd-4d5a-a692-a87037af107b" providerId="ADAL" clId="{658C8C5A-3DB8-48E5-B983-D1EE30FE18F8}" dt="2023-08-13T13:25:53.523" v="4469" actId="11529"/>
          <ac:cxnSpMkLst>
            <pc:docMk/>
            <pc:sldMk cId="3815877921" sldId="404"/>
            <ac:cxnSpMk id="23" creationId="{96F2CE25-6E98-C59C-1524-AD6BF7135D26}"/>
          </ac:cxnSpMkLst>
        </pc:cxnChg>
        <pc:cxnChg chg="add mod">
          <ac:chgData name="Weifeng Xu" userId="e7aed605-a3dd-4d5a-a692-a87037af107b" providerId="ADAL" clId="{658C8C5A-3DB8-48E5-B983-D1EE30FE18F8}" dt="2023-08-13T13:28:24.672" v="4495" actId="14100"/>
          <ac:cxnSpMkLst>
            <pc:docMk/>
            <pc:sldMk cId="3815877921" sldId="404"/>
            <ac:cxnSpMk id="25" creationId="{058875C3-5EAF-AB68-9378-9B1A9534DCD1}"/>
          </ac:cxnSpMkLst>
        </pc:cxnChg>
        <pc:cxnChg chg="add mod">
          <ac:chgData name="Weifeng Xu" userId="e7aed605-a3dd-4d5a-a692-a87037af107b" providerId="ADAL" clId="{658C8C5A-3DB8-48E5-B983-D1EE30FE18F8}" dt="2023-08-13T13:29:24.197" v="4536" actId="20577"/>
          <ac:cxnSpMkLst>
            <pc:docMk/>
            <pc:sldMk cId="3815877921" sldId="404"/>
            <ac:cxnSpMk id="29" creationId="{E04F477A-1320-27A4-B1BD-6AC37CD40D6C}"/>
          </ac:cxnSpMkLst>
        </pc:cxnChg>
      </pc:sldChg>
      <pc:sldChg chg="modSp add mod">
        <pc:chgData name="Weifeng Xu" userId="e7aed605-a3dd-4d5a-a692-a87037af107b" providerId="ADAL" clId="{658C8C5A-3DB8-48E5-B983-D1EE30FE18F8}" dt="2023-08-13T13:33:42.877" v="4583" actId="11"/>
        <pc:sldMkLst>
          <pc:docMk/>
          <pc:sldMk cId="3750575232" sldId="405"/>
        </pc:sldMkLst>
        <pc:spChg chg="mod">
          <ac:chgData name="Weifeng Xu" userId="e7aed605-a3dd-4d5a-a692-a87037af107b" providerId="ADAL" clId="{658C8C5A-3DB8-48E5-B983-D1EE30FE18F8}" dt="2023-08-13T13:33:42.877" v="4583" actId="11"/>
          <ac:spMkLst>
            <pc:docMk/>
            <pc:sldMk cId="3750575232" sldId="405"/>
            <ac:spMk id="5" creationId="{A7CE33F5-CB50-2E6A-0B09-B41246D7C004}"/>
          </ac:spMkLst>
        </pc:spChg>
      </pc:sldChg>
      <pc:sldChg chg="modSp new mod">
        <pc:chgData name="Weifeng Xu" userId="e7aed605-a3dd-4d5a-a692-a87037af107b" providerId="ADAL" clId="{658C8C5A-3DB8-48E5-B983-D1EE30FE18F8}" dt="2023-08-13T14:18:19.111" v="4654" actId="20577"/>
        <pc:sldMkLst>
          <pc:docMk/>
          <pc:sldMk cId="958514079" sldId="406"/>
        </pc:sldMkLst>
        <pc:spChg chg="mod">
          <ac:chgData name="Weifeng Xu" userId="e7aed605-a3dd-4d5a-a692-a87037af107b" providerId="ADAL" clId="{658C8C5A-3DB8-48E5-B983-D1EE30FE18F8}" dt="2023-08-13T13:15:05.367" v="4277"/>
          <ac:spMkLst>
            <pc:docMk/>
            <pc:sldMk cId="958514079" sldId="406"/>
            <ac:spMk id="2" creationId="{29ECE1FB-35AF-FB89-B484-B86AD4764D9A}"/>
          </ac:spMkLst>
        </pc:spChg>
        <pc:spChg chg="mod">
          <ac:chgData name="Weifeng Xu" userId="e7aed605-a3dd-4d5a-a692-a87037af107b" providerId="ADAL" clId="{658C8C5A-3DB8-48E5-B983-D1EE30FE18F8}" dt="2023-08-13T14:18:19.111" v="4654" actId="20577"/>
          <ac:spMkLst>
            <pc:docMk/>
            <pc:sldMk cId="958514079" sldId="406"/>
            <ac:spMk id="3" creationId="{29DB361A-4A49-ACF9-09F9-1E7EBD79FCDB}"/>
          </ac:spMkLst>
        </pc:spChg>
      </pc:sldChg>
      <pc:sldChg chg="addSp delSp modSp new mod modClrScheme chgLayout">
        <pc:chgData name="Weifeng Xu" userId="e7aed605-a3dd-4d5a-a692-a87037af107b" providerId="ADAL" clId="{658C8C5A-3DB8-48E5-B983-D1EE30FE18F8}" dt="2023-08-13T14:30:03.477" v="4855" actId="14100"/>
        <pc:sldMkLst>
          <pc:docMk/>
          <pc:sldMk cId="480921056" sldId="407"/>
        </pc:sldMkLst>
        <pc:spChg chg="del">
          <ac:chgData name="Weifeng Xu" userId="e7aed605-a3dd-4d5a-a692-a87037af107b" providerId="ADAL" clId="{658C8C5A-3DB8-48E5-B983-D1EE30FE18F8}" dt="2023-08-13T14:03:06.448" v="4611" actId="700"/>
          <ac:spMkLst>
            <pc:docMk/>
            <pc:sldMk cId="480921056" sldId="407"/>
            <ac:spMk id="2" creationId="{A94D99AA-4D6A-FFED-1394-441A6C784633}"/>
          </ac:spMkLst>
        </pc:spChg>
        <pc:spChg chg="add mod">
          <ac:chgData name="Weifeng Xu" userId="e7aed605-a3dd-4d5a-a692-a87037af107b" providerId="ADAL" clId="{658C8C5A-3DB8-48E5-B983-D1EE30FE18F8}" dt="2023-08-13T14:04:20.848" v="4622" actId="1076"/>
          <ac:spMkLst>
            <pc:docMk/>
            <pc:sldMk cId="480921056" sldId="407"/>
            <ac:spMk id="6" creationId="{E2BC865F-C044-8D3C-6418-A7A84798424F}"/>
          </ac:spMkLst>
        </pc:spChg>
        <pc:spChg chg="add mod">
          <ac:chgData name="Weifeng Xu" userId="e7aed605-a3dd-4d5a-a692-a87037af107b" providerId="ADAL" clId="{658C8C5A-3DB8-48E5-B983-D1EE30FE18F8}" dt="2023-08-13T14:04:49.988" v="4625" actId="208"/>
          <ac:spMkLst>
            <pc:docMk/>
            <pc:sldMk cId="480921056" sldId="407"/>
            <ac:spMk id="7" creationId="{2A2DD9EF-4C88-B575-78A1-B2DAB0740F0F}"/>
          </ac:spMkLst>
        </pc:spChg>
        <pc:spChg chg="add mod">
          <ac:chgData name="Weifeng Xu" userId="e7aed605-a3dd-4d5a-a692-a87037af107b" providerId="ADAL" clId="{658C8C5A-3DB8-48E5-B983-D1EE30FE18F8}" dt="2023-08-13T14:29:13.442" v="4845" actId="207"/>
          <ac:spMkLst>
            <pc:docMk/>
            <pc:sldMk cId="480921056" sldId="407"/>
            <ac:spMk id="8" creationId="{2B2D16A9-9A2F-9F81-FB19-B6CA1D74265A}"/>
          </ac:spMkLst>
        </pc:spChg>
        <pc:spChg chg="add mod">
          <ac:chgData name="Weifeng Xu" userId="e7aed605-a3dd-4d5a-a692-a87037af107b" providerId="ADAL" clId="{658C8C5A-3DB8-48E5-B983-D1EE30FE18F8}" dt="2023-08-13T14:29:35.327" v="4848" actId="207"/>
          <ac:spMkLst>
            <pc:docMk/>
            <pc:sldMk cId="480921056" sldId="407"/>
            <ac:spMk id="11" creationId="{2CB88912-007F-204A-0226-5972F6CFFB5F}"/>
          </ac:spMkLst>
        </pc:spChg>
        <pc:spChg chg="add mod">
          <ac:chgData name="Weifeng Xu" userId="e7aed605-a3dd-4d5a-a692-a87037af107b" providerId="ADAL" clId="{658C8C5A-3DB8-48E5-B983-D1EE30FE18F8}" dt="2023-08-13T14:29:53.830" v="4850" actId="207"/>
          <ac:spMkLst>
            <pc:docMk/>
            <pc:sldMk cId="480921056" sldId="407"/>
            <ac:spMk id="14" creationId="{AA964262-8CBE-43DB-DF16-F60E028B1628}"/>
          </ac:spMkLst>
        </pc:spChg>
        <pc:spChg chg="add mod">
          <ac:chgData name="Weifeng Xu" userId="e7aed605-a3dd-4d5a-a692-a87037af107b" providerId="ADAL" clId="{658C8C5A-3DB8-48E5-B983-D1EE30FE18F8}" dt="2023-08-13T14:30:03.477" v="4855" actId="14100"/>
          <ac:spMkLst>
            <pc:docMk/>
            <pc:sldMk cId="480921056" sldId="407"/>
            <ac:spMk id="17" creationId="{64244CFF-87E4-FB63-C65A-3AEF00A0EF28}"/>
          </ac:spMkLst>
        </pc:spChg>
        <pc:spChg chg="add mod">
          <ac:chgData name="Weifeng Xu" userId="e7aed605-a3dd-4d5a-a692-a87037af107b" providerId="ADAL" clId="{658C8C5A-3DB8-48E5-B983-D1EE30FE18F8}" dt="2023-08-13T14:29:58.890" v="4854" actId="1036"/>
          <ac:spMkLst>
            <pc:docMk/>
            <pc:sldMk cId="480921056" sldId="407"/>
            <ac:spMk id="18" creationId="{CF03D4EC-9422-EB9E-C67A-4B489F000E95}"/>
          </ac:spMkLst>
        </pc:spChg>
        <pc:picChg chg="add mod">
          <ac:chgData name="Weifeng Xu" userId="e7aed605-a3dd-4d5a-a692-a87037af107b" providerId="ADAL" clId="{658C8C5A-3DB8-48E5-B983-D1EE30FE18F8}" dt="2023-08-13T14:04:01.837" v="4617" actId="1076"/>
          <ac:picMkLst>
            <pc:docMk/>
            <pc:sldMk cId="480921056" sldId="407"/>
            <ac:picMk id="4" creationId="{C5C24BB6-B771-A9F5-D661-6DBAF2D23E35}"/>
          </ac:picMkLst>
        </pc:picChg>
        <pc:picChg chg="add mod">
          <ac:chgData name="Weifeng Xu" userId="e7aed605-a3dd-4d5a-a692-a87037af107b" providerId="ADAL" clId="{658C8C5A-3DB8-48E5-B983-D1EE30FE18F8}" dt="2023-08-13T14:03:32.085" v="4614" actId="14100"/>
          <ac:picMkLst>
            <pc:docMk/>
            <pc:sldMk cId="480921056" sldId="407"/>
            <ac:picMk id="3074" creationId="{0EE463DF-0578-AE70-B87A-124421617F09}"/>
          </ac:picMkLst>
        </pc:picChg>
        <pc:cxnChg chg="add">
          <ac:chgData name="Weifeng Xu" userId="e7aed605-a3dd-4d5a-a692-a87037af107b" providerId="ADAL" clId="{658C8C5A-3DB8-48E5-B983-D1EE30FE18F8}" dt="2023-08-13T14:26:48.891" v="4704" actId="11529"/>
          <ac:cxnSpMkLst>
            <pc:docMk/>
            <pc:sldMk cId="480921056" sldId="407"/>
            <ac:cxnSpMk id="10" creationId="{37BA7F08-CF92-37C6-582D-49D5A301C506}"/>
          </ac:cxnSpMkLst>
        </pc:cxnChg>
        <pc:cxnChg chg="add">
          <ac:chgData name="Weifeng Xu" userId="e7aed605-a3dd-4d5a-a692-a87037af107b" providerId="ADAL" clId="{658C8C5A-3DB8-48E5-B983-D1EE30FE18F8}" dt="2023-08-13T14:27:12.353" v="4714" actId="11529"/>
          <ac:cxnSpMkLst>
            <pc:docMk/>
            <pc:sldMk cId="480921056" sldId="407"/>
            <ac:cxnSpMk id="13" creationId="{F4FB1EB7-AC4F-769D-83F9-AB7CDF528F94}"/>
          </ac:cxnSpMkLst>
        </pc:cxnChg>
        <pc:cxnChg chg="add mod">
          <ac:chgData name="Weifeng Xu" userId="e7aed605-a3dd-4d5a-a692-a87037af107b" providerId="ADAL" clId="{658C8C5A-3DB8-48E5-B983-D1EE30FE18F8}" dt="2023-08-13T14:27:52.856" v="4741" actId="14100"/>
          <ac:cxnSpMkLst>
            <pc:docMk/>
            <pc:sldMk cId="480921056" sldId="407"/>
            <ac:cxnSpMk id="15" creationId="{21CAE8EC-D4B4-4498-1644-7E79DFA872D6}"/>
          </ac:cxnSpMkLst>
        </pc:cxnChg>
      </pc:sldChg>
      <pc:sldChg chg="addSp delSp modSp new mod modClrScheme chgLayout">
        <pc:chgData name="Weifeng Xu" userId="e7aed605-a3dd-4d5a-a692-a87037af107b" providerId="ADAL" clId="{658C8C5A-3DB8-48E5-B983-D1EE30FE18F8}" dt="2023-08-13T14:25:14.922" v="4666" actId="700"/>
        <pc:sldMkLst>
          <pc:docMk/>
          <pc:sldMk cId="2999526110" sldId="408"/>
        </pc:sldMkLst>
        <pc:spChg chg="del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2" creationId="{737AE2C5-B013-AD6A-E0B7-FC8108F9DC32}"/>
          </ac:spMkLst>
        </pc:spChg>
        <pc:spChg chg="del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3" creationId="{087E0ED1-F75B-DA55-1ADA-7E877D6040E1}"/>
          </ac:spMkLst>
        </pc:spChg>
        <pc:spChg chg="add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4" creationId="{BAE67117-EAAA-DD6C-3912-8906B78BCC3E}"/>
          </ac:spMkLst>
        </pc:spChg>
        <pc:spChg chg="add mod ord">
          <ac:chgData name="Weifeng Xu" userId="e7aed605-a3dd-4d5a-a692-a87037af107b" providerId="ADAL" clId="{658C8C5A-3DB8-48E5-B983-D1EE30FE18F8}" dt="2023-08-13T14:25:14.922" v="4666" actId="700"/>
          <ac:spMkLst>
            <pc:docMk/>
            <pc:sldMk cId="2999526110" sldId="408"/>
            <ac:spMk id="5" creationId="{2EDFFA5E-A229-6A83-E4CD-8E4F7E8A37B8}"/>
          </ac:spMkLst>
        </pc:spChg>
      </pc:sldChg>
      <pc:sldChg chg="new">
        <pc:chgData name="Weifeng Xu" userId="e7aed605-a3dd-4d5a-a692-a87037af107b" providerId="ADAL" clId="{658C8C5A-3DB8-48E5-B983-D1EE30FE18F8}" dt="2023-08-13T14:25:16.164" v="4667" actId="680"/>
        <pc:sldMkLst>
          <pc:docMk/>
          <pc:sldMk cId="3104956180" sldId="409"/>
        </pc:sldMkLst>
      </pc:sldChg>
      <pc:sldChg chg="new">
        <pc:chgData name="Weifeng Xu" userId="e7aed605-a3dd-4d5a-a692-a87037af107b" providerId="ADAL" clId="{658C8C5A-3DB8-48E5-B983-D1EE30FE18F8}" dt="2023-08-13T14:25:16.332" v="4668" actId="680"/>
        <pc:sldMkLst>
          <pc:docMk/>
          <pc:sldMk cId="559335101" sldId="410"/>
        </pc:sldMkLst>
      </pc:sldChg>
      <pc:sldChg chg="new">
        <pc:chgData name="Weifeng Xu" userId="e7aed605-a3dd-4d5a-a692-a87037af107b" providerId="ADAL" clId="{658C8C5A-3DB8-48E5-B983-D1EE30FE18F8}" dt="2023-08-13T14:25:17.383" v="4669" actId="680"/>
        <pc:sldMkLst>
          <pc:docMk/>
          <pc:sldMk cId="2528835729" sldId="411"/>
        </pc:sldMkLst>
      </pc:sldChg>
      <pc:sldChg chg="new">
        <pc:chgData name="Weifeng Xu" userId="e7aed605-a3dd-4d5a-a692-a87037af107b" providerId="ADAL" clId="{658C8C5A-3DB8-48E5-B983-D1EE30FE18F8}" dt="2023-08-13T14:25:17.566" v="4670" actId="680"/>
        <pc:sldMkLst>
          <pc:docMk/>
          <pc:sldMk cId="1961688311" sldId="412"/>
        </pc:sldMkLst>
      </pc:sldChg>
      <pc:sldChg chg="modSp new mod ord">
        <pc:chgData name="Weifeng Xu" userId="e7aed605-a3dd-4d5a-a692-a87037af107b" providerId="ADAL" clId="{658C8C5A-3DB8-48E5-B983-D1EE30FE18F8}" dt="2023-08-13T20:11:34.218" v="4883" actId="20577"/>
        <pc:sldMkLst>
          <pc:docMk/>
          <pc:sldMk cId="3779798923" sldId="413"/>
        </pc:sldMkLst>
        <pc:spChg chg="mod">
          <ac:chgData name="Weifeng Xu" userId="e7aed605-a3dd-4d5a-a692-a87037af107b" providerId="ADAL" clId="{658C8C5A-3DB8-48E5-B983-D1EE30FE18F8}" dt="2023-08-13T20:11:34.218" v="4883" actId="20577"/>
          <ac:spMkLst>
            <pc:docMk/>
            <pc:sldMk cId="3779798923" sldId="413"/>
            <ac:spMk id="2" creationId="{FA6E0B8E-C26A-096F-FD11-92BD597A2C3F}"/>
          </ac:spMkLst>
        </pc:spChg>
      </pc:sldChg>
      <pc:sldChg chg="addSp delSp modSp new mod modClrScheme chgLayout modNotesTx">
        <pc:chgData name="Weifeng Xu" userId="e7aed605-a3dd-4d5a-a692-a87037af107b" providerId="ADAL" clId="{658C8C5A-3DB8-48E5-B983-D1EE30FE18F8}" dt="2023-08-13T21:30:43.362" v="5054"/>
        <pc:sldMkLst>
          <pc:docMk/>
          <pc:sldMk cId="2092365741" sldId="414"/>
        </pc:sldMkLst>
        <pc:spChg chg="del mod ord">
          <ac:chgData name="Weifeng Xu" userId="e7aed605-a3dd-4d5a-a692-a87037af107b" providerId="ADAL" clId="{658C8C5A-3DB8-48E5-B983-D1EE30FE18F8}" dt="2023-08-13T21:20:28.159" v="4895" actId="700"/>
          <ac:spMkLst>
            <pc:docMk/>
            <pc:sldMk cId="2092365741" sldId="414"/>
            <ac:spMk id="2" creationId="{AB9959CF-3D3D-7220-7796-EF81CEBAEAEA}"/>
          </ac:spMkLst>
        </pc:spChg>
        <pc:spChg chg="del mod ord">
          <ac:chgData name="Weifeng Xu" userId="e7aed605-a3dd-4d5a-a692-a87037af107b" providerId="ADAL" clId="{658C8C5A-3DB8-48E5-B983-D1EE30FE18F8}" dt="2023-08-13T21:20:28.159" v="4895" actId="700"/>
          <ac:spMkLst>
            <pc:docMk/>
            <pc:sldMk cId="2092365741" sldId="414"/>
            <ac:spMk id="3" creationId="{C1E6331D-83DD-28BC-12EF-08AE76B3CB76}"/>
          </ac:spMkLst>
        </pc:spChg>
        <pc:spChg chg="add del mod ord">
          <ac:chgData name="Weifeng Xu" userId="e7aed605-a3dd-4d5a-a692-a87037af107b" providerId="ADAL" clId="{658C8C5A-3DB8-48E5-B983-D1EE30FE18F8}" dt="2023-08-13T21:22:05.195" v="4896" actId="700"/>
          <ac:spMkLst>
            <pc:docMk/>
            <pc:sldMk cId="2092365741" sldId="414"/>
            <ac:spMk id="4" creationId="{AC50C2D9-5D5F-3395-3997-4631EFAF97C4}"/>
          </ac:spMkLst>
        </pc:spChg>
        <pc:spChg chg="add del mod ord">
          <ac:chgData name="Weifeng Xu" userId="e7aed605-a3dd-4d5a-a692-a87037af107b" providerId="ADAL" clId="{658C8C5A-3DB8-48E5-B983-D1EE30FE18F8}" dt="2023-08-13T21:22:05.195" v="4896" actId="700"/>
          <ac:spMkLst>
            <pc:docMk/>
            <pc:sldMk cId="2092365741" sldId="414"/>
            <ac:spMk id="5" creationId="{293AA171-D254-6F8F-A9EB-4853DB159F0A}"/>
          </ac:spMkLst>
        </pc:spChg>
        <pc:spChg chg="add mod">
          <ac:chgData name="Weifeng Xu" userId="e7aed605-a3dd-4d5a-a692-a87037af107b" providerId="ADAL" clId="{658C8C5A-3DB8-48E5-B983-D1EE30FE18F8}" dt="2023-08-13T21:30:03.763" v="4984" actId="1076"/>
          <ac:spMkLst>
            <pc:docMk/>
            <pc:sldMk cId="2092365741" sldId="414"/>
            <ac:spMk id="12" creationId="{512A25DA-D0F3-B5C4-D22B-2A7E1CA4A8C1}"/>
          </ac:spMkLst>
        </pc:spChg>
        <pc:spChg chg="add mod">
          <ac:chgData name="Weifeng Xu" userId="e7aed605-a3dd-4d5a-a692-a87037af107b" providerId="ADAL" clId="{658C8C5A-3DB8-48E5-B983-D1EE30FE18F8}" dt="2023-08-13T21:30:35.682" v="5053" actId="20577"/>
          <ac:spMkLst>
            <pc:docMk/>
            <pc:sldMk cId="2092365741" sldId="414"/>
            <ac:spMk id="13" creationId="{ABBFF683-2910-D151-BC78-EF0CF24ADC78}"/>
          </ac:spMkLst>
        </pc:spChg>
        <pc:picChg chg="add del mod">
          <ac:chgData name="Weifeng Xu" userId="e7aed605-a3dd-4d5a-a692-a87037af107b" providerId="ADAL" clId="{658C8C5A-3DB8-48E5-B983-D1EE30FE18F8}" dt="2023-08-13T21:26:30.864" v="4899" actId="478"/>
          <ac:picMkLst>
            <pc:docMk/>
            <pc:sldMk cId="2092365741" sldId="414"/>
            <ac:picMk id="7" creationId="{64539041-10B0-9408-4660-2C87366D4CAE}"/>
          </ac:picMkLst>
        </pc:picChg>
        <pc:picChg chg="add mod">
          <ac:chgData name="Weifeng Xu" userId="e7aed605-a3dd-4d5a-a692-a87037af107b" providerId="ADAL" clId="{658C8C5A-3DB8-48E5-B983-D1EE30FE18F8}" dt="2023-08-13T21:29:15.362" v="4914" actId="1076"/>
          <ac:picMkLst>
            <pc:docMk/>
            <pc:sldMk cId="2092365741" sldId="414"/>
            <ac:picMk id="9" creationId="{5975E633-03F7-E9FA-5ED6-1270CE43C7AC}"/>
          </ac:picMkLst>
        </pc:picChg>
        <pc:picChg chg="add mod">
          <ac:chgData name="Weifeng Xu" userId="e7aed605-a3dd-4d5a-a692-a87037af107b" providerId="ADAL" clId="{658C8C5A-3DB8-48E5-B983-D1EE30FE18F8}" dt="2023-08-13T21:29:14.052" v="4913" actId="1076"/>
          <ac:picMkLst>
            <pc:docMk/>
            <pc:sldMk cId="2092365741" sldId="414"/>
            <ac:picMk id="11" creationId="{C23069BF-5C4B-1332-00B2-458024AC7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&lt;?xml version=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"1.0"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encoding=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"UTF-8"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?&gt;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&lt;!DOCTYPE 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"-//Apple//DTD PLIST 1.0//EN"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"http://www.apple.com/DTDs/PropertyList-1.0.dtd"</a:t>
            </a:r>
            <a:r>
              <a:rPr lang="en-US" b="0" i="0" dirty="0">
                <a:solidFill>
                  <a:srgbClr val="9E880D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&lt;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871094"/>
                </a:solidFill>
                <a:effectLst/>
                <a:latin typeface="SFMono-Regular"/>
              </a:rPr>
              <a:t>version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067D17"/>
                </a:solidFill>
                <a:effectLst/>
                <a:latin typeface="SFMono-Regular"/>
              </a:rPr>
              <a:t>"1.0"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&gt;obfs4 193.11.166.194:27020 86AC7B8D430DAC4117 cert=0LDeJH4JzMDt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&gt;obfs4 193.11.166.194:27025 1AE2C08904527FEA90 cert=ItvYZzW5tn6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&gt;obfs4 209.148.46.65:443 74FAD131688062466025 cert=ssH+9rP8dG2N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&gt;obfs4 146.57.248.225:22 10A6CD36A537FCE513A cert=K1gDtDAIcUfe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iat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-mode=0&lt;/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&lt;/</a:t>
            </a:r>
            <a:r>
              <a:rPr lang="en-US" b="0" i="0" dirty="0">
                <a:solidFill>
                  <a:srgbClr val="0033B3"/>
                </a:solidFill>
                <a:effectLst/>
                <a:latin typeface="SFMono-Regular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 &lt;/</a:t>
            </a:r>
            <a:r>
              <a:rPr lang="en-US" b="0" i="0" dirty="0" err="1">
                <a:solidFill>
                  <a:srgbClr val="0033B3"/>
                </a:solidFill>
                <a:effectLst/>
                <a:latin typeface="SFMono-Regular"/>
              </a:rPr>
              <a:t>plist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&lt;!DOCTYPE </a:t>
            </a:r>
            <a:r>
              <a:rPr lang="en-US" dirty="0" err="1"/>
              <a:t>plist</a:t>
            </a:r>
            <a:r>
              <a:rPr lang="en-US" dirty="0"/>
              <a:t> PUBLIC "-//Apple//DTD PLIST 1.0//EN" "http://www.apple.com/DTDs/PropertyList-1.0.dtd"&gt;</a:t>
            </a:r>
          </a:p>
          <a:p>
            <a:r>
              <a:rPr lang="en-US" dirty="0"/>
              <a:t>&lt;</a:t>
            </a:r>
            <a:r>
              <a:rPr lang="en-US" dirty="0" err="1"/>
              <a:t>plist</a:t>
            </a:r>
            <a:r>
              <a:rPr lang="en-US" dirty="0"/>
              <a:t> version="1.0"&gt;</a:t>
            </a:r>
          </a:p>
          <a:p>
            <a:r>
              <a:rPr lang="en-US" dirty="0"/>
              <a:t>&lt;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&lt;key&gt;</a:t>
            </a:r>
            <a:r>
              <a:rPr lang="en-US" dirty="0" err="1"/>
              <a:t>com.apple.MailCompositionService</a:t>
            </a:r>
            <a:r>
              <a:rPr lang="en-US" dirty="0"/>
              <a:t>&lt;/key&gt;</a:t>
            </a:r>
          </a:p>
          <a:p>
            <a:r>
              <a:rPr lang="en-US" dirty="0"/>
              <a:t>	&lt;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BRContainerVersionNumber</a:t>
            </a:r>
            <a:r>
              <a:rPr lang="en-US" dirty="0"/>
              <a:t>&lt;/key&gt;</a:t>
            </a:r>
          </a:p>
          <a:p>
            <a:r>
              <a:rPr lang="en-US" dirty="0"/>
              <a:t>		&lt;string&gt;3608.80.24.1.8&lt;/string&gt;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BRContainerFormatVersionNumber</a:t>
            </a:r>
            <a:r>
              <a:rPr lang="en-US" dirty="0"/>
              <a:t>&lt;/key&gt;</a:t>
            </a:r>
          </a:p>
          <a:p>
            <a:r>
              <a:rPr lang="en-US" dirty="0"/>
              <a:t>		&lt;integer&gt;7&lt;/integer&gt;</a:t>
            </a:r>
          </a:p>
          <a:p>
            <a:r>
              <a:rPr lang="en-US" dirty="0"/>
              <a:t>		&lt;key&gt;</a:t>
            </a:r>
            <a:r>
              <a:rPr lang="en-US" dirty="0" err="1"/>
              <a:t>BRContainerName</a:t>
            </a:r>
            <a:r>
              <a:rPr lang="en-US" dirty="0"/>
              <a:t>&lt;/key&gt;</a:t>
            </a:r>
          </a:p>
          <a:p>
            <a:r>
              <a:rPr lang="en-US" dirty="0"/>
              <a:t>		&lt;string&gt;</a:t>
            </a:r>
            <a:r>
              <a:rPr lang="en-US" dirty="0" err="1"/>
              <a:t>MailCompositionService</a:t>
            </a:r>
            <a:r>
              <a:rPr lang="en-US" dirty="0"/>
              <a:t>&lt;/string&gt;</a:t>
            </a:r>
          </a:p>
          <a:p>
            <a:r>
              <a:rPr lang="en-US" dirty="0"/>
              <a:t>	&lt;/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	&lt;key&gt;</a:t>
            </a:r>
            <a:r>
              <a:rPr lang="en-US" dirty="0" err="1"/>
              <a:t>com.apple.mobilemail</a:t>
            </a:r>
            <a:r>
              <a:rPr lang="en-US" dirty="0"/>
              <a:t>&lt;/key&gt;</a:t>
            </a:r>
          </a:p>
          <a:p>
            <a:r>
              <a:rPr lang="en-US" dirty="0"/>
              <a:t>&lt;/</a:t>
            </a:r>
            <a:r>
              <a:rPr lang="en-US" dirty="0" err="1"/>
              <a:t>dict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plist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file-1kZdBPJtBAHOehkHuhc8z5N1</a:t>
            </a:r>
          </a:p>
          <a:p>
            <a:r>
              <a:rPr lang="en-US" dirty="0"/>
              <a:t>pip install --upgrade </a:t>
            </a:r>
            <a:r>
              <a:rPr lang="en-US" dirty="0" err="1"/>
              <a:t>openai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"object": "fine-tune",</a:t>
            </a:r>
          </a:p>
          <a:p>
            <a:r>
              <a:rPr lang="en-US" dirty="0"/>
              <a:t>  "id": "ft-3DA3kW5k0BaHoWqwjJUB6Xwf",</a:t>
            </a:r>
          </a:p>
          <a:p>
            <a:r>
              <a:rPr lang="en-US" dirty="0"/>
              <a:t>  "</a:t>
            </a:r>
            <a:r>
              <a:rPr lang="en-US" dirty="0" err="1"/>
              <a:t>hyperparams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n_epochs</a:t>
            </a:r>
            <a:r>
              <a:rPr lang="en-US" dirty="0"/>
              <a:t>": 4,</a:t>
            </a:r>
          </a:p>
          <a:p>
            <a:r>
              <a:rPr lang="en-US" dirty="0"/>
              <a:t>    "</a:t>
            </a:r>
            <a:r>
              <a:rPr lang="en-US" dirty="0" err="1"/>
              <a:t>batch_size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prompt_loss_weight</a:t>
            </a:r>
            <a:r>
              <a:rPr lang="en-US" dirty="0"/>
              <a:t>": 0.01,</a:t>
            </a:r>
          </a:p>
          <a:p>
            <a:r>
              <a:rPr lang="en-US" dirty="0"/>
              <a:t>    "</a:t>
            </a:r>
            <a:r>
              <a:rPr lang="en-US" dirty="0" err="1"/>
              <a:t>learning_rate_multiplier</a:t>
            </a:r>
            <a:r>
              <a:rPr lang="en-US" dirty="0"/>
              <a:t>": null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organization_id</a:t>
            </a:r>
            <a:r>
              <a:rPr lang="en-US" dirty="0"/>
              <a:t>": "org-c8msxWICKfgPglwGB7XFRGy8",</a:t>
            </a:r>
          </a:p>
          <a:p>
            <a:r>
              <a:rPr lang="en-US" dirty="0"/>
              <a:t>  "model": "</a:t>
            </a:r>
            <a:r>
              <a:rPr lang="en-US" dirty="0" err="1"/>
              <a:t>ada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training_files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"object": "file",</a:t>
            </a:r>
          </a:p>
          <a:p>
            <a:r>
              <a:rPr lang="en-US" dirty="0"/>
              <a:t>      "id": "file-1kZdBPJtBAHOehkHuhc8z5N1",</a:t>
            </a:r>
          </a:p>
          <a:p>
            <a:r>
              <a:rPr lang="en-US" dirty="0"/>
              <a:t>      "purpose": "fine-tune",</a:t>
            </a:r>
          </a:p>
          <a:p>
            <a:r>
              <a:rPr lang="en-US" dirty="0"/>
              <a:t>      "filename": "file",</a:t>
            </a:r>
          </a:p>
          <a:p>
            <a:r>
              <a:rPr lang="en-US" dirty="0"/>
              <a:t>      "bytes": 21860,</a:t>
            </a:r>
          </a:p>
          <a:p>
            <a:r>
              <a:rPr lang="en-US" dirty="0"/>
              <a:t>      "</a:t>
            </a:r>
            <a:r>
              <a:rPr lang="en-US" dirty="0" err="1"/>
              <a:t>created_at</a:t>
            </a:r>
            <a:r>
              <a:rPr lang="en-US" dirty="0"/>
              <a:t>": 1691961832,</a:t>
            </a:r>
          </a:p>
          <a:p>
            <a:r>
              <a:rPr lang="en-US" dirty="0"/>
              <a:t>      "status": "processed",</a:t>
            </a:r>
          </a:p>
          <a:p>
            <a:r>
              <a:rPr lang="en-US" dirty="0"/>
              <a:t>    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validation_files</a:t>
            </a:r>
            <a:r>
              <a:rPr lang="en-US" dirty="0"/>
              <a:t>": [],</a:t>
            </a:r>
          </a:p>
          <a:p>
            <a:r>
              <a:rPr lang="en-US" dirty="0"/>
              <a:t>  "</a:t>
            </a:r>
            <a:r>
              <a:rPr lang="en-US" dirty="0" err="1"/>
              <a:t>result_files</a:t>
            </a:r>
            <a:r>
              <a:rPr lang="en-US" dirty="0"/>
              <a:t>": [],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1692015392,</a:t>
            </a:r>
          </a:p>
          <a:p>
            <a:r>
              <a:rPr lang="en-US" dirty="0"/>
              <a:t>  "</a:t>
            </a:r>
            <a:r>
              <a:rPr lang="en-US" dirty="0" err="1"/>
              <a:t>updated_at</a:t>
            </a:r>
            <a:r>
              <a:rPr lang="en-US" dirty="0"/>
              <a:t>": 1692015392,</a:t>
            </a:r>
          </a:p>
          <a:p>
            <a:r>
              <a:rPr lang="en-US" dirty="0"/>
              <a:t>  "status": "pending",</a:t>
            </a:r>
          </a:p>
          <a:p>
            <a:r>
              <a:rPr lang="en-US" dirty="0"/>
              <a:t>  "</a:t>
            </a:r>
            <a:r>
              <a:rPr lang="en-US" dirty="0" err="1"/>
              <a:t>fine_tuned_model</a:t>
            </a:r>
            <a:r>
              <a:rPr lang="en-US" dirty="0"/>
              <a:t>": null,</a:t>
            </a:r>
          </a:p>
          <a:p>
            <a:r>
              <a:rPr lang="en-US" dirty="0"/>
              <a:t>  "events":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"object": "fine-tune-event",</a:t>
            </a:r>
          </a:p>
          <a:p>
            <a:r>
              <a:rPr lang="en-US" dirty="0"/>
              <a:t>      "level": "info",</a:t>
            </a:r>
          </a:p>
          <a:p>
            <a:r>
              <a:rPr lang="en-US" dirty="0"/>
              <a:t>      "message": "Created fine-tune: ft-3DA3kW5k0BaHoWqwjJUB6Xwf",</a:t>
            </a:r>
          </a:p>
          <a:p>
            <a:r>
              <a:rPr lang="en-US" dirty="0"/>
              <a:t>      "</a:t>
            </a:r>
            <a:r>
              <a:rPr lang="en-US" dirty="0" err="1"/>
              <a:t>created_at</a:t>
            </a:r>
            <a:r>
              <a:rPr lang="en-US" dirty="0"/>
              <a:t>": 1692015392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Fine-tuned Model: ada:ft-university-of-baltimore-2023-08-14-12-39-06</a:t>
            </a:r>
          </a:p>
          <a:p>
            <a:r>
              <a:rPr lang="en-US" dirty="0"/>
              <a:t>Status: succeeded</a:t>
            </a:r>
          </a:p>
          <a:p>
            <a:r>
              <a:rPr lang="en-US" dirty="0"/>
              <a:t>Job Results: ========</a:t>
            </a:r>
          </a:p>
          <a:p>
            <a:r>
              <a:rPr lang="en-US" dirty="0"/>
              <a:t>[&lt;File </a:t>
            </a:r>
            <a:r>
              <a:rPr lang="en-US" dirty="0" err="1"/>
              <a:t>file</a:t>
            </a:r>
            <a:r>
              <a:rPr lang="en-US" dirty="0"/>
              <a:t> id=file-ngHRotibSy82Mr55IjsPP2uK at 0x1c1873fa7c0&gt; JSON: {</a:t>
            </a:r>
          </a:p>
          <a:p>
            <a:r>
              <a:rPr lang="en-US" dirty="0"/>
              <a:t>  "object": "file",</a:t>
            </a:r>
          </a:p>
          <a:p>
            <a:r>
              <a:rPr lang="en-US" dirty="0"/>
              <a:t>  "id": "file-ngHRotibSy82Mr55IjsPP2uK",</a:t>
            </a:r>
          </a:p>
          <a:p>
            <a:r>
              <a:rPr lang="en-US" dirty="0"/>
              <a:t>  "purpose": "fine-tune-results",</a:t>
            </a:r>
          </a:p>
          <a:p>
            <a:r>
              <a:rPr lang="en-US" dirty="0"/>
              <a:t>  "filename": "compiled_results.csv",</a:t>
            </a:r>
          </a:p>
          <a:p>
            <a:r>
              <a:rPr lang="en-US" dirty="0"/>
              <a:t>  "bytes": 31134,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1692016747,</a:t>
            </a:r>
          </a:p>
          <a:p>
            <a:r>
              <a:rPr lang="en-US" dirty="0"/>
              <a:t>  "status": "processed",</a:t>
            </a:r>
          </a:p>
          <a:p>
            <a:r>
              <a:rPr lang="en-US" dirty="0"/>
              <a:t>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}]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Fine-tuned Model: ada:ft-university-of-baltimore-2023-08-14-12-39-06</a:t>
            </a:r>
          </a:p>
          <a:p>
            <a:r>
              <a:rPr lang="en-US" dirty="0"/>
              <a:t>Status: succeeded</a:t>
            </a:r>
          </a:p>
          <a:p>
            <a:r>
              <a:rPr lang="en-US" dirty="0"/>
              <a:t>Job Results: ========</a:t>
            </a:r>
          </a:p>
          <a:p>
            <a:r>
              <a:rPr lang="en-US" dirty="0"/>
              <a:t>[&lt;File </a:t>
            </a:r>
            <a:r>
              <a:rPr lang="en-US" dirty="0" err="1"/>
              <a:t>file</a:t>
            </a:r>
            <a:r>
              <a:rPr lang="en-US" dirty="0"/>
              <a:t> id=file-ngHRotibSy82Mr55IjsPP2uK at 0x1c1873fa7c0&gt; JSON: {</a:t>
            </a:r>
          </a:p>
          <a:p>
            <a:r>
              <a:rPr lang="en-US" dirty="0"/>
              <a:t>  "object": "file",</a:t>
            </a:r>
          </a:p>
          <a:p>
            <a:r>
              <a:rPr lang="en-US" dirty="0"/>
              <a:t>  "id": "file-ngHRotibSy82Mr55IjsPP2uK",</a:t>
            </a:r>
          </a:p>
          <a:p>
            <a:r>
              <a:rPr lang="en-US" dirty="0"/>
              <a:t>  "purpose": "fine-tune-results",</a:t>
            </a:r>
          </a:p>
          <a:p>
            <a:r>
              <a:rPr lang="en-US" dirty="0"/>
              <a:t>  "filename": "compiled_results.csv",</a:t>
            </a:r>
          </a:p>
          <a:p>
            <a:r>
              <a:rPr lang="en-US" dirty="0"/>
              <a:t>  "bytes": 31134,</a:t>
            </a:r>
          </a:p>
          <a:p>
            <a:r>
              <a:rPr lang="en-US" dirty="0"/>
              <a:t>  "</a:t>
            </a:r>
            <a:r>
              <a:rPr lang="en-US" dirty="0" err="1"/>
              <a:t>created_at</a:t>
            </a:r>
            <a:r>
              <a:rPr lang="en-US" dirty="0"/>
              <a:t>": 1692016747,</a:t>
            </a:r>
          </a:p>
          <a:p>
            <a:r>
              <a:rPr lang="en-US" dirty="0"/>
              <a:t>  "status": "processed",</a:t>
            </a:r>
          </a:p>
          <a:p>
            <a:r>
              <a:rPr lang="en-US" dirty="0"/>
              <a:t>  "</a:t>
            </a:r>
            <a:r>
              <a:rPr lang="en-US" dirty="0" err="1"/>
              <a:t>status_details</a:t>
            </a:r>
            <a:r>
              <a:rPr lang="en-US" dirty="0"/>
              <a:t>": null</a:t>
            </a:r>
          </a:p>
          <a:p>
            <a:r>
              <a:rPr lang="en-US" dirty="0"/>
              <a:t>}]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1" cy="2937171"/>
          </a:xfrm>
        </p:spPr>
        <p:txBody>
          <a:bodyPr>
            <a:normAutofit/>
          </a:bodyPr>
          <a:lstStyle/>
          <a:p>
            <a:r>
              <a:rPr lang="en-US" dirty="0"/>
              <a:t>Identify IP Addresses via Fine-Tuned AI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9533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https://github.com/frankwxu/digital-forensics-lab/tree/main/AI4Forensics/IP_Identifier_Fine_Tuning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CD11F-60A9-CDB1-D7EC-831B3F1E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IP Addresses via Fine-tuned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4A55-AF05-A135-8455-78D787F64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1312-3D14-BB4B-5234-8F9413F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B8E7-FF67-8ACE-9425-8C661453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a dataset </a:t>
            </a:r>
          </a:p>
          <a:p>
            <a:r>
              <a:rPr lang="en-GB" dirty="0"/>
              <a:t>Train a specified model</a:t>
            </a:r>
          </a:p>
          <a:p>
            <a:r>
              <a:rPr lang="en-GB" dirty="0"/>
              <a:t>Test a fine-tuned model</a:t>
            </a:r>
          </a:p>
          <a:p>
            <a:r>
              <a:rPr lang="en-US" dirty="0"/>
              <a:t>Evaluate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4876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2F070-3F89-B274-9236-FB248820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46FE-5F2B-3A2D-16AF-15409C46B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AE5775-EE26-DCB8-0233-6AE64FED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8" y="1052114"/>
            <a:ext cx="1647825" cy="1647825"/>
          </a:xfrm>
          <a:prstGeom prst="rect">
            <a:avLst/>
          </a:prstGeom>
        </p:spPr>
      </p:pic>
      <p:pic>
        <p:nvPicPr>
          <p:cNvPr id="1028" name="Picture 4" descr="Raw-Data Icons - Free SVG &amp; PNG Raw-Data Images - Noun Project">
            <a:extLst>
              <a:ext uri="{FF2B5EF4-FFF2-40B4-BE49-F238E27FC236}">
                <a16:creationId xmlns:a16="http://schemas.microsoft.com/office/drawing/2014/main" id="{81C5C099-A09F-4A6C-414B-401B5E57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2152649"/>
            <a:ext cx="182880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BA9CC-6F15-181C-078A-8B3C8B91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8" y="3820777"/>
            <a:ext cx="1325563" cy="13255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FDCE43-FDCC-3864-8D65-8D87EAF9228C}"/>
              </a:ext>
            </a:extLst>
          </p:cNvPr>
          <p:cNvSpPr/>
          <p:nvPr/>
        </p:nvSpPr>
        <p:spPr>
          <a:xfrm>
            <a:off x="3829050" y="2905125"/>
            <a:ext cx="2442275" cy="514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7B7F-2E2D-4E54-DC04-38093061A890}"/>
              </a:ext>
            </a:extLst>
          </p:cNvPr>
          <p:cNvSpPr txBox="1"/>
          <p:nvPr/>
        </p:nvSpPr>
        <p:spPr>
          <a:xfrm>
            <a:off x="4282613" y="2515273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5B912-F402-D289-724A-EC5F6C43F43E}"/>
              </a:ext>
            </a:extLst>
          </p:cNvPr>
          <p:cNvSpPr txBox="1"/>
          <p:nvPr/>
        </p:nvSpPr>
        <p:spPr>
          <a:xfrm>
            <a:off x="8429623" y="1713132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dataset (80%)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7BE21-F40F-3149-D427-E16ED0E24DE0}"/>
              </a:ext>
            </a:extLst>
          </p:cNvPr>
          <p:cNvSpPr txBox="1"/>
          <p:nvPr/>
        </p:nvSpPr>
        <p:spPr>
          <a:xfrm>
            <a:off x="8429623" y="435917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dataset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11355-A612-55FE-ED15-1694F8370647}"/>
              </a:ext>
            </a:extLst>
          </p:cNvPr>
          <p:cNvSpPr txBox="1"/>
          <p:nvPr/>
        </p:nvSpPr>
        <p:spPr>
          <a:xfrm>
            <a:off x="4044088" y="5723273"/>
            <a:ext cx="2806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Prepare Dataset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25F15-71BE-4F56-27C5-A912B5BEBDBE}"/>
              </a:ext>
            </a:extLst>
          </p:cNvPr>
          <p:cNvSpPr txBox="1"/>
          <p:nvPr/>
        </p:nvSpPr>
        <p:spPr>
          <a:xfrm>
            <a:off x="7833291" y="6273225"/>
            <a:ext cx="3440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Should be </a:t>
            </a:r>
            <a:r>
              <a:rPr lang="en-US" sz="1600" dirty="0">
                <a:latin typeface="Abadi" panose="020B0604020104020204" pitchFamily="34" charset="0"/>
              </a:rPr>
              <a:t>training/validation/test. We simplify the data</a:t>
            </a:r>
          </a:p>
        </p:txBody>
      </p:sp>
    </p:spTree>
    <p:extLst>
      <p:ext uri="{BB962C8B-B14F-4D97-AF65-F5344CB8AC3E}">
        <p14:creationId xmlns:p14="http://schemas.microsoft.com/office/powerpoint/2010/main" val="42733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05B-01CC-97DC-FB9C-E555AA2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dataset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E33F5-CB50-2E6A-0B09-B41246D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Label IP addresses in a single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single line with the label to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multiple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pairs to a file </a:t>
            </a:r>
            <a:r>
              <a:rPr lang="en-US" sz="2400" dirty="0">
                <a:latin typeface="OCRB" panose="020B0609020202020204" pitchFamily="49" charset="0"/>
              </a:rPr>
              <a:t>(.</a:t>
            </a:r>
            <a:r>
              <a:rPr lang="en-US" sz="2400" dirty="0" err="1">
                <a:latin typeface="OCRB" panose="020B0609020202020204" pitchFamily="49" charset="0"/>
              </a:rPr>
              <a:t>jsonl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i.e., JSON Lines text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e.g., </a:t>
            </a:r>
            <a:r>
              <a:rPr lang="en-US" dirty="0" err="1">
                <a:latin typeface="OCRB" panose="020B0609020202020204" pitchFamily="49" charset="0"/>
              </a:rPr>
              <a:t>dataset.jsonl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openAI</a:t>
            </a:r>
            <a:r>
              <a:rPr lang="en-US" dirty="0"/>
              <a:t> format)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</a:t>
            </a:r>
            <a:r>
              <a:rPr lang="en-US" sz="2400" dirty="0" err="1">
                <a:latin typeface="OCRB" panose="020B0609020202020204" pitchFamily="49" charset="0"/>
              </a:rPr>
              <a:t>dataset.jsonl</a:t>
            </a:r>
            <a:r>
              <a:rPr lang="en-US" sz="2400" dirty="0">
                <a:latin typeface="OCRB" panose="020B0609020202020204" pitchFamily="49" charset="0"/>
              </a:rPr>
              <a:t> </a:t>
            </a:r>
            <a:r>
              <a:rPr lang="en-US" dirty="0"/>
              <a:t>to training and testing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DD69-2322-E182-0B6C-723E9109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30113" r="49175" b="20204"/>
          <a:stretch/>
        </p:blipFill>
        <p:spPr>
          <a:xfrm>
            <a:off x="7371828" y="120813"/>
            <a:ext cx="4595448" cy="20257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D5BAF3-1E0F-92C0-21B0-E7CB98A81A58}"/>
              </a:ext>
            </a:extLst>
          </p:cNvPr>
          <p:cNvCxnSpPr>
            <a:cxnSpLocks/>
          </p:cNvCxnSpPr>
          <p:nvPr/>
        </p:nvCxnSpPr>
        <p:spPr>
          <a:xfrm flipV="1">
            <a:off x="4672739" y="798163"/>
            <a:ext cx="3084163" cy="10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7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DEE9-55B4-7DB4-B9BD-AE4554C7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Label IP addresses (positive or negative)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E43AB-9C9E-BAE4-85D5-20265C8FEB0D}"/>
              </a:ext>
            </a:extLst>
          </p:cNvPr>
          <p:cNvSpPr txBox="1"/>
          <p:nvPr/>
        </p:nvSpPr>
        <p:spPr>
          <a:xfrm>
            <a:off x="900193" y="2246249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D9891B6-BD6B-7F5D-1BB4-D493EC418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86739"/>
              </p:ext>
            </p:extLst>
          </p:nvPr>
        </p:nvGraphicFramePr>
        <p:xfrm>
          <a:off x="900193" y="2552140"/>
          <a:ext cx="9956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9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424698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 (Truth)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&lt;string&gt;obfs4 193.11.166.194:27025 1AE2C08904527FEA90 cert=ItvYZzW5tn6 </a:t>
                      </a:r>
                      <a:r>
                        <a:rPr lang="en-US" dirty="0" err="1"/>
                        <a:t>iat</a:t>
                      </a:r>
                      <a:r>
                        <a:rPr lang="en-US" dirty="0"/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DB5"/>
                          </a:solidFill>
                        </a:rPr>
                        <a:t>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&lt;string&gt;3608.80.24.1.8&lt;/string&gt;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DB5"/>
                          </a:solidFill>
                          <a:latin typeface="+mn-lt"/>
                          <a:ea typeface="+mn-ea"/>
                          <a:cs typeface="+mn-cs"/>
                        </a:rPr>
                        <a:t>80.24.1.8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157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311378-2A01-6440-90B4-5A44C5CF3255}"/>
              </a:ext>
            </a:extLst>
          </p:cNvPr>
          <p:cNvSpPr txBox="1"/>
          <p:nvPr/>
        </p:nvSpPr>
        <p:spPr>
          <a:xfrm>
            <a:off x="7694908" y="4688236"/>
            <a:ext cx="31616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Positive</a:t>
            </a:r>
            <a:r>
              <a:rPr lang="en-US" dirty="0"/>
              <a:t>: because it is a container version, not an IP address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CD333-3EB2-37A1-D469-C5B4C2458CCD}"/>
              </a:ext>
            </a:extLst>
          </p:cNvPr>
          <p:cNvCxnSpPr/>
          <p:nvPr/>
        </p:nvCxnSpPr>
        <p:spPr>
          <a:xfrm flipH="1" flipV="1">
            <a:off x="9709688" y="3990813"/>
            <a:ext cx="449451" cy="68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BCAEDD-DD59-1520-4397-F8ACFB168F9B}"/>
              </a:ext>
            </a:extLst>
          </p:cNvPr>
          <p:cNvSpPr txBox="1"/>
          <p:nvPr/>
        </p:nvSpPr>
        <p:spPr>
          <a:xfrm>
            <a:off x="3301139" y="4688236"/>
            <a:ext cx="31616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included IP from regular expression to help us to label (pos or neg) the IP address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FFB93F-CF45-7352-39DF-3783C0060FE7}"/>
              </a:ext>
            </a:extLst>
          </p:cNvPr>
          <p:cNvCxnSpPr>
            <a:cxnSpLocks/>
          </p:cNvCxnSpPr>
          <p:nvPr/>
        </p:nvCxnSpPr>
        <p:spPr>
          <a:xfrm flipV="1">
            <a:off x="5525146" y="3817749"/>
            <a:ext cx="2732867" cy="79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2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E17-23F6-4B96-5D74-6C80B8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Convert the single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3DD7-5335-788E-B989-E65C01AD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3072"/>
          </a:xfrm>
        </p:spPr>
        <p:txBody>
          <a:bodyPr/>
          <a:lstStyle/>
          <a:p>
            <a:r>
              <a:rPr lang="en-US" dirty="0"/>
              <a:t>Convert the single line  with the label to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5A24-0067-0D9D-B9FF-1632AB2F9C1F}"/>
              </a:ext>
            </a:extLst>
          </p:cNvPr>
          <p:cNvSpPr txBox="1"/>
          <p:nvPr/>
        </p:nvSpPr>
        <p:spPr>
          <a:xfrm>
            <a:off x="838201" y="4218803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E90C5C5-DD0A-6C9F-1207-C1781C8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3327"/>
              </p:ext>
            </p:extLst>
          </p:nvPr>
        </p:nvGraphicFramePr>
        <p:xfrm>
          <a:off x="838200" y="4637180"/>
          <a:ext cx="1026633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8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624716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741297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&lt;string&gt;obfs4 193.11.166.194:27025 1AE2C08904527FEA90 cert=ItvYZzW5tn6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iat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050F5-809E-792A-A84F-3C846C6268DF}"/>
              </a:ext>
            </a:extLst>
          </p:cNvPr>
          <p:cNvSpPr txBox="1"/>
          <p:nvPr/>
        </p:nvSpPr>
        <p:spPr>
          <a:xfrm>
            <a:off x="8126152" y="2689823"/>
            <a:ext cx="11451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Key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EC2998-8B47-3BCC-7345-65D4660E1B0A}"/>
              </a:ext>
            </a:extLst>
          </p:cNvPr>
          <p:cNvCxnSpPr>
            <a:cxnSpLocks/>
          </p:cNvCxnSpPr>
          <p:nvPr/>
        </p:nvCxnSpPr>
        <p:spPr>
          <a:xfrm flipH="1">
            <a:off x="1771131" y="2243509"/>
            <a:ext cx="5709013" cy="93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31C25-D19C-9C1E-C0DE-3B7C2D8AD92A}"/>
              </a:ext>
            </a:extLst>
          </p:cNvPr>
          <p:cNvCxnSpPr>
            <a:cxnSpLocks/>
          </p:cNvCxnSpPr>
          <p:nvPr/>
        </p:nvCxnSpPr>
        <p:spPr>
          <a:xfrm flipH="1">
            <a:off x="7061044" y="2275668"/>
            <a:ext cx="1538136" cy="91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7D48E-07B8-6FAB-5665-6692D4FA3EBB}"/>
              </a:ext>
            </a:extLst>
          </p:cNvPr>
          <p:cNvCxnSpPr>
            <a:cxnSpLocks/>
          </p:cNvCxnSpPr>
          <p:nvPr/>
        </p:nvCxnSpPr>
        <p:spPr>
          <a:xfrm>
            <a:off x="3570514" y="3562534"/>
            <a:ext cx="840230" cy="1583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45F11-9485-139A-923C-AF3FEC2720A9}"/>
              </a:ext>
            </a:extLst>
          </p:cNvPr>
          <p:cNvCxnSpPr>
            <a:cxnSpLocks/>
          </p:cNvCxnSpPr>
          <p:nvPr/>
        </p:nvCxnSpPr>
        <p:spPr>
          <a:xfrm>
            <a:off x="4131465" y="3605233"/>
            <a:ext cx="4298432" cy="154115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DCC19-2F2C-85DB-CA44-55E5B1330708}"/>
              </a:ext>
            </a:extLst>
          </p:cNvPr>
          <p:cNvCxnSpPr>
            <a:cxnSpLocks/>
          </p:cNvCxnSpPr>
          <p:nvPr/>
        </p:nvCxnSpPr>
        <p:spPr>
          <a:xfrm>
            <a:off x="9605554" y="3562534"/>
            <a:ext cx="390853" cy="158385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83DAA-971C-F964-C0BA-B2B7B73A5F91}"/>
              </a:ext>
            </a:extLst>
          </p:cNvPr>
          <p:cNvSpPr txBox="1"/>
          <p:nvPr/>
        </p:nvSpPr>
        <p:spPr>
          <a:xfrm>
            <a:off x="1026564" y="3162424"/>
            <a:ext cx="10008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OCRB" panose="020B0609020202020204" pitchFamily="49" charset="0"/>
              </a:rPr>
              <a:t>{"</a:t>
            </a:r>
            <a:r>
              <a:rPr lang="en-GB" sz="20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2000" dirty="0">
                <a:latin typeface="OCRB" panose="020B0609020202020204" pitchFamily="49" charset="0"/>
              </a:rPr>
              <a:t>": "</a:t>
            </a:r>
            <a:r>
              <a:rPr lang="en-GB" sz="2000" dirty="0">
                <a:solidFill>
                  <a:schemeClr val="accent6"/>
                </a:solidFill>
                <a:latin typeface="OCRB" panose="020B0609020202020204" pitchFamily="49" charset="0"/>
              </a:rPr>
              <a:t>prompt text</a:t>
            </a:r>
            <a:r>
              <a:rPr lang="en-GB" sz="2000" dirty="0">
                <a:latin typeface="OCRB" panose="020B0609020202020204" pitchFamily="49" charset="0"/>
              </a:rPr>
              <a:t>", "</a:t>
            </a:r>
            <a:r>
              <a:rPr lang="en-GB" sz="20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2000" dirty="0">
                <a:latin typeface="OCRB" panose="020B0609020202020204" pitchFamily="49" charset="0"/>
              </a:rPr>
              <a:t>": “ </a:t>
            </a:r>
            <a:r>
              <a:rPr lang="en-GB" sz="2000" dirty="0">
                <a:solidFill>
                  <a:srgbClr val="002060"/>
                </a:solidFill>
                <a:latin typeface="OCRB" panose="020B0609020202020204" pitchFamily="49" charset="0"/>
              </a:rPr>
              <a:t>ideal generated text</a:t>
            </a:r>
            <a:r>
              <a:rPr lang="en-GB" sz="2000" dirty="0">
                <a:latin typeface="OCRB" panose="020B0609020202020204" pitchFamily="49" charset="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67964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E1FB-35AF-FB89-B484-B86AD476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for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361A-4A49-ACF9-09F9-1E7EBD79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prompt</a:t>
            </a:r>
            <a:r>
              <a:rPr lang="en-GB" dirty="0"/>
              <a:t> should end with a </a:t>
            </a:r>
            <a:r>
              <a:rPr lang="en-GB" dirty="0">
                <a:solidFill>
                  <a:srgbClr val="C00000"/>
                </a:solidFill>
              </a:rPr>
              <a:t>fixed separator</a:t>
            </a:r>
          </a:p>
          <a:p>
            <a:pPr lvl="1"/>
            <a:r>
              <a:rPr lang="en-GB" dirty="0"/>
              <a:t>The separator informs the model when the prompt ends and the completion begins. </a:t>
            </a:r>
          </a:p>
          <a:p>
            <a:pPr lvl="1"/>
            <a:r>
              <a:rPr lang="en-GB" dirty="0"/>
              <a:t>The separator should not appear elsewhere in any prompt.</a:t>
            </a:r>
          </a:p>
          <a:p>
            <a:pPr lvl="2"/>
            <a:r>
              <a:rPr lang="en-GB" dirty="0">
                <a:solidFill>
                  <a:srgbClr val="C00000"/>
                </a:solidFill>
                <a:latin typeface="OCRB" panose="020B0609020202020204" pitchFamily="49" charset="0"/>
              </a:rPr>
              <a:t>\n\n###\n\n, -&gt;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completion</a:t>
            </a:r>
            <a:r>
              <a:rPr lang="en-GB" dirty="0"/>
              <a:t> should start with a </a:t>
            </a:r>
            <a:r>
              <a:rPr lang="en-GB" dirty="0">
                <a:solidFill>
                  <a:srgbClr val="C00000"/>
                </a:solidFill>
              </a:rPr>
              <a:t>whitespace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Model tokenization tokenizes most words with a preceding whitespace.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completion</a:t>
            </a:r>
            <a:r>
              <a:rPr lang="en-GB" dirty="0"/>
              <a:t> should end with a fixed </a:t>
            </a:r>
            <a:r>
              <a:rPr lang="en-GB" dirty="0">
                <a:solidFill>
                  <a:srgbClr val="C00000"/>
                </a:solidFill>
              </a:rPr>
              <a:t>stop sequence</a:t>
            </a:r>
          </a:p>
          <a:p>
            <a:pPr lvl="1"/>
            <a:r>
              <a:rPr lang="en-GB" dirty="0"/>
              <a:t>inform the model when the completion ends. </a:t>
            </a:r>
          </a:p>
          <a:p>
            <a:pPr lvl="1"/>
            <a:r>
              <a:rPr lang="en-GB" dirty="0"/>
              <a:t>A stop sequence could be any other token that does not appear in any completion.</a:t>
            </a:r>
          </a:p>
          <a:p>
            <a:pPr lvl="2"/>
            <a:r>
              <a:rPr lang="en-US" sz="2100" dirty="0">
                <a:solidFill>
                  <a:srgbClr val="C00000"/>
                </a:solidFill>
                <a:latin typeface="OCRB" panose="020B0609020202020204" pitchFamily="49" charset="0"/>
              </a:rPr>
              <a:t>\n, ###,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E799B-2214-C28F-96B9-7D246F6681F2}"/>
              </a:ext>
            </a:extLst>
          </p:cNvPr>
          <p:cNvSpPr txBox="1"/>
          <p:nvPr/>
        </p:nvSpPr>
        <p:spPr>
          <a:xfrm>
            <a:off x="4995421" y="1173381"/>
            <a:ext cx="6845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OCRB" panose="020B0609020202020204" pitchFamily="49" charset="0"/>
              </a:rPr>
              <a:t>{"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1400" dirty="0">
                <a:latin typeface="OCRB" panose="020B0609020202020204" pitchFamily="49" charset="0"/>
              </a:rPr>
              <a:t>": "</a:t>
            </a:r>
            <a:r>
              <a:rPr lang="en-GB" sz="1400" dirty="0">
                <a:solidFill>
                  <a:schemeClr val="accent6"/>
                </a:solidFill>
                <a:latin typeface="OCRB" panose="020B0609020202020204" pitchFamily="49" charset="0"/>
              </a:rPr>
              <a:t>prompt text </a:t>
            </a:r>
            <a:r>
              <a:rPr lang="en-GB" sz="3200" b="1" dirty="0">
                <a:solidFill>
                  <a:srgbClr val="C00000"/>
                </a:solidFill>
                <a:latin typeface="OCRB" panose="020B0609020202020204" pitchFamily="49" charset="0"/>
              </a:rPr>
              <a:t>-&gt;</a:t>
            </a:r>
            <a:r>
              <a:rPr lang="en-GB" dirty="0">
                <a:latin typeface="OCRB" panose="020B0609020202020204" pitchFamily="49" charset="0"/>
              </a:rPr>
              <a:t>", </a:t>
            </a:r>
            <a:r>
              <a:rPr lang="en-GB" sz="1400" dirty="0">
                <a:latin typeface="OCRB" panose="020B0609020202020204" pitchFamily="49" charset="0"/>
              </a:rPr>
              <a:t>“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1400" dirty="0">
                <a:latin typeface="OCRB" panose="020B0609020202020204" pitchFamily="49" charset="0"/>
              </a:rPr>
              <a:t>": “</a:t>
            </a:r>
            <a:r>
              <a:rPr lang="en-GB" sz="3200" b="1" dirty="0">
                <a:solidFill>
                  <a:srgbClr val="C00000"/>
                </a:solidFill>
                <a:latin typeface="OCRB" panose="020B0609020202020204" pitchFamily="49" charset="0"/>
              </a:rPr>
              <a:t>_</a:t>
            </a:r>
            <a:r>
              <a:rPr lang="en-GB" sz="1400" dirty="0">
                <a:solidFill>
                  <a:srgbClr val="002060"/>
                </a:solidFill>
                <a:latin typeface="OCRB" panose="020B0609020202020204" pitchFamily="49" charset="0"/>
              </a:rPr>
              <a:t>xxx </a:t>
            </a:r>
            <a:r>
              <a:rPr lang="en-GB" sz="3200" b="1" dirty="0">
                <a:solidFill>
                  <a:srgbClr val="C00000"/>
                </a:solidFill>
                <a:latin typeface="OCRB" panose="020B0609020202020204" pitchFamily="49" charset="0"/>
              </a:rPr>
              <a:t>\n</a:t>
            </a:r>
            <a:r>
              <a:rPr lang="en-GB" sz="1400" dirty="0">
                <a:latin typeface="OCRB" panose="020B0609020202020204" pitchFamily="49" charset="0"/>
              </a:rPr>
              <a:t>"}</a:t>
            </a:r>
            <a:endParaRPr lang="en-GB" dirty="0">
              <a:latin typeface="OCRB" panose="020B0609020202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B1EF67-356F-455E-7817-051303C2B342}"/>
              </a:ext>
            </a:extLst>
          </p:cNvPr>
          <p:cNvCxnSpPr/>
          <p:nvPr/>
        </p:nvCxnSpPr>
        <p:spPr>
          <a:xfrm flipV="1">
            <a:off x="7532176" y="1690688"/>
            <a:ext cx="371960" cy="2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54E64-DBCA-B4FF-C02F-81181C93F66E}"/>
              </a:ext>
            </a:extLst>
          </p:cNvPr>
          <p:cNvCxnSpPr/>
          <p:nvPr/>
        </p:nvCxnSpPr>
        <p:spPr>
          <a:xfrm flipV="1">
            <a:off x="7222210" y="1758156"/>
            <a:ext cx="2975675" cy="167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3B0A1-14BA-D398-6542-F3220AE006D2}"/>
              </a:ext>
            </a:extLst>
          </p:cNvPr>
          <p:cNvCxnSpPr>
            <a:cxnSpLocks/>
          </p:cNvCxnSpPr>
          <p:nvPr/>
        </p:nvCxnSpPr>
        <p:spPr>
          <a:xfrm flipV="1">
            <a:off x="8601559" y="1758156"/>
            <a:ext cx="2479729" cy="267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1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E17-23F6-4B96-5D74-6C80B8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prompt-completion</a:t>
            </a:r>
            <a:r>
              <a:rPr lang="en-GB" dirty="0"/>
              <a:t> pair example with the best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5A24-0067-0D9D-B9FF-1632AB2F9C1F}"/>
              </a:ext>
            </a:extLst>
          </p:cNvPr>
          <p:cNvSpPr txBox="1"/>
          <p:nvPr/>
        </p:nvSpPr>
        <p:spPr>
          <a:xfrm>
            <a:off x="838201" y="1977569"/>
            <a:ext cx="98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E90C5C5-DD0A-6C9F-1207-C1781C8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63907"/>
              </p:ext>
            </p:extLst>
          </p:nvPr>
        </p:nvGraphicFramePr>
        <p:xfrm>
          <a:off x="838200" y="2148840"/>
          <a:ext cx="99563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92">
                  <a:extLst>
                    <a:ext uri="{9D8B030D-6E8A-4147-A177-3AD203B41FA5}">
                      <a16:colId xmlns:a16="http://schemas.microsoft.com/office/drawing/2014/main" val="2140262099"/>
                    </a:ext>
                  </a:extLst>
                </a:gridCol>
                <a:gridCol w="6424698">
                  <a:extLst>
                    <a:ext uri="{9D8B030D-6E8A-4147-A177-3AD203B41FA5}">
                      <a16:colId xmlns:a16="http://schemas.microsoft.com/office/drawing/2014/main" val="1659268230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205488942"/>
                    </a:ext>
                  </a:extLst>
                </a:gridCol>
                <a:gridCol w="1550789">
                  <a:extLst>
                    <a:ext uri="{9D8B030D-6E8A-4147-A177-3AD203B41FA5}">
                      <a16:colId xmlns:a16="http://schemas.microsoft.com/office/drawing/2014/main" val="75017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from </a:t>
                      </a:r>
                      <a:r>
                        <a:rPr lang="en-US" dirty="0" err="1"/>
                        <a:t>Regx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&lt;string&gt;obfs4 193.11.166.194:27025 1AE2C08904527FEA90 cert=ItvYZzW5tn6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iat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-mode=0&lt;/string&gt;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DB5"/>
                          </a:solidFill>
                        </a:rPr>
                        <a:t>93.11.166.194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8590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DC39953E-6FF8-3F63-6E34-917C682F7E8F}"/>
              </a:ext>
            </a:extLst>
          </p:cNvPr>
          <p:cNvSpPr/>
          <p:nvPr/>
        </p:nvSpPr>
        <p:spPr>
          <a:xfrm>
            <a:off x="5096780" y="3384403"/>
            <a:ext cx="274646" cy="529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E8A99-0E08-19A5-D8A3-00C25186F4A7}"/>
              </a:ext>
            </a:extLst>
          </p:cNvPr>
          <p:cNvSpPr txBox="1"/>
          <p:nvPr/>
        </p:nvSpPr>
        <p:spPr>
          <a:xfrm>
            <a:off x="5548274" y="3449690"/>
            <a:ext cx="385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to a </a:t>
            </a:r>
            <a:r>
              <a:rPr lang="en-US" dirty="0">
                <a:solidFill>
                  <a:schemeClr val="accent2"/>
                </a:solidFill>
              </a:rPr>
              <a:t>prompt-completion</a:t>
            </a:r>
            <a:r>
              <a:rPr lang="en-US" dirty="0"/>
              <a:t> pair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D5BB2-764B-4B24-71E6-5435E6A5AEE1}"/>
              </a:ext>
            </a:extLst>
          </p:cNvPr>
          <p:cNvSpPr txBox="1"/>
          <p:nvPr/>
        </p:nvSpPr>
        <p:spPr>
          <a:xfrm>
            <a:off x="475283" y="4314165"/>
            <a:ext cx="1141966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{</a:t>
            </a:r>
          </a:p>
          <a:p>
            <a:r>
              <a:rPr lang="en-GB" sz="1400" dirty="0">
                <a:latin typeface="OCRB" panose="020B0609020202020204" pitchFamily="49" charset="0"/>
              </a:rPr>
              <a:t>   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prompt</a:t>
            </a:r>
            <a:r>
              <a:rPr lang="en-GB" sz="1400" dirty="0">
                <a:latin typeface="OCRB" panose="020B0609020202020204" pitchFamily="49" charset="0"/>
              </a:rPr>
              <a:t>": "</a:t>
            </a:r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 &lt;string&gt;obfs4 193.11.166.194:27025 1AE2C08904527FEA90 cert=ItvYZzW5tn6 </a:t>
            </a:r>
            <a:r>
              <a:rPr lang="en-US" sz="1400" dirty="0" err="1">
                <a:solidFill>
                  <a:schemeClr val="accent6"/>
                </a:solidFill>
                <a:latin typeface="OCRB" panose="020B0609020202020204" pitchFamily="49" charset="0"/>
              </a:rPr>
              <a:t>iat</a:t>
            </a:r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-mode=0&lt;/string&gt;</a:t>
            </a:r>
          </a:p>
          <a:p>
            <a:r>
              <a:rPr lang="en-US" sz="1400" dirty="0">
                <a:solidFill>
                  <a:schemeClr val="accent6"/>
                </a:solidFill>
                <a:latin typeface="OCRB" panose="020B0609020202020204" pitchFamily="49" charset="0"/>
              </a:rPr>
              <a:t>	    </a:t>
            </a:r>
            <a:r>
              <a:rPr lang="en-US" sz="1400" b="1" dirty="0">
                <a:solidFill>
                  <a:schemeClr val="accent1"/>
                </a:solidFill>
                <a:latin typeface="OCRB" panose="020B0609020202020204" pitchFamily="49" charset="0"/>
              </a:rPr>
              <a:t>; 1</a:t>
            </a:r>
            <a:r>
              <a:rPr lang="en-US" sz="1400" dirty="0">
                <a:solidFill>
                  <a:srgbClr val="007DB5"/>
                </a:solidFill>
                <a:latin typeface="OCRB" panose="020B0609020202020204" pitchFamily="49" charset="0"/>
              </a:rPr>
              <a:t>93.11.166.194 </a:t>
            </a:r>
            <a:r>
              <a:rPr lang="en-US" sz="2800" b="1" dirty="0">
                <a:solidFill>
                  <a:srgbClr val="C00000"/>
                </a:solidFill>
                <a:latin typeface="OCRB" panose="020B0609020202020204" pitchFamily="49" charset="0"/>
              </a:rPr>
              <a:t>-&gt;</a:t>
            </a:r>
            <a:r>
              <a:rPr lang="en-GB" sz="1400" dirty="0">
                <a:latin typeface="OCRB" panose="020B0609020202020204" pitchFamily="49" charset="0"/>
              </a:rPr>
              <a:t>", </a:t>
            </a:r>
          </a:p>
          <a:p>
            <a:r>
              <a:rPr lang="en-GB" sz="1400" dirty="0">
                <a:latin typeface="OCRB" panose="020B0609020202020204" pitchFamily="49" charset="0"/>
              </a:rPr>
              <a:t>   "</a:t>
            </a:r>
            <a:r>
              <a:rPr lang="en-GB" sz="1400" dirty="0">
                <a:solidFill>
                  <a:schemeClr val="accent2"/>
                </a:solidFill>
                <a:latin typeface="OCRB" panose="020B0609020202020204" pitchFamily="49" charset="0"/>
              </a:rPr>
              <a:t>completion</a:t>
            </a:r>
            <a:r>
              <a:rPr lang="en-GB" sz="1400" dirty="0">
                <a:latin typeface="OCRB" panose="020B0609020202020204" pitchFamily="49" charset="0"/>
              </a:rPr>
              <a:t>": “</a:t>
            </a:r>
            <a:r>
              <a:rPr lang="en-GB" sz="3200" b="1" u="sng" dirty="0">
                <a:solidFill>
                  <a:srgbClr val="C00000"/>
                </a:solidFill>
                <a:latin typeface="OCRB" panose="020B0609020202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OCRB" panose="020B0609020202020204" pitchFamily="49" charset="0"/>
              </a:rPr>
              <a:t>Positive </a:t>
            </a:r>
            <a:r>
              <a:rPr lang="en-US" sz="2800" b="1" dirty="0">
                <a:solidFill>
                  <a:srgbClr val="C00000"/>
                </a:solidFill>
                <a:latin typeface="OCRB" panose="020B0609020202020204" pitchFamily="49" charset="0"/>
              </a:rPr>
              <a:t>END</a:t>
            </a:r>
            <a:r>
              <a:rPr lang="en-GB" sz="1400" dirty="0">
                <a:latin typeface="OCRB" panose="020B0609020202020204" pitchFamily="49" charset="0"/>
              </a:rPr>
              <a:t>“</a:t>
            </a:r>
          </a:p>
          <a:p>
            <a:r>
              <a:rPr lang="en-GB" dirty="0">
                <a:latin typeface="OCRB" panose="020B060902020202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E29D2-397E-D080-3523-DBC5B858C375}"/>
              </a:ext>
            </a:extLst>
          </p:cNvPr>
          <p:cNvSpPr txBox="1"/>
          <p:nvPr/>
        </p:nvSpPr>
        <p:spPr>
          <a:xfrm>
            <a:off x="4902632" y="5067976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fixed separator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5AA61-590A-32D3-4F94-0C3374458147}"/>
              </a:ext>
            </a:extLst>
          </p:cNvPr>
          <p:cNvCxnSpPr>
            <a:cxnSpLocks/>
          </p:cNvCxnSpPr>
          <p:nvPr/>
        </p:nvCxnSpPr>
        <p:spPr>
          <a:xfrm flipH="1" flipV="1">
            <a:off x="4113180" y="5067976"/>
            <a:ext cx="784286" cy="23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AAB2C9-5FF6-4141-50E2-E21671DA1408}"/>
              </a:ext>
            </a:extLst>
          </p:cNvPr>
          <p:cNvSpPr txBox="1"/>
          <p:nvPr/>
        </p:nvSpPr>
        <p:spPr>
          <a:xfrm>
            <a:off x="1797803" y="4076054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added new annotation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F2CE25-6E98-C59C-1524-AD6BF7135D26}"/>
              </a:ext>
            </a:extLst>
          </p:cNvPr>
          <p:cNvCxnSpPr/>
          <p:nvPr/>
        </p:nvCxnSpPr>
        <p:spPr>
          <a:xfrm flipH="1">
            <a:off x="2781946" y="4510007"/>
            <a:ext cx="185979" cy="36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391DB4-ED8F-88BE-55A9-0FD0D0E71E75}"/>
              </a:ext>
            </a:extLst>
          </p:cNvPr>
          <p:cNvSpPr txBox="1"/>
          <p:nvPr/>
        </p:nvSpPr>
        <p:spPr>
          <a:xfrm>
            <a:off x="955730" y="5940401"/>
            <a:ext cx="15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white space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875C3-5EAF-AB68-9378-9B1A9534DCD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29353" y="5788617"/>
            <a:ext cx="835616" cy="15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183407-E000-6E5B-1863-02B202C2C55F}"/>
              </a:ext>
            </a:extLst>
          </p:cNvPr>
          <p:cNvSpPr txBox="1"/>
          <p:nvPr/>
        </p:nvSpPr>
        <p:spPr>
          <a:xfrm>
            <a:off x="3091913" y="5971113"/>
            <a:ext cx="154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END: optional  stop 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4F477A-1320-27A4-B1BD-6AC37CD40D6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865536" y="5726624"/>
            <a:ext cx="140776" cy="2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7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1D-9600-B786-C098-17B4BDA1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Save multiple </a:t>
            </a:r>
            <a:r>
              <a:rPr lang="en-US" dirty="0" err="1">
                <a:solidFill>
                  <a:schemeClr val="accent2"/>
                </a:solidFill>
              </a:rPr>
              <a:t>p&amp;c</a:t>
            </a:r>
            <a:r>
              <a:rPr lang="en-US" dirty="0"/>
              <a:t> pairs to a file </a:t>
            </a:r>
            <a:r>
              <a:rPr lang="en-US" sz="4000" dirty="0">
                <a:latin typeface="OCRB" panose="020B0609020202020204" pitchFamily="49" charset="0"/>
              </a:rPr>
              <a:t>(</a:t>
            </a:r>
            <a:r>
              <a:rPr lang="en-US" sz="4000" dirty="0" err="1">
                <a:latin typeface="OCRB" panose="020B0609020202020204" pitchFamily="49" charset="0"/>
              </a:rPr>
              <a:t>dataset.jsonl</a:t>
            </a:r>
            <a:r>
              <a:rPr lang="en-US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76703D-CBB2-7577-C6D9-7B25CC9A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400"/>
            <a:ext cx="10896318" cy="27458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09E1EC-BB35-1680-20B1-EDC69447A6CE}"/>
              </a:ext>
            </a:extLst>
          </p:cNvPr>
          <p:cNvCxnSpPr>
            <a:cxnSpLocks/>
          </p:cNvCxnSpPr>
          <p:nvPr/>
        </p:nvCxnSpPr>
        <p:spPr>
          <a:xfrm>
            <a:off x="8190854" y="1898542"/>
            <a:ext cx="85241" cy="47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0C6D7-DF08-C2DF-33CF-4CBE0685B93A}"/>
              </a:ext>
            </a:extLst>
          </p:cNvPr>
          <p:cNvCxnSpPr>
            <a:cxnSpLocks/>
          </p:cNvCxnSpPr>
          <p:nvPr/>
        </p:nvCxnSpPr>
        <p:spPr>
          <a:xfrm>
            <a:off x="10365783" y="1930691"/>
            <a:ext cx="85241" cy="47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2368-AF13-72DD-95D3-E44A6EF326B7}"/>
              </a:ext>
            </a:extLst>
          </p:cNvPr>
          <p:cNvCxnSpPr>
            <a:cxnSpLocks/>
          </p:cNvCxnSpPr>
          <p:nvPr/>
        </p:nvCxnSpPr>
        <p:spPr>
          <a:xfrm>
            <a:off x="11353800" y="1930690"/>
            <a:ext cx="85241" cy="47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F54CD-3366-220E-28E9-5791823722DB}"/>
              </a:ext>
            </a:extLst>
          </p:cNvPr>
          <p:cNvSpPr txBox="1"/>
          <p:nvPr/>
        </p:nvSpPr>
        <p:spPr>
          <a:xfrm>
            <a:off x="10729993" y="1319641"/>
            <a:ext cx="124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don’t use a stop token</a:t>
            </a:r>
          </a:p>
        </p:txBody>
      </p:sp>
    </p:spTree>
    <p:extLst>
      <p:ext uri="{BB962C8B-B14F-4D97-AF65-F5344CB8AC3E}">
        <p14:creationId xmlns:p14="http://schemas.microsoft.com/office/powerpoint/2010/main" val="26797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FC7-21C0-E0B9-227A-20064624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4872-370E-FED9-6B21-30D9BEEA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1820"/>
          </a:xfrm>
        </p:spPr>
        <p:txBody>
          <a:bodyPr/>
          <a:lstStyle/>
          <a:p>
            <a:r>
              <a:rPr lang="en-US" dirty="0"/>
              <a:t>Mobile devices contain multiple configuration files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OCRB" panose="020B0609020202020204" pitchFamily="49" charset="0"/>
              </a:rPr>
              <a:t>xxx.plist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(an iOS configuration file)</a:t>
            </a:r>
          </a:p>
          <a:p>
            <a:r>
              <a:rPr lang="en-US" dirty="0"/>
              <a:t>A configuration file contains lots of potential digital evidence</a:t>
            </a:r>
          </a:p>
          <a:p>
            <a:pPr lvl="1"/>
            <a:r>
              <a:rPr lang="en-US" dirty="0"/>
              <a:t>IP of a server, Geolocation, Name, Address,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DB0E5-D602-1860-F92C-0CC92C3D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8810"/>
            <a:ext cx="10177869" cy="28940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B05BC-F6FF-10CA-3D8D-6365FAFDA75A}"/>
              </a:ext>
            </a:extLst>
          </p:cNvPr>
          <p:cNvCxnSpPr/>
          <p:nvPr/>
        </p:nvCxnSpPr>
        <p:spPr>
          <a:xfrm>
            <a:off x="2676293" y="3598810"/>
            <a:ext cx="814039" cy="11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28B8C0-0CA2-EA43-43C2-EA5B646AD9F3}"/>
              </a:ext>
            </a:extLst>
          </p:cNvPr>
          <p:cNvSpPr txBox="1"/>
          <p:nvPr/>
        </p:nvSpPr>
        <p:spPr>
          <a:xfrm>
            <a:off x="4804475" y="4336483"/>
            <a:ext cx="15575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port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773BE1-0AD6-8DBA-F1B2-B2F8C9BBBAC1}"/>
              </a:ext>
            </a:extLst>
          </p:cNvPr>
          <p:cNvCxnSpPr/>
          <p:nvPr/>
        </p:nvCxnSpPr>
        <p:spPr>
          <a:xfrm flipH="1">
            <a:off x="4595247" y="4502258"/>
            <a:ext cx="131736" cy="3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1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F6B-DB92-5AC9-530C-E37BE39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Split </a:t>
            </a:r>
            <a:r>
              <a:rPr lang="en-GB" sz="4000" dirty="0" err="1">
                <a:latin typeface="OCRB" panose="020B0609020202020204" pitchFamily="49" charset="0"/>
              </a:rPr>
              <a:t>dataset.jsonl</a:t>
            </a:r>
            <a:r>
              <a:rPr lang="en-GB" sz="4000" dirty="0">
                <a:latin typeface="OCRB" panose="020B0609020202020204" pitchFamily="49" charset="0"/>
              </a:rPr>
              <a:t> </a:t>
            </a:r>
            <a:r>
              <a:rPr lang="en-GB" dirty="0"/>
              <a:t>to training and test datasets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6436865-8298-4DC1-3BB4-DD35373C594C}"/>
              </a:ext>
            </a:extLst>
          </p:cNvPr>
          <p:cNvSpPr/>
          <p:nvPr/>
        </p:nvSpPr>
        <p:spPr>
          <a:xfrm>
            <a:off x="2517137" y="2443678"/>
            <a:ext cx="595627" cy="201983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892D5EC-04D3-1A85-BB9C-A0E9A552009B}"/>
              </a:ext>
            </a:extLst>
          </p:cNvPr>
          <p:cNvSpPr/>
          <p:nvPr/>
        </p:nvSpPr>
        <p:spPr>
          <a:xfrm>
            <a:off x="2517136" y="4840874"/>
            <a:ext cx="595627" cy="36194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654CA-4AC5-0C06-8762-93FA17194EE7}"/>
              </a:ext>
            </a:extLst>
          </p:cNvPr>
          <p:cNvSpPr txBox="1"/>
          <p:nvPr/>
        </p:nvSpPr>
        <p:spPr>
          <a:xfrm>
            <a:off x="489739" y="359507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CRB" panose="020B0609020202020204" pitchFamily="49" charset="0"/>
              </a:rPr>
              <a:t>dataset_</a:t>
            </a:r>
            <a:r>
              <a:rPr lang="en-US" dirty="0" err="1">
                <a:solidFill>
                  <a:srgbClr val="FF0000"/>
                </a:solidFill>
                <a:latin typeface="OCRB" panose="020B0609020202020204" pitchFamily="49" charset="0"/>
              </a:rPr>
              <a:t>train</a:t>
            </a:r>
            <a:r>
              <a:rPr lang="en-US" dirty="0" err="1">
                <a:latin typeface="OCRB" panose="020B0609020202020204" pitchFamily="49" charset="0"/>
              </a:rPr>
              <a:t>.jsonl</a:t>
            </a:r>
            <a:endParaRPr lang="en-US" dirty="0">
              <a:latin typeface="OCRB" panose="020B0609020202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46CE9-7D64-799E-62D6-0BB4EF2277BB}"/>
              </a:ext>
            </a:extLst>
          </p:cNvPr>
          <p:cNvSpPr txBox="1"/>
          <p:nvPr/>
        </p:nvSpPr>
        <p:spPr>
          <a:xfrm>
            <a:off x="489739" y="491786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CRB" panose="020B0609020202020204" pitchFamily="49" charset="0"/>
              </a:rPr>
              <a:t>dataset_</a:t>
            </a:r>
            <a:r>
              <a:rPr lang="en-US" dirty="0" err="1">
                <a:solidFill>
                  <a:srgbClr val="FF0000"/>
                </a:solidFill>
                <a:latin typeface="OCRB" panose="020B0609020202020204" pitchFamily="49" charset="0"/>
              </a:rPr>
              <a:t>test</a:t>
            </a:r>
            <a:r>
              <a:rPr lang="en-US" dirty="0" err="1">
                <a:latin typeface="OCRB" panose="020B0609020202020204" pitchFamily="49" charset="0"/>
              </a:rPr>
              <a:t>.jsonl</a:t>
            </a:r>
            <a:endParaRPr lang="en-US" dirty="0">
              <a:latin typeface="OCRB" panose="020B060902020202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77C764-2CB7-1134-2804-871CD5955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43"/>
          <a:stretch/>
        </p:blipFill>
        <p:spPr>
          <a:xfrm>
            <a:off x="3184708" y="2371461"/>
            <a:ext cx="8302682" cy="29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B10A7-7E04-5DC8-6CB4-EB903C7E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49" y="0"/>
            <a:ext cx="7700520" cy="6858000"/>
          </a:xfrm>
          <a:prstGeom prst="rect">
            <a:avLst/>
          </a:prstGeom>
        </p:spPr>
      </p:pic>
      <p:pic>
        <p:nvPicPr>
          <p:cNvPr id="3074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0EE463DF-0578-AE70-B87A-12442161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2400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C865F-C044-8D3C-6418-A7A84798424F}"/>
              </a:ext>
            </a:extLst>
          </p:cNvPr>
          <p:cNvSpPr txBox="1"/>
          <p:nvPr/>
        </p:nvSpPr>
        <p:spPr>
          <a:xfrm>
            <a:off x="55535" y="1733926"/>
            <a:ext cx="1470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https://github.com/frankwxu/digital-forensics-lab/tree/main/AI4Forensics/IP_Identifier_Fine_Tuning/code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D16A9-9A2F-9F81-FB19-B6CA1D74265A}"/>
              </a:ext>
            </a:extLst>
          </p:cNvPr>
          <p:cNvSpPr txBox="1"/>
          <p:nvPr/>
        </p:nvSpPr>
        <p:spPr>
          <a:xfrm>
            <a:off x="8755009" y="3553664"/>
            <a:ext cx="21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Input</a:t>
            </a:r>
            <a:r>
              <a:rPr lang="en-US" dirty="0"/>
              <a:t> labeled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A7F08-CF92-37C6-582D-49D5A301C506}"/>
              </a:ext>
            </a:extLst>
          </p:cNvPr>
          <p:cNvCxnSpPr>
            <a:cxnSpLocks/>
          </p:cNvCxnSpPr>
          <p:nvPr/>
        </p:nvCxnSpPr>
        <p:spPr>
          <a:xfrm flipH="1">
            <a:off x="4719234" y="3812583"/>
            <a:ext cx="3975315" cy="40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B88912-007F-204A-0226-5972F6CFFB5F}"/>
              </a:ext>
            </a:extLst>
          </p:cNvPr>
          <p:cNvSpPr txBox="1"/>
          <p:nvPr/>
        </p:nvSpPr>
        <p:spPr>
          <a:xfrm>
            <a:off x="8755009" y="5704834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Preprocess</a:t>
            </a:r>
            <a:r>
              <a:rPr lang="en-US" dirty="0"/>
              <a:t> input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FB1EB7-AC4F-769D-83F9-AB7CDF528F9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189321" y="5889500"/>
            <a:ext cx="56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964262-8CBE-43DB-DF16-F60E028B1628}"/>
              </a:ext>
            </a:extLst>
          </p:cNvPr>
          <p:cNvSpPr txBox="1"/>
          <p:nvPr/>
        </p:nvSpPr>
        <p:spPr>
          <a:xfrm>
            <a:off x="8755009" y="4416909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of the preprocessing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AE8EC-D4B4-4498-1644-7E79DFA872D6}"/>
              </a:ext>
            </a:extLst>
          </p:cNvPr>
          <p:cNvCxnSpPr>
            <a:cxnSpLocks/>
          </p:cNvCxnSpPr>
          <p:nvPr/>
        </p:nvCxnSpPr>
        <p:spPr>
          <a:xfrm flipH="1">
            <a:off x="5366287" y="4625539"/>
            <a:ext cx="3289597" cy="1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244CFF-87E4-FB63-C65A-3AEF00A0EF28}"/>
              </a:ext>
            </a:extLst>
          </p:cNvPr>
          <p:cNvSpPr/>
          <p:nvPr/>
        </p:nvSpPr>
        <p:spPr>
          <a:xfrm>
            <a:off x="3555354" y="4496960"/>
            <a:ext cx="1810933" cy="4617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AE1-3DE2-A980-10A9-9FEA8016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specified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8BB3-C2C4-EDB3-BFE3-147DE0939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254-43D4-F595-3347-038DC95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6919C-5E37-72E8-C7E8-CAEAEE92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7" y="3120963"/>
            <a:ext cx="1028702" cy="102870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73FBF7F-E82E-516E-B072-89E738C76B57}"/>
              </a:ext>
            </a:extLst>
          </p:cNvPr>
          <p:cNvSpPr/>
          <p:nvPr/>
        </p:nvSpPr>
        <p:spPr>
          <a:xfrm>
            <a:off x="2169763" y="3635314"/>
            <a:ext cx="1225819" cy="21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94DB0-DB36-8E6A-1366-B416AA823748}"/>
              </a:ext>
            </a:extLst>
          </p:cNvPr>
          <p:cNvSpPr txBox="1"/>
          <p:nvPr/>
        </p:nvSpPr>
        <p:spPr>
          <a:xfrm>
            <a:off x="2044732" y="3121955"/>
            <a:ext cx="1625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1. Upload a training dataset </a:t>
            </a:r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C24FAD90-310C-BCA7-9659-9D11BAC9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7" t="18870" r="15642" b="19242"/>
          <a:stretch/>
        </p:blipFill>
        <p:spPr bwMode="auto">
          <a:xfrm>
            <a:off x="3595365" y="3160399"/>
            <a:ext cx="1028702" cy="10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71AAF-D63F-635E-3A4F-0A0FF219E6A3}"/>
              </a:ext>
            </a:extLst>
          </p:cNvPr>
          <p:cNvSpPr txBox="1"/>
          <p:nvPr/>
        </p:nvSpPr>
        <p:spPr>
          <a:xfrm>
            <a:off x="3744872" y="435203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EFFDF-BB40-DBF6-698E-4362692A4154}"/>
              </a:ext>
            </a:extLst>
          </p:cNvPr>
          <p:cNvSpPr txBox="1"/>
          <p:nvPr/>
        </p:nvSpPr>
        <p:spPr>
          <a:xfrm>
            <a:off x="941277" y="4213538"/>
            <a:ext cx="102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BBDE20-9564-621B-FFF1-092911636E7D}"/>
              </a:ext>
            </a:extLst>
          </p:cNvPr>
          <p:cNvSpPr/>
          <p:nvPr/>
        </p:nvSpPr>
        <p:spPr>
          <a:xfrm>
            <a:off x="4983193" y="3634322"/>
            <a:ext cx="1225819" cy="21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094AB-A628-F6D5-4273-5A4B0DEB5ACF}"/>
              </a:ext>
            </a:extLst>
          </p:cNvPr>
          <p:cNvSpPr txBox="1"/>
          <p:nvPr/>
        </p:nvSpPr>
        <p:spPr>
          <a:xfrm>
            <a:off x="7781818" y="3227196"/>
            <a:ext cx="1625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 err="1"/>
              <a:t>openAI</a:t>
            </a:r>
            <a:r>
              <a:rPr lang="en-GB" sz="1600" dirty="0"/>
              <a:t> trains</a:t>
            </a:r>
          </a:p>
        </p:txBody>
      </p:sp>
      <p:pic>
        <p:nvPicPr>
          <p:cNvPr id="1028" name="Picture 4" descr="Job search - Free professions and jobs icons">
            <a:extLst>
              <a:ext uri="{FF2B5EF4-FFF2-40B4-BE49-F238E27FC236}">
                <a16:creationId xmlns:a16="http://schemas.microsoft.com/office/drawing/2014/main" id="{119DA304-2E5A-1F70-8DE6-2DDAC477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579" y="3160399"/>
            <a:ext cx="1171414" cy="11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F9291-CFCF-C426-2E8D-506B98A709E6}"/>
              </a:ext>
            </a:extLst>
          </p:cNvPr>
          <p:cNvSpPr txBox="1"/>
          <p:nvPr/>
        </p:nvSpPr>
        <p:spPr>
          <a:xfrm>
            <a:off x="6733462" y="43318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ID</a:t>
            </a: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E11CF01D-E764-377D-A963-58FE0C6B6393}"/>
              </a:ext>
            </a:extLst>
          </p:cNvPr>
          <p:cNvSpPr/>
          <p:nvPr/>
        </p:nvSpPr>
        <p:spPr>
          <a:xfrm>
            <a:off x="6677608" y="2664693"/>
            <a:ext cx="1102385" cy="584776"/>
          </a:xfrm>
          <a:prstGeom prst="blockArc">
            <a:avLst>
              <a:gd name="adj1" fmla="val 10800000"/>
              <a:gd name="adj2" fmla="val 53496"/>
              <a:gd name="adj3" fmla="val 90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D3C45-EEC9-9FE1-3922-0D50BFB5B4FA}"/>
              </a:ext>
            </a:extLst>
          </p:cNvPr>
          <p:cNvSpPr txBox="1"/>
          <p:nvPr/>
        </p:nvSpPr>
        <p:spPr>
          <a:xfrm>
            <a:off x="6608579" y="2103553"/>
            <a:ext cx="1221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3. check job info</a:t>
            </a:r>
          </a:p>
        </p:txBody>
      </p:sp>
      <p:pic>
        <p:nvPicPr>
          <p:cNvPr id="15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A12C3E22-7210-EF72-2068-50B1049C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04" y="3022959"/>
            <a:ext cx="1210850" cy="12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56EB47-C108-CAE5-134A-503522F47FF1}"/>
              </a:ext>
            </a:extLst>
          </p:cNvPr>
          <p:cNvSpPr/>
          <p:nvPr/>
        </p:nvSpPr>
        <p:spPr>
          <a:xfrm>
            <a:off x="7905024" y="3628384"/>
            <a:ext cx="1225819" cy="21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477D3-DBDD-02C6-D7C7-9BC8C7B859E4}"/>
              </a:ext>
            </a:extLst>
          </p:cNvPr>
          <p:cNvSpPr txBox="1"/>
          <p:nvPr/>
        </p:nvSpPr>
        <p:spPr>
          <a:xfrm>
            <a:off x="9407204" y="4274919"/>
            <a:ext cx="128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fine-tuned model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CACD82-D628-D6B1-768A-BE8C0F8B3A11}"/>
              </a:ext>
            </a:extLst>
          </p:cNvPr>
          <p:cNvSpPr txBox="1"/>
          <p:nvPr/>
        </p:nvSpPr>
        <p:spPr>
          <a:xfrm>
            <a:off x="4857320" y="3050539"/>
            <a:ext cx="1625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2. Create a fine-tunning job</a:t>
            </a: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DE9EA1F1-7B17-8A3E-2925-F1E4C8B7C166}"/>
              </a:ext>
            </a:extLst>
          </p:cNvPr>
          <p:cNvSpPr/>
          <p:nvPr/>
        </p:nvSpPr>
        <p:spPr>
          <a:xfrm>
            <a:off x="8109917" y="2639935"/>
            <a:ext cx="1102385" cy="584776"/>
          </a:xfrm>
          <a:prstGeom prst="blockArc">
            <a:avLst>
              <a:gd name="adj1" fmla="val 10800000"/>
              <a:gd name="adj2" fmla="val 53496"/>
              <a:gd name="adj3" fmla="val 90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C4072-6AB4-DD79-BAD0-90BF49A3645E}"/>
              </a:ext>
            </a:extLst>
          </p:cNvPr>
          <p:cNvSpPr txBox="1"/>
          <p:nvPr/>
        </p:nvSpPr>
        <p:spPr>
          <a:xfrm>
            <a:off x="8040888" y="2078795"/>
            <a:ext cx="1221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4. view training progress</a:t>
            </a:r>
          </a:p>
        </p:txBody>
      </p:sp>
    </p:spTree>
    <p:extLst>
      <p:ext uri="{BB962C8B-B14F-4D97-AF65-F5344CB8AC3E}">
        <p14:creationId xmlns:p14="http://schemas.microsoft.com/office/powerpoint/2010/main" val="194619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75E633-03F7-E9FA-5ED6-1270CE43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4" y="1353210"/>
            <a:ext cx="9778462" cy="4100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69BF-5C4B-1332-00B2-458024AC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4" y="5970966"/>
            <a:ext cx="9778462" cy="7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BFF683-2910-D151-BC78-EF0CF24ADC78}"/>
              </a:ext>
            </a:extLst>
          </p:cNvPr>
          <p:cNvSpPr txBox="1"/>
          <p:nvPr/>
        </p:nvSpPr>
        <p:spPr>
          <a:xfrm>
            <a:off x="861124" y="5601634"/>
            <a:ext cx="533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Execution results which shows the uploaded dataset 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2CFFC-CED4-6E32-A460-5CA5308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Upload the training dataset to </a:t>
            </a:r>
            <a:r>
              <a:rPr lang="en-GB" dirty="0" err="1"/>
              <a:t>openAI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6CB46-DEF1-6AF2-14E1-69BF23DED93D}"/>
              </a:ext>
            </a:extLst>
          </p:cNvPr>
          <p:cNvSpPr txBox="1"/>
          <p:nvPr/>
        </p:nvSpPr>
        <p:spPr>
          <a:xfrm>
            <a:off x="10864311" y="1405389"/>
            <a:ext cx="115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https://raw.githubusercontent.com/frankwxu/digital-forensics-lab/main/AI4Forensics/IP_Identifier_Fine_Tuning/code/upload_dataset_train.py</a:t>
            </a:r>
          </a:p>
        </p:txBody>
      </p:sp>
      <p:pic>
        <p:nvPicPr>
          <p:cNvPr id="5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8A0EBDAF-B1E6-7C24-EE98-61DAD8B2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908" y="513718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6C4C5-C981-EB16-342B-00E9127FC145}"/>
              </a:ext>
            </a:extLst>
          </p:cNvPr>
          <p:cNvSpPr txBox="1"/>
          <p:nvPr/>
        </p:nvSpPr>
        <p:spPr>
          <a:xfrm>
            <a:off x="3396067" y="1963537"/>
            <a:ext cx="336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pip install --upgrade </a:t>
            </a:r>
            <a:r>
              <a:rPr lang="en-US" dirty="0" err="1">
                <a:solidFill>
                  <a:srgbClr val="FF0000"/>
                </a:solidFill>
              </a:rPr>
              <a:t>openai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2E3A-742F-0228-1F85-2B4C25BB4AFA}"/>
              </a:ext>
            </a:extLst>
          </p:cNvPr>
          <p:cNvCxnSpPr>
            <a:stCxn id="7" idx="1"/>
          </p:cNvCxnSpPr>
          <p:nvPr/>
        </p:nvCxnSpPr>
        <p:spPr>
          <a:xfrm flipH="1">
            <a:off x="3138407" y="2148203"/>
            <a:ext cx="257660" cy="3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C8203F-4222-2D81-2823-A483AD64A540}"/>
              </a:ext>
            </a:extLst>
          </p:cNvPr>
          <p:cNvSpPr txBox="1"/>
          <p:nvPr/>
        </p:nvSpPr>
        <p:spPr>
          <a:xfrm>
            <a:off x="4940472" y="6308941"/>
            <a:ext cx="16706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uploaded file 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98CBA2-420F-F20A-57CA-C97FE76B7C93}"/>
              </a:ext>
            </a:extLst>
          </p:cNvPr>
          <p:cNvCxnSpPr>
            <a:stCxn id="12" idx="1"/>
          </p:cNvCxnSpPr>
          <p:nvPr/>
        </p:nvCxnSpPr>
        <p:spPr>
          <a:xfrm flipH="1">
            <a:off x="4057069" y="6493607"/>
            <a:ext cx="883403" cy="8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6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60F7-195B-34CC-CBC2-8ED68ACA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fine-tuning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BA7BD-75F0-B468-2371-F1EE1A66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7" y="2312432"/>
            <a:ext cx="9358204" cy="3615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46E23-F73F-9860-1E49-272EB32C9A15}"/>
              </a:ext>
            </a:extLst>
          </p:cNvPr>
          <p:cNvSpPr txBox="1"/>
          <p:nvPr/>
        </p:nvSpPr>
        <p:spPr>
          <a:xfrm>
            <a:off x="966257" y="1943100"/>
            <a:ext cx="65844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Creates a job that fine-tunes a specified model from a given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5372F-8787-0144-C59F-1F4EA0785F97}"/>
              </a:ext>
            </a:extLst>
          </p:cNvPr>
          <p:cNvSpPr txBox="1"/>
          <p:nvPr/>
        </p:nvSpPr>
        <p:spPr>
          <a:xfrm>
            <a:off x="5625885" y="5672380"/>
            <a:ext cx="35237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fine-tune job object with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30331-7991-9B02-B16E-EB5BF9B95DF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851329" y="5742122"/>
            <a:ext cx="1774556" cy="1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334CB5-F780-C600-1A9A-E1379D070B41}"/>
              </a:ext>
            </a:extLst>
          </p:cNvPr>
          <p:cNvSpPr txBox="1"/>
          <p:nvPr/>
        </p:nvSpPr>
        <p:spPr>
          <a:xfrm>
            <a:off x="10296813" y="1189047"/>
            <a:ext cx="185786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https://raw.githubusercontent.com/frankwxu/digital-forensics-lab/main/AI4Forensics/IP_Identifier_Fine_Tuning/code/create_fine_tune_job.py</a:t>
            </a:r>
          </a:p>
        </p:txBody>
      </p:sp>
      <p:pic>
        <p:nvPicPr>
          <p:cNvPr id="8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3CB1A456-5D7F-28CF-243D-E268F7E8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97" y="265746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BA64D-E131-FDBF-6FFE-AD1F363F89E6}"/>
              </a:ext>
            </a:extLst>
          </p:cNvPr>
          <p:cNvCxnSpPr/>
          <p:nvPr/>
        </p:nvCxnSpPr>
        <p:spPr>
          <a:xfrm flipH="1">
            <a:off x="6981987" y="4277533"/>
            <a:ext cx="650929" cy="32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E7855E-E9A3-7087-9BC1-7ACAA52DF693}"/>
              </a:ext>
            </a:extLst>
          </p:cNvPr>
          <p:cNvSpPr txBox="1"/>
          <p:nvPr/>
        </p:nvSpPr>
        <p:spPr>
          <a:xfrm>
            <a:off x="7756902" y="3912732"/>
            <a:ext cx="1937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file (id) that contains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437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756C8-7586-ADDD-420B-08A3AF1E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11" y="0"/>
            <a:ext cx="57717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D7426-BC50-F088-9D97-B28479F4D442}"/>
              </a:ext>
            </a:extLst>
          </p:cNvPr>
          <p:cNvSpPr txBox="1"/>
          <p:nvPr/>
        </p:nvSpPr>
        <p:spPr>
          <a:xfrm>
            <a:off x="2250245" y="509506"/>
            <a:ext cx="2017166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Output: Fine-tune object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A9C6-2F16-6738-F884-28F2F4DBE7B3}"/>
              </a:ext>
            </a:extLst>
          </p:cNvPr>
          <p:cNvSpPr txBox="1"/>
          <p:nvPr/>
        </p:nvSpPr>
        <p:spPr>
          <a:xfrm>
            <a:off x="2450670" y="4849394"/>
            <a:ext cx="1749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job status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C2194-E5F1-5412-F621-3244EF59BE85}"/>
              </a:ext>
            </a:extLst>
          </p:cNvPr>
          <p:cNvSpPr/>
          <p:nvPr/>
        </p:nvSpPr>
        <p:spPr>
          <a:xfrm>
            <a:off x="4378271" y="4928460"/>
            <a:ext cx="1838936" cy="209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4C8A8-3953-4353-FB31-2AB59855EC4C}"/>
              </a:ext>
            </a:extLst>
          </p:cNvPr>
          <p:cNvSpPr/>
          <p:nvPr/>
        </p:nvSpPr>
        <p:spPr>
          <a:xfrm>
            <a:off x="5011119" y="572746"/>
            <a:ext cx="2335078" cy="2092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B9A7A-CCEC-A7CC-A0B6-A48D67F6887E}"/>
              </a:ext>
            </a:extLst>
          </p:cNvPr>
          <p:cNvSpPr txBox="1"/>
          <p:nvPr/>
        </p:nvSpPr>
        <p:spPr>
          <a:xfrm>
            <a:off x="8229600" y="410705"/>
            <a:ext cx="18245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fine-tuning job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1C0544-D68A-DE2F-FB65-A3E3B660ED6E}"/>
              </a:ext>
            </a:extLst>
          </p:cNvPr>
          <p:cNvCxnSpPr>
            <a:stCxn id="2" idx="1"/>
            <a:endCxn id="9" idx="3"/>
          </p:cNvCxnSpPr>
          <p:nvPr/>
        </p:nvCxnSpPr>
        <p:spPr>
          <a:xfrm flipH="1">
            <a:off x="7346197" y="595371"/>
            <a:ext cx="883403" cy="8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5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FF6C9-C267-083E-57AF-EE821B40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Check fine-tune job info </a:t>
            </a:r>
            <a:r>
              <a:rPr lang="en-GB" sz="1800" dirty="0"/>
              <a:t>(model, status, progress)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A78D6-369E-A543-A346-D8C13B37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3891"/>
            <a:ext cx="8285243" cy="4134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77FB2-5240-A4FC-EE7B-E8F1303CB2E9}"/>
              </a:ext>
            </a:extLst>
          </p:cNvPr>
          <p:cNvSpPr txBox="1"/>
          <p:nvPr/>
        </p:nvSpPr>
        <p:spPr>
          <a:xfrm>
            <a:off x="838200" y="1534960"/>
            <a:ext cx="61825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Train model, training status, and training process information</a:t>
            </a:r>
          </a:p>
        </p:txBody>
      </p:sp>
      <p:pic>
        <p:nvPicPr>
          <p:cNvPr id="2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1EC17226-8DD8-54C4-A979-A0C5910C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08" y="332223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23806-CB94-63C5-2B50-AA662A5D7C94}"/>
              </a:ext>
            </a:extLst>
          </p:cNvPr>
          <p:cNvSpPr txBox="1"/>
          <p:nvPr/>
        </p:nvSpPr>
        <p:spPr>
          <a:xfrm>
            <a:off x="9874357" y="1320707"/>
            <a:ext cx="20670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https://raw.githubusercontent.com/frankwxu/digital-forensics-lab/main/AI4Forensics/IP_Identifier_Fine_Tuning/code/check_fine_tune_job_status.py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C57AAB-9D99-3B38-E00B-6083AF400A07}"/>
              </a:ext>
            </a:extLst>
          </p:cNvPr>
          <p:cNvCxnSpPr>
            <a:cxnSpLocks/>
          </p:cNvCxnSpPr>
          <p:nvPr/>
        </p:nvCxnSpPr>
        <p:spPr>
          <a:xfrm flipH="1">
            <a:off x="6579031" y="3478126"/>
            <a:ext cx="705173" cy="23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15B38C-A500-26F0-1031-EF282AD33217}"/>
              </a:ext>
            </a:extLst>
          </p:cNvPr>
          <p:cNvSpPr txBox="1"/>
          <p:nvPr/>
        </p:nvSpPr>
        <p:spPr>
          <a:xfrm>
            <a:off x="7408351" y="3215008"/>
            <a:ext cx="26347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fine-tune job (id)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E3C5C7-40E1-6FAA-829B-197A1A87D165}"/>
              </a:ext>
            </a:extLst>
          </p:cNvPr>
          <p:cNvCxnSpPr>
            <a:cxnSpLocks/>
          </p:cNvCxnSpPr>
          <p:nvPr/>
        </p:nvCxnSpPr>
        <p:spPr>
          <a:xfrm flipH="1">
            <a:off x="7591587" y="4343405"/>
            <a:ext cx="705173" cy="23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015360-2CE6-0ECA-2F83-93EDB4E8443E}"/>
              </a:ext>
            </a:extLst>
          </p:cNvPr>
          <p:cNvSpPr txBox="1"/>
          <p:nvPr/>
        </p:nvSpPr>
        <p:spPr>
          <a:xfrm>
            <a:off x="8420907" y="4080287"/>
            <a:ext cx="26347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</a:t>
            </a:r>
            <a:r>
              <a:rPr lang="en-US" dirty="0"/>
              <a:t>fine-tune job info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CD4BCF-2404-A885-FAA7-A56C4A5FB411}"/>
              </a:ext>
            </a:extLst>
          </p:cNvPr>
          <p:cNvCxnSpPr>
            <a:cxnSpLocks/>
          </p:cNvCxnSpPr>
          <p:nvPr/>
        </p:nvCxnSpPr>
        <p:spPr>
          <a:xfrm flipH="1" flipV="1">
            <a:off x="7671661" y="5222565"/>
            <a:ext cx="625099" cy="53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8C7BFF-D7E4-B5B5-C0B6-D98747C71794}"/>
              </a:ext>
            </a:extLst>
          </p:cNvPr>
          <p:cNvSpPr txBox="1"/>
          <p:nvPr/>
        </p:nvSpPr>
        <p:spPr>
          <a:xfrm>
            <a:off x="8420907" y="5013022"/>
            <a:ext cx="32570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1: </a:t>
            </a:r>
            <a:r>
              <a:rPr lang="en-US" dirty="0"/>
              <a:t>fine-tune  model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62287F-CE25-17EC-6CF0-2EBDE80065D3}"/>
              </a:ext>
            </a:extLst>
          </p:cNvPr>
          <p:cNvCxnSpPr>
            <a:cxnSpLocks/>
          </p:cNvCxnSpPr>
          <p:nvPr/>
        </p:nvCxnSpPr>
        <p:spPr>
          <a:xfrm flipH="1" flipV="1">
            <a:off x="5036949" y="5961418"/>
            <a:ext cx="697424" cy="283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C180C0-9FA2-FD84-A0F3-9EA16F7DED0C}"/>
              </a:ext>
            </a:extLst>
          </p:cNvPr>
          <p:cNvSpPr txBox="1"/>
          <p:nvPr/>
        </p:nvSpPr>
        <p:spPr>
          <a:xfrm>
            <a:off x="5796365" y="6154935"/>
            <a:ext cx="37040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3: </a:t>
            </a:r>
            <a:r>
              <a:rPr lang="en-US" dirty="0"/>
              <a:t>fine-tune  progress file info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0BDEFF-56F8-8326-E508-530B1C80FD5D}"/>
              </a:ext>
            </a:extLst>
          </p:cNvPr>
          <p:cNvCxnSpPr>
            <a:cxnSpLocks/>
          </p:cNvCxnSpPr>
          <p:nvPr/>
        </p:nvCxnSpPr>
        <p:spPr>
          <a:xfrm flipH="1" flipV="1">
            <a:off x="5483817" y="5576117"/>
            <a:ext cx="625099" cy="53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57853-5646-4232-4A64-10C4317D88B0}"/>
              </a:ext>
            </a:extLst>
          </p:cNvPr>
          <p:cNvSpPr txBox="1"/>
          <p:nvPr/>
        </p:nvSpPr>
        <p:spPr>
          <a:xfrm>
            <a:off x="6261396" y="5551240"/>
            <a:ext cx="3112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2: </a:t>
            </a:r>
            <a:r>
              <a:rPr lang="en-US" dirty="0"/>
              <a:t>fine-tune status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1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19AFA-12D7-CBFA-9B1B-3D6C7F42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7" y="1664842"/>
            <a:ext cx="10599534" cy="378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8B42F-DD09-269D-EA02-DF5AF751FD9A}"/>
              </a:ext>
            </a:extLst>
          </p:cNvPr>
          <p:cNvSpPr txBox="1"/>
          <p:nvPr/>
        </p:nvSpPr>
        <p:spPr>
          <a:xfrm>
            <a:off x="876287" y="992243"/>
            <a:ext cx="839169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Outputs: (1) model: </a:t>
            </a:r>
            <a:r>
              <a:rPr lang="en-US" dirty="0"/>
              <a:t>ada:ft-university-of-baltimore-2023-08-14-12-39-06</a:t>
            </a:r>
          </a:p>
          <a:p>
            <a:r>
              <a:rPr lang="en-US" dirty="0"/>
              <a:t>(2) fine-tune steps: "file-ngHRotibSy82Mr55IjsPP2uK”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1BE85-49ED-DA8F-3EA2-7DC6C6080D04}"/>
              </a:ext>
            </a:extLst>
          </p:cNvPr>
          <p:cNvSpPr/>
          <p:nvPr/>
        </p:nvSpPr>
        <p:spPr>
          <a:xfrm>
            <a:off x="1131376" y="3451957"/>
            <a:ext cx="4231038" cy="2831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6B842-6154-2099-1324-BAAE5A635546}"/>
              </a:ext>
            </a:extLst>
          </p:cNvPr>
          <p:cNvSpPr txBox="1"/>
          <p:nvPr/>
        </p:nvSpPr>
        <p:spPr>
          <a:xfrm>
            <a:off x="6160577" y="3429000"/>
            <a:ext cx="35026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view fine-tune steps, e.g., </a:t>
            </a:r>
            <a:r>
              <a:rPr lang="en-US" dirty="0" err="1">
                <a:latin typeface="OCRB" panose="020B0609020202020204" pitchFamily="49" charset="0"/>
              </a:rPr>
              <a:t>training_loss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130C4-8399-0972-36F1-EEA6AC952D8E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5362414" y="3593525"/>
            <a:ext cx="798163" cy="15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320EE-25E5-15CB-11F8-C2A6E4954E56}"/>
              </a:ext>
            </a:extLst>
          </p:cNvPr>
          <p:cNvSpPr/>
          <p:nvPr/>
        </p:nvSpPr>
        <p:spPr>
          <a:xfrm>
            <a:off x="984145" y="2309247"/>
            <a:ext cx="7346194" cy="4701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6FF1C-222F-3764-969B-9BD622C3992F}"/>
              </a:ext>
            </a:extLst>
          </p:cNvPr>
          <p:cNvSpPr txBox="1"/>
          <p:nvPr/>
        </p:nvSpPr>
        <p:spPr>
          <a:xfrm>
            <a:off x="9088140" y="2646695"/>
            <a:ext cx="2024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training completed!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3A649-7FB7-D682-141F-4D99798769CB}"/>
              </a:ext>
            </a:extLst>
          </p:cNvPr>
          <p:cNvCxnSpPr>
            <a:cxnSpLocks/>
          </p:cNvCxnSpPr>
          <p:nvPr/>
        </p:nvCxnSpPr>
        <p:spPr>
          <a:xfrm flipH="1" flipV="1">
            <a:off x="8330339" y="2573753"/>
            <a:ext cx="1261989" cy="25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611-9E1D-2BD1-0B2A-3C513D1C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View fine-tuning progress information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AA0E6-3691-6397-C6CA-672B097B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032"/>
            <a:ext cx="9124950" cy="397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821FC-7A77-13C5-4B7E-294B6AB778D5}"/>
              </a:ext>
            </a:extLst>
          </p:cNvPr>
          <p:cNvSpPr txBox="1"/>
          <p:nvPr/>
        </p:nvSpPr>
        <p:spPr>
          <a:xfrm>
            <a:off x="838200" y="1677700"/>
            <a:ext cx="44241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fine-tunning steps information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70270E-D13F-7DD9-A6A2-9A692EED0AC2}"/>
              </a:ext>
            </a:extLst>
          </p:cNvPr>
          <p:cNvCxnSpPr/>
          <p:nvPr/>
        </p:nvCxnSpPr>
        <p:spPr>
          <a:xfrm flipH="1">
            <a:off x="8214102" y="3332136"/>
            <a:ext cx="650929" cy="32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478273-8E06-606C-FBF6-CFB895623AF3}"/>
              </a:ext>
            </a:extLst>
          </p:cNvPr>
          <p:cNvSpPr txBox="1"/>
          <p:nvPr/>
        </p:nvSpPr>
        <p:spPr>
          <a:xfrm>
            <a:off x="8989017" y="2967335"/>
            <a:ext cx="1937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file (id) that saves the training progress info</a:t>
            </a:r>
          </a:p>
        </p:txBody>
      </p:sp>
      <p:pic>
        <p:nvPicPr>
          <p:cNvPr id="8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DFF6A83F-73A0-641D-DF5A-B9400B3C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02" y="188414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208CF-4223-9E02-7F5C-E858B4097648}"/>
              </a:ext>
            </a:extLst>
          </p:cNvPr>
          <p:cNvSpPr txBox="1"/>
          <p:nvPr/>
        </p:nvSpPr>
        <p:spPr>
          <a:xfrm>
            <a:off x="10283124" y="1095975"/>
            <a:ext cx="18520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https://raw.githubusercontent.com/frankwxu/digital-forensics-lab/main/AI4Forensics/IP_Identifier_Fine_Tuning/code/view_fine_tuning_steps.py</a:t>
            </a:r>
          </a:p>
        </p:txBody>
      </p:sp>
    </p:spTree>
    <p:extLst>
      <p:ext uri="{BB962C8B-B14F-4D97-AF65-F5344CB8AC3E}">
        <p14:creationId xmlns:p14="http://schemas.microsoft.com/office/powerpoint/2010/main" val="31049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45E-F06E-5E5E-F3B6-6ABB3B6D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D65-7553-8333-CC90-883453BA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358"/>
          </a:xfrm>
        </p:spPr>
        <p:txBody>
          <a:bodyPr/>
          <a:lstStyle/>
          <a:p>
            <a:r>
              <a:rPr lang="en-US" dirty="0"/>
              <a:t> Identifying the correct IP address is not an easy task.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62C2-3A26-2DAF-4045-163E3D54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4160"/>
            <a:ext cx="9111382" cy="3785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D82FB-FE2C-0A5A-1B0B-2F51368B1DFC}"/>
              </a:ext>
            </a:extLst>
          </p:cNvPr>
          <p:cNvSpPr txBox="1"/>
          <p:nvPr/>
        </p:nvSpPr>
        <p:spPr>
          <a:xfrm>
            <a:off x="6517037" y="4231037"/>
            <a:ext cx="27896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the correct IP, it is the container’s version number!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F9983B-1145-3FCC-669D-018B226EB455}"/>
              </a:ext>
            </a:extLst>
          </p:cNvPr>
          <p:cNvCxnSpPr/>
          <p:nvPr/>
        </p:nvCxnSpPr>
        <p:spPr>
          <a:xfrm flipH="1" flipV="1">
            <a:off x="4602997" y="4370522"/>
            <a:ext cx="1914040" cy="2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6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98E47-9EF1-FBD0-8728-789F4336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0" y="1388715"/>
            <a:ext cx="10107600" cy="811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8AA8F-AB92-609C-A3A7-10520823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3" y="2777360"/>
            <a:ext cx="5601795" cy="3318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1CC521-3B1B-7C27-9D82-5E1D5C6C2811}"/>
              </a:ext>
            </a:extLst>
          </p:cNvPr>
          <p:cNvSpPr txBox="1"/>
          <p:nvPr/>
        </p:nvSpPr>
        <p:spPr>
          <a:xfrm>
            <a:off x="1042200" y="1019383"/>
            <a:ext cx="201532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Running result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C7468-8A3C-DC50-D629-01C3C02BCBE1}"/>
              </a:ext>
            </a:extLst>
          </p:cNvPr>
          <p:cNvSpPr txBox="1"/>
          <p:nvPr/>
        </p:nvSpPr>
        <p:spPr>
          <a:xfrm>
            <a:off x="1085413" y="2418853"/>
            <a:ext cx="44241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fine-tuning steps information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C1065-E59C-1F32-DE78-B15CAD6EBBE3}"/>
              </a:ext>
            </a:extLst>
          </p:cNvPr>
          <p:cNvSpPr txBox="1"/>
          <p:nvPr/>
        </p:nvSpPr>
        <p:spPr>
          <a:xfrm>
            <a:off x="7154406" y="4360212"/>
            <a:ext cx="18423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training_loss</a:t>
            </a:r>
            <a:r>
              <a:rPr lang="en-US" dirty="0"/>
              <a:t> should decrease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5C27B-8CA7-D6E8-459F-CE1AF29591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86310" y="4683378"/>
            <a:ext cx="3268096" cy="114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73B384-027C-6576-C3CB-C4AAD1EDE50F}"/>
              </a:ext>
            </a:extLst>
          </p:cNvPr>
          <p:cNvSpPr/>
          <p:nvPr/>
        </p:nvSpPr>
        <p:spPr>
          <a:xfrm>
            <a:off x="9174997" y="4436679"/>
            <a:ext cx="170481" cy="515029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10120-B247-769F-80BA-03724D49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 fine-tuned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87C8-8907-1D38-3E85-5BA05F40C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5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F5FC-3FB2-DC51-168C-8A77312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IP from a single text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475B5-24BA-593B-A92A-3335FE51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2" y="1882375"/>
            <a:ext cx="7902625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653A3-E289-B722-428A-021FE039640E}"/>
              </a:ext>
            </a:extLst>
          </p:cNvPr>
          <p:cNvSpPr txBox="1"/>
          <p:nvPr/>
        </p:nvSpPr>
        <p:spPr>
          <a:xfrm>
            <a:off x="973112" y="1506022"/>
            <a:ext cx="47418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test one negative and one positive samples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BEE41C-778D-2165-CB91-8A7510AD4CD4}"/>
              </a:ext>
            </a:extLst>
          </p:cNvPr>
          <p:cNvCxnSpPr/>
          <p:nvPr/>
        </p:nvCxnSpPr>
        <p:spPr>
          <a:xfrm flipH="1">
            <a:off x="7966130" y="2789695"/>
            <a:ext cx="650929" cy="32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C6CB99-D4C8-3540-CF74-1D9854A378AB}"/>
              </a:ext>
            </a:extLst>
          </p:cNvPr>
          <p:cNvSpPr txBox="1"/>
          <p:nvPr/>
        </p:nvSpPr>
        <p:spPr>
          <a:xfrm>
            <a:off x="8741045" y="2424894"/>
            <a:ext cx="1735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 </a:t>
            </a:r>
            <a:r>
              <a:rPr lang="en-US" dirty="0"/>
              <a:t>trained model (ID)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0317F-0980-DF1E-854D-1732506447AF}"/>
              </a:ext>
            </a:extLst>
          </p:cNvPr>
          <p:cNvSpPr/>
          <p:nvPr/>
        </p:nvSpPr>
        <p:spPr>
          <a:xfrm>
            <a:off x="1418095" y="2843939"/>
            <a:ext cx="6424049" cy="3874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E0243-EB5D-4DA5-421C-17D05F048F9E}"/>
              </a:ext>
            </a:extLst>
          </p:cNvPr>
          <p:cNvSpPr txBox="1"/>
          <p:nvPr/>
        </p:nvSpPr>
        <p:spPr>
          <a:xfrm>
            <a:off x="10104895" y="1294488"/>
            <a:ext cx="19431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https://raw.githubusercontent.com/frankwxu/digital-forensics-lab/main/AI4Forensics/IP_Identifier_Fine_Tuning/code/predict_ip_single_line.py</a:t>
            </a:r>
          </a:p>
        </p:txBody>
      </p:sp>
      <p:pic>
        <p:nvPicPr>
          <p:cNvPr id="10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5DCEC75D-AFC6-8A82-5DF7-C7453A50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699" y="365125"/>
            <a:ext cx="839492" cy="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35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26D09-A947-8C2E-26FF-AB3DC22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89" y="2514521"/>
            <a:ext cx="10102849" cy="1003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D9892-C706-AC3D-A10A-A3F494FD7D7C}"/>
              </a:ext>
            </a:extLst>
          </p:cNvPr>
          <p:cNvSpPr txBox="1"/>
          <p:nvPr/>
        </p:nvSpPr>
        <p:spPr>
          <a:xfrm>
            <a:off x="857689" y="2145189"/>
            <a:ext cx="47418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Execution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05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BDFE8-6E5E-98CF-ADDD-8214842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004C-C712-AB83-58BF-976EB5310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8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9E43-5984-26DD-6EC2-C5AE4847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4967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8875-D5B9-BC69-2A03-96D31D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0F21-B4E0-8476-3242-D687CADE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AI techniques to identify correct IP addresses from iOS configuration files.</a:t>
            </a:r>
          </a:p>
          <a:p>
            <a:pPr lvl="1"/>
            <a:r>
              <a:rPr lang="en-US" dirty="0"/>
              <a:t>Fine-tuning pre-trained language models </a:t>
            </a:r>
          </a:p>
          <a:p>
            <a:pPr lvl="1"/>
            <a:r>
              <a:rPr lang="en-US" dirty="0"/>
              <a:t>pre-trained language models are provided by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Other approaches may solve the problem, e.g., regular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0F8-83B6-0D3B-A718-6A38E7A6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9DD-0989-EA35-EC06-CA7117A5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regular expressions to identify possible IPs</a:t>
            </a:r>
          </a:p>
          <a:p>
            <a:pPr lvl="1"/>
            <a:r>
              <a:rPr lang="en-US" dirty="0"/>
              <a:t>Inputs: a text line from a configuration file contains all possible IPs </a:t>
            </a:r>
          </a:p>
          <a:p>
            <a:pPr lvl="1"/>
            <a:r>
              <a:rPr lang="en-US" dirty="0"/>
              <a:t>output: all possible IPs (positive or negative)</a:t>
            </a:r>
          </a:p>
          <a:p>
            <a:pPr lvl="1"/>
            <a:r>
              <a:rPr lang="en-US" dirty="0"/>
              <a:t>false positives are included intentionally </a:t>
            </a:r>
          </a:p>
          <a:p>
            <a:r>
              <a:rPr lang="en-US" dirty="0"/>
              <a:t>Utilize OpenAI language model to identify if the IP is correct</a:t>
            </a:r>
          </a:p>
          <a:p>
            <a:pPr lvl="1"/>
            <a:r>
              <a:rPr lang="en-US" dirty="0"/>
              <a:t>Binary classification</a:t>
            </a:r>
          </a:p>
          <a:p>
            <a:pPr lvl="1"/>
            <a:r>
              <a:rPr lang="en-US" dirty="0"/>
              <a:t>Inputs: the text line + IPs identified with regular expression</a:t>
            </a:r>
          </a:p>
          <a:p>
            <a:pPr lvl="1"/>
            <a:r>
              <a:rPr lang="en-US" dirty="0"/>
              <a:t>Output: the possible IP a real IP or not (positive or negative)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78E8C-3364-0AA7-783D-36C63411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AI identify an object?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E2653-EB8B-5CB4-7BFC-32D0A67C0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298-39DC-1510-A434-4FED1C9D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Identify if a fruit is an apple or not</a:t>
            </a:r>
          </a:p>
        </p:txBody>
      </p:sp>
      <p:pic>
        <p:nvPicPr>
          <p:cNvPr id="11" name="Picture 4" descr="How to Draw a Banana - Really Easy Drawing Tutorial">
            <a:extLst>
              <a:ext uri="{FF2B5EF4-FFF2-40B4-BE49-F238E27FC236}">
                <a16:creationId xmlns:a16="http://schemas.microsoft.com/office/drawing/2014/main" id="{CF51C3EB-2C8A-5D96-497D-124A447C6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4750" r="3675" b="14012"/>
          <a:stretch/>
        </p:blipFill>
        <p:spPr bwMode="auto">
          <a:xfrm>
            <a:off x="4196558" y="2469148"/>
            <a:ext cx="559233" cy="4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w to Draw a Banana - Really Easy Drawing Tutorial">
            <a:extLst>
              <a:ext uri="{FF2B5EF4-FFF2-40B4-BE49-F238E27FC236}">
                <a16:creationId xmlns:a16="http://schemas.microsoft.com/office/drawing/2014/main" id="{306AF9F8-B39C-BFF0-A42A-09B420109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4750" r="3675" b="14012"/>
          <a:stretch/>
        </p:blipFill>
        <p:spPr bwMode="auto">
          <a:xfrm>
            <a:off x="5417464" y="1800012"/>
            <a:ext cx="559233" cy="4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705AD-EF77-6C1E-1FD3-0A05C662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55" y="1755993"/>
            <a:ext cx="498867" cy="508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B213E-64B5-9B80-395A-D6C233E6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86" y="2381110"/>
            <a:ext cx="498867" cy="508770"/>
          </a:xfrm>
          <a:prstGeom prst="rect">
            <a:avLst/>
          </a:prstGeom>
        </p:spPr>
      </p:pic>
      <p:pic>
        <p:nvPicPr>
          <p:cNvPr id="1030" name="Picture 6" descr="Cartoon Brain Drawing - How To Draw A Cartoon Brain Step By Step">
            <a:extLst>
              <a:ext uri="{FF2B5EF4-FFF2-40B4-BE49-F238E27FC236}">
                <a16:creationId xmlns:a16="http://schemas.microsoft.com/office/drawing/2014/main" id="{D8280516-2C10-B917-89DC-ED816DFD0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26389" r="9365" b="23194"/>
          <a:stretch/>
        </p:blipFill>
        <p:spPr bwMode="auto">
          <a:xfrm>
            <a:off x="8137847" y="2465593"/>
            <a:ext cx="1212250" cy="107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4E7699-497E-9D61-DF85-DE36141036D2}"/>
              </a:ext>
            </a:extLst>
          </p:cNvPr>
          <p:cNvSpPr/>
          <p:nvPr/>
        </p:nvSpPr>
        <p:spPr>
          <a:xfrm>
            <a:off x="3921070" y="1706513"/>
            <a:ext cx="2270501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D0B68-E2DC-8E19-B57C-33F81C175DCB}"/>
              </a:ext>
            </a:extLst>
          </p:cNvPr>
          <p:cNvSpPr txBox="1"/>
          <p:nvPr/>
        </p:nvSpPr>
        <p:spPr>
          <a:xfrm>
            <a:off x="2942586" y="34904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apple.</a:t>
            </a:r>
          </a:p>
        </p:txBody>
      </p:sp>
      <p:pic>
        <p:nvPicPr>
          <p:cNvPr id="1032" name="Picture 8" descr="Cartoon Watermelon SVG Clipart Hand Drawn Watermelon Image - Etsy">
            <a:extLst>
              <a:ext uri="{FF2B5EF4-FFF2-40B4-BE49-F238E27FC236}">
                <a16:creationId xmlns:a16="http://schemas.microsoft.com/office/drawing/2014/main" id="{0B17756E-A912-AF40-2811-24A7F2C80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983" r="9837" b="18671"/>
          <a:stretch/>
        </p:blipFill>
        <p:spPr bwMode="auto">
          <a:xfrm>
            <a:off x="5417464" y="2469062"/>
            <a:ext cx="559233" cy="4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artoon Watermelon SVG Clipart Hand Drawn Watermelon Image - Etsy">
            <a:extLst>
              <a:ext uri="{FF2B5EF4-FFF2-40B4-BE49-F238E27FC236}">
                <a16:creationId xmlns:a16="http://schemas.microsoft.com/office/drawing/2014/main" id="{EA509244-54DF-4595-F08A-7BF70330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983" r="9837" b="18671"/>
          <a:stretch/>
        </p:blipFill>
        <p:spPr bwMode="auto">
          <a:xfrm>
            <a:off x="4737399" y="1777166"/>
            <a:ext cx="559233" cy="4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C6AB8-1439-3CC0-3CCC-B7D52D799665}"/>
              </a:ext>
            </a:extLst>
          </p:cNvPr>
          <p:cNvSpPr txBox="1"/>
          <p:nvPr/>
        </p:nvSpPr>
        <p:spPr>
          <a:xfrm>
            <a:off x="4931316" y="34904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apple.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A0C99A-F093-178A-42BD-58290CE1B799}"/>
              </a:ext>
            </a:extLst>
          </p:cNvPr>
          <p:cNvCxnSpPr>
            <a:cxnSpLocks/>
          </p:cNvCxnSpPr>
          <p:nvPr/>
        </p:nvCxnSpPr>
        <p:spPr>
          <a:xfrm flipV="1">
            <a:off x="3771674" y="2264763"/>
            <a:ext cx="424884" cy="144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2583D-B1DE-0679-4695-B1BDD5B39F1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860750" y="2889880"/>
            <a:ext cx="1238470" cy="8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5BFA7-FFF0-9DED-CCCD-E1CFC6A53E0C}"/>
              </a:ext>
            </a:extLst>
          </p:cNvPr>
          <p:cNvCxnSpPr>
            <a:cxnSpLocks/>
          </p:cNvCxnSpPr>
          <p:nvPr/>
        </p:nvCxnSpPr>
        <p:spPr>
          <a:xfrm flipH="1" flipV="1">
            <a:off x="5242293" y="2092242"/>
            <a:ext cx="506809" cy="16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009B-F0E4-6F23-0B27-61D80409A2C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506432" y="2720686"/>
            <a:ext cx="424884" cy="95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D4614B-5FAA-665D-6163-B914C23BB117}"/>
              </a:ext>
            </a:extLst>
          </p:cNvPr>
          <p:cNvCxnSpPr>
            <a:cxnSpLocks/>
          </p:cNvCxnSpPr>
          <p:nvPr/>
        </p:nvCxnSpPr>
        <p:spPr>
          <a:xfrm flipH="1" flipV="1">
            <a:off x="5722586" y="2897562"/>
            <a:ext cx="403507" cy="72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F4F4B-3301-1C80-B1AC-E280C948F0C8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697081" y="2220744"/>
            <a:ext cx="886997" cy="153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AF0508-EAEE-4B76-EB97-9D27E86292AA}"/>
              </a:ext>
            </a:extLst>
          </p:cNvPr>
          <p:cNvSpPr/>
          <p:nvPr/>
        </p:nvSpPr>
        <p:spPr>
          <a:xfrm>
            <a:off x="2932385" y="3449540"/>
            <a:ext cx="4216699" cy="461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BD51E6-5250-A7D3-C9C4-75227B6D48B7}"/>
              </a:ext>
            </a:extLst>
          </p:cNvPr>
          <p:cNvSpPr/>
          <p:nvPr/>
        </p:nvSpPr>
        <p:spPr>
          <a:xfrm rot="1599706">
            <a:off x="7080851" y="2377800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5CA568F-93B6-AA93-ED5E-3734283F76E7}"/>
              </a:ext>
            </a:extLst>
          </p:cNvPr>
          <p:cNvSpPr/>
          <p:nvPr/>
        </p:nvSpPr>
        <p:spPr>
          <a:xfrm rot="19335115">
            <a:off x="7153793" y="3337211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9CA23-6075-5587-0F5F-86828992F601}"/>
              </a:ext>
            </a:extLst>
          </p:cNvPr>
          <p:cNvSpPr txBox="1"/>
          <p:nvPr/>
        </p:nvSpPr>
        <p:spPr>
          <a:xfrm>
            <a:off x="4457213" y="1321356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Input Dataset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02CE67-6A70-0042-E101-5ECD445D65E9}"/>
              </a:ext>
            </a:extLst>
          </p:cNvPr>
          <p:cNvSpPr txBox="1"/>
          <p:nvPr/>
        </p:nvSpPr>
        <p:spPr>
          <a:xfrm>
            <a:off x="3981601" y="3914918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Label/Truth/Annotation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D9FBB7-34B6-3B73-F6FB-419BFA25DF5D}"/>
              </a:ext>
            </a:extLst>
          </p:cNvPr>
          <p:cNvSpPr txBox="1"/>
          <p:nvPr/>
        </p:nvSpPr>
        <p:spPr>
          <a:xfrm>
            <a:off x="8341457" y="35753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9BC3BB-92FA-EDE3-6263-7C365C35DE16}"/>
              </a:ext>
            </a:extLst>
          </p:cNvPr>
          <p:cNvSpPr txBox="1"/>
          <p:nvPr/>
        </p:nvSpPr>
        <p:spPr>
          <a:xfrm>
            <a:off x="324332" y="2641301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Training Process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D10B98-0417-9C20-B396-F4550AE6D25B}"/>
              </a:ext>
            </a:extLst>
          </p:cNvPr>
          <p:cNvCxnSpPr>
            <a:cxnSpLocks/>
          </p:cNvCxnSpPr>
          <p:nvPr/>
        </p:nvCxnSpPr>
        <p:spPr>
          <a:xfrm>
            <a:off x="167351" y="4397547"/>
            <a:ext cx="11666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86241D-7280-2C52-5F8D-DA83E83922E4}"/>
              </a:ext>
            </a:extLst>
          </p:cNvPr>
          <p:cNvSpPr txBox="1"/>
          <p:nvPr/>
        </p:nvSpPr>
        <p:spPr>
          <a:xfrm>
            <a:off x="324332" y="5278524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Process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C363718-5186-4709-A419-9938B798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34" y="5056741"/>
            <a:ext cx="498867" cy="50877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0E81DC6-8DBA-C796-AA37-5F887D9D0930}"/>
              </a:ext>
            </a:extLst>
          </p:cNvPr>
          <p:cNvSpPr txBox="1"/>
          <p:nvPr/>
        </p:nvSpPr>
        <p:spPr>
          <a:xfrm>
            <a:off x="2749943" y="5774936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Test Data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B5E6525-E75F-3FC4-26F5-213940EE7A5B}"/>
              </a:ext>
            </a:extLst>
          </p:cNvPr>
          <p:cNvSpPr/>
          <p:nvPr/>
        </p:nvSpPr>
        <p:spPr>
          <a:xfrm>
            <a:off x="3981601" y="528052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FCB7D0B-E25E-7B1B-7B18-3C8F5C64C9E2}"/>
              </a:ext>
            </a:extLst>
          </p:cNvPr>
          <p:cNvSpPr/>
          <p:nvPr/>
        </p:nvSpPr>
        <p:spPr>
          <a:xfrm>
            <a:off x="6567235" y="523945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DA2B94-6201-2C56-33E0-FA91266C5FC5}"/>
              </a:ext>
            </a:extLst>
          </p:cNvPr>
          <p:cNvSpPr/>
          <p:nvPr/>
        </p:nvSpPr>
        <p:spPr>
          <a:xfrm>
            <a:off x="7616847" y="4920829"/>
            <a:ext cx="1340603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an apple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8DA609-11E0-A77C-B14F-F230CF0AC8E9}"/>
              </a:ext>
            </a:extLst>
          </p:cNvPr>
          <p:cNvCxnSpPr>
            <a:cxnSpLocks/>
          </p:cNvCxnSpPr>
          <p:nvPr/>
        </p:nvCxnSpPr>
        <p:spPr>
          <a:xfrm flipH="1" flipV="1">
            <a:off x="2396287" y="1619573"/>
            <a:ext cx="29159" cy="4524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A735446-E5CE-9FD1-239A-DE61ACD29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144" y="2356228"/>
            <a:ext cx="1417443" cy="1158340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327F4ABE-09FA-4F9C-D3DA-40C1FBC4872C}"/>
              </a:ext>
            </a:extLst>
          </p:cNvPr>
          <p:cNvSpPr/>
          <p:nvPr/>
        </p:nvSpPr>
        <p:spPr>
          <a:xfrm>
            <a:off x="9412872" y="2812001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977D31A-46CC-1976-B92B-31BEC7ACD908}"/>
              </a:ext>
            </a:extLst>
          </p:cNvPr>
          <p:cNvSpPr txBox="1"/>
          <p:nvPr/>
        </p:nvSpPr>
        <p:spPr>
          <a:xfrm>
            <a:off x="10119483" y="351499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98CBD06-8AD2-06EF-25FB-6467EF987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572" y="4699354"/>
            <a:ext cx="1417443" cy="1158340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DBC0D60-361B-A52F-871D-C7D6191F3AC4}"/>
              </a:ext>
            </a:extLst>
          </p:cNvPr>
          <p:cNvSpPr txBox="1"/>
          <p:nvPr/>
        </p:nvSpPr>
        <p:spPr>
          <a:xfrm>
            <a:off x="4877911" y="5858122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22633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12308-577B-FF22-DE94-78810A5B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fine-tuning?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7EC1D-2C2A-B585-19A6-19E904FB6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E4E07-D5FC-F082-258F-DAD18E11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84" y="416841"/>
            <a:ext cx="1417443" cy="115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F5207-6909-B1AB-8EA6-EAE841294FAD}"/>
              </a:ext>
            </a:extLst>
          </p:cNvPr>
          <p:cNvSpPr txBox="1"/>
          <p:nvPr/>
        </p:nvSpPr>
        <p:spPr>
          <a:xfrm>
            <a:off x="2842323" y="1575609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2050" name="Picture 2" descr="Dataset Icons - Free SVG &amp; PNG Dataset Images - Noun Project">
            <a:extLst>
              <a:ext uri="{FF2B5EF4-FFF2-40B4-BE49-F238E27FC236}">
                <a16:creationId xmlns:a16="http://schemas.microsoft.com/office/drawing/2014/main" id="{FECE48E3-F193-A8BF-F0C6-256F5E4A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23" y="2203988"/>
            <a:ext cx="1373861" cy="13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C10BA09-B50A-CD65-21E2-FF7D8BDBA967}"/>
              </a:ext>
            </a:extLst>
          </p:cNvPr>
          <p:cNvSpPr/>
          <p:nvPr/>
        </p:nvSpPr>
        <p:spPr>
          <a:xfrm rot="1485134">
            <a:off x="4711815" y="1482191"/>
            <a:ext cx="774915" cy="185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17572C-AE08-7C86-EA62-09D473ED9C8F}"/>
              </a:ext>
            </a:extLst>
          </p:cNvPr>
          <p:cNvSpPr/>
          <p:nvPr/>
        </p:nvSpPr>
        <p:spPr>
          <a:xfrm rot="18935867">
            <a:off x="4711814" y="2541275"/>
            <a:ext cx="774915" cy="185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lassification Icons - Free SVG &amp; PNG Classification Images - Noun Project">
            <a:extLst>
              <a:ext uri="{FF2B5EF4-FFF2-40B4-BE49-F238E27FC236}">
                <a16:creationId xmlns:a16="http://schemas.microsoft.com/office/drawing/2014/main" id="{7B107884-C604-A435-8B4D-22A8003A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62" y="1301809"/>
            <a:ext cx="1643294" cy="16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AD763F-4AFD-051E-A642-3AAE2E6266B2}"/>
              </a:ext>
            </a:extLst>
          </p:cNvPr>
          <p:cNvSpPr txBox="1"/>
          <p:nvPr/>
        </p:nvSpPr>
        <p:spPr>
          <a:xfrm>
            <a:off x="2352404" y="3490502"/>
            <a:ext cx="32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Additional Domain Specific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47DD-0D8F-8482-6FB7-A4045100E4B5}"/>
              </a:ext>
            </a:extLst>
          </p:cNvPr>
          <p:cNvSpPr txBox="1"/>
          <p:nvPr/>
        </p:nvSpPr>
        <p:spPr>
          <a:xfrm>
            <a:off x="6123572" y="284614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Classifier</a:t>
            </a:r>
          </a:p>
        </p:txBody>
      </p:sp>
      <p:pic>
        <p:nvPicPr>
          <p:cNvPr id="2056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15C75ACE-DBD9-20F9-E6B2-F3E33BF9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722" y="116120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33F1F-90EF-93F4-218F-AA992B510135}"/>
              </a:ext>
            </a:extLst>
          </p:cNvPr>
          <p:cNvSpPr txBox="1"/>
          <p:nvPr/>
        </p:nvSpPr>
        <p:spPr>
          <a:xfrm>
            <a:off x="8125697" y="308473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Fine-tuned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64284-C3D2-15A1-03A3-03EF43162086}"/>
              </a:ext>
            </a:extLst>
          </p:cNvPr>
          <p:cNvSpPr txBox="1"/>
          <p:nvPr/>
        </p:nvSpPr>
        <p:spPr>
          <a:xfrm>
            <a:off x="265870" y="2190935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Fine-Tuning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36917-AD28-D1CC-2F41-FE3506DC4B2E}"/>
              </a:ext>
            </a:extLst>
          </p:cNvPr>
          <p:cNvCxnSpPr>
            <a:cxnSpLocks/>
          </p:cNvCxnSpPr>
          <p:nvPr/>
        </p:nvCxnSpPr>
        <p:spPr>
          <a:xfrm>
            <a:off x="108889" y="3947181"/>
            <a:ext cx="11666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2FCF3-9EB7-132D-7D76-BCD023DF9461}"/>
              </a:ext>
            </a:extLst>
          </p:cNvPr>
          <p:cNvSpPr txBox="1"/>
          <p:nvPr/>
        </p:nvSpPr>
        <p:spPr>
          <a:xfrm>
            <a:off x="265870" y="4828158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Process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54AC2-E16C-AE96-3007-9128A96DCC0B}"/>
              </a:ext>
            </a:extLst>
          </p:cNvPr>
          <p:cNvCxnSpPr>
            <a:cxnSpLocks/>
          </p:cNvCxnSpPr>
          <p:nvPr/>
        </p:nvCxnSpPr>
        <p:spPr>
          <a:xfrm flipH="1" flipV="1">
            <a:off x="2337825" y="1169207"/>
            <a:ext cx="29159" cy="4524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3D2EF-FA8A-202F-E121-0E6E381F3B83}"/>
              </a:ext>
            </a:extLst>
          </p:cNvPr>
          <p:cNvSpPr txBox="1"/>
          <p:nvPr/>
        </p:nvSpPr>
        <p:spPr>
          <a:xfrm>
            <a:off x="2749943" y="5774936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Test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5FB6A2-9346-FBDC-5CB9-71254A123100}"/>
              </a:ext>
            </a:extLst>
          </p:cNvPr>
          <p:cNvSpPr/>
          <p:nvPr/>
        </p:nvSpPr>
        <p:spPr>
          <a:xfrm>
            <a:off x="3981601" y="528052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00851-FA62-2386-9BC8-CCBF0E61173B}"/>
              </a:ext>
            </a:extLst>
          </p:cNvPr>
          <p:cNvSpPr/>
          <p:nvPr/>
        </p:nvSpPr>
        <p:spPr>
          <a:xfrm>
            <a:off x="6567235" y="5239457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8CA2CB-D316-4E8E-6BC7-7F164199F982}"/>
              </a:ext>
            </a:extLst>
          </p:cNvPr>
          <p:cNvSpPr/>
          <p:nvPr/>
        </p:nvSpPr>
        <p:spPr>
          <a:xfrm>
            <a:off x="7616847" y="4920829"/>
            <a:ext cx="1340603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valid IP</a:t>
            </a:r>
          </a:p>
        </p:txBody>
      </p:sp>
      <p:pic>
        <p:nvPicPr>
          <p:cNvPr id="23" name="Picture 8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54E06418-06A0-19BE-0276-A55F4D2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75" y="4352235"/>
            <a:ext cx="1436390" cy="14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range ip adress icon - Free orange ip adress icons">
            <a:extLst>
              <a:ext uri="{FF2B5EF4-FFF2-40B4-BE49-F238E27FC236}">
                <a16:creationId xmlns:a16="http://schemas.microsoft.com/office/drawing/2014/main" id="{358D6532-4AE5-F308-2CBC-59FF9C19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80" y="4722915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96840D-BDB4-5655-6C98-8B59112090A7}"/>
              </a:ext>
            </a:extLst>
          </p:cNvPr>
          <p:cNvSpPr txBox="1"/>
          <p:nvPr/>
        </p:nvSpPr>
        <p:spPr>
          <a:xfrm>
            <a:off x="4734217" y="575230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Fine-tuned Model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7FBDC8-972A-70BF-728A-C169D206369C}"/>
              </a:ext>
            </a:extLst>
          </p:cNvPr>
          <p:cNvSpPr/>
          <p:nvPr/>
        </p:nvSpPr>
        <p:spPr>
          <a:xfrm>
            <a:off x="7465424" y="2131223"/>
            <a:ext cx="765682" cy="277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46765</TotalTime>
  <Words>1946</Words>
  <Application>Microsoft Office PowerPoint</Application>
  <PresentationFormat>Widescreen</PresentationFormat>
  <Paragraphs>282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SFMono-Regular</vt:lpstr>
      <vt:lpstr>Abadi</vt:lpstr>
      <vt:lpstr>Arial</vt:lpstr>
      <vt:lpstr>Calibri</vt:lpstr>
      <vt:lpstr>Calibri Light</vt:lpstr>
      <vt:lpstr>OCRB</vt:lpstr>
      <vt:lpstr>Office Theme</vt:lpstr>
      <vt:lpstr>Identify IP Addresses via Fine-Tuned AI Models</vt:lpstr>
      <vt:lpstr>Background and Motivation</vt:lpstr>
      <vt:lpstr>Problem</vt:lpstr>
      <vt:lpstr>Goal</vt:lpstr>
      <vt:lpstr>Approach</vt:lpstr>
      <vt:lpstr>How can AI identify an object?</vt:lpstr>
      <vt:lpstr>Example: Identify if a fruit is an apple or not</vt:lpstr>
      <vt:lpstr>What is fine-tuning?</vt:lpstr>
      <vt:lpstr>PowerPoint Presentation</vt:lpstr>
      <vt:lpstr>Identify IP Addresses via Fine-tuned Models</vt:lpstr>
      <vt:lpstr>Approach</vt:lpstr>
      <vt:lpstr>Preparing a dataset</vt:lpstr>
      <vt:lpstr>PowerPoint Presentation</vt:lpstr>
      <vt:lpstr>Preparing dataset steps</vt:lpstr>
      <vt:lpstr>1. Label IP addresses (positive or negative)</vt:lpstr>
      <vt:lpstr>2. Convert the single line</vt:lpstr>
      <vt:lpstr>Best practice for prompt-completion formatting</vt:lpstr>
      <vt:lpstr>prompt-completion pair example with the best practice</vt:lpstr>
      <vt:lpstr>3. Save multiple p&amp;c pairs to a file (dataset.jsonl)</vt:lpstr>
      <vt:lpstr>4. Split dataset.jsonl to training and test datasets</vt:lpstr>
      <vt:lpstr>PowerPoint Presentation</vt:lpstr>
      <vt:lpstr>Train a specified model</vt:lpstr>
      <vt:lpstr>Training steps</vt:lpstr>
      <vt:lpstr>1. Upload the training dataset to openAI </vt:lpstr>
      <vt:lpstr>2. Create a fine-tuning job</vt:lpstr>
      <vt:lpstr>PowerPoint Presentation</vt:lpstr>
      <vt:lpstr>3. Check fine-tune job info (model, status, progress)</vt:lpstr>
      <vt:lpstr>PowerPoint Presentation</vt:lpstr>
      <vt:lpstr>4. View fine-tuning progress information </vt:lpstr>
      <vt:lpstr>PowerPoint Presentation</vt:lpstr>
      <vt:lpstr>Test a fine-tuned model</vt:lpstr>
      <vt:lpstr>Identify IP from a single text line</vt:lpstr>
      <vt:lpstr>PowerPoint Presentation</vt:lpstr>
      <vt:lpstr>Evaluate model performance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3257</cp:revision>
  <dcterms:created xsi:type="dcterms:W3CDTF">2020-09-14T14:43:27Z</dcterms:created>
  <dcterms:modified xsi:type="dcterms:W3CDTF">2023-08-16T18:54:17Z</dcterms:modified>
</cp:coreProperties>
</file>