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4F256-EB8F-41F8-90DC-BB8FEF2C102B}" v="3" dt="2023-03-20T15:53:58.0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 autoAdjust="0"/>
    <p:restoredTop sz="88458" autoAdjust="0"/>
  </p:normalViewPr>
  <p:slideViewPr>
    <p:cSldViewPr snapToGrid="0">
      <p:cViewPr varScale="1">
        <p:scale>
          <a:sx n="107" d="100"/>
          <a:sy n="107" d="100"/>
        </p:scale>
        <p:origin x="11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8655D566-728E-4198-A2FE-8607D7D4C60A}"/>
    <pc:docChg chg="custSel addSld delSld modSld">
      <pc:chgData name="Weifeng Xu" userId="e7aed605-a3dd-4d5a-a692-a87037af107b" providerId="ADAL" clId="{8655D566-728E-4198-A2FE-8607D7D4C60A}" dt="2021-11-29T15:54:18.032" v="38" actId="700"/>
      <pc:docMkLst>
        <pc:docMk/>
      </pc:docMkLst>
      <pc:sldChg chg="modSp mod">
        <pc:chgData name="Weifeng Xu" userId="e7aed605-a3dd-4d5a-a692-a87037af107b" providerId="ADAL" clId="{8655D566-728E-4198-A2FE-8607D7D4C60A}" dt="2021-11-29T15:51:07.149" v="36" actId="20577"/>
        <pc:sldMkLst>
          <pc:docMk/>
          <pc:sldMk cId="162022530" sldId="256"/>
        </pc:sldMkLst>
        <pc:spChg chg="mod">
          <ac:chgData name="Weifeng Xu" userId="e7aed605-a3dd-4d5a-a692-a87037af107b" providerId="ADAL" clId="{8655D566-728E-4198-A2FE-8607D7D4C60A}" dt="2021-11-29T15:51:07.149" v="36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655D566-728E-4198-A2FE-8607D7D4C60A}" dt="2021-11-29T15:50:53.905" v="1" actId="47"/>
        <pc:sldMkLst>
          <pc:docMk/>
          <pc:sldMk cId="367085107" sldId="257"/>
        </pc:sldMkLst>
      </pc:sldChg>
      <pc:sldChg chg="delSp new mod modClrScheme chgLayout">
        <pc:chgData name="Weifeng Xu" userId="e7aed605-a3dd-4d5a-a692-a87037af107b" providerId="ADAL" clId="{8655D566-728E-4198-A2FE-8607D7D4C60A}" dt="2021-11-29T15:54:18.032" v="38" actId="700"/>
        <pc:sldMkLst>
          <pc:docMk/>
          <pc:sldMk cId="2361432160" sldId="257"/>
        </pc:sldMkLst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2" creationId="{B3993EBE-6D42-4827-96C5-5ADC39070EA1}"/>
          </ac:spMkLst>
        </pc:spChg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3" creationId="{6899B323-C4FD-4FA7-90CD-36AA3AACA006}"/>
          </ac:spMkLst>
        </pc:spChg>
      </pc:sldChg>
      <pc:sldChg chg="del">
        <pc:chgData name="Weifeng Xu" userId="e7aed605-a3dd-4d5a-a692-a87037af107b" providerId="ADAL" clId="{8655D566-728E-4198-A2FE-8607D7D4C60A}" dt="2021-11-29T15:50:55.360" v="9" actId="47"/>
        <pc:sldMkLst>
          <pc:docMk/>
          <pc:sldMk cId="2741262411" sldId="260"/>
        </pc:sldMkLst>
      </pc:sldChg>
      <pc:sldChg chg="del">
        <pc:chgData name="Weifeng Xu" userId="e7aed605-a3dd-4d5a-a692-a87037af107b" providerId="ADAL" clId="{8655D566-728E-4198-A2FE-8607D7D4C60A}" dt="2021-11-29T15:50:55.271" v="6" actId="47"/>
        <pc:sldMkLst>
          <pc:docMk/>
          <pc:sldMk cId="3966440503" sldId="261"/>
        </pc:sldMkLst>
      </pc:sldChg>
      <pc:sldChg chg="del">
        <pc:chgData name="Weifeng Xu" userId="e7aed605-a3dd-4d5a-a692-a87037af107b" providerId="ADAL" clId="{8655D566-728E-4198-A2FE-8607D7D4C60A}" dt="2021-11-29T15:50:55.299" v="7" actId="47"/>
        <pc:sldMkLst>
          <pc:docMk/>
          <pc:sldMk cId="770036564" sldId="262"/>
        </pc:sldMkLst>
      </pc:sldChg>
      <pc:sldChg chg="del">
        <pc:chgData name="Weifeng Xu" userId="e7aed605-a3dd-4d5a-a692-a87037af107b" providerId="ADAL" clId="{8655D566-728E-4198-A2FE-8607D7D4C60A}" dt="2021-11-29T15:50:55.330" v="8" actId="47"/>
        <pc:sldMkLst>
          <pc:docMk/>
          <pc:sldMk cId="209040179" sldId="263"/>
        </pc:sldMkLst>
      </pc:sldChg>
      <pc:sldChg chg="del">
        <pc:chgData name="Weifeng Xu" userId="e7aed605-a3dd-4d5a-a692-a87037af107b" providerId="ADAL" clId="{8655D566-728E-4198-A2FE-8607D7D4C60A}" dt="2021-11-29T15:50:55.519" v="14" actId="47"/>
        <pc:sldMkLst>
          <pc:docMk/>
          <pc:sldMk cId="3149611631" sldId="264"/>
        </pc:sldMkLst>
      </pc:sldChg>
      <pc:sldChg chg="del">
        <pc:chgData name="Weifeng Xu" userId="e7aed605-a3dd-4d5a-a692-a87037af107b" providerId="ADAL" clId="{8655D566-728E-4198-A2FE-8607D7D4C60A}" dt="2021-11-29T15:50:55.422" v="11" actId="47"/>
        <pc:sldMkLst>
          <pc:docMk/>
          <pc:sldMk cId="3140725658" sldId="265"/>
        </pc:sldMkLst>
      </pc:sldChg>
      <pc:sldChg chg="del">
        <pc:chgData name="Weifeng Xu" userId="e7aed605-a3dd-4d5a-a692-a87037af107b" providerId="ADAL" clId="{8655D566-728E-4198-A2FE-8607D7D4C60A}" dt="2021-11-29T15:50:55.391" v="10" actId="47"/>
        <pc:sldMkLst>
          <pc:docMk/>
          <pc:sldMk cId="3999839786" sldId="266"/>
        </pc:sldMkLst>
      </pc:sldChg>
      <pc:sldChg chg="del">
        <pc:chgData name="Weifeng Xu" userId="e7aed605-a3dd-4d5a-a692-a87037af107b" providerId="ADAL" clId="{8655D566-728E-4198-A2FE-8607D7D4C60A}" dt="2021-11-29T15:50:55.454" v="12" actId="47"/>
        <pc:sldMkLst>
          <pc:docMk/>
          <pc:sldMk cId="975666546" sldId="267"/>
        </pc:sldMkLst>
      </pc:sldChg>
      <pc:sldChg chg="del">
        <pc:chgData name="Weifeng Xu" userId="e7aed605-a3dd-4d5a-a692-a87037af107b" providerId="ADAL" clId="{8655D566-728E-4198-A2FE-8607D7D4C60A}" dt="2021-11-29T15:50:55.490" v="13" actId="47"/>
        <pc:sldMkLst>
          <pc:docMk/>
          <pc:sldMk cId="3730137519" sldId="268"/>
        </pc:sldMkLst>
      </pc:sldChg>
      <pc:sldChg chg="del">
        <pc:chgData name="Weifeng Xu" userId="e7aed605-a3dd-4d5a-a692-a87037af107b" providerId="ADAL" clId="{8655D566-728E-4198-A2FE-8607D7D4C60A}" dt="2021-11-29T15:50:55.575" v="15" actId="47"/>
        <pc:sldMkLst>
          <pc:docMk/>
          <pc:sldMk cId="3473450183" sldId="269"/>
        </pc:sldMkLst>
      </pc:sldChg>
      <pc:sldChg chg="del">
        <pc:chgData name="Weifeng Xu" userId="e7aed605-a3dd-4d5a-a692-a87037af107b" providerId="ADAL" clId="{8655D566-728E-4198-A2FE-8607D7D4C60A}" dt="2021-11-29T15:50:55.601" v="16" actId="47"/>
        <pc:sldMkLst>
          <pc:docMk/>
          <pc:sldMk cId="616681139" sldId="270"/>
        </pc:sldMkLst>
      </pc:sldChg>
      <pc:sldChg chg="del">
        <pc:chgData name="Weifeng Xu" userId="e7aed605-a3dd-4d5a-a692-a87037af107b" providerId="ADAL" clId="{8655D566-728E-4198-A2FE-8607D7D4C60A}" dt="2021-11-29T15:50:56.230" v="17" actId="47"/>
        <pc:sldMkLst>
          <pc:docMk/>
          <pc:sldMk cId="1413077334" sldId="271"/>
        </pc:sldMkLst>
      </pc:sldChg>
      <pc:sldChg chg="del">
        <pc:chgData name="Weifeng Xu" userId="e7aed605-a3dd-4d5a-a692-a87037af107b" providerId="ADAL" clId="{8655D566-728E-4198-A2FE-8607D7D4C60A}" dt="2021-11-29T15:50:56.746" v="18" actId="47"/>
        <pc:sldMkLst>
          <pc:docMk/>
          <pc:sldMk cId="407093013" sldId="272"/>
        </pc:sldMkLst>
      </pc:sldChg>
      <pc:sldChg chg="del">
        <pc:chgData name="Weifeng Xu" userId="e7aed605-a3dd-4d5a-a692-a87037af107b" providerId="ADAL" clId="{8655D566-728E-4198-A2FE-8607D7D4C60A}" dt="2021-11-29T15:50:56.771" v="19" actId="47"/>
        <pc:sldMkLst>
          <pc:docMk/>
          <pc:sldMk cId="214669444" sldId="273"/>
        </pc:sldMkLst>
      </pc:sldChg>
      <pc:sldChg chg="del">
        <pc:chgData name="Weifeng Xu" userId="e7aed605-a3dd-4d5a-a692-a87037af107b" providerId="ADAL" clId="{8655D566-728E-4198-A2FE-8607D7D4C60A}" dt="2021-11-29T15:50:56.808" v="20" actId="47"/>
        <pc:sldMkLst>
          <pc:docMk/>
          <pc:sldMk cId="707937518" sldId="274"/>
        </pc:sldMkLst>
      </pc:sldChg>
      <pc:sldChg chg="del">
        <pc:chgData name="Weifeng Xu" userId="e7aed605-a3dd-4d5a-a692-a87037af107b" providerId="ADAL" clId="{8655D566-728E-4198-A2FE-8607D7D4C60A}" dt="2021-11-29T15:50:57.167" v="21" actId="47"/>
        <pc:sldMkLst>
          <pc:docMk/>
          <pc:sldMk cId="1091353671" sldId="275"/>
        </pc:sldMkLst>
      </pc:sldChg>
      <pc:sldChg chg="del">
        <pc:chgData name="Weifeng Xu" userId="e7aed605-a3dd-4d5a-a692-a87037af107b" providerId="ADAL" clId="{8655D566-728E-4198-A2FE-8607D7D4C60A}" dt="2021-11-29T15:50:57.383" v="22" actId="47"/>
        <pc:sldMkLst>
          <pc:docMk/>
          <pc:sldMk cId="137281088" sldId="276"/>
        </pc:sldMkLst>
      </pc:sldChg>
      <pc:sldChg chg="del">
        <pc:chgData name="Weifeng Xu" userId="e7aed605-a3dd-4d5a-a692-a87037af107b" providerId="ADAL" clId="{8655D566-728E-4198-A2FE-8607D7D4C60A}" dt="2021-11-29T15:50:57.710" v="24" actId="47"/>
        <pc:sldMkLst>
          <pc:docMk/>
          <pc:sldMk cId="2179195278" sldId="277"/>
        </pc:sldMkLst>
      </pc:sldChg>
      <pc:sldChg chg="del">
        <pc:chgData name="Weifeng Xu" userId="e7aed605-a3dd-4d5a-a692-a87037af107b" providerId="ADAL" clId="{8655D566-728E-4198-A2FE-8607D7D4C60A}" dt="2021-11-29T15:50:57.544" v="23" actId="47"/>
        <pc:sldMkLst>
          <pc:docMk/>
          <pc:sldMk cId="3769987901" sldId="278"/>
        </pc:sldMkLst>
      </pc:sldChg>
      <pc:sldChg chg="del">
        <pc:chgData name="Weifeng Xu" userId="e7aed605-a3dd-4d5a-a692-a87037af107b" providerId="ADAL" clId="{8655D566-728E-4198-A2FE-8607D7D4C60A}" dt="2021-11-29T15:50:57.847" v="25" actId="47"/>
        <pc:sldMkLst>
          <pc:docMk/>
          <pc:sldMk cId="798462610" sldId="279"/>
        </pc:sldMkLst>
      </pc:sldChg>
      <pc:sldChg chg="del">
        <pc:chgData name="Weifeng Xu" userId="e7aed605-a3dd-4d5a-a692-a87037af107b" providerId="ADAL" clId="{8655D566-728E-4198-A2FE-8607D7D4C60A}" dt="2021-11-29T15:50:58.012" v="26" actId="47"/>
        <pc:sldMkLst>
          <pc:docMk/>
          <pc:sldMk cId="2500527613" sldId="280"/>
        </pc:sldMkLst>
      </pc:sldChg>
      <pc:sldChg chg="del">
        <pc:chgData name="Weifeng Xu" userId="e7aed605-a3dd-4d5a-a692-a87037af107b" providerId="ADAL" clId="{8655D566-728E-4198-A2FE-8607D7D4C60A}" dt="2021-11-29T15:50:58.372" v="28" actId="47"/>
        <pc:sldMkLst>
          <pc:docMk/>
          <pc:sldMk cId="3593567398" sldId="281"/>
        </pc:sldMkLst>
      </pc:sldChg>
      <pc:sldChg chg="del">
        <pc:chgData name="Weifeng Xu" userId="e7aed605-a3dd-4d5a-a692-a87037af107b" providerId="ADAL" clId="{8655D566-728E-4198-A2FE-8607D7D4C60A}" dt="2021-11-29T15:50:58.176" v="27" actId="47"/>
        <pc:sldMkLst>
          <pc:docMk/>
          <pc:sldMk cId="2072058608" sldId="282"/>
        </pc:sldMkLst>
      </pc:sldChg>
      <pc:sldChg chg="del">
        <pc:chgData name="Weifeng Xu" userId="e7aed605-a3dd-4d5a-a692-a87037af107b" providerId="ADAL" clId="{8655D566-728E-4198-A2FE-8607D7D4C60A}" dt="2021-11-29T15:50:58.836" v="29" actId="47"/>
        <pc:sldMkLst>
          <pc:docMk/>
          <pc:sldMk cId="372015624" sldId="283"/>
        </pc:sldMkLst>
      </pc:sldChg>
      <pc:sldChg chg="del">
        <pc:chgData name="Weifeng Xu" userId="e7aed605-a3dd-4d5a-a692-a87037af107b" providerId="ADAL" clId="{8655D566-728E-4198-A2FE-8607D7D4C60A}" dt="2021-11-29T15:50:59.311" v="30" actId="47"/>
        <pc:sldMkLst>
          <pc:docMk/>
          <pc:sldMk cId="2512399605" sldId="284"/>
        </pc:sldMkLst>
      </pc:sldChg>
      <pc:sldChg chg="del">
        <pc:chgData name="Weifeng Xu" userId="e7aed605-a3dd-4d5a-a692-a87037af107b" providerId="ADAL" clId="{8655D566-728E-4198-A2FE-8607D7D4C60A}" dt="2021-11-29T15:50:54.218" v="2" actId="47"/>
        <pc:sldMkLst>
          <pc:docMk/>
          <pc:sldMk cId="1081932749" sldId="285"/>
        </pc:sldMkLst>
      </pc:sldChg>
      <pc:sldChg chg="del">
        <pc:chgData name="Weifeng Xu" userId="e7aed605-a3dd-4d5a-a692-a87037af107b" providerId="ADAL" clId="{8655D566-728E-4198-A2FE-8607D7D4C60A}" dt="2021-11-29T15:50:54.355" v="3" actId="47"/>
        <pc:sldMkLst>
          <pc:docMk/>
          <pc:sldMk cId="3299497375" sldId="286"/>
        </pc:sldMkLst>
      </pc:sldChg>
      <pc:sldChg chg="del">
        <pc:chgData name="Weifeng Xu" userId="e7aed605-a3dd-4d5a-a692-a87037af107b" providerId="ADAL" clId="{8655D566-728E-4198-A2FE-8607D7D4C60A}" dt="2021-11-29T15:50:53.710" v="0" actId="47"/>
        <pc:sldMkLst>
          <pc:docMk/>
          <pc:sldMk cId="2772101945" sldId="287"/>
        </pc:sldMkLst>
      </pc:sldChg>
      <pc:sldChg chg="del">
        <pc:chgData name="Weifeng Xu" userId="e7aed605-a3dd-4d5a-a692-a87037af107b" providerId="ADAL" clId="{8655D566-728E-4198-A2FE-8607D7D4C60A}" dt="2021-11-29T15:50:54.724" v="4" actId="47"/>
        <pc:sldMkLst>
          <pc:docMk/>
          <pc:sldMk cId="2640566923" sldId="288"/>
        </pc:sldMkLst>
      </pc:sldChg>
      <pc:sldChg chg="del">
        <pc:chgData name="Weifeng Xu" userId="e7aed605-a3dd-4d5a-a692-a87037af107b" providerId="ADAL" clId="{8655D566-728E-4198-A2FE-8607D7D4C60A}" dt="2021-11-29T15:50:55.235" v="5" actId="47"/>
        <pc:sldMkLst>
          <pc:docMk/>
          <pc:sldMk cId="2027897214" sldId="289"/>
        </pc:sldMkLst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1-11-16T23:33:46.374" v="680" actId="20577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1-11-13T02:44:03.118" v="195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1-11-13T02:44:03.118" v="195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">
        <pc:chgData name="Weifeng Xu" userId="e7aed605-a3dd-4d5a-a692-a87037af107b" providerId="ADAL" clId="{C88A9641-6870-405A-ACD5-6A71A77EE40E}" dt="2021-10-29T02:25:28.049" v="18" actId="207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1-11-16T02:53:12.599" v="478" actId="6549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1-11-16T02:53:12.599" v="478" actId="6549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</pc:docChg>
  </pc:docChgLst>
  <pc:docChgLst>
    <pc:chgData name="Weifeng Xu" userId="e7aed605-a3dd-4d5a-a692-a87037af107b" providerId="ADAL" clId="{3104F256-EB8F-41F8-90DC-BB8FEF2C102B}"/>
    <pc:docChg chg="undo custSel addSld modSld">
      <pc:chgData name="Weifeng Xu" userId="e7aed605-a3dd-4d5a-a692-a87037af107b" providerId="ADAL" clId="{3104F256-EB8F-41F8-90DC-BB8FEF2C102B}" dt="2023-03-20T16:04:09.944" v="486"/>
      <pc:docMkLst>
        <pc:docMk/>
      </pc:docMkLst>
      <pc:sldChg chg="modSp mod">
        <pc:chgData name="Weifeng Xu" userId="e7aed605-a3dd-4d5a-a692-a87037af107b" providerId="ADAL" clId="{3104F256-EB8F-41F8-90DC-BB8FEF2C102B}" dt="2023-03-20T14:36:03.210" v="67" actId="20577"/>
        <pc:sldMkLst>
          <pc:docMk/>
          <pc:sldMk cId="162022530" sldId="256"/>
        </pc:sldMkLst>
        <pc:spChg chg="mod">
          <ac:chgData name="Weifeng Xu" userId="e7aed605-a3dd-4d5a-a692-a87037af107b" providerId="ADAL" clId="{3104F256-EB8F-41F8-90DC-BB8FEF2C102B}" dt="2023-03-20T14:36:03.210" v="67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104F256-EB8F-41F8-90DC-BB8FEF2C102B}" dt="2023-03-20T14:32:50.492" v="10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 modClrScheme chgLayout modNotesTx">
        <pc:chgData name="Weifeng Xu" userId="e7aed605-a3dd-4d5a-a692-a87037af107b" providerId="ADAL" clId="{3104F256-EB8F-41F8-90DC-BB8FEF2C102B}" dt="2023-03-20T14:47:33.139" v="125" actId="14100"/>
        <pc:sldMkLst>
          <pc:docMk/>
          <pc:sldMk cId="2361432160" sldId="257"/>
        </pc:sldMkLst>
        <pc:spChg chg="add mod">
          <ac:chgData name="Weifeng Xu" userId="e7aed605-a3dd-4d5a-a692-a87037af107b" providerId="ADAL" clId="{3104F256-EB8F-41F8-90DC-BB8FEF2C102B}" dt="2023-03-20T14:45:45.705" v="117" actId="2711"/>
          <ac:spMkLst>
            <pc:docMk/>
            <pc:sldMk cId="2361432160" sldId="257"/>
            <ac:spMk id="2" creationId="{C3DDB96C-C5DC-449B-3D34-C3485FB46FA6}"/>
          </ac:spMkLst>
        </pc:spChg>
        <pc:spChg chg="add mod">
          <ac:chgData name="Weifeng Xu" userId="e7aed605-a3dd-4d5a-a692-a87037af107b" providerId="ADAL" clId="{3104F256-EB8F-41F8-90DC-BB8FEF2C102B}" dt="2023-03-20T14:47:33.139" v="125" actId="14100"/>
          <ac:spMkLst>
            <pc:docMk/>
            <pc:sldMk cId="2361432160" sldId="257"/>
            <ac:spMk id="6" creationId="{B04A3158-85F5-05BA-995F-83B8348AA4DE}"/>
          </ac:spMkLst>
        </pc:spChg>
        <pc:picChg chg="add mod">
          <ac:chgData name="Weifeng Xu" userId="e7aed605-a3dd-4d5a-a692-a87037af107b" providerId="ADAL" clId="{3104F256-EB8F-41F8-90DC-BB8FEF2C102B}" dt="2023-03-20T14:45:14.692" v="112" actId="1076"/>
          <ac:picMkLst>
            <pc:docMk/>
            <pc:sldMk cId="2361432160" sldId="257"/>
            <ac:picMk id="4" creationId="{974C914E-2255-3EE6-E636-E62953936937}"/>
          </ac:picMkLst>
        </pc:picChg>
      </pc:sldChg>
      <pc:sldChg chg="addSp modSp new mod modNotesTx">
        <pc:chgData name="Weifeng Xu" userId="e7aed605-a3dd-4d5a-a692-a87037af107b" providerId="ADAL" clId="{3104F256-EB8F-41F8-90DC-BB8FEF2C102B}" dt="2023-03-20T15:05:30.528" v="379" actId="207"/>
        <pc:sldMkLst>
          <pc:docMk/>
          <pc:sldMk cId="1652510254" sldId="258"/>
        </pc:sldMkLst>
        <pc:spChg chg="mod">
          <ac:chgData name="Weifeng Xu" userId="e7aed605-a3dd-4d5a-a692-a87037af107b" providerId="ADAL" clId="{3104F256-EB8F-41F8-90DC-BB8FEF2C102B}" dt="2023-03-20T14:51:31.298" v="150" actId="20577"/>
          <ac:spMkLst>
            <pc:docMk/>
            <pc:sldMk cId="1652510254" sldId="258"/>
            <ac:spMk id="2" creationId="{8D97B3A6-FF36-700C-4173-C3E4432E29BB}"/>
          </ac:spMkLst>
        </pc:spChg>
        <pc:spChg chg="add mod">
          <ac:chgData name="Weifeng Xu" userId="e7aed605-a3dd-4d5a-a692-a87037af107b" providerId="ADAL" clId="{3104F256-EB8F-41F8-90DC-BB8FEF2C102B}" dt="2023-03-20T15:05:30.528" v="379" actId="207"/>
          <ac:spMkLst>
            <pc:docMk/>
            <pc:sldMk cId="1652510254" sldId="258"/>
            <ac:spMk id="5" creationId="{90B206AE-0236-73C4-382A-0999CC5DFD79}"/>
          </ac:spMkLst>
        </pc:spChg>
        <pc:picChg chg="add mod">
          <ac:chgData name="Weifeng Xu" userId="e7aed605-a3dd-4d5a-a692-a87037af107b" providerId="ADAL" clId="{3104F256-EB8F-41F8-90DC-BB8FEF2C102B}" dt="2023-03-20T14:51:49.047" v="152" actId="1076"/>
          <ac:picMkLst>
            <pc:docMk/>
            <pc:sldMk cId="1652510254" sldId="258"/>
            <ac:picMk id="4" creationId="{299D7395-3C22-64F8-6465-1549EEC63DE6}"/>
          </ac:picMkLst>
        </pc:picChg>
      </pc:sldChg>
      <pc:sldChg chg="modSp new mod">
        <pc:chgData name="Weifeng Xu" userId="e7aed605-a3dd-4d5a-a692-a87037af107b" providerId="ADAL" clId="{3104F256-EB8F-41F8-90DC-BB8FEF2C102B}" dt="2023-03-20T15:01:28.520" v="377" actId="20577"/>
        <pc:sldMkLst>
          <pc:docMk/>
          <pc:sldMk cId="718073811" sldId="259"/>
        </pc:sldMkLst>
        <pc:spChg chg="mod">
          <ac:chgData name="Weifeng Xu" userId="e7aed605-a3dd-4d5a-a692-a87037af107b" providerId="ADAL" clId="{3104F256-EB8F-41F8-90DC-BB8FEF2C102B}" dt="2023-03-20T14:52:40.904" v="203" actId="20577"/>
          <ac:spMkLst>
            <pc:docMk/>
            <pc:sldMk cId="718073811" sldId="259"/>
            <ac:spMk id="2" creationId="{FD006DB9-3698-F185-A5F7-BA272C01171A}"/>
          </ac:spMkLst>
        </pc:spChg>
        <pc:spChg chg="mod">
          <ac:chgData name="Weifeng Xu" userId="e7aed605-a3dd-4d5a-a692-a87037af107b" providerId="ADAL" clId="{3104F256-EB8F-41F8-90DC-BB8FEF2C102B}" dt="2023-03-20T15:01:28.520" v="377" actId="20577"/>
          <ac:spMkLst>
            <pc:docMk/>
            <pc:sldMk cId="718073811" sldId="259"/>
            <ac:spMk id="3" creationId="{ADE73498-2BBC-7C2E-0F5D-AC5FE48ECE63}"/>
          </ac:spMkLst>
        </pc:spChg>
      </pc:sldChg>
      <pc:sldChg chg="addSp delSp modSp new mod modClrScheme chgLayout modNotesTx">
        <pc:chgData name="Weifeng Xu" userId="e7aed605-a3dd-4d5a-a692-a87037af107b" providerId="ADAL" clId="{3104F256-EB8F-41F8-90DC-BB8FEF2C102B}" dt="2023-03-20T16:04:09.944" v="486"/>
        <pc:sldMkLst>
          <pc:docMk/>
          <pc:sldMk cId="4149809310" sldId="260"/>
        </pc:sldMkLst>
        <pc:spChg chg="mod ord">
          <ac:chgData name="Weifeng Xu" userId="e7aed605-a3dd-4d5a-a692-a87037af107b" providerId="ADAL" clId="{3104F256-EB8F-41F8-90DC-BB8FEF2C102B}" dt="2023-03-20T14:59:00.713" v="272" actId="20577"/>
          <ac:spMkLst>
            <pc:docMk/>
            <pc:sldMk cId="4149809310" sldId="260"/>
            <ac:spMk id="2" creationId="{819261CC-30A5-CB48-D51A-0848142043B7}"/>
          </ac:spMkLst>
        </pc:spChg>
        <pc:spChg chg="del">
          <ac:chgData name="Weifeng Xu" userId="e7aed605-a3dd-4d5a-a692-a87037af107b" providerId="ADAL" clId="{3104F256-EB8F-41F8-90DC-BB8FEF2C102B}" dt="2023-03-20T14:57:59.754" v="264" actId="700"/>
          <ac:spMkLst>
            <pc:docMk/>
            <pc:sldMk cId="4149809310" sldId="260"/>
            <ac:spMk id="3" creationId="{BCEA29A8-8E57-40E0-9931-24045A876137}"/>
          </ac:spMkLst>
        </pc:spChg>
        <pc:spChg chg="add mod">
          <ac:chgData name="Weifeng Xu" userId="e7aed605-a3dd-4d5a-a692-a87037af107b" providerId="ADAL" clId="{3104F256-EB8F-41F8-90DC-BB8FEF2C102B}" dt="2023-03-20T14:58:35.669" v="271" actId="14100"/>
          <ac:spMkLst>
            <pc:docMk/>
            <pc:sldMk cId="4149809310" sldId="260"/>
            <ac:spMk id="5" creationId="{71E83519-C669-341A-ABE2-B2B34BF09F17}"/>
          </ac:spMkLst>
        </pc:spChg>
        <pc:picChg chg="add mod">
          <ac:chgData name="Weifeng Xu" userId="e7aed605-a3dd-4d5a-a692-a87037af107b" providerId="ADAL" clId="{3104F256-EB8F-41F8-90DC-BB8FEF2C102B}" dt="2023-03-20T14:59:18.560" v="274" actId="1076"/>
          <ac:picMkLst>
            <pc:docMk/>
            <pc:sldMk cId="4149809310" sldId="260"/>
            <ac:picMk id="7" creationId="{88E46B07-696F-3B2B-6438-00E21E8233A9}"/>
          </ac:picMkLst>
        </pc:picChg>
        <pc:picChg chg="add mod">
          <ac:chgData name="Weifeng Xu" userId="e7aed605-a3dd-4d5a-a692-a87037af107b" providerId="ADAL" clId="{3104F256-EB8F-41F8-90DC-BB8FEF2C102B}" dt="2023-03-20T14:59:34.509" v="276" actId="1076"/>
          <ac:picMkLst>
            <pc:docMk/>
            <pc:sldMk cId="4149809310" sldId="260"/>
            <ac:picMk id="9" creationId="{80FAB55C-8B2E-4A18-763C-9C57569A6C96}"/>
          </ac:picMkLst>
        </pc:picChg>
      </pc:sldChg>
      <pc:sldChg chg="addSp delSp modSp new mod modNotesTx">
        <pc:chgData name="Weifeng Xu" userId="e7aed605-a3dd-4d5a-a692-a87037af107b" providerId="ADAL" clId="{3104F256-EB8F-41F8-90DC-BB8FEF2C102B}" dt="2023-03-20T16:02:15.116" v="482" actId="14100"/>
        <pc:sldMkLst>
          <pc:docMk/>
          <pc:sldMk cId="1742394460" sldId="261"/>
        </pc:sldMkLst>
        <pc:picChg chg="add del mod">
          <ac:chgData name="Weifeng Xu" userId="e7aed605-a3dd-4d5a-a692-a87037af107b" providerId="ADAL" clId="{3104F256-EB8F-41F8-90DC-BB8FEF2C102B}" dt="2023-03-20T15:51:56.203" v="411" actId="21"/>
          <ac:picMkLst>
            <pc:docMk/>
            <pc:sldMk cId="1742394460" sldId="261"/>
            <ac:picMk id="4" creationId="{2C3508A8-5C7D-793B-3505-ADDB6111057C}"/>
          </ac:picMkLst>
        </pc:picChg>
        <pc:picChg chg="add del mod">
          <ac:chgData name="Weifeng Xu" userId="e7aed605-a3dd-4d5a-a692-a87037af107b" providerId="ADAL" clId="{3104F256-EB8F-41F8-90DC-BB8FEF2C102B}" dt="2023-03-20T15:38:23.618" v="385" actId="478"/>
          <ac:picMkLst>
            <pc:docMk/>
            <pc:sldMk cId="1742394460" sldId="261"/>
            <ac:picMk id="6" creationId="{3A289FE8-016A-7E93-5480-C203651FCAF0}"/>
          </ac:picMkLst>
        </pc:picChg>
        <pc:picChg chg="add del mod modCrop">
          <ac:chgData name="Weifeng Xu" userId="e7aed605-a3dd-4d5a-a692-a87037af107b" providerId="ADAL" clId="{3104F256-EB8F-41F8-90DC-BB8FEF2C102B}" dt="2023-03-20T16:01:53.321" v="479" actId="478"/>
          <ac:picMkLst>
            <pc:docMk/>
            <pc:sldMk cId="1742394460" sldId="261"/>
            <ac:picMk id="8" creationId="{6C49B107-3DDD-0E10-D581-E9894F816615}"/>
          </ac:picMkLst>
        </pc:picChg>
        <pc:picChg chg="add mod">
          <ac:chgData name="Weifeng Xu" userId="e7aed605-a3dd-4d5a-a692-a87037af107b" providerId="ADAL" clId="{3104F256-EB8F-41F8-90DC-BB8FEF2C102B}" dt="2023-03-20T16:02:15.116" v="482" actId="14100"/>
          <ac:picMkLst>
            <pc:docMk/>
            <pc:sldMk cId="1742394460" sldId="261"/>
            <ac:picMk id="10" creationId="{143A851C-44FD-05D0-FFA8-578EF8258E13}"/>
          </ac:picMkLst>
        </pc:picChg>
      </pc:sldChg>
      <pc:sldChg chg="addSp delSp modSp new mod chgLayout">
        <pc:chgData name="Weifeng Xu" userId="e7aed605-a3dd-4d5a-a692-a87037af107b" providerId="ADAL" clId="{3104F256-EB8F-41F8-90DC-BB8FEF2C102B}" dt="2023-03-20T16:00:38.857" v="476" actId="1076"/>
        <pc:sldMkLst>
          <pc:docMk/>
          <pc:sldMk cId="708627298" sldId="262"/>
        </pc:sldMkLst>
        <pc:spChg chg="mod ord">
          <ac:chgData name="Weifeng Xu" userId="e7aed605-a3dd-4d5a-a692-a87037af107b" providerId="ADAL" clId="{3104F256-EB8F-41F8-90DC-BB8FEF2C102B}" dt="2023-03-20T15:51:50.721" v="410" actId="700"/>
          <ac:spMkLst>
            <pc:docMk/>
            <pc:sldMk cId="708627298" sldId="262"/>
            <ac:spMk id="2" creationId="{4E2D3884-FE83-0EE6-1B39-B9739118FA3B}"/>
          </ac:spMkLst>
        </pc:spChg>
        <pc:spChg chg="add mod">
          <ac:chgData name="Weifeng Xu" userId="e7aed605-a3dd-4d5a-a692-a87037af107b" providerId="ADAL" clId="{3104F256-EB8F-41F8-90DC-BB8FEF2C102B}" dt="2023-03-20T15:54:46.172" v="474" actId="207"/>
          <ac:spMkLst>
            <pc:docMk/>
            <pc:sldMk cId="708627298" sldId="262"/>
            <ac:spMk id="5" creationId="{3F81D14B-4F94-7F51-3A15-DCCC4B5E601A}"/>
          </ac:spMkLst>
        </pc:spChg>
        <pc:spChg chg="add del mod">
          <ac:chgData name="Weifeng Xu" userId="e7aed605-a3dd-4d5a-a692-a87037af107b" providerId="ADAL" clId="{3104F256-EB8F-41F8-90DC-BB8FEF2C102B}" dt="2023-03-20T15:54:00.873" v="420"/>
          <ac:spMkLst>
            <pc:docMk/>
            <pc:sldMk cId="708627298" sldId="262"/>
            <ac:spMk id="6" creationId="{B98C0EC3-1C19-A7CB-A049-8A6E752EEFCE}"/>
          </ac:spMkLst>
        </pc:spChg>
        <pc:picChg chg="add mod">
          <ac:chgData name="Weifeng Xu" userId="e7aed605-a3dd-4d5a-a692-a87037af107b" providerId="ADAL" clId="{3104F256-EB8F-41F8-90DC-BB8FEF2C102B}" dt="2023-03-20T15:52:07.021" v="415" actId="14100"/>
          <ac:picMkLst>
            <pc:docMk/>
            <pc:sldMk cId="708627298" sldId="262"/>
            <ac:picMk id="3" creationId="{E1AAC393-231C-D24A-3FC7-288E21F62881}"/>
          </ac:picMkLst>
        </pc:picChg>
        <pc:picChg chg="add mod">
          <ac:chgData name="Weifeng Xu" userId="e7aed605-a3dd-4d5a-a692-a87037af107b" providerId="ADAL" clId="{3104F256-EB8F-41F8-90DC-BB8FEF2C102B}" dt="2023-03-20T16:00:38.857" v="476" actId="1076"/>
          <ac:picMkLst>
            <pc:docMk/>
            <pc:sldMk cId="708627298" sldId="262"/>
            <ac:picMk id="8" creationId="{D69E58F2-0F0D-64CB-273D-289C1C8DBC32}"/>
          </ac:picMkLst>
        </pc:picChg>
      </pc:sldChg>
      <pc:sldChg chg="addSp delSp new mod modClrScheme chgLayout">
        <pc:chgData name="Weifeng Xu" userId="e7aed605-a3dd-4d5a-a692-a87037af107b" providerId="ADAL" clId="{3104F256-EB8F-41F8-90DC-BB8FEF2C102B}" dt="2023-03-20T16:03:58.059" v="485" actId="22"/>
        <pc:sldMkLst>
          <pc:docMk/>
          <pc:sldMk cId="3003831719" sldId="263"/>
        </pc:sldMkLst>
        <pc:spChg chg="del">
          <ac:chgData name="Weifeng Xu" userId="e7aed605-a3dd-4d5a-a692-a87037af107b" providerId="ADAL" clId="{3104F256-EB8F-41F8-90DC-BB8FEF2C102B}" dt="2023-03-20T16:03:05.101" v="484" actId="700"/>
          <ac:spMkLst>
            <pc:docMk/>
            <pc:sldMk cId="3003831719" sldId="263"/>
            <ac:spMk id="2" creationId="{E1DD0BB0-91C6-5573-77B2-C79C30FBF41F}"/>
          </ac:spMkLst>
        </pc:spChg>
        <pc:picChg chg="add">
          <ac:chgData name="Weifeng Xu" userId="e7aed605-a3dd-4d5a-a692-a87037af107b" providerId="ADAL" clId="{3104F256-EB8F-41F8-90DC-BB8FEF2C102B}" dt="2023-03-20T16:03:58.059" v="485" actId="22"/>
          <ac:picMkLst>
            <pc:docMk/>
            <pc:sldMk cId="3003831719" sldId="263"/>
            <ac:picMk id="4" creationId="{1F5FB37B-34D3-FA44-8591-4CF2EEE583F1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python3 list_partitions.py cfreds_2015_data_leakage_pc.dd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sudo</a:t>
            </a:r>
            <a:r>
              <a:rPr lang="en-US" dirty="0"/>
              <a:t> </a:t>
            </a:r>
            <a:r>
              <a:rPr lang="en-US" dirty="0">
                <a:effectLst/>
              </a:rPr>
              <a:t>add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>
                <a:effectLst/>
              </a:rPr>
              <a:t>apt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>
                <a:effectLst/>
              </a:rPr>
              <a:t>repository</a:t>
            </a:r>
            <a:r>
              <a:rPr lang="en-US" dirty="0"/>
              <a:t> </a:t>
            </a:r>
            <a:r>
              <a:rPr lang="en-US" dirty="0">
                <a:effectLst/>
              </a:rPr>
              <a:t>universe</a:t>
            </a:r>
          </a:p>
          <a:p>
            <a:r>
              <a:rPr lang="en-GB" dirty="0" err="1">
                <a:effectLst/>
              </a:rPr>
              <a:t>sudo</a:t>
            </a:r>
            <a:r>
              <a:rPr lang="en-GB" dirty="0"/>
              <a:t> </a:t>
            </a:r>
            <a:r>
              <a:rPr lang="en-GB" dirty="0">
                <a:effectLst/>
              </a:rPr>
              <a:t>add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apt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repository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ppa:gift</a:t>
            </a:r>
            <a:r>
              <a:rPr lang="en-GB" dirty="0">
                <a:solidFill>
                  <a:srgbClr val="666666"/>
                </a:solidFill>
                <a:effectLst/>
              </a:rPr>
              <a:t>/</a:t>
            </a:r>
            <a:r>
              <a:rPr lang="en-GB" dirty="0">
                <a:effectLst/>
              </a:rPr>
              <a:t>stable</a:t>
            </a:r>
          </a:p>
          <a:p>
            <a:r>
              <a:rPr lang="en-GB" dirty="0" err="1">
                <a:effectLst/>
              </a:rPr>
              <a:t>sudo</a:t>
            </a:r>
            <a:r>
              <a:rPr lang="en-GB" dirty="0"/>
              <a:t> </a:t>
            </a:r>
            <a:r>
              <a:rPr lang="en-GB" dirty="0">
                <a:effectLst/>
              </a:rPr>
              <a:t>apt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get</a:t>
            </a:r>
            <a:r>
              <a:rPr lang="en-GB" dirty="0"/>
              <a:t> </a:t>
            </a:r>
            <a:r>
              <a:rPr lang="en-GB" dirty="0">
                <a:effectLst/>
              </a:rPr>
              <a:t>update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sudo</a:t>
            </a:r>
            <a:r>
              <a:rPr lang="en-GB" dirty="0"/>
              <a:t> </a:t>
            </a:r>
            <a:r>
              <a:rPr lang="en-GB" dirty="0">
                <a:effectLst/>
              </a:rPr>
              <a:t>apt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get</a:t>
            </a:r>
            <a:r>
              <a:rPr lang="en-GB" dirty="0"/>
              <a:t> </a:t>
            </a:r>
            <a:r>
              <a:rPr lang="en-GB" dirty="0">
                <a:effectLst/>
              </a:rPr>
              <a:t>install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plaso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log2timeline.py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wget</a:t>
            </a:r>
            <a:r>
              <a:rPr lang="fr-FR" dirty="0"/>
              <a:t> -q https://raw.githubusercontent.com/frankwxu/digital-forensics-lab/main/NIST_Data_Leakage_Case/py_version/pycode/list_partitions.py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Image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6DB9-3698-F185-A5F7-BA272C01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</a:t>
            </a:r>
            <a:r>
              <a:rPr lang="en-US" dirty="0" err="1"/>
              <a:t>Plaso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3498-2BBC-7C2E-0F5D-AC5FE48E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Plaso</a:t>
            </a:r>
            <a:r>
              <a:rPr lang="en-GB" dirty="0"/>
              <a:t> is a Python-based engine used by several tools for automatic creation of timelines.</a:t>
            </a:r>
          </a:p>
          <a:p>
            <a:r>
              <a:rPr lang="en-GB" dirty="0" err="1"/>
              <a:t>Plaso</a:t>
            </a:r>
            <a:r>
              <a:rPr lang="en-GB" dirty="0"/>
              <a:t> uses a list of wrappers to access the C library.</a:t>
            </a:r>
          </a:p>
          <a:p>
            <a:pPr lvl="1"/>
            <a:r>
              <a:rPr lang="en-GB" dirty="0"/>
              <a:t>Example: Python binding for The Sleuth Kit (TSK)</a:t>
            </a:r>
          </a:p>
          <a:p>
            <a:pPr lvl="2"/>
            <a:r>
              <a:rPr lang="en-GB" dirty="0"/>
              <a:t>TSK is a collection of forensic tools for </a:t>
            </a:r>
            <a:r>
              <a:rPr lang="en-GB" dirty="0" err="1"/>
              <a:t>analyzing</a:t>
            </a:r>
            <a:r>
              <a:rPr lang="en-GB" dirty="0"/>
              <a:t> disk images and file systems.</a:t>
            </a:r>
          </a:p>
          <a:p>
            <a:pPr lvl="2"/>
            <a:r>
              <a:rPr lang="en-GB" dirty="0"/>
              <a:t>The wrappers are provided by </a:t>
            </a:r>
            <a:r>
              <a:rPr lang="en-GB" dirty="0">
                <a:latin typeface="OCRB" panose="020B0609020202020204" pitchFamily="49" charset="0"/>
              </a:rPr>
              <a:t>pytsk3</a:t>
            </a:r>
            <a:r>
              <a:rPr lang="en-GB" dirty="0"/>
              <a:t>, a Python binding for TSK. </a:t>
            </a:r>
          </a:p>
          <a:p>
            <a:pPr lvl="2"/>
            <a:r>
              <a:rPr lang="en-GB" dirty="0">
                <a:latin typeface="OCRB" panose="020B0609020202020204" pitchFamily="49" charset="0"/>
              </a:rPr>
              <a:t>pytsk3</a:t>
            </a:r>
            <a:r>
              <a:rPr lang="en-GB" dirty="0"/>
              <a:t> allows </a:t>
            </a:r>
            <a:r>
              <a:rPr lang="en-GB" dirty="0" err="1"/>
              <a:t>Plaso</a:t>
            </a:r>
            <a:r>
              <a:rPr lang="en-GB" dirty="0"/>
              <a:t> to use TSK functions in Python code.</a:t>
            </a:r>
          </a:p>
          <a:p>
            <a:r>
              <a:rPr lang="en-GB" dirty="0"/>
              <a:t>We use Python bindings to process the information we needed </a:t>
            </a:r>
          </a:p>
          <a:p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61CC-30A5-CB48-D51A-08481420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Python Bindings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83519-C669-341A-ABE2-B2B34BF09F17}"/>
              </a:ext>
            </a:extLst>
          </p:cNvPr>
          <p:cNvSpPr txBox="1"/>
          <p:nvPr/>
        </p:nvSpPr>
        <p:spPr>
          <a:xfrm>
            <a:off x="3373635" y="6431251"/>
            <a:ext cx="5170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https://github.com/log2timeline/plaso/blob/main/requirements.txt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46B07-696F-3B2B-6438-00E21E82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64" y="1445209"/>
            <a:ext cx="2903472" cy="4839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AB55C-8B2E-4A18-763C-9C57569A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160" y="1544769"/>
            <a:ext cx="3109229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B96C-C5DC-449B-3D34-C3485FB4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Prerequisite: Installing </a:t>
            </a:r>
            <a:r>
              <a:rPr lang="en-US" dirty="0" err="1">
                <a:latin typeface="OCRB" panose="020B0609020202020204" pitchFamily="49" charset="0"/>
              </a:rPr>
              <a:t>Plaso</a:t>
            </a:r>
            <a:r>
              <a:rPr lang="en-US" dirty="0"/>
              <a:t> on Ubuntu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C914E-2255-3EE6-E636-E6295393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1875"/>
            <a:ext cx="7757832" cy="4877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A3158-85F5-05BA-995F-83B8348AA4DE}"/>
              </a:ext>
            </a:extLst>
          </p:cNvPr>
          <p:cNvSpPr txBox="1"/>
          <p:nvPr/>
        </p:nvSpPr>
        <p:spPr>
          <a:xfrm>
            <a:off x="3008114" y="6596390"/>
            <a:ext cx="5214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https://plaso.readthedocs.io/en/latest/sources/user/Ubuntu-Packaged-Release.html</a:t>
            </a:r>
          </a:p>
        </p:txBody>
      </p:sp>
    </p:spTree>
    <p:extLst>
      <p:ext uri="{BB962C8B-B14F-4D97-AF65-F5344CB8AC3E}">
        <p14:creationId xmlns:p14="http://schemas.microsoft.com/office/powerpoint/2010/main" val="236143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B3A6-FF36-700C-4173-C3E4432E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Plaso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D7395-3C22-64F8-6465-1549EEC6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89" y="2414498"/>
            <a:ext cx="5204911" cy="102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206AE-0236-73C4-382A-0999CC5DFD79}"/>
              </a:ext>
            </a:extLst>
          </p:cNvPr>
          <p:cNvSpPr txBox="1"/>
          <p:nvPr/>
        </p:nvSpPr>
        <p:spPr>
          <a:xfrm>
            <a:off x="891089" y="2050256"/>
            <a:ext cx="222298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version of </a:t>
            </a:r>
            <a:r>
              <a:rPr lang="en-US" dirty="0" err="1"/>
              <a:t>Plaso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1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3884-FE83-0EE6-1B39-B9739118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dd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AC393-231C-D24A-3FC7-288E21F6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3" y="2061631"/>
            <a:ext cx="4569591" cy="523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1D14B-4F94-7F51-3A15-DCCC4B5E601A}"/>
              </a:ext>
            </a:extLst>
          </p:cNvPr>
          <p:cNvSpPr txBox="1"/>
          <p:nvPr/>
        </p:nvSpPr>
        <p:spPr>
          <a:xfrm>
            <a:off x="926123" y="3693853"/>
            <a:ext cx="9017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Follow the PPT to get a dd image to the folder</a:t>
            </a:r>
          </a:p>
          <a:p>
            <a:r>
              <a:rPr lang="en-US" dirty="0"/>
              <a:t>https://github.com/frankwxu/digital-forensics-lab/blob/main/NIST_Data_Leakage_Case/NIST_Data_Leakage_00_Env_Setting.pptx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E58F2-0F0D-64CB-273D-289C1C8D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44" y="5037257"/>
            <a:ext cx="8298899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2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782C-EF48-B6E8-7D43-CAB8C414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3A851C-44FD-05D0-FFA8-578EF825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9846"/>
            <a:ext cx="10429912" cy="1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5FB37B-34D3-FA44-8591-4CF2EEE5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8" y="933233"/>
            <a:ext cx="8580864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22626</TotalTime>
  <Words>273</Words>
  <Application>Microsoft Office PowerPoint</Application>
  <PresentationFormat>Widescreen</PresentationFormat>
  <Paragraphs>29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OCRB</vt:lpstr>
      <vt:lpstr>Office Theme</vt:lpstr>
      <vt:lpstr>List Image Partitions</vt:lpstr>
      <vt:lpstr>Require Plaso</vt:lpstr>
      <vt:lpstr>Other Python Bindings</vt:lpstr>
      <vt:lpstr>Prerequisite: Installing Plaso on Ubuntu</vt:lpstr>
      <vt:lpstr>Test Plaso</vt:lpstr>
      <vt:lpstr>Get a dd image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2023-03-20T19:03:57Z</dcterms:modified>
</cp:coreProperties>
</file>