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4" r:id="rId3"/>
    <p:sldId id="371" r:id="rId4"/>
    <p:sldId id="301" r:id="rId5"/>
    <p:sldId id="302" r:id="rId6"/>
    <p:sldId id="303" r:id="rId7"/>
    <p:sldId id="304" r:id="rId8"/>
    <p:sldId id="372" r:id="rId9"/>
    <p:sldId id="367" r:id="rId10"/>
    <p:sldId id="368" r:id="rId11"/>
    <p:sldId id="369" r:id="rId12"/>
    <p:sldId id="3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FD935-34A8-432D-B1C5-669A6BED25B6}" v="6" dt="2023-10-06T01:26:59.2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88458" autoAdjust="0"/>
  </p:normalViewPr>
  <p:slideViewPr>
    <p:cSldViewPr snapToGrid="0">
      <p:cViewPr varScale="1">
        <p:scale>
          <a:sx n="104" d="100"/>
          <a:sy n="104" d="100"/>
        </p:scale>
        <p:origin x="144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edf7d7f9-5d95-4eec-886d-0f745236a21b" providerId="ADAL" clId="{F1A767E5-07A1-4917-B55F-D6B787CAD999}"/>
    <pc:docChg chg="modSld">
      <pc:chgData name="Richard Wheeless" userId="edf7d7f9-5d95-4eec-886d-0f745236a21b" providerId="ADAL" clId="{F1A767E5-07A1-4917-B55F-D6B787CAD999}" dt="2021-09-16T02:57:41.125" v="34" actId="1076"/>
      <pc:docMkLst>
        <pc:docMk/>
      </pc:docMkLst>
      <pc:sldChg chg="addSp modSp mod">
        <pc:chgData name="Richard Wheeless" userId="edf7d7f9-5d95-4eec-886d-0f745236a21b" providerId="ADAL" clId="{F1A767E5-07A1-4917-B55F-D6B787CAD999}" dt="2021-09-16T02:57:41.125" v="34" actId="1076"/>
        <pc:sldMkLst>
          <pc:docMk/>
          <pc:sldMk cId="1631934739" sldId="301"/>
        </pc:sldMkLst>
        <pc:spChg chg="mod">
          <ac:chgData name="Richard Wheeless" userId="edf7d7f9-5d95-4eec-886d-0f745236a21b" providerId="ADAL" clId="{F1A767E5-07A1-4917-B55F-D6B787CAD999}" dt="2021-09-16T02:57:01.380" v="27" actId="1076"/>
          <ac:spMkLst>
            <pc:docMk/>
            <pc:sldMk cId="1631934739" sldId="301"/>
            <ac:spMk id="8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7:15.594" v="30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Richard Wheeless" userId="edf7d7f9-5d95-4eec-886d-0f745236a21b" providerId="ADAL" clId="{F1A767E5-07A1-4917-B55F-D6B787CAD999}" dt="2021-09-16T02:56:49.628" v="25" actId="1076"/>
          <ac:spMkLst>
            <pc:docMk/>
            <pc:sldMk cId="1631934739" sldId="301"/>
            <ac:spMk id="11" creationId="{F6B8A7FC-44C0-41E2-B549-067085A8A347}"/>
          </ac:spMkLst>
        </pc:spChg>
        <pc:spChg chg="add mod">
          <ac:chgData name="Richard Wheeless" userId="edf7d7f9-5d95-4eec-886d-0f745236a21b" providerId="ADAL" clId="{F1A767E5-07A1-4917-B55F-D6B787CAD999}" dt="2021-09-16T02:57:32.418" v="33" actId="1076"/>
          <ac:spMkLst>
            <pc:docMk/>
            <pc:sldMk cId="1631934739" sldId="301"/>
            <ac:spMk id="13" creationId="{827F20E1-BC8C-40C8-95F8-8F3F30C3B0E8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5" creationId="{8BBDC087-1954-4D7D-B5B0-86B55E8A6BF7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6" creationId="{06AD7F4D-8BCD-49EB-80A6-C4FD34EF209F}"/>
          </ac:spMkLst>
        </pc:spChg>
        <pc:picChg chg="mod modCrop">
          <ac:chgData name="Richard Wheeless" userId="edf7d7f9-5d95-4eec-886d-0f745236a21b" providerId="ADAL" clId="{F1A767E5-07A1-4917-B55F-D6B787CAD999}" dt="2021-09-16T02:56:43.673" v="23" actId="14100"/>
          <ac:picMkLst>
            <pc:docMk/>
            <pc:sldMk cId="1631934739" sldId="301"/>
            <ac:picMk id="4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12.198" v="29" actId="14100"/>
          <ac:picMkLst>
            <pc:docMk/>
            <pc:sldMk cId="1631934739" sldId="301"/>
            <ac:picMk id="7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26.734" v="32" actId="14100"/>
          <ac:picMkLst>
            <pc:docMk/>
            <pc:sldMk cId="1631934739" sldId="301"/>
            <ac:picMk id="9" creationId="{00000000-0000-0000-0000-000000000000}"/>
          </ac:picMkLst>
        </pc:picChg>
        <pc:picChg chg="add mod">
          <ac:chgData name="Richard Wheeless" userId="edf7d7f9-5d95-4eec-886d-0f745236a21b" providerId="ADAL" clId="{F1A767E5-07A1-4917-B55F-D6B787CAD999}" dt="2021-09-16T02:57:41.125" v="34" actId="1076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Richard Wheeless" userId="edf7d7f9-5d95-4eec-886d-0f745236a21b" providerId="ADAL" clId="{F1A767E5-07A1-4917-B55F-D6B787CAD999}" dt="2021-09-16T02:56:16.585" v="19" actId="14100"/>
        <pc:sldMkLst>
          <pc:docMk/>
          <pc:sldMk cId="3622315357" sldId="302"/>
        </pc:sldMkLst>
        <pc:spChg chg="mod">
          <ac:chgData name="Richard Wheeless" userId="edf7d7f9-5d95-4eec-886d-0f745236a21b" providerId="ADAL" clId="{F1A767E5-07A1-4917-B55F-D6B787CAD999}" dt="2021-09-16T02:55:44.718" v="17" actId="1076"/>
          <ac:spMkLst>
            <pc:docMk/>
            <pc:sldMk cId="3622315357" sldId="302"/>
            <ac:spMk id="6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6:08.345" v="18" actId="1076"/>
          <ac:spMkLst>
            <pc:docMk/>
            <pc:sldMk cId="3622315357" sldId="302"/>
            <ac:spMk id="7" creationId="{00000000-0000-0000-0000-000000000000}"/>
          </ac:spMkLst>
        </pc:spChg>
        <pc:picChg chg="mod modCrop">
          <ac:chgData name="Richard Wheeless" userId="edf7d7f9-5d95-4eec-886d-0f745236a21b" providerId="ADAL" clId="{F1A767E5-07A1-4917-B55F-D6B787CAD999}" dt="2021-09-16T02:56:16.585" v="19" actId="14100"/>
          <ac:picMkLst>
            <pc:docMk/>
            <pc:sldMk cId="3622315357" sldId="30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7AED05F2-1434-4887-968D-8E9E29705CD6}"/>
    <pc:docChg chg="undo custSel addSld modSld sldOrd">
      <pc:chgData name="Weifeng Xu" userId="e7aed605-a3dd-4d5a-a692-a87037af107b" providerId="ADAL" clId="{7AED05F2-1434-4887-968D-8E9E29705CD6}" dt="2021-03-09T14:46:33.703" v="759" actId="1076"/>
      <pc:docMkLst>
        <pc:docMk/>
      </pc:docMkLst>
      <pc:sldChg chg="modSp mod">
        <pc:chgData name="Weifeng Xu" userId="e7aed605-a3dd-4d5a-a692-a87037af107b" providerId="ADAL" clId="{7AED05F2-1434-4887-968D-8E9E29705CD6}" dt="2021-03-09T03:55:50.070" v="108" actId="20577"/>
        <pc:sldMkLst>
          <pc:docMk/>
          <pc:sldMk cId="822194171" sldId="305"/>
        </pc:sldMkLst>
        <pc:spChg chg="mod">
          <ac:chgData name="Weifeng Xu" userId="e7aed605-a3dd-4d5a-a692-a87037af107b" providerId="ADAL" clId="{7AED05F2-1434-4887-968D-8E9E29705CD6}" dt="2021-03-09T03:55:42.019" v="105"/>
          <ac:spMkLst>
            <pc:docMk/>
            <pc:sldMk cId="822194171" sldId="305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03:55:50.070" v="108" actId="20577"/>
          <ac:spMkLst>
            <pc:docMk/>
            <pc:sldMk cId="822194171" sldId="305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4:46:33.703" v="759" actId="1076"/>
        <pc:sldMkLst>
          <pc:docMk/>
          <pc:sldMk cId="3603348724" sldId="337"/>
        </pc:sldMkLst>
        <pc:cxnChg chg="add mod">
          <ac:chgData name="Weifeng Xu" userId="e7aed605-a3dd-4d5a-a692-a87037af107b" providerId="ADAL" clId="{7AED05F2-1434-4887-968D-8E9E29705CD6}" dt="2021-03-09T14:46:25.455" v="757" actId="1582"/>
          <ac:cxnSpMkLst>
            <pc:docMk/>
            <pc:sldMk cId="3603348724" sldId="337"/>
            <ac:cxnSpMk id="6" creationId="{D32D1C6B-E689-4935-AA83-5FAC1F49096E}"/>
          </ac:cxnSpMkLst>
        </pc:cxnChg>
        <pc:cxnChg chg="add mod">
          <ac:chgData name="Weifeng Xu" userId="e7aed605-a3dd-4d5a-a692-a87037af107b" providerId="ADAL" clId="{7AED05F2-1434-4887-968D-8E9E29705CD6}" dt="2021-03-09T14:46:33.703" v="759" actId="1076"/>
          <ac:cxnSpMkLst>
            <pc:docMk/>
            <pc:sldMk cId="3603348724" sldId="337"/>
            <ac:cxnSpMk id="7" creationId="{8CAF4850-67AD-4763-9EC3-A272DEF159A8}"/>
          </ac:cxnSpMkLst>
        </pc:cxnChg>
      </pc:sldChg>
      <pc:sldChg chg="modSp mod">
        <pc:chgData name="Weifeng Xu" userId="e7aed605-a3dd-4d5a-a692-a87037af107b" providerId="ADAL" clId="{7AED05F2-1434-4887-968D-8E9E29705CD6}" dt="2021-03-09T13:39:25.870" v="537" actId="6549"/>
        <pc:sldMkLst>
          <pc:docMk/>
          <pc:sldMk cId="1758307351" sldId="338"/>
        </pc:sldMkLst>
        <pc:spChg chg="mod">
          <ac:chgData name="Weifeng Xu" userId="e7aed605-a3dd-4d5a-a692-a87037af107b" providerId="ADAL" clId="{7AED05F2-1434-4887-968D-8E9E29705CD6}" dt="2021-03-09T13:39:25.870" v="537" actId="6549"/>
          <ac:spMkLst>
            <pc:docMk/>
            <pc:sldMk cId="1758307351" sldId="338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13:37:42.018" v="536" actId="20577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3:34:06.177" v="530" actId="208"/>
        <pc:sldMkLst>
          <pc:docMk/>
          <pc:sldMk cId="2001013186" sldId="341"/>
        </pc:sldMkLst>
        <pc:spChg chg="add mod">
          <ac:chgData name="Weifeng Xu" userId="e7aed605-a3dd-4d5a-a692-a87037af107b" providerId="ADAL" clId="{7AED05F2-1434-4887-968D-8E9E29705CD6}" dt="2021-03-09T13:33:29.298" v="527" actId="1076"/>
          <ac:spMkLst>
            <pc:docMk/>
            <pc:sldMk cId="2001013186" sldId="341"/>
            <ac:spMk id="7" creationId="{26EF2EA6-4124-4341-ACB0-1E787A46F804}"/>
          </ac:spMkLst>
        </pc:spChg>
        <pc:picChg chg="add mod">
          <ac:chgData name="Weifeng Xu" userId="e7aed605-a3dd-4d5a-a692-a87037af107b" providerId="ADAL" clId="{7AED05F2-1434-4887-968D-8E9E29705CD6}" dt="2021-03-09T12:19:46.253" v="173" actId="1076"/>
          <ac:picMkLst>
            <pc:docMk/>
            <pc:sldMk cId="2001013186" sldId="341"/>
            <ac:picMk id="3" creationId="{30EFCB5B-359C-4372-AB64-9C79167CC580}"/>
          </ac:picMkLst>
        </pc:picChg>
        <pc:cxnChg chg="add mod">
          <ac:chgData name="Weifeng Xu" userId="e7aed605-a3dd-4d5a-a692-a87037af107b" providerId="ADAL" clId="{7AED05F2-1434-4887-968D-8E9E29705CD6}" dt="2021-03-09T13:34:06.177" v="530" actId="208"/>
          <ac:cxnSpMkLst>
            <pc:docMk/>
            <pc:sldMk cId="2001013186" sldId="341"/>
            <ac:cxnSpMk id="8" creationId="{343714E2-7E61-4EDB-8535-43656AA89019}"/>
          </ac:cxnSpMkLst>
        </pc:cxnChg>
      </pc:sldChg>
      <pc:sldChg chg="modSp mod">
        <pc:chgData name="Weifeng Xu" userId="e7aed605-a3dd-4d5a-a692-a87037af107b" providerId="ADAL" clId="{7AED05F2-1434-4887-968D-8E9E29705CD6}" dt="2021-03-09T04:00:32.501" v="158" actId="20577"/>
        <pc:sldMkLst>
          <pc:docMk/>
          <pc:sldMk cId="1581121270" sldId="344"/>
        </pc:sldMkLst>
        <pc:graphicFrameChg chg="mod modGraphic">
          <ac:chgData name="Weifeng Xu" userId="e7aed605-a3dd-4d5a-a692-a87037af107b" providerId="ADAL" clId="{7AED05F2-1434-4887-968D-8E9E29705CD6}" dt="2021-03-09T04:00:32.501" v="158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delSp modSp mod">
        <pc:chgData name="Weifeng Xu" userId="e7aed605-a3dd-4d5a-a692-a87037af107b" providerId="ADAL" clId="{7AED05F2-1434-4887-968D-8E9E29705CD6}" dt="2021-03-09T03:59:51.246" v="137" actId="13822"/>
        <pc:sldMkLst>
          <pc:docMk/>
          <pc:sldMk cId="4222110915" sldId="345"/>
        </pc:sldMkLst>
        <pc:spChg chg="add mod">
          <ac:chgData name="Weifeng Xu" userId="e7aed605-a3dd-4d5a-a692-a87037af107b" providerId="ADAL" clId="{7AED05F2-1434-4887-968D-8E9E29705CD6}" dt="2021-03-09T03:59:29.979" v="131" actId="1076"/>
          <ac:spMkLst>
            <pc:docMk/>
            <pc:sldMk cId="4222110915" sldId="345"/>
            <ac:spMk id="4" creationId="{0B3117F1-CF3A-4786-90F8-A8BE32E36526}"/>
          </ac:spMkLst>
        </pc:spChg>
        <pc:spChg chg="add del">
          <ac:chgData name="Weifeng Xu" userId="e7aed605-a3dd-4d5a-a692-a87037af107b" providerId="ADAL" clId="{7AED05F2-1434-4887-968D-8E9E29705CD6}" dt="2021-03-09T03:59:45.006" v="135" actId="11529"/>
          <ac:spMkLst>
            <pc:docMk/>
            <pc:sldMk cId="4222110915" sldId="345"/>
            <ac:spMk id="7" creationId="{B266C83E-1AD7-4AAD-AFBF-74BED85A50B2}"/>
          </ac:spMkLst>
        </pc:spChg>
        <pc:cxnChg chg="add mod">
          <ac:chgData name="Weifeng Xu" userId="e7aed605-a3dd-4d5a-a692-a87037af107b" providerId="ADAL" clId="{7AED05F2-1434-4887-968D-8E9E29705CD6}" dt="2021-03-09T03:59:35.079" v="133" actId="13822"/>
          <ac:cxnSpMkLst>
            <pc:docMk/>
            <pc:sldMk cId="4222110915" sldId="345"/>
            <ac:cxnSpMk id="6" creationId="{0A937EC3-5A30-4CA3-A094-E3D07EF16520}"/>
          </ac:cxnSpMkLst>
        </pc:cxnChg>
        <pc:cxnChg chg="add mod">
          <ac:chgData name="Weifeng Xu" userId="e7aed605-a3dd-4d5a-a692-a87037af107b" providerId="ADAL" clId="{7AED05F2-1434-4887-968D-8E9E29705CD6}" dt="2021-03-09T03:59:51.246" v="137" actId="13822"/>
          <ac:cxnSpMkLst>
            <pc:docMk/>
            <pc:sldMk cId="4222110915" sldId="345"/>
            <ac:cxnSpMk id="9" creationId="{6415A6CF-AF74-4C0A-899C-694D38868A1F}"/>
          </ac:cxnSpMkLst>
        </pc:cxnChg>
      </pc:sldChg>
      <pc:sldChg chg="modSp mod">
        <pc:chgData name="Weifeng Xu" userId="e7aed605-a3dd-4d5a-a692-a87037af107b" providerId="ADAL" clId="{7AED05F2-1434-4887-968D-8E9E29705CD6}" dt="2021-03-09T13:02:19.913" v="234" actId="20577"/>
        <pc:sldMkLst>
          <pc:docMk/>
          <pc:sldMk cId="832130373" sldId="347"/>
        </pc:sldMkLst>
        <pc:spChg chg="mod">
          <ac:chgData name="Weifeng Xu" userId="e7aed605-a3dd-4d5a-a692-a87037af107b" providerId="ADAL" clId="{7AED05F2-1434-4887-968D-8E9E29705CD6}" dt="2021-03-09T13:02:19.913" v="234" actId="20577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03:42:52.215" v="19" actId="20577"/>
        <pc:sldMkLst>
          <pc:docMk/>
          <pc:sldMk cId="897556151" sldId="348"/>
        </pc:sldMkLst>
        <pc:spChg chg="mod">
          <ac:chgData name="Weifeng Xu" userId="e7aed605-a3dd-4d5a-a692-a87037af107b" providerId="ADAL" clId="{7AED05F2-1434-4887-968D-8E9E29705CD6}" dt="2021-03-09T03:42:52.215" v="19" actId="20577"/>
          <ac:spMkLst>
            <pc:docMk/>
            <pc:sldMk cId="897556151" sldId="348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13:45:06.775" v="572" actId="14100"/>
        <pc:sldMkLst>
          <pc:docMk/>
          <pc:sldMk cId="2863583061" sldId="350"/>
        </pc:sldMkLst>
        <pc:spChg chg="mod">
          <ac:chgData name="Weifeng Xu" userId="e7aed605-a3dd-4d5a-a692-a87037af107b" providerId="ADAL" clId="{7AED05F2-1434-4887-968D-8E9E29705CD6}" dt="2021-03-09T13:45:06.775" v="572" actId="14100"/>
          <ac:spMkLst>
            <pc:docMk/>
            <pc:sldMk cId="2863583061" sldId="350"/>
            <ac:spMk id="5" creationId="{00000000-0000-0000-0000-000000000000}"/>
          </ac:spMkLst>
        </pc:spChg>
        <pc:cxnChg chg="mod">
          <ac:chgData name="Weifeng Xu" userId="e7aed605-a3dd-4d5a-a692-a87037af107b" providerId="ADAL" clId="{7AED05F2-1434-4887-968D-8E9E29705CD6}" dt="2021-03-09T13:45:06.775" v="572" actId="14100"/>
          <ac:cxnSpMkLst>
            <pc:docMk/>
            <pc:sldMk cId="2863583061" sldId="350"/>
            <ac:cxnSpMk id="9" creationId="{00000000-0000-0000-0000-000000000000}"/>
          </ac:cxnSpMkLst>
        </pc:cxnChg>
      </pc:sldChg>
      <pc:sldChg chg="modSp mod">
        <pc:chgData name="Weifeng Xu" userId="e7aed605-a3dd-4d5a-a692-a87037af107b" providerId="ADAL" clId="{7AED05F2-1434-4887-968D-8E9E29705CD6}" dt="2021-03-09T14:36:28.827" v="754" actId="114"/>
        <pc:sldMkLst>
          <pc:docMk/>
          <pc:sldMk cId="1926329301" sldId="351"/>
        </pc:sldMkLst>
        <pc:spChg chg="mod">
          <ac:chgData name="Weifeng Xu" userId="e7aed605-a3dd-4d5a-a692-a87037af107b" providerId="ADAL" clId="{7AED05F2-1434-4887-968D-8E9E29705CD6}" dt="2021-03-09T14:36:28.827" v="754" actId="114"/>
          <ac:spMkLst>
            <pc:docMk/>
            <pc:sldMk cId="1926329301" sldId="351"/>
            <ac:spMk id="4" creationId="{00000000-0000-0000-0000-000000000000}"/>
          </ac:spMkLst>
        </pc:spChg>
      </pc:sldChg>
      <pc:sldChg chg="addSp delSp modSp mod">
        <pc:chgData name="Weifeng Xu" userId="e7aed605-a3dd-4d5a-a692-a87037af107b" providerId="ADAL" clId="{7AED05F2-1434-4887-968D-8E9E29705CD6}" dt="2021-03-09T14:12:45.373" v="726" actId="13822"/>
        <pc:sldMkLst>
          <pc:docMk/>
          <pc:sldMk cId="3741421775" sldId="352"/>
        </pc:sldMkLst>
        <pc:spChg chg="add mod">
          <ac:chgData name="Weifeng Xu" userId="e7aed605-a3dd-4d5a-a692-a87037af107b" providerId="ADAL" clId="{7AED05F2-1434-4887-968D-8E9E29705CD6}" dt="2021-03-09T14:02:51.181" v="680" actId="14100"/>
          <ac:spMkLst>
            <pc:docMk/>
            <pc:sldMk cId="3741421775" sldId="352"/>
            <ac:spMk id="5" creationId="{6647F051-2D9E-43BB-8EC8-603794F6E3B0}"/>
          </ac:spMkLst>
        </pc:spChg>
        <pc:spChg chg="add mod">
          <ac:chgData name="Weifeng Xu" userId="e7aed605-a3dd-4d5a-a692-a87037af107b" providerId="ADAL" clId="{7AED05F2-1434-4887-968D-8E9E29705CD6}" dt="2021-03-09T14:01:04.975" v="677" actId="1076"/>
          <ac:spMkLst>
            <pc:docMk/>
            <pc:sldMk cId="3741421775" sldId="352"/>
            <ac:spMk id="7" creationId="{0CE4FFA1-64CF-4A27-B000-2F208BF2D981}"/>
          </ac:spMkLst>
        </pc:spChg>
        <pc:spChg chg="add mod">
          <ac:chgData name="Weifeng Xu" userId="e7aed605-a3dd-4d5a-a692-a87037af107b" providerId="ADAL" clId="{7AED05F2-1434-4887-968D-8E9E29705CD6}" dt="2021-03-09T14:12:37.982" v="724" actId="404"/>
          <ac:spMkLst>
            <pc:docMk/>
            <pc:sldMk cId="3741421775" sldId="352"/>
            <ac:spMk id="8" creationId="{772962D7-B1B5-48A7-B7AC-1EEF10123AC9}"/>
          </ac:spMkLst>
        </pc:spChg>
        <pc:picChg chg="add del mod">
          <ac:chgData name="Weifeng Xu" userId="e7aed605-a3dd-4d5a-a692-a87037af107b" providerId="ADAL" clId="{7AED05F2-1434-4887-968D-8E9E29705CD6}" dt="2021-03-09T14:00:57.262" v="675"/>
          <ac:picMkLst>
            <pc:docMk/>
            <pc:sldMk cId="3741421775" sldId="352"/>
            <ac:picMk id="6" creationId="{48ACEC3D-DF46-401A-A3C4-3751A1377B5C}"/>
          </ac:picMkLst>
        </pc:picChg>
        <pc:cxnChg chg="add mod">
          <ac:chgData name="Weifeng Xu" userId="e7aed605-a3dd-4d5a-a692-a87037af107b" providerId="ADAL" clId="{7AED05F2-1434-4887-968D-8E9E29705CD6}" dt="2021-03-09T14:12:45.373" v="726" actId="13822"/>
          <ac:cxnSpMkLst>
            <pc:docMk/>
            <pc:sldMk cId="3741421775" sldId="352"/>
            <ac:cxnSpMk id="10" creationId="{E256469F-9F63-4CBB-AAB3-ED79F0F2484A}"/>
          </ac:cxnSpMkLst>
        </pc:cxnChg>
      </pc:sldChg>
      <pc:sldChg chg="addSp delSp modSp new mod ord modClrScheme chgLayout">
        <pc:chgData name="Weifeng Xu" userId="e7aed605-a3dd-4d5a-a692-a87037af107b" providerId="ADAL" clId="{7AED05F2-1434-4887-968D-8E9E29705CD6}" dt="2021-03-09T03:55:02.691" v="88" actId="6549"/>
        <pc:sldMkLst>
          <pc:docMk/>
          <pc:sldMk cId="3636726065" sldId="358"/>
        </pc:sldMkLst>
        <pc:spChg chg="del mod ord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2" creationId="{C7A2D34A-266B-4AB7-ACE9-7B7743CA7669}"/>
          </ac:spMkLst>
        </pc:spChg>
        <pc:spChg chg="del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3" creationId="{E2C0D8D7-68A3-4B04-809A-02349F992967}"/>
          </ac:spMkLst>
        </pc:spChg>
        <pc:spChg chg="add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4" creationId="{02739152-CB7C-4C19-BA63-473DAC9BA6BE}"/>
          </ac:spMkLst>
        </pc:spChg>
        <pc:spChg chg="add del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6" creationId="{6D58FFCF-4DE1-40DC-81D9-2FC9D54AC63A}"/>
          </ac:spMkLst>
        </pc:spChg>
        <pc:spChg chg="add mod">
          <ac:chgData name="Weifeng Xu" userId="e7aed605-a3dd-4d5a-a692-a87037af107b" providerId="ADAL" clId="{7AED05F2-1434-4887-968D-8E9E29705CD6}" dt="2021-03-09T03:55:02.691" v="88" actId="6549"/>
          <ac:spMkLst>
            <pc:docMk/>
            <pc:sldMk cId="3636726065" sldId="358"/>
            <ac:spMk id="7" creationId="{B30DBBD1-DAFF-45D6-9ADE-17B81E3A027B}"/>
          </ac:spMkLst>
        </pc:spChg>
        <pc:graphicFrameChg chg="add mod modGraphic">
          <ac:chgData name="Weifeng Xu" userId="e7aed605-a3dd-4d5a-a692-a87037af107b" providerId="ADAL" clId="{7AED05F2-1434-4887-968D-8E9E29705CD6}" dt="2021-03-09T03:52:15.946" v="36" actId="1076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delSp modSp new mod modClrScheme chgLayout modNotesTx">
        <pc:chgData name="Weifeng Xu" userId="e7aed605-a3dd-4d5a-a692-a87037af107b" providerId="ADAL" clId="{7AED05F2-1434-4887-968D-8E9E29705CD6}" dt="2021-03-09T14:34:39.337" v="752" actId="20577"/>
        <pc:sldMkLst>
          <pc:docMk/>
          <pc:sldMk cId="1921337036" sldId="359"/>
        </pc:sldMkLst>
        <pc:spChg chg="mod ord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2" creationId="{4DC6B107-44E5-4FFB-847A-232CFE19ECEC}"/>
          </ac:spMkLst>
        </pc:spChg>
        <pc:spChg chg="del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3" creationId="{136BA942-CF30-42C8-A2C4-3161C67A5460}"/>
          </ac:spMkLst>
        </pc:spChg>
        <pc:spChg chg="add mod">
          <ac:chgData name="Weifeng Xu" userId="e7aed605-a3dd-4d5a-a692-a87037af107b" providerId="ADAL" clId="{7AED05F2-1434-4887-968D-8E9E29705CD6}" dt="2021-03-09T13:24:01.156" v="463" actId="1035"/>
          <ac:spMkLst>
            <pc:docMk/>
            <pc:sldMk cId="1921337036" sldId="359"/>
            <ac:spMk id="8" creationId="{CE374BD7-407C-4FED-8CCF-03449A506E96}"/>
          </ac:spMkLst>
        </pc:spChg>
        <pc:spChg chg="add mod">
          <ac:chgData name="Weifeng Xu" userId="e7aed605-a3dd-4d5a-a692-a87037af107b" providerId="ADAL" clId="{7AED05F2-1434-4887-968D-8E9E29705CD6}" dt="2021-03-09T13:29:25.600" v="520" actId="1076"/>
          <ac:spMkLst>
            <pc:docMk/>
            <pc:sldMk cId="1921337036" sldId="359"/>
            <ac:spMk id="9" creationId="{5E384F8F-FC99-4FB7-A637-CFFF439B88BE}"/>
          </ac:spMkLst>
        </pc:spChg>
        <pc:spChg chg="add mod">
          <ac:chgData name="Weifeng Xu" userId="e7aed605-a3dd-4d5a-a692-a87037af107b" providerId="ADAL" clId="{7AED05F2-1434-4887-968D-8E9E29705CD6}" dt="2021-03-09T13:52:52.340" v="667" actId="20577"/>
          <ac:spMkLst>
            <pc:docMk/>
            <pc:sldMk cId="1921337036" sldId="359"/>
            <ac:spMk id="10" creationId="{6819CA3B-D1CB-48D5-926E-7FCEB50BAB92}"/>
          </ac:spMkLst>
        </pc:spChg>
        <pc:spChg chg="add mod">
          <ac:chgData name="Weifeng Xu" userId="e7aed605-a3dd-4d5a-a692-a87037af107b" providerId="ADAL" clId="{7AED05F2-1434-4887-968D-8E9E29705CD6}" dt="2021-03-09T13:24:44.377" v="467" actId="1076"/>
          <ac:spMkLst>
            <pc:docMk/>
            <pc:sldMk cId="1921337036" sldId="359"/>
            <ac:spMk id="14" creationId="{7458E1B3-24D0-464F-96F6-1FC442E5BE21}"/>
          </ac:spMkLst>
        </pc:spChg>
        <pc:spChg chg="add mod">
          <ac:chgData name="Weifeng Xu" userId="e7aed605-a3dd-4d5a-a692-a87037af107b" providerId="ADAL" clId="{7AED05F2-1434-4887-968D-8E9E29705CD6}" dt="2021-03-09T14:34:39.337" v="752" actId="20577"/>
          <ac:spMkLst>
            <pc:docMk/>
            <pc:sldMk cId="1921337036" sldId="359"/>
            <ac:spMk id="18" creationId="{B39DA026-AFB3-4245-AB45-DE4E814CF7AA}"/>
          </ac:spMkLst>
        </pc:spChg>
        <pc:spChg chg="add del mod">
          <ac:chgData name="Weifeng Xu" userId="e7aed605-a3dd-4d5a-a692-a87037af107b" providerId="ADAL" clId="{7AED05F2-1434-4887-968D-8E9E29705CD6}" dt="2021-03-09T13:25:25.742" v="480" actId="478"/>
          <ac:spMkLst>
            <pc:docMk/>
            <pc:sldMk cId="1921337036" sldId="359"/>
            <ac:spMk id="22" creationId="{1CCB9B42-E3A5-4CCA-AC45-F7DBAADF64B2}"/>
          </ac:spMkLst>
        </pc:spChg>
        <pc:picChg chg="add mod">
          <ac:chgData name="Weifeng Xu" userId="e7aed605-a3dd-4d5a-a692-a87037af107b" providerId="ADAL" clId="{7AED05F2-1434-4887-968D-8E9E29705CD6}" dt="2021-03-09T13:24:01.156" v="463" actId="1035"/>
          <ac:picMkLst>
            <pc:docMk/>
            <pc:sldMk cId="1921337036" sldId="359"/>
            <ac:picMk id="5" creationId="{29B303E0-26B1-4648-BBF2-1FC316F52050}"/>
          </ac:picMkLst>
        </pc:picChg>
        <pc:picChg chg="add mod ord">
          <ac:chgData name="Weifeng Xu" userId="e7aed605-a3dd-4d5a-a692-a87037af107b" providerId="ADAL" clId="{7AED05F2-1434-4887-968D-8E9E29705CD6}" dt="2021-03-09T13:25:34.956" v="482" actId="167"/>
          <ac:picMkLst>
            <pc:docMk/>
            <pc:sldMk cId="1921337036" sldId="359"/>
            <ac:picMk id="27" creationId="{F5B99C89-8B15-4C26-9731-11F47370523C}"/>
          </ac:picMkLst>
        </pc:picChg>
        <pc:cxnChg chg="add mod">
          <ac:chgData name="Weifeng Xu" userId="e7aed605-a3dd-4d5a-a692-a87037af107b" providerId="ADAL" clId="{7AED05F2-1434-4887-968D-8E9E29705CD6}" dt="2021-03-09T13:24:01.156" v="463" actId="1035"/>
          <ac:cxnSpMkLst>
            <pc:docMk/>
            <pc:sldMk cId="1921337036" sldId="359"/>
            <ac:cxnSpMk id="7" creationId="{7F331993-1424-4736-AEDB-8CEA4207718B}"/>
          </ac:cxnSpMkLst>
        </pc:cxnChg>
        <pc:cxnChg chg="add mod">
          <ac:chgData name="Weifeng Xu" userId="e7aed605-a3dd-4d5a-a692-a87037af107b" providerId="ADAL" clId="{7AED05F2-1434-4887-968D-8E9E29705CD6}" dt="2021-03-09T13:24:06.223" v="464" actId="14100"/>
          <ac:cxnSpMkLst>
            <pc:docMk/>
            <pc:sldMk cId="1921337036" sldId="359"/>
            <ac:cxnSpMk id="12" creationId="{886C59BD-6840-4CE7-A12C-20A134B81309}"/>
          </ac:cxnSpMkLst>
        </pc:cxnChg>
        <pc:cxnChg chg="add mod">
          <ac:chgData name="Weifeng Xu" userId="e7aed605-a3dd-4d5a-a692-a87037af107b" providerId="ADAL" clId="{7AED05F2-1434-4887-968D-8E9E29705CD6}" dt="2021-03-09T13:24:48.156" v="468" actId="14100"/>
          <ac:cxnSpMkLst>
            <pc:docMk/>
            <pc:sldMk cId="1921337036" sldId="359"/>
            <ac:cxnSpMk id="16" creationId="{F5C7BB94-12C0-488B-ACAE-E2268C072E35}"/>
          </ac:cxnSpMkLst>
        </pc:cxnChg>
        <pc:cxnChg chg="add mod">
          <ac:chgData name="Weifeng Xu" userId="e7aed605-a3dd-4d5a-a692-a87037af107b" providerId="ADAL" clId="{7AED05F2-1434-4887-968D-8E9E29705CD6}" dt="2021-03-09T13:48:51.020" v="588" actId="20577"/>
          <ac:cxnSpMkLst>
            <pc:docMk/>
            <pc:sldMk cId="1921337036" sldId="359"/>
            <ac:cxnSpMk id="20" creationId="{146A8652-2742-42D7-9EFD-09611BE4FD5D}"/>
          </ac:cxnSpMkLst>
        </pc:cxnChg>
        <pc:cxnChg chg="add del">
          <ac:chgData name="Weifeng Xu" userId="e7aed605-a3dd-4d5a-a692-a87037af107b" providerId="ADAL" clId="{7AED05F2-1434-4887-968D-8E9E29705CD6}" dt="2021-03-09T13:19:10.128" v="433" actId="11529"/>
          <ac:cxnSpMkLst>
            <pc:docMk/>
            <pc:sldMk cId="1921337036" sldId="359"/>
            <ac:cxnSpMk id="24" creationId="{2E14A4E3-E54B-4C1A-8AD1-C60739E35457}"/>
          </ac:cxnSpMkLst>
        </pc:cxnChg>
        <pc:cxnChg chg="add mod">
          <ac:chgData name="Weifeng Xu" userId="e7aed605-a3dd-4d5a-a692-a87037af107b" providerId="ADAL" clId="{7AED05F2-1434-4887-968D-8E9E29705CD6}" dt="2021-03-09T13:25:46.891" v="484" actId="14100"/>
          <ac:cxnSpMkLst>
            <pc:docMk/>
            <pc:sldMk cId="1921337036" sldId="359"/>
            <ac:cxnSpMk id="26" creationId="{57235943-E8D7-4ED5-84E6-2D49444510B9}"/>
          </ac:cxnSpMkLst>
        </pc:cxn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Maria luz Barreto Bermudez" userId="S::id12ig22@ubalt.edu::5c88cc17-a54b-4338-ad33-32eb6b13cd66" providerId="AD" clId="Web-{76EECA4F-CCB0-CA11-4E39-A58A70F8A2BF}"/>
    <pc:docChg chg="modSld">
      <pc:chgData name="Maria luz Barreto Bermudez" userId="S::id12ig22@ubalt.edu::5c88cc17-a54b-4338-ad33-32eb6b13cd66" providerId="AD" clId="Web-{76EECA4F-CCB0-CA11-4E39-A58A70F8A2BF}" dt="2021-07-09T04:08:12.477" v="3" actId="1076"/>
      <pc:docMkLst>
        <pc:docMk/>
      </pc:docMkLst>
      <pc:sldChg chg="modSp">
        <pc:chgData name="Maria luz Barreto Bermudez" userId="S::id12ig22@ubalt.edu::5c88cc17-a54b-4338-ad33-32eb6b13cd66" providerId="AD" clId="Web-{76EECA4F-CCB0-CA11-4E39-A58A70F8A2BF}" dt="2021-07-09T04:08:12.477" v="3" actId="1076"/>
        <pc:sldMkLst>
          <pc:docMk/>
          <pc:sldMk cId="935591140" sldId="339"/>
        </pc:sldMkLst>
        <pc:spChg chg="mod">
          <ac:chgData name="Maria luz Barreto Bermudez" userId="S::id12ig22@ubalt.edu::5c88cc17-a54b-4338-ad33-32eb6b13cd66" providerId="AD" clId="Web-{76EECA4F-CCB0-CA11-4E39-A58A70F8A2BF}" dt="2021-07-09T04:08:12.477" v="3" actId="1076"/>
          <ac:spMkLst>
            <pc:docMk/>
            <pc:sldMk cId="935591140" sldId="339"/>
            <ac:spMk id="2" creationId="{00000000-0000-0000-0000-000000000000}"/>
          </ac:spMkLst>
        </pc:spChg>
        <pc:picChg chg="mod">
          <ac:chgData name="Maria luz Barreto Bermudez" userId="S::id12ig22@ubalt.edu::5c88cc17-a54b-4338-ad33-32eb6b13cd66" providerId="AD" clId="Web-{76EECA4F-CCB0-CA11-4E39-A58A70F8A2BF}" dt="2021-07-09T04:07:58.602" v="1" actId="14100"/>
          <ac:picMkLst>
            <pc:docMk/>
            <pc:sldMk cId="935591140" sldId="33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97EFF9E6-E7D2-4716-BA89-2001D2B92320}"/>
    <pc:docChg chg="undo custSel addSld delSld modSld sldOrd">
      <pc:chgData name="Weifeng Xu" userId="e7aed605-a3dd-4d5a-a692-a87037af107b" providerId="ADAL" clId="{97EFF9E6-E7D2-4716-BA89-2001D2B92320}" dt="2023-03-07T22:57:52.974" v="1805"/>
      <pc:docMkLst>
        <pc:docMk/>
      </pc:docMkLst>
      <pc:sldChg chg="addSp delSp modSp mod">
        <pc:chgData name="Weifeng Xu" userId="e7aed605-a3dd-4d5a-a692-a87037af107b" providerId="ADAL" clId="{97EFF9E6-E7D2-4716-BA89-2001D2B92320}" dt="2022-10-04T15:39:00.616" v="743" actId="108"/>
        <pc:sldMkLst>
          <pc:docMk/>
          <pc:sldMk cId="162022530" sldId="256"/>
        </pc:sldMkLst>
        <pc:spChg chg="mod">
          <ac:chgData name="Weifeng Xu" userId="e7aed605-a3dd-4d5a-a692-a87037af107b" providerId="ADAL" clId="{97EFF9E6-E7D2-4716-BA89-2001D2B92320}" dt="2022-10-04T15:39:00.616" v="743" actId="108"/>
          <ac:spMkLst>
            <pc:docMk/>
            <pc:sldMk cId="162022530" sldId="256"/>
            <ac:spMk id="3" creationId="{00000000-0000-0000-0000-000000000000}"/>
          </ac:spMkLst>
        </pc:spChg>
        <pc:spChg chg="add del">
          <ac:chgData name="Weifeng Xu" userId="e7aed605-a3dd-4d5a-a692-a87037af107b" providerId="ADAL" clId="{97EFF9E6-E7D2-4716-BA89-2001D2B92320}" dt="2022-10-03T14:11:26.339" v="703"/>
          <ac:spMkLst>
            <pc:docMk/>
            <pc:sldMk cId="162022530" sldId="256"/>
            <ac:spMk id="4" creationId="{9AF3667E-EAE3-542F-9FEE-4B0F249543A8}"/>
          </ac:spMkLst>
        </pc:spChg>
        <pc:spChg chg="add del">
          <ac:chgData name="Weifeng Xu" userId="e7aed605-a3dd-4d5a-a692-a87037af107b" providerId="ADAL" clId="{97EFF9E6-E7D2-4716-BA89-2001D2B92320}" dt="2022-10-03T14:11:34.076" v="705"/>
          <ac:spMkLst>
            <pc:docMk/>
            <pc:sldMk cId="162022530" sldId="256"/>
            <ac:spMk id="5" creationId="{A194533D-C4A8-CC5D-A16D-B12C3F133DCF}"/>
          </ac:spMkLst>
        </pc:spChg>
        <pc:picChg chg="add mod">
          <ac:chgData name="Weifeng Xu" userId="e7aed605-a3dd-4d5a-a692-a87037af107b" providerId="ADAL" clId="{97EFF9E6-E7D2-4716-BA89-2001D2B92320}" dt="2022-10-03T14:11:55.277" v="716" actId="1076"/>
          <ac:picMkLst>
            <pc:docMk/>
            <pc:sldMk cId="162022530" sldId="256"/>
            <ac:picMk id="6" creationId="{4567845D-5074-2D35-3B8C-32E7EA00E851}"/>
          </ac:picMkLst>
        </pc:picChg>
        <pc:picChg chg="add mod">
          <ac:chgData name="Weifeng Xu" userId="e7aed605-a3dd-4d5a-a692-a87037af107b" providerId="ADAL" clId="{97EFF9E6-E7D2-4716-BA89-2001D2B92320}" dt="2022-10-03T14:11:58.446" v="718" actId="1076"/>
          <ac:picMkLst>
            <pc:docMk/>
            <pc:sldMk cId="162022530" sldId="256"/>
            <ac:picMk id="1026" creationId="{34551BB4-FF0D-6BBF-3E43-D598A2192660}"/>
          </ac:picMkLst>
        </pc:picChg>
      </pc:sldChg>
      <pc:sldChg chg="addSp modSp mod modNotesTx">
        <pc:chgData name="Weifeng Xu" userId="e7aed605-a3dd-4d5a-a692-a87037af107b" providerId="ADAL" clId="{97EFF9E6-E7D2-4716-BA89-2001D2B92320}" dt="2023-03-07T22:57:52.974" v="1805"/>
        <pc:sldMkLst>
          <pc:docMk/>
          <pc:sldMk cId="2795289834" sldId="295"/>
        </pc:sldMkLst>
        <pc:spChg chg="mod">
          <ac:chgData name="Weifeng Xu" userId="e7aed605-a3dd-4d5a-a692-a87037af107b" providerId="ADAL" clId="{97EFF9E6-E7D2-4716-BA89-2001D2B92320}" dt="2021-10-12T20:22:04.833" v="270" actId="20577"/>
          <ac:spMkLst>
            <pc:docMk/>
            <pc:sldMk cId="2795289834" sldId="295"/>
            <ac:spMk id="4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2-10-04T15:53:09.423" v="750" actId="113"/>
          <ac:spMkLst>
            <pc:docMk/>
            <pc:sldMk cId="2795289834" sldId="295"/>
            <ac:spMk id="7" creationId="{F02604CC-3929-2910-5ED9-FBF44D8E6B02}"/>
          </ac:spMkLst>
        </pc:spChg>
        <pc:spChg chg="add mod">
          <ac:chgData name="Weifeng Xu" userId="e7aed605-a3dd-4d5a-a692-a87037af107b" providerId="ADAL" clId="{97EFF9E6-E7D2-4716-BA89-2001D2B92320}" dt="2022-10-04T15:59:33.109" v="754" actId="207"/>
          <ac:spMkLst>
            <pc:docMk/>
            <pc:sldMk cId="2795289834" sldId="295"/>
            <ac:spMk id="9" creationId="{BA192711-6A15-4735-F09B-4FF45DA8B257}"/>
          </ac:spMkLst>
        </pc:spChg>
      </pc:sldChg>
      <pc:sldChg chg="addSp delSp modSp mod">
        <pc:chgData name="Weifeng Xu" userId="e7aed605-a3dd-4d5a-a692-a87037af107b" providerId="ADAL" clId="{97EFF9E6-E7D2-4716-BA89-2001D2B92320}" dt="2022-10-03T14:20:29.945" v="737" actId="1076"/>
        <pc:sldMkLst>
          <pc:docMk/>
          <pc:sldMk cId="3301132655" sldId="297"/>
        </pc:sldMkLst>
        <pc:grpChg chg="mod">
          <ac:chgData name="Weifeng Xu" userId="e7aed605-a3dd-4d5a-a692-a87037af107b" providerId="ADAL" clId="{97EFF9E6-E7D2-4716-BA89-2001D2B92320}" dt="2022-10-03T14:17:15.575" v="727"/>
          <ac:grpSpMkLst>
            <pc:docMk/>
            <pc:sldMk cId="3301132655" sldId="297"/>
            <ac:grpSpMk id="8" creationId="{F500184E-7F3D-9B26-C34D-5964C52D1B95}"/>
          </ac:grpSpMkLst>
        </pc:grpChg>
        <pc:grpChg chg="mod">
          <ac:chgData name="Weifeng Xu" userId="e7aed605-a3dd-4d5a-a692-a87037af107b" providerId="ADAL" clId="{97EFF9E6-E7D2-4716-BA89-2001D2B92320}" dt="2022-10-03T14:17:20.302" v="732"/>
          <ac:grpSpMkLst>
            <pc:docMk/>
            <pc:sldMk cId="3301132655" sldId="297"/>
            <ac:grpSpMk id="11" creationId="{74CD2E59-CC2D-3DB2-008C-0EAA675A2582}"/>
          </ac:grpSpMkLst>
        </pc:grpChg>
        <pc:picChg chg="add mod">
          <ac:chgData name="Weifeng Xu" userId="e7aed605-a3dd-4d5a-a692-a87037af107b" providerId="ADAL" clId="{97EFF9E6-E7D2-4716-BA89-2001D2B92320}" dt="2022-10-03T14:20:29.945" v="737" actId="1076"/>
          <ac:picMkLst>
            <pc:docMk/>
            <pc:sldMk cId="3301132655" sldId="297"/>
            <ac:picMk id="2050" creationId="{A541FFCA-0B53-BBE4-2D75-B9154A1C13E6}"/>
          </ac:picMkLst>
        </pc:picChg>
        <pc:inkChg chg="add del">
          <ac:chgData name="Weifeng Xu" userId="e7aed605-a3dd-4d5a-a692-a87037af107b" providerId="ADAL" clId="{97EFF9E6-E7D2-4716-BA89-2001D2B92320}" dt="2022-10-03T14:16:39.853" v="720" actId="9405"/>
          <ac:inkMkLst>
            <pc:docMk/>
            <pc:sldMk cId="3301132655" sldId="297"/>
            <ac:inkMk id="3" creationId="{A51EF896-30B4-DB3F-D27D-CD4C60BB97BF}"/>
          </ac:inkMkLst>
        </pc:inkChg>
        <pc:inkChg chg="add del">
          <ac:chgData name="Weifeng Xu" userId="e7aed605-a3dd-4d5a-a692-a87037af107b" providerId="ADAL" clId="{97EFF9E6-E7D2-4716-BA89-2001D2B92320}" dt="2022-10-03T14:17:05.725" v="722" actId="9405"/>
          <ac:inkMkLst>
            <pc:docMk/>
            <pc:sldMk cId="3301132655" sldId="297"/>
            <ac:inkMk id="5" creationId="{179A50A9-889A-9782-6D32-A42DCC0FFC07}"/>
          </ac:inkMkLst>
        </pc:inkChg>
        <pc:inkChg chg="add mod">
          <ac:chgData name="Weifeng Xu" userId="e7aed605-a3dd-4d5a-a692-a87037af107b" providerId="ADAL" clId="{97EFF9E6-E7D2-4716-BA89-2001D2B92320}" dt="2022-10-03T14:17:15.575" v="727"/>
          <ac:inkMkLst>
            <pc:docMk/>
            <pc:sldMk cId="3301132655" sldId="297"/>
            <ac:inkMk id="6" creationId="{F9706A0F-CE6A-4D47-DCD4-9010D1374ABD}"/>
          </ac:inkMkLst>
        </pc:inkChg>
        <pc:inkChg chg="add del mod">
          <ac:chgData name="Weifeng Xu" userId="e7aed605-a3dd-4d5a-a692-a87037af107b" providerId="ADAL" clId="{97EFF9E6-E7D2-4716-BA89-2001D2B92320}" dt="2022-10-03T14:17:15.575" v="727"/>
          <ac:inkMkLst>
            <pc:docMk/>
            <pc:sldMk cId="3301132655" sldId="297"/>
            <ac:inkMk id="7" creationId="{9FCF8C51-2BB7-1B09-3707-342B8F15B5A0}"/>
          </ac:inkMkLst>
        </pc:inkChg>
        <pc:inkChg chg="add mod">
          <ac:chgData name="Weifeng Xu" userId="e7aed605-a3dd-4d5a-a692-a87037af107b" providerId="ADAL" clId="{97EFF9E6-E7D2-4716-BA89-2001D2B92320}" dt="2022-10-03T14:17:20.302" v="732"/>
          <ac:inkMkLst>
            <pc:docMk/>
            <pc:sldMk cId="3301132655" sldId="297"/>
            <ac:inkMk id="9" creationId="{6E1E16AC-DE6C-20F3-8C17-2D6449B135C7}"/>
          </ac:inkMkLst>
        </pc:inkChg>
        <pc:inkChg chg="add del mod">
          <ac:chgData name="Weifeng Xu" userId="e7aed605-a3dd-4d5a-a692-a87037af107b" providerId="ADAL" clId="{97EFF9E6-E7D2-4716-BA89-2001D2B92320}" dt="2022-10-03T14:17:20.302" v="732"/>
          <ac:inkMkLst>
            <pc:docMk/>
            <pc:sldMk cId="3301132655" sldId="297"/>
            <ac:inkMk id="10" creationId="{49989C7A-E8FA-0C02-2AA1-F3A135B291F2}"/>
          </ac:inkMkLst>
        </pc:inkChg>
        <pc:inkChg chg="add">
          <ac:chgData name="Weifeng Xu" userId="e7aed605-a3dd-4d5a-a692-a87037af107b" providerId="ADAL" clId="{97EFF9E6-E7D2-4716-BA89-2001D2B92320}" dt="2022-10-03T14:17:23.687" v="733" actId="9405"/>
          <ac:inkMkLst>
            <pc:docMk/>
            <pc:sldMk cId="3301132655" sldId="297"/>
            <ac:inkMk id="12" creationId="{9B4D3634-57AA-663B-5FCE-16E890EDE10E}"/>
          </ac:inkMkLst>
        </pc:inkChg>
        <pc:inkChg chg="add">
          <ac:chgData name="Weifeng Xu" userId="e7aed605-a3dd-4d5a-a692-a87037af107b" providerId="ADAL" clId="{97EFF9E6-E7D2-4716-BA89-2001D2B92320}" dt="2022-10-03T14:20:25.862" v="734" actId="9405"/>
          <ac:inkMkLst>
            <pc:docMk/>
            <pc:sldMk cId="3301132655" sldId="297"/>
            <ac:inkMk id="13" creationId="{19EC8616-8037-5FA8-0831-7E3A9289FF9E}"/>
          </ac:inkMkLst>
        </pc:inkChg>
        <pc:inkChg chg="add">
          <ac:chgData name="Weifeng Xu" userId="e7aed605-a3dd-4d5a-a692-a87037af107b" providerId="ADAL" clId="{97EFF9E6-E7D2-4716-BA89-2001D2B92320}" dt="2022-10-03T14:20:26.260" v="735" actId="9405"/>
          <ac:inkMkLst>
            <pc:docMk/>
            <pc:sldMk cId="3301132655" sldId="297"/>
            <ac:inkMk id="14" creationId="{8718AA32-A285-DF8B-B2CD-40FEAE1A87D9}"/>
          </ac:inkMkLst>
        </pc:inkChg>
      </pc:sldChg>
      <pc:sldChg chg="delSp modSp mod">
        <pc:chgData name="Weifeng Xu" userId="e7aed605-a3dd-4d5a-a692-a87037af107b" providerId="ADAL" clId="{97EFF9E6-E7D2-4716-BA89-2001D2B92320}" dt="2022-03-18T00:10:54.808" v="274" actId="14100"/>
        <pc:sldMkLst>
          <pc:docMk/>
          <pc:sldMk cId="1631934739" sldId="301"/>
        </pc:sldMkLst>
        <pc:spChg chg="mod">
          <ac:chgData name="Weifeng Xu" userId="e7aed605-a3dd-4d5a-a692-a87037af107b" providerId="ADAL" clId="{97EFF9E6-E7D2-4716-BA89-2001D2B92320}" dt="2021-10-06T20:48:33.264" v="23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Weifeng Xu" userId="e7aed605-a3dd-4d5a-a692-a87037af107b" providerId="ADAL" clId="{97EFF9E6-E7D2-4716-BA89-2001D2B92320}" dt="2021-10-06T20:48:22.892" v="20" actId="1076"/>
          <ac:spMkLst>
            <pc:docMk/>
            <pc:sldMk cId="1631934739" sldId="301"/>
            <ac:spMk id="11" creationId="{F6B8A7FC-44C0-41E2-B549-067085A8A347}"/>
          </ac:spMkLst>
        </pc:spChg>
        <pc:spChg chg="mod">
          <ac:chgData name="Weifeng Xu" userId="e7aed605-a3dd-4d5a-a692-a87037af107b" providerId="ADAL" clId="{97EFF9E6-E7D2-4716-BA89-2001D2B92320}" dt="2021-10-06T20:48:14.084" v="19" actId="1076"/>
          <ac:spMkLst>
            <pc:docMk/>
            <pc:sldMk cId="1631934739" sldId="301"/>
            <ac:spMk id="12" creationId="{F6B8A7FC-44C0-41E2-B549-067085A8A34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3" creationId="{827F20E1-BC8C-40C8-95F8-8F3F30C3B0E8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5" creationId="{8BBDC087-1954-4D7D-B5B0-86B55E8A6BF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6" creationId="{06AD7F4D-8BCD-49EB-80A6-C4FD34EF209F}"/>
          </ac:spMkLst>
        </pc:spChg>
        <pc:picChg chg="mod">
          <ac:chgData name="Weifeng Xu" userId="e7aed605-a3dd-4d5a-a692-a87037af107b" providerId="ADAL" clId="{97EFF9E6-E7D2-4716-BA89-2001D2B92320}" dt="2022-03-18T00:10:48.080" v="271" actId="14100"/>
          <ac:picMkLst>
            <pc:docMk/>
            <pc:sldMk cId="1631934739" sldId="301"/>
            <ac:picMk id="4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1.225" v="272" actId="14100"/>
          <ac:picMkLst>
            <pc:docMk/>
            <pc:sldMk cId="1631934739" sldId="301"/>
            <ac:picMk id="7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4.808" v="274" actId="14100"/>
          <ac:picMkLst>
            <pc:docMk/>
            <pc:sldMk cId="1631934739" sldId="301"/>
            <ac:picMk id="9" creationId="{00000000-0000-0000-0000-000000000000}"/>
          </ac:picMkLst>
        </pc:picChg>
        <pc:picChg chg="del">
          <ac:chgData name="Weifeng Xu" userId="e7aed605-a3dd-4d5a-a692-a87037af107b" providerId="ADAL" clId="{97EFF9E6-E7D2-4716-BA89-2001D2B92320}" dt="2021-10-06T20:48:08.604" v="18" actId="478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Weifeng Xu" userId="e7aed605-a3dd-4d5a-a692-a87037af107b" providerId="ADAL" clId="{97EFF9E6-E7D2-4716-BA89-2001D2B92320}" dt="2021-10-06T20:48:46.618" v="25" actId="1076"/>
        <pc:sldMkLst>
          <pc:docMk/>
          <pc:sldMk cId="3622315357" sldId="302"/>
        </pc:sldMkLst>
        <pc:spChg chg="mod">
          <ac:chgData name="Weifeng Xu" userId="e7aed605-a3dd-4d5a-a692-a87037af107b" providerId="ADAL" clId="{97EFF9E6-E7D2-4716-BA89-2001D2B92320}" dt="2021-10-06T20:48:46.618" v="25" actId="1076"/>
          <ac:spMkLst>
            <pc:docMk/>
            <pc:sldMk cId="3622315357" sldId="302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97EFF9E6-E7D2-4716-BA89-2001D2B92320}" dt="2022-10-04T16:05:02.695" v="819" actId="20577"/>
        <pc:sldMkLst>
          <pc:docMk/>
          <pc:sldMk cId="2057101172" sldId="304"/>
        </pc:sldMkLst>
      </pc:sldChg>
      <pc:sldChg chg="addSp delSp modSp mod">
        <pc:chgData name="Weifeng Xu" userId="e7aed605-a3dd-4d5a-a692-a87037af107b" providerId="ADAL" clId="{97EFF9E6-E7D2-4716-BA89-2001D2B92320}" dt="2022-10-04T16:31:25.428" v="1291"/>
        <pc:sldMkLst>
          <pc:docMk/>
          <pc:sldMk cId="822194171" sldId="305"/>
        </pc:sldMkLst>
        <pc:spChg chg="mod">
          <ac:chgData name="Weifeng Xu" userId="e7aed605-a3dd-4d5a-a692-a87037af107b" providerId="ADAL" clId="{97EFF9E6-E7D2-4716-BA89-2001D2B92320}" dt="2022-10-04T16:31:25.428" v="1291"/>
          <ac:spMkLst>
            <pc:docMk/>
            <pc:sldMk cId="822194171" sldId="305"/>
            <ac:spMk id="6" creationId="{00000000-0000-0000-0000-000000000000}"/>
          </ac:spMkLst>
        </pc:spChg>
        <pc:spChg chg="add del mod">
          <ac:chgData name="Weifeng Xu" userId="e7aed605-a3dd-4d5a-a692-a87037af107b" providerId="ADAL" clId="{97EFF9E6-E7D2-4716-BA89-2001D2B92320}" dt="2022-10-04T16:22:02.287" v="1283" actId="478"/>
          <ac:spMkLst>
            <pc:docMk/>
            <pc:sldMk cId="822194171" sldId="305"/>
            <ac:spMk id="46" creationId="{43E02D57-378D-CF2D-A22E-2FA13EF59122}"/>
          </ac:spMkLst>
        </pc:spChg>
        <pc:grpChg chg="add del mod">
          <ac:chgData name="Weifeng Xu" userId="e7aed605-a3dd-4d5a-a692-a87037af107b" providerId="ADAL" clId="{97EFF9E6-E7D2-4716-BA89-2001D2B92320}" dt="2022-09-30T12:45:42.313" v="612"/>
          <ac:grpSpMkLst>
            <pc:docMk/>
            <pc:sldMk cId="822194171" sldId="305"/>
            <ac:grpSpMk id="12" creationId="{DB368CE9-AC7C-9703-BE4C-49AA52987E20}"/>
          </ac:grpSpMkLst>
        </pc:grpChg>
        <pc:grpChg chg="add del mod">
          <ac:chgData name="Weifeng Xu" userId="e7aed605-a3dd-4d5a-a692-a87037af107b" providerId="ADAL" clId="{97EFF9E6-E7D2-4716-BA89-2001D2B92320}" dt="2022-09-30T12:45:42.313" v="612"/>
          <ac:grpSpMkLst>
            <pc:docMk/>
            <pc:sldMk cId="822194171" sldId="305"/>
            <ac:grpSpMk id="13" creationId="{357A7101-93F0-C721-7017-DA6132F10B8D}"/>
          </ac:grpSpMkLst>
        </pc:grpChg>
        <pc:grpChg chg="mod">
          <ac:chgData name="Weifeng Xu" userId="e7aed605-a3dd-4d5a-a692-a87037af107b" providerId="ADAL" clId="{97EFF9E6-E7D2-4716-BA89-2001D2B92320}" dt="2022-09-30T12:45:37.243" v="608"/>
          <ac:grpSpMkLst>
            <pc:docMk/>
            <pc:sldMk cId="822194171" sldId="305"/>
            <ac:grpSpMk id="15" creationId="{F94FB240-425F-E4AC-F0C5-DE5E93FBE82C}"/>
          </ac:grpSpMkLst>
        </pc:grpChg>
        <pc:grpChg chg="del mod">
          <ac:chgData name="Weifeng Xu" userId="e7aed605-a3dd-4d5a-a692-a87037af107b" providerId="ADAL" clId="{97EFF9E6-E7D2-4716-BA89-2001D2B92320}" dt="2022-09-30T12:46:18.995" v="622"/>
          <ac:grpSpMkLst>
            <pc:docMk/>
            <pc:sldMk cId="822194171" sldId="305"/>
            <ac:grpSpMk id="22" creationId="{57F1DDD6-CA7F-E8C9-8149-7D34D1FED10D}"/>
          </ac:grpSpMkLst>
        </pc:grpChg>
        <pc:grpChg chg="mod">
          <ac:chgData name="Weifeng Xu" userId="e7aed605-a3dd-4d5a-a692-a87037af107b" providerId="ADAL" clId="{97EFF9E6-E7D2-4716-BA89-2001D2B92320}" dt="2022-09-30T12:46:18.995" v="622"/>
          <ac:grpSpMkLst>
            <pc:docMk/>
            <pc:sldMk cId="822194171" sldId="305"/>
            <ac:grpSpMk id="23" creationId="{0D36B482-61BC-B948-494E-019D642853B8}"/>
          </ac:grpSpMkLst>
        </pc:grpChg>
        <pc:grpChg chg="mod">
          <ac:chgData name="Weifeng Xu" userId="e7aed605-a3dd-4d5a-a692-a87037af107b" providerId="ADAL" clId="{97EFF9E6-E7D2-4716-BA89-2001D2B92320}" dt="2022-09-30T12:51:44.623" v="628"/>
          <ac:grpSpMkLst>
            <pc:docMk/>
            <pc:sldMk cId="822194171" sldId="305"/>
            <ac:grpSpMk id="29" creationId="{FB5F3A26-E797-94CD-537E-4C9A9706E41E}"/>
          </ac:grpSpMkLst>
        </pc:grpChg>
        <pc:grpChg chg="add del mod">
          <ac:chgData name="Weifeng Xu" userId="e7aed605-a3dd-4d5a-a692-a87037af107b" providerId="ADAL" clId="{97EFF9E6-E7D2-4716-BA89-2001D2B92320}" dt="2022-09-30T12:52:00.661" v="641"/>
          <ac:grpSpMkLst>
            <pc:docMk/>
            <pc:sldMk cId="822194171" sldId="305"/>
            <ac:grpSpMk id="32" creationId="{3325429D-0C45-9A16-DE14-0CDFB0C02443}"/>
          </ac:grpSpMkLst>
        </pc:grpChg>
        <pc:grpChg chg="mod">
          <ac:chgData name="Weifeng Xu" userId="e7aed605-a3dd-4d5a-a692-a87037af107b" providerId="ADAL" clId="{97EFF9E6-E7D2-4716-BA89-2001D2B92320}" dt="2022-09-30T12:51:52.394" v="635"/>
          <ac:grpSpMkLst>
            <pc:docMk/>
            <pc:sldMk cId="822194171" sldId="305"/>
            <ac:grpSpMk id="34" creationId="{69441FA9-426C-0D07-39BD-9936FFCD3F8D}"/>
          </ac:grpSpMkLst>
        </pc:grpChg>
        <pc:grpChg chg="del mod">
          <ac:chgData name="Weifeng Xu" userId="e7aed605-a3dd-4d5a-a692-a87037af107b" providerId="ADAL" clId="{97EFF9E6-E7D2-4716-BA89-2001D2B92320}" dt="2022-09-30T12:52:38.109" v="643"/>
          <ac:grpSpMkLst>
            <pc:docMk/>
            <pc:sldMk cId="822194171" sldId="305"/>
            <ac:grpSpMk id="40" creationId="{E6BF790E-392F-2E0C-4278-0FCF2F00FE90}"/>
          </ac:grpSpMkLst>
        </pc:grpChg>
        <pc:grpChg chg="del mod">
          <ac:chgData name="Weifeng Xu" userId="e7aed605-a3dd-4d5a-a692-a87037af107b" providerId="ADAL" clId="{97EFF9E6-E7D2-4716-BA89-2001D2B92320}" dt="2022-09-30T12:52:45.826" v="644" actId="478"/>
          <ac:grpSpMkLst>
            <pc:docMk/>
            <pc:sldMk cId="822194171" sldId="305"/>
            <ac:grpSpMk id="42" creationId="{ADCF7A07-AED3-56ED-4280-0AA3B9EC20A5}"/>
          </ac:grpSpMkLst>
        </pc:grpChg>
        <pc:picChg chg="add mod">
          <ac:chgData name="Weifeng Xu" userId="e7aed605-a3dd-4d5a-a692-a87037af107b" providerId="ADAL" clId="{97EFF9E6-E7D2-4716-BA89-2001D2B92320}" dt="2022-09-30T12:45:10.568" v="598" actId="1076"/>
          <ac:picMkLst>
            <pc:docMk/>
            <pc:sldMk cId="822194171" sldId="305"/>
            <ac:picMk id="4" creationId="{F0B90A74-9DBD-E455-F192-AE810787A386}"/>
          </ac:picMkLst>
        </pc:picChg>
        <pc:picChg chg="add mod">
          <ac:chgData name="Weifeng Xu" userId="e7aed605-a3dd-4d5a-a692-a87037af107b" providerId="ADAL" clId="{97EFF9E6-E7D2-4716-BA89-2001D2B92320}" dt="2022-09-30T12:53:03.553" v="648" actId="1076"/>
          <ac:picMkLst>
            <pc:docMk/>
            <pc:sldMk cId="822194171" sldId="305"/>
            <ac:picMk id="44" creationId="{9FBFD6FC-E8B7-8A25-EB89-86EE2E58C667}"/>
          </ac:picMkLst>
        </pc:picChg>
        <pc:picChg chg="add mod">
          <ac:chgData name="Weifeng Xu" userId="e7aed605-a3dd-4d5a-a692-a87037af107b" providerId="ADAL" clId="{97EFF9E6-E7D2-4716-BA89-2001D2B92320}" dt="2022-09-30T12:45:43.353" v="616" actId="1076"/>
          <ac:picMkLst>
            <pc:docMk/>
            <pc:sldMk cId="822194171" sldId="305"/>
            <ac:picMk id="1026" creationId="{A95E9BFF-EEE6-8845-F3FF-1BF2592C5180}"/>
          </ac:picMkLst>
        </pc:picChg>
        <pc:inkChg chg="add del mod">
          <ac:chgData name="Weifeng Xu" userId="e7aed605-a3dd-4d5a-a692-a87037af107b" providerId="ADAL" clId="{97EFF9E6-E7D2-4716-BA89-2001D2B92320}" dt="2022-09-30T12:45:42.993" v="615" actId="9405"/>
          <ac:inkMkLst>
            <pc:docMk/>
            <pc:sldMk cId="822194171" sldId="305"/>
            <ac:inkMk id="5" creationId="{EA49974F-20D9-8CED-4918-554F59CC54C2}"/>
          </ac:inkMkLst>
        </pc:inkChg>
        <pc:inkChg chg="add del mod">
          <ac:chgData name="Weifeng Xu" userId="e7aed605-a3dd-4d5a-a692-a87037af107b" providerId="ADAL" clId="{97EFF9E6-E7D2-4716-BA89-2001D2B92320}" dt="2022-09-30T12:45:42.658" v="614" actId="9405"/>
          <ac:inkMkLst>
            <pc:docMk/>
            <pc:sldMk cId="822194171" sldId="305"/>
            <ac:inkMk id="9" creationId="{95DC02D6-B625-5AA1-CDE4-9E764F519393}"/>
          </ac:inkMkLst>
        </pc:inkChg>
        <pc:inkChg chg="add del mod">
          <ac:chgData name="Weifeng Xu" userId="e7aed605-a3dd-4d5a-a692-a87037af107b" providerId="ADAL" clId="{97EFF9E6-E7D2-4716-BA89-2001D2B92320}" dt="2022-09-30T12:45:42.458" v="613" actId="9405"/>
          <ac:inkMkLst>
            <pc:docMk/>
            <pc:sldMk cId="822194171" sldId="305"/>
            <ac:inkMk id="10" creationId="{91E6EAB2-4053-2B5B-6F63-C777A19158C8}"/>
          </ac:inkMkLst>
        </pc:inkChg>
        <pc:inkChg chg="add del mod">
          <ac:chgData name="Weifeng Xu" userId="e7aed605-a3dd-4d5a-a692-a87037af107b" providerId="ADAL" clId="{97EFF9E6-E7D2-4716-BA89-2001D2B92320}" dt="2022-09-30T12:45:42.313" v="612"/>
          <ac:inkMkLst>
            <pc:docMk/>
            <pc:sldMk cId="822194171" sldId="305"/>
            <ac:inkMk id="11" creationId="{18EF9E38-93EA-6393-C1F1-959983F738E9}"/>
          </ac:inkMkLst>
        </pc:inkChg>
        <pc:inkChg chg="add del mod">
          <ac:chgData name="Weifeng Xu" userId="e7aed605-a3dd-4d5a-a692-a87037af107b" providerId="ADAL" clId="{97EFF9E6-E7D2-4716-BA89-2001D2B92320}" dt="2022-09-30T12:45:37.243" v="608"/>
          <ac:inkMkLst>
            <pc:docMk/>
            <pc:sldMk cId="822194171" sldId="305"/>
            <ac:inkMk id="14" creationId="{56B09802-4F79-C560-023C-05164505131E}"/>
          </ac:inkMkLst>
        </pc:inkChg>
        <pc:inkChg chg="add del">
          <ac:chgData name="Weifeng Xu" userId="e7aed605-a3dd-4d5a-a692-a87037af107b" providerId="ADAL" clId="{97EFF9E6-E7D2-4716-BA89-2001D2B92320}" dt="2022-09-30T12:45:42.097" v="610" actId="9405"/>
          <ac:inkMkLst>
            <pc:docMk/>
            <pc:sldMk cId="822194171" sldId="305"/>
            <ac:inkMk id="16" creationId="{FCCB2384-7ED6-736A-7012-BFCDE55A8DA4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7" creationId="{BD6C3E38-9BF2-772F-4A21-F4DFAE056776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8" creationId="{11C37DCA-EA9A-6209-F2C0-3C6BA65A37BA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9" creationId="{0D4B0139-4488-BD68-71FB-7B1A8FF6ECDE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20" creationId="{2ABCE21B-02A5-6950-AFEE-652DF54B11FB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21" creationId="{4592E01C-7752-BBCC-ADAF-0DF1031C47A7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4" creationId="{A73CEC3F-BB77-0D67-7D25-319418917DB7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5" creationId="{96A5E9FD-821A-317C-87DD-A5C7FA3986F3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6" creationId="{A4993DAF-6439-44AA-0AC5-59FAF512DCED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7" creationId="{24B47338-85D8-E758-E5A7-918315E985A4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8" creationId="{1676607E-3703-439D-2E6E-3957459586AF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0" creationId="{E4F89E23-D023-48B1-D427-BB9AB854E202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1" creationId="{E8CE1B46-AA0C-CDD2-1021-A4A6EF902E78}"/>
          </ac:inkMkLst>
        </pc:inkChg>
        <pc:inkChg chg="add del mod">
          <ac:chgData name="Weifeng Xu" userId="e7aed605-a3dd-4d5a-a692-a87037af107b" providerId="ADAL" clId="{97EFF9E6-E7D2-4716-BA89-2001D2B92320}" dt="2022-09-30T12:51:52.394" v="635"/>
          <ac:inkMkLst>
            <pc:docMk/>
            <pc:sldMk cId="822194171" sldId="305"/>
            <ac:inkMk id="33" creationId="{6AF0F9C8-50D5-2420-8121-7FEA8DED151A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5" creationId="{A3942AC1-2FF0-AB60-AF5C-1D06EDE463EF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6" creationId="{9D0349C7-9C92-6E16-7CAB-31E39CEE557C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7" creationId="{889904AF-D9A8-17BE-FE47-076AB8170AF3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8" creationId="{CA389E8A-1FFD-7E9A-14E2-D53E09F2C50E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9" creationId="{DD1EB3F6-892E-C1E5-261C-D65DC784EADA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41" creationId="{3482E222-E51B-227B-80A2-ABF227724302}"/>
          </ac:inkMkLst>
        </pc:inkChg>
      </pc:sldChg>
      <pc:sldChg chg="addSp delSp modSp mod">
        <pc:chgData name="Weifeng Xu" userId="e7aed605-a3dd-4d5a-a692-a87037af107b" providerId="ADAL" clId="{97EFF9E6-E7D2-4716-BA89-2001D2B92320}" dt="2022-10-04T19:55:48.741" v="1516" actId="1076"/>
        <pc:sldMkLst>
          <pc:docMk/>
          <pc:sldMk cId="872264202" sldId="306"/>
        </pc:sldMkLst>
        <pc:grpChg chg="mod">
          <ac:chgData name="Weifeng Xu" userId="e7aed605-a3dd-4d5a-a692-a87037af107b" providerId="ADAL" clId="{97EFF9E6-E7D2-4716-BA89-2001D2B92320}" dt="2022-10-04T19:52:14.827" v="1486"/>
          <ac:grpSpMkLst>
            <pc:docMk/>
            <pc:sldMk cId="872264202" sldId="306"/>
            <ac:grpSpMk id="4" creationId="{33D04350-CDC5-D220-04E0-CBE626B91827}"/>
          </ac:grpSpMkLst>
        </pc:grpChg>
        <pc:grpChg chg="del mod">
          <ac:chgData name="Weifeng Xu" userId="e7aed605-a3dd-4d5a-a692-a87037af107b" providerId="ADAL" clId="{97EFF9E6-E7D2-4716-BA89-2001D2B92320}" dt="2022-10-04T19:52:51.246" v="1497"/>
          <ac:grpSpMkLst>
            <pc:docMk/>
            <pc:sldMk cId="872264202" sldId="306"/>
            <ac:grpSpMk id="11" creationId="{CBBD5A82-ED9B-F07F-BC3A-17BAED80988E}"/>
          </ac:grpSpMkLst>
        </pc:grpChg>
        <pc:grpChg chg="del mod">
          <ac:chgData name="Weifeng Xu" userId="e7aed605-a3dd-4d5a-a692-a87037af107b" providerId="ADAL" clId="{97EFF9E6-E7D2-4716-BA89-2001D2B92320}" dt="2022-10-04T19:52:52.197" v="1499"/>
          <ac:grpSpMkLst>
            <pc:docMk/>
            <pc:sldMk cId="872264202" sldId="306"/>
            <ac:grpSpMk id="15" creationId="{A0AB1DF5-2A23-DF6D-51FB-E29C739851A9}"/>
          </ac:grpSpMkLst>
        </pc:grpChg>
        <pc:grpChg chg="mod">
          <ac:chgData name="Weifeng Xu" userId="e7aed605-a3dd-4d5a-a692-a87037af107b" providerId="ADAL" clId="{97EFF9E6-E7D2-4716-BA89-2001D2B92320}" dt="2022-10-04T19:52:52.197" v="1499"/>
          <ac:grpSpMkLst>
            <pc:docMk/>
            <pc:sldMk cId="872264202" sldId="306"/>
            <ac:grpSpMk id="17" creationId="{D742AE0E-50B0-5BD9-5020-FB650263C2BF}"/>
          </ac:grpSpMkLst>
        </pc:grpChg>
        <pc:graphicFrameChg chg="modGraphic">
          <ac:chgData name="Weifeng Xu" userId="e7aed605-a3dd-4d5a-a692-a87037af107b" providerId="ADAL" clId="{97EFF9E6-E7D2-4716-BA89-2001D2B92320}" dt="2022-10-04T19:48:10.150" v="1450" actId="20577"/>
          <ac:graphicFrameMkLst>
            <pc:docMk/>
            <pc:sldMk cId="872264202" sldId="306"/>
            <ac:graphicFrameMk id="5" creationId="{00000000-0000-0000-0000-000000000000}"/>
          </ac:graphicFrameMkLst>
        </pc:graphicFrameChg>
        <pc:picChg chg="add del mod">
          <ac:chgData name="Weifeng Xu" userId="e7aed605-a3dd-4d5a-a692-a87037af107b" providerId="ADAL" clId="{97EFF9E6-E7D2-4716-BA89-2001D2B92320}" dt="2022-10-04T19:54:19.393" v="1509"/>
          <ac:picMkLst>
            <pc:docMk/>
            <pc:sldMk cId="872264202" sldId="306"/>
            <ac:picMk id="3074" creationId="{B9C7ACAF-5DFA-91B1-3433-F4BD6CE5D3F3}"/>
          </ac:picMkLst>
        </pc:picChg>
        <pc:picChg chg="add del mod">
          <ac:chgData name="Weifeng Xu" userId="e7aed605-a3dd-4d5a-a692-a87037af107b" providerId="ADAL" clId="{97EFF9E6-E7D2-4716-BA89-2001D2B92320}" dt="2022-10-04T19:55:40.111" v="1513" actId="478"/>
          <ac:picMkLst>
            <pc:docMk/>
            <pc:sldMk cId="872264202" sldId="306"/>
            <ac:picMk id="3076" creationId="{FA97B941-51DF-9BF0-9445-294A24818DD2}"/>
          </ac:picMkLst>
        </pc:picChg>
        <pc:picChg chg="add mod">
          <ac:chgData name="Weifeng Xu" userId="e7aed605-a3dd-4d5a-a692-a87037af107b" providerId="ADAL" clId="{97EFF9E6-E7D2-4716-BA89-2001D2B92320}" dt="2022-10-04T19:55:48.741" v="1516" actId="1076"/>
          <ac:picMkLst>
            <pc:docMk/>
            <pc:sldMk cId="872264202" sldId="306"/>
            <ac:picMk id="3078" creationId="{A16479C5-F4B3-0EA1-ECD3-12D741812EAC}"/>
          </ac:picMkLst>
        </pc:picChg>
        <pc:inkChg chg="add del mod">
          <ac:chgData name="Weifeng Xu" userId="e7aed605-a3dd-4d5a-a692-a87037af107b" providerId="ADAL" clId="{97EFF9E6-E7D2-4716-BA89-2001D2B92320}" dt="2022-10-04T19:52:15.179" v="1487" actId="9405"/>
          <ac:inkMkLst>
            <pc:docMk/>
            <pc:sldMk cId="872264202" sldId="306"/>
            <ac:inkMk id="2" creationId="{58CEA343-1E36-ED9D-7184-7FB626ABA70B}"/>
          </ac:inkMkLst>
        </pc:inkChg>
        <pc:inkChg chg="add del mod">
          <ac:chgData name="Weifeng Xu" userId="e7aed605-a3dd-4d5a-a692-a87037af107b" providerId="ADAL" clId="{97EFF9E6-E7D2-4716-BA89-2001D2B92320}" dt="2022-10-04T19:52:14.827" v="1486"/>
          <ac:inkMkLst>
            <pc:docMk/>
            <pc:sldMk cId="872264202" sldId="306"/>
            <ac:inkMk id="3" creationId="{BA41E06E-5FD9-2BF0-F538-7DEEE04BF161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6" creationId="{00A43403-152D-D1F8-DC62-761E247C431E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7" creationId="{6C283DEF-DCE4-B4A1-4478-DBBA9643DA9E}"/>
          </ac:inkMkLst>
        </pc:inkChg>
        <pc:inkChg chg="add">
          <ac:chgData name="Weifeng Xu" userId="e7aed605-a3dd-4d5a-a692-a87037af107b" providerId="ADAL" clId="{97EFF9E6-E7D2-4716-BA89-2001D2B92320}" dt="2022-10-04T19:52:23.723" v="1490" actId="9405"/>
          <ac:inkMkLst>
            <pc:docMk/>
            <pc:sldMk cId="872264202" sldId="306"/>
            <ac:inkMk id="8" creationId="{165DDD4A-6B99-FA91-4975-486A42F204A5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9" creationId="{76801D11-B1EC-B87A-FDBF-33A271B7AB73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0" creationId="{F05A297C-9E82-8F64-5C0B-8DA9A3889C8D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2" creationId="{AAB1DFB3-6B36-C588-C394-5D2E8CB1F131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3" creationId="{F0017B04-8469-E88B-00B2-EA3FBD3C7578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4" creationId="{78054327-FB1F-9D21-4893-D0FA991F6FFB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6" creationId="{5926A43A-9E62-85E9-F12F-F117AD3D15F9}"/>
          </ac:inkMkLst>
        </pc:inkChg>
      </pc:sldChg>
      <pc:sldChg chg="ord">
        <pc:chgData name="Weifeng Xu" userId="e7aed605-a3dd-4d5a-a692-a87037af107b" providerId="ADAL" clId="{97EFF9E6-E7D2-4716-BA89-2001D2B92320}" dt="2022-10-04T19:56:17.742" v="1518"/>
        <pc:sldMkLst>
          <pc:docMk/>
          <pc:sldMk cId="2600766938" sldId="309"/>
        </pc:sldMkLst>
      </pc:sldChg>
      <pc:sldChg chg="addSp modSp mod">
        <pc:chgData name="Weifeng Xu" userId="e7aed605-a3dd-4d5a-a692-a87037af107b" providerId="ADAL" clId="{97EFF9E6-E7D2-4716-BA89-2001D2B92320}" dt="2022-10-04T19:45:12.432" v="1435" actId="14100"/>
        <pc:sldMkLst>
          <pc:docMk/>
          <pc:sldMk cId="3603348724" sldId="337"/>
        </pc:sldMkLst>
        <pc:spChg chg="add mod">
          <ac:chgData name="Weifeng Xu" userId="e7aed605-a3dd-4d5a-a692-a87037af107b" providerId="ADAL" clId="{97EFF9E6-E7D2-4716-BA89-2001D2B92320}" dt="2022-10-04T19:44:12.832" v="1391" actId="1076"/>
          <ac:spMkLst>
            <pc:docMk/>
            <pc:sldMk cId="3603348724" sldId="337"/>
            <ac:spMk id="8" creationId="{98D0E219-03C3-8ED3-5A5A-A3396E692DB1}"/>
          </ac:spMkLst>
        </pc:spChg>
        <pc:spChg chg="add mod">
          <ac:chgData name="Weifeng Xu" userId="e7aed605-a3dd-4d5a-a692-a87037af107b" providerId="ADAL" clId="{97EFF9E6-E7D2-4716-BA89-2001D2B92320}" dt="2022-10-04T19:44:39.622" v="1395" actId="14100"/>
          <ac:spMkLst>
            <pc:docMk/>
            <pc:sldMk cId="3603348724" sldId="337"/>
            <ac:spMk id="9" creationId="{2C3B4ACA-5426-9550-1B1C-4F9E9764970E}"/>
          </ac:spMkLst>
        </pc:spChg>
        <pc:spChg chg="add mod">
          <ac:chgData name="Weifeng Xu" userId="e7aed605-a3dd-4d5a-a692-a87037af107b" providerId="ADAL" clId="{97EFF9E6-E7D2-4716-BA89-2001D2B92320}" dt="2022-10-04T19:44:53.893" v="1428" actId="1037"/>
          <ac:spMkLst>
            <pc:docMk/>
            <pc:sldMk cId="3603348724" sldId="337"/>
            <ac:spMk id="10" creationId="{FDE485AF-338A-E2C7-5BC8-B7B82E343DFF}"/>
          </ac:spMkLst>
        </pc:spChg>
        <pc:picChg chg="mod">
          <ac:chgData name="Weifeng Xu" userId="e7aed605-a3dd-4d5a-a692-a87037af107b" providerId="ADAL" clId="{97EFF9E6-E7D2-4716-BA89-2001D2B92320}" dt="2022-10-04T19:44:43.847" v="1398" actId="1076"/>
          <ac:picMkLst>
            <pc:docMk/>
            <pc:sldMk cId="3603348724" sldId="337"/>
            <ac:picMk id="3" creationId="{00000000-0000-0000-0000-000000000000}"/>
          </ac:picMkLst>
        </pc:picChg>
        <pc:cxnChg chg="add mod">
          <ac:chgData name="Weifeng Xu" userId="e7aed605-a3dd-4d5a-a692-a87037af107b" providerId="ADAL" clId="{97EFF9E6-E7D2-4716-BA89-2001D2B92320}" dt="2022-10-04T19:45:03.108" v="1431" actId="1076"/>
          <ac:cxnSpMkLst>
            <pc:docMk/>
            <pc:sldMk cId="3603348724" sldId="337"/>
            <ac:cxnSpMk id="12" creationId="{DCEC7AB2-ECCC-AF46-F064-7CBFC048A461}"/>
          </ac:cxnSpMkLst>
        </pc:cxnChg>
        <pc:cxnChg chg="add mod">
          <ac:chgData name="Weifeng Xu" userId="e7aed605-a3dd-4d5a-a692-a87037af107b" providerId="ADAL" clId="{97EFF9E6-E7D2-4716-BA89-2001D2B92320}" dt="2022-10-04T19:45:12.432" v="1435" actId="14100"/>
          <ac:cxnSpMkLst>
            <pc:docMk/>
            <pc:sldMk cId="3603348724" sldId="337"/>
            <ac:cxnSpMk id="13" creationId="{046813A5-D6B1-F512-2DB0-3A11A112684F}"/>
          </ac:cxnSpMkLst>
        </pc:cxnChg>
      </pc:sldChg>
      <pc:sldChg chg="modSp mod">
        <pc:chgData name="Weifeng Xu" userId="e7aed605-a3dd-4d5a-a692-a87037af107b" providerId="ADAL" clId="{97EFF9E6-E7D2-4716-BA89-2001D2B92320}" dt="2022-10-04T18:48:54.758" v="1384" actId="108"/>
        <pc:sldMkLst>
          <pc:docMk/>
          <pc:sldMk cId="1758307351" sldId="338"/>
        </pc:sldMkLst>
        <pc:spChg chg="mod">
          <ac:chgData name="Weifeng Xu" userId="e7aed605-a3dd-4d5a-a692-a87037af107b" providerId="ADAL" clId="{97EFF9E6-E7D2-4716-BA89-2001D2B92320}" dt="2022-10-04T18:48:54.758" v="1384" actId="108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97EFF9E6-E7D2-4716-BA89-2001D2B92320}" dt="2022-10-04T17:03:20.802" v="1293" actId="27636"/>
        <pc:sldMkLst>
          <pc:docMk/>
          <pc:sldMk cId="2001013186" sldId="341"/>
        </pc:sldMkLst>
        <pc:spChg chg="mod">
          <ac:chgData name="Weifeng Xu" userId="e7aed605-a3dd-4d5a-a692-a87037af107b" providerId="ADAL" clId="{97EFF9E6-E7D2-4716-BA89-2001D2B92320}" dt="2022-10-04T17:03:20.802" v="1293" actId="27636"/>
          <ac:spMkLst>
            <pc:docMk/>
            <pc:sldMk cId="2001013186" sldId="341"/>
            <ac:spMk id="6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2-03-21T14:55:09.634" v="310" actId="1076"/>
          <ac:spMkLst>
            <pc:docMk/>
            <pc:sldMk cId="2001013186" sldId="341"/>
            <ac:spMk id="9" creationId="{A3442031-24D0-49FC-A2C0-859643B6F5FB}"/>
          </ac:spMkLst>
        </pc:spChg>
      </pc:sldChg>
      <pc:sldChg chg="modSp mod">
        <pc:chgData name="Weifeng Xu" userId="e7aed605-a3dd-4d5a-a692-a87037af107b" providerId="ADAL" clId="{97EFF9E6-E7D2-4716-BA89-2001D2B92320}" dt="2022-10-04T18:41:53.458" v="1369" actId="6549"/>
        <pc:sldMkLst>
          <pc:docMk/>
          <pc:sldMk cId="2197308400" sldId="343"/>
        </pc:sldMkLst>
        <pc:spChg chg="mod">
          <ac:chgData name="Weifeng Xu" userId="e7aed605-a3dd-4d5a-a692-a87037af107b" providerId="ADAL" clId="{97EFF9E6-E7D2-4716-BA89-2001D2B92320}" dt="2022-10-04T18:41:53.458" v="1369" actId="6549"/>
          <ac:spMkLst>
            <pc:docMk/>
            <pc:sldMk cId="2197308400" sldId="343"/>
            <ac:spMk id="2" creationId="{00000000-0000-0000-0000-000000000000}"/>
          </ac:spMkLst>
        </pc:spChg>
      </pc:sldChg>
      <pc:sldChg chg="addSp modSp mod modClrScheme chgLayout">
        <pc:chgData name="Weifeng Xu" userId="e7aed605-a3dd-4d5a-a692-a87037af107b" providerId="ADAL" clId="{97EFF9E6-E7D2-4716-BA89-2001D2B92320}" dt="2022-10-04T18:40:20.755" v="1368" actId="6549"/>
        <pc:sldMkLst>
          <pc:docMk/>
          <pc:sldMk cId="1581121270" sldId="344"/>
        </pc:sldMkLst>
        <pc:spChg chg="add mod ord">
          <ac:chgData name="Weifeng Xu" userId="e7aed605-a3dd-4d5a-a692-a87037af107b" providerId="ADAL" clId="{97EFF9E6-E7D2-4716-BA89-2001D2B92320}" dt="2022-10-04T18:40:20.755" v="1368" actId="6549"/>
          <ac:spMkLst>
            <pc:docMk/>
            <pc:sldMk cId="1581121270" sldId="344"/>
            <ac:spMk id="2" creationId="{906CBA2C-9B8C-BAF9-E736-2BC8BCC92E6C}"/>
          </ac:spMkLst>
        </pc:spChg>
        <pc:graphicFrameChg chg="mod ord modGraphic">
          <ac:chgData name="Weifeng Xu" userId="e7aed605-a3dd-4d5a-a692-a87037af107b" providerId="ADAL" clId="{97EFF9E6-E7D2-4716-BA89-2001D2B92320}" dt="2022-10-04T18:40:18.303" v="1367" actId="1076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modSp mod">
        <pc:chgData name="Weifeng Xu" userId="e7aed605-a3dd-4d5a-a692-a87037af107b" providerId="ADAL" clId="{97EFF9E6-E7D2-4716-BA89-2001D2B92320}" dt="2022-03-21T15:22:13.699" v="499" actId="20577"/>
        <pc:sldMkLst>
          <pc:docMk/>
          <pc:sldMk cId="4222110915" sldId="345"/>
        </pc:sldMkLst>
        <pc:spChg chg="add mod">
          <ac:chgData name="Weifeng Xu" userId="e7aed605-a3dd-4d5a-a692-a87037af107b" providerId="ADAL" clId="{97EFF9E6-E7D2-4716-BA89-2001D2B92320}" dt="2022-03-21T15:22:13.699" v="499" actId="20577"/>
          <ac:spMkLst>
            <pc:docMk/>
            <pc:sldMk cId="4222110915" sldId="345"/>
            <ac:spMk id="5" creationId="{2D6C1D44-0851-4BCA-81E3-A1515200AC0A}"/>
          </ac:spMkLst>
        </pc:spChg>
      </pc:sldChg>
      <pc:sldChg chg="modSp mod">
        <pc:chgData name="Weifeng Xu" userId="e7aed605-a3dd-4d5a-a692-a87037af107b" providerId="ADAL" clId="{97EFF9E6-E7D2-4716-BA89-2001D2B92320}" dt="2021-10-07T00:02:24.887" v="43" actId="108"/>
        <pc:sldMkLst>
          <pc:docMk/>
          <pc:sldMk cId="832130373" sldId="347"/>
        </pc:sldMkLst>
        <pc:spChg chg="mod">
          <ac:chgData name="Weifeng Xu" userId="e7aed605-a3dd-4d5a-a692-a87037af107b" providerId="ADAL" clId="{97EFF9E6-E7D2-4716-BA89-2001D2B92320}" dt="2021-10-07T00:02:24.887" v="43" actId="108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97EFF9E6-E7D2-4716-BA89-2001D2B92320}" dt="2022-10-04T23:15:46.349" v="1524" actId="20577"/>
        <pc:sldMkLst>
          <pc:docMk/>
          <pc:sldMk cId="1926329301" sldId="351"/>
        </pc:sldMkLst>
        <pc:spChg chg="mod">
          <ac:chgData name="Weifeng Xu" userId="e7aed605-a3dd-4d5a-a692-a87037af107b" providerId="ADAL" clId="{97EFF9E6-E7D2-4716-BA89-2001D2B92320}" dt="2022-10-04T23:15:46.349" v="1524" actId="20577"/>
          <ac:spMkLst>
            <pc:docMk/>
            <pc:sldMk cId="1926329301" sldId="351"/>
            <ac:spMk id="4" creationId="{00000000-0000-0000-0000-000000000000}"/>
          </ac:spMkLst>
        </pc:spChg>
      </pc:sldChg>
      <pc:sldChg chg="addSp modSp mod modNotesTx">
        <pc:chgData name="Weifeng Xu" userId="e7aed605-a3dd-4d5a-a692-a87037af107b" providerId="ADAL" clId="{97EFF9E6-E7D2-4716-BA89-2001D2B92320}" dt="2022-03-29T23:15:23.317" v="580" actId="20577"/>
        <pc:sldMkLst>
          <pc:docMk/>
          <pc:sldMk cId="3741421775" sldId="352"/>
        </pc:sldMkLst>
        <pc:spChg chg="mod">
          <ac:chgData name="Weifeng Xu" userId="e7aed605-a3dd-4d5a-a692-a87037af107b" providerId="ADAL" clId="{97EFF9E6-E7D2-4716-BA89-2001D2B92320}" dt="2021-10-07T00:06:13.337" v="53" actId="1076"/>
          <ac:spMkLst>
            <pc:docMk/>
            <pc:sldMk cId="3741421775" sldId="352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06:16.838" v="54" actId="1076"/>
          <ac:spMkLst>
            <pc:docMk/>
            <pc:sldMk cId="3741421775" sldId="352"/>
            <ac:spMk id="11" creationId="{0FCAABAF-A21B-4E52-96EB-2C74B78BDE21}"/>
          </ac:spMkLst>
        </pc:spChg>
        <pc:cxnChg chg="add">
          <ac:chgData name="Weifeng Xu" userId="e7aed605-a3dd-4d5a-a692-a87037af107b" providerId="ADAL" clId="{97EFF9E6-E7D2-4716-BA89-2001D2B92320}" dt="2021-10-07T00:06:22.815" v="55" actId="11529"/>
          <ac:cxnSpMkLst>
            <pc:docMk/>
            <pc:sldMk cId="3741421775" sldId="352"/>
            <ac:cxnSpMk id="12" creationId="{892A953A-F767-457F-99FC-3E4205924991}"/>
          </ac:cxnSpMkLst>
        </pc:cxnChg>
        <pc:cxnChg chg="add mod">
          <ac:chgData name="Weifeng Xu" userId="e7aed605-a3dd-4d5a-a692-a87037af107b" providerId="ADAL" clId="{97EFF9E6-E7D2-4716-BA89-2001D2B92320}" dt="2021-10-07T00:06:34.339" v="60" actId="14100"/>
          <ac:cxnSpMkLst>
            <pc:docMk/>
            <pc:sldMk cId="3741421775" sldId="352"/>
            <ac:cxnSpMk id="13" creationId="{8AC07F36-6148-4C1C-9009-BB2F0E412E0F}"/>
          </ac:cxnSpMkLst>
        </pc:cxnChg>
        <pc:cxnChg chg="add mod">
          <ac:chgData name="Weifeng Xu" userId="e7aed605-a3dd-4d5a-a692-a87037af107b" providerId="ADAL" clId="{97EFF9E6-E7D2-4716-BA89-2001D2B92320}" dt="2021-10-07T00:06:48.621" v="63" actId="14100"/>
          <ac:cxnSpMkLst>
            <pc:docMk/>
            <pc:sldMk cId="3741421775" sldId="352"/>
            <ac:cxnSpMk id="18" creationId="{7C0DFF9C-976A-44BB-8057-88B4B1F8FEBF}"/>
          </ac:cxnSpMkLst>
        </pc:cxnChg>
        <pc:cxnChg chg="add mod">
          <ac:chgData name="Weifeng Xu" userId="e7aed605-a3dd-4d5a-a692-a87037af107b" providerId="ADAL" clId="{97EFF9E6-E7D2-4716-BA89-2001D2B92320}" dt="2021-10-07T00:06:55.268" v="66" actId="14100"/>
          <ac:cxnSpMkLst>
            <pc:docMk/>
            <pc:sldMk cId="3741421775" sldId="352"/>
            <ac:cxnSpMk id="21" creationId="{48EC05CD-8525-4D71-8159-8FF7EDF457C0}"/>
          </ac:cxnSpMkLst>
        </pc:cxnChg>
      </pc:sldChg>
      <pc:sldChg chg="addSp delSp modSp mod">
        <pc:chgData name="Weifeng Xu" userId="e7aed605-a3dd-4d5a-a692-a87037af107b" providerId="ADAL" clId="{97EFF9E6-E7D2-4716-BA89-2001D2B92320}" dt="2021-10-07T01:43:36.928" v="266" actId="11529"/>
        <pc:sldMkLst>
          <pc:docMk/>
          <pc:sldMk cId="3102471554" sldId="353"/>
        </pc:sldMkLst>
        <pc:spChg chg="mod">
          <ac:chgData name="Weifeng Xu" userId="e7aed605-a3dd-4d5a-a692-a87037af107b" providerId="ADAL" clId="{97EFF9E6-E7D2-4716-BA89-2001D2B92320}" dt="2021-10-07T00:23:56.383" v="115" actId="14100"/>
          <ac:spMkLst>
            <pc:docMk/>
            <pc:sldMk cId="3102471554" sldId="353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26:10.894" v="163" actId="1076"/>
          <ac:spMkLst>
            <pc:docMk/>
            <pc:sldMk cId="3102471554" sldId="353"/>
            <ac:spMk id="5" creationId="{9966501F-B0C0-4EEF-8267-5A19145BCEDF}"/>
          </ac:spMkLst>
        </pc:spChg>
        <pc:spChg chg="add mod">
          <ac:chgData name="Weifeng Xu" userId="e7aed605-a3dd-4d5a-a692-a87037af107b" providerId="ADAL" clId="{97EFF9E6-E7D2-4716-BA89-2001D2B92320}" dt="2021-10-07T00:27:19.982" v="187" actId="688"/>
          <ac:spMkLst>
            <pc:docMk/>
            <pc:sldMk cId="3102471554" sldId="353"/>
            <ac:spMk id="6" creationId="{D1CE43A7-1E6E-4153-B7D2-3FDACE896420}"/>
          </ac:spMkLst>
        </pc:spChg>
        <pc:spChg chg="add mod">
          <ac:chgData name="Weifeng Xu" userId="e7aed605-a3dd-4d5a-a692-a87037af107b" providerId="ADAL" clId="{97EFF9E6-E7D2-4716-BA89-2001D2B92320}" dt="2021-10-07T00:47:23.198" v="207" actId="1076"/>
          <ac:spMkLst>
            <pc:docMk/>
            <pc:sldMk cId="3102471554" sldId="353"/>
            <ac:spMk id="8" creationId="{9C316BBF-AEBF-4FE9-AF03-C9A4D1DE4621}"/>
          </ac:spMkLst>
        </pc:spChg>
        <pc:spChg chg="add del mod">
          <ac:chgData name="Weifeng Xu" userId="e7aed605-a3dd-4d5a-a692-a87037af107b" providerId="ADAL" clId="{97EFF9E6-E7D2-4716-BA89-2001D2B92320}" dt="2021-10-07T01:42:51.575" v="217"/>
          <ac:spMkLst>
            <pc:docMk/>
            <pc:sldMk cId="3102471554" sldId="353"/>
            <ac:spMk id="9" creationId="{CBE831B2-368B-44F3-9FE9-2EB470B29B1A}"/>
          </ac:spMkLst>
        </pc:spChg>
        <pc:spChg chg="add mod">
          <ac:chgData name="Weifeng Xu" userId="e7aed605-a3dd-4d5a-a692-a87037af107b" providerId="ADAL" clId="{97EFF9E6-E7D2-4716-BA89-2001D2B92320}" dt="2021-10-07T00:28:42.957" v="203" actId="20577"/>
          <ac:spMkLst>
            <pc:docMk/>
            <pc:sldMk cId="3102471554" sldId="353"/>
            <ac:spMk id="11" creationId="{5C189C6B-5674-4558-A676-9EF1819BC17E}"/>
          </ac:spMkLst>
        </pc:spChg>
        <pc:spChg chg="add mod">
          <ac:chgData name="Weifeng Xu" userId="e7aed605-a3dd-4d5a-a692-a87037af107b" providerId="ADAL" clId="{97EFF9E6-E7D2-4716-BA89-2001D2B92320}" dt="2021-10-07T01:43:32.966" v="265" actId="20577"/>
          <ac:spMkLst>
            <pc:docMk/>
            <pc:sldMk cId="3102471554" sldId="353"/>
            <ac:spMk id="13" creationId="{62EC0E87-D06F-42A1-9968-B155B9B1FE42}"/>
          </ac:spMkLst>
        </pc:spChg>
        <pc:spChg chg="add mod">
          <ac:chgData name="Weifeng Xu" userId="e7aed605-a3dd-4d5a-a692-a87037af107b" providerId="ADAL" clId="{97EFF9E6-E7D2-4716-BA89-2001D2B92320}" dt="2021-10-07T01:42:39.536" v="213" actId="20577"/>
          <ac:spMkLst>
            <pc:docMk/>
            <pc:sldMk cId="3102471554" sldId="353"/>
            <ac:spMk id="15" creationId="{9FE847B2-BEA1-4D70-92E5-A810ABB3BFDC}"/>
          </ac:spMkLst>
        </pc:spChg>
        <pc:graphicFrameChg chg="add mod modGraphic">
          <ac:chgData name="Weifeng Xu" userId="e7aed605-a3dd-4d5a-a692-a87037af107b" providerId="ADAL" clId="{97EFF9E6-E7D2-4716-BA89-2001D2B92320}" dt="2021-10-07T00:25:54.681" v="145" actId="20577"/>
          <ac:graphicFrameMkLst>
            <pc:docMk/>
            <pc:sldMk cId="3102471554" sldId="353"/>
            <ac:graphicFrameMk id="4" creationId="{ABAD9707-08CC-4EC6-885C-4304654F8C55}"/>
          </ac:graphicFrameMkLst>
        </pc:graphicFrameChg>
        <pc:picChg chg="add del">
          <ac:chgData name="Weifeng Xu" userId="e7aed605-a3dd-4d5a-a692-a87037af107b" providerId="ADAL" clId="{97EFF9E6-E7D2-4716-BA89-2001D2B92320}" dt="2021-10-07T00:25:24.755" v="141"/>
          <ac:picMkLst>
            <pc:docMk/>
            <pc:sldMk cId="3102471554" sldId="353"/>
            <ac:picMk id="1026" creationId="{C27CAE98-683D-48B6-9E83-B97A0416EFC1}"/>
          </ac:picMkLst>
        </pc:picChg>
        <pc:picChg chg="add mod">
          <ac:chgData name="Weifeng Xu" userId="e7aed605-a3dd-4d5a-a692-a87037af107b" providerId="ADAL" clId="{97EFF9E6-E7D2-4716-BA89-2001D2B92320}" dt="2021-10-07T00:25:43.981" v="144" actId="1076"/>
          <ac:picMkLst>
            <pc:docMk/>
            <pc:sldMk cId="3102471554" sldId="353"/>
            <ac:picMk id="1028" creationId="{A4BFA1EC-86E3-4831-A022-E387072BBB4B}"/>
          </ac:picMkLst>
        </pc:picChg>
        <pc:cxnChg chg="add mod">
          <ac:chgData name="Weifeng Xu" userId="e7aed605-a3dd-4d5a-a692-a87037af107b" providerId="ADAL" clId="{97EFF9E6-E7D2-4716-BA89-2001D2B92320}" dt="2021-10-07T00:28:49.726" v="205" actId="1076"/>
          <ac:cxnSpMkLst>
            <pc:docMk/>
            <pc:sldMk cId="3102471554" sldId="353"/>
            <ac:cxnSpMk id="10" creationId="{D4038857-4C39-46E9-B133-1D4D2ADAE86E}"/>
          </ac:cxnSpMkLst>
        </pc:cxnChg>
        <pc:cxnChg chg="add">
          <ac:chgData name="Weifeng Xu" userId="e7aed605-a3dd-4d5a-a692-a87037af107b" providerId="ADAL" clId="{97EFF9E6-E7D2-4716-BA89-2001D2B92320}" dt="2021-10-07T01:43:36.928" v="266" actId="11529"/>
          <ac:cxnSpMkLst>
            <pc:docMk/>
            <pc:sldMk cId="3102471554" sldId="353"/>
            <ac:cxnSpMk id="16" creationId="{54F35AB4-8312-45B3-9238-185F6D42BBF9}"/>
          </ac:cxnSpMkLst>
        </pc:cxnChg>
      </pc:sldChg>
      <pc:sldChg chg="addSp modSp mod">
        <pc:chgData name="Weifeng Xu" userId="e7aed605-a3dd-4d5a-a692-a87037af107b" providerId="ADAL" clId="{97EFF9E6-E7D2-4716-BA89-2001D2B92320}" dt="2022-10-04T19:50:26.879" v="1481" actId="1076"/>
        <pc:sldMkLst>
          <pc:docMk/>
          <pc:sldMk cId="2317970861" sldId="357"/>
        </pc:sldMkLst>
        <pc:spChg chg="add mod">
          <ac:chgData name="Weifeng Xu" userId="e7aed605-a3dd-4d5a-a692-a87037af107b" providerId="ADAL" clId="{97EFF9E6-E7D2-4716-BA89-2001D2B92320}" dt="2022-10-01T02:19:59.366" v="662" actId="207"/>
          <ac:spMkLst>
            <pc:docMk/>
            <pc:sldMk cId="2317970861" sldId="357"/>
            <ac:spMk id="2" creationId="{1F29DBFB-BF5D-42A8-0AA7-53A913A4B4A7}"/>
          </ac:spMkLst>
        </pc:spChg>
        <pc:spChg chg="add mod">
          <ac:chgData name="Weifeng Xu" userId="e7aed605-a3dd-4d5a-a692-a87037af107b" providerId="ADAL" clId="{97EFF9E6-E7D2-4716-BA89-2001D2B92320}" dt="2022-10-01T02:20:55.417" v="695" actId="20577"/>
          <ac:spMkLst>
            <pc:docMk/>
            <pc:sldMk cId="2317970861" sldId="357"/>
            <ac:spMk id="5" creationId="{451507CC-BF18-AE65-200E-8F342BFD0A3C}"/>
          </ac:spMkLst>
        </pc:spChg>
        <pc:spChg chg="add mod">
          <ac:chgData name="Weifeng Xu" userId="e7aed605-a3dd-4d5a-a692-a87037af107b" providerId="ADAL" clId="{97EFF9E6-E7D2-4716-BA89-2001D2B92320}" dt="2022-10-04T19:50:26.879" v="1481" actId="1076"/>
          <ac:spMkLst>
            <pc:docMk/>
            <pc:sldMk cId="2317970861" sldId="357"/>
            <ac:spMk id="6" creationId="{18EDEC2A-3703-8FB3-15F0-EED53DB0D7B5}"/>
          </ac:spMkLst>
        </pc:spChg>
        <pc:cxnChg chg="add mod">
          <ac:chgData name="Weifeng Xu" userId="e7aed605-a3dd-4d5a-a692-a87037af107b" providerId="ADAL" clId="{97EFF9E6-E7D2-4716-BA89-2001D2B92320}" dt="2022-10-01T02:20:45.559" v="678" actId="14100"/>
          <ac:cxnSpMkLst>
            <pc:docMk/>
            <pc:sldMk cId="2317970861" sldId="357"/>
            <ac:cxnSpMk id="7" creationId="{79279BB6-35A5-4FF2-7781-2FE2CBBF7215}"/>
          </ac:cxnSpMkLst>
        </pc:cxnChg>
      </pc:sldChg>
      <pc:sldChg chg="addSp modSp mod">
        <pc:chgData name="Weifeng Xu" userId="e7aed605-a3dd-4d5a-a692-a87037af107b" providerId="ADAL" clId="{97EFF9E6-E7D2-4716-BA89-2001D2B92320}" dt="2022-03-28T22:13:46.070" v="578" actId="1076"/>
        <pc:sldMkLst>
          <pc:docMk/>
          <pc:sldMk cId="1921337036" sldId="359"/>
        </pc:sldMkLst>
        <pc:spChg chg="mod">
          <ac:chgData name="Weifeng Xu" userId="e7aed605-a3dd-4d5a-a692-a87037af107b" providerId="ADAL" clId="{97EFF9E6-E7D2-4716-BA89-2001D2B92320}" dt="2022-03-28T21:18:40.713" v="505" actId="20577"/>
          <ac:spMkLst>
            <pc:docMk/>
            <pc:sldMk cId="1921337036" sldId="359"/>
            <ac:spMk id="10" creationId="{6819CA3B-D1CB-48D5-926E-7FCEB50BAB92}"/>
          </ac:spMkLst>
        </pc:spChg>
        <pc:spChg chg="mod">
          <ac:chgData name="Weifeng Xu" userId="e7aed605-a3dd-4d5a-a692-a87037af107b" providerId="ADAL" clId="{97EFF9E6-E7D2-4716-BA89-2001D2B92320}" dt="2022-03-28T22:04:45.023" v="552" actId="20577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97EFF9E6-E7D2-4716-BA89-2001D2B92320}" dt="2022-03-28T22:11:59.962" v="565" actId="6549"/>
          <ac:spMkLst>
            <pc:docMk/>
            <pc:sldMk cId="1921337036" sldId="359"/>
            <ac:spMk id="18" creationId="{B39DA026-AFB3-4245-AB45-DE4E814CF7AA}"/>
          </ac:spMkLst>
        </pc:spChg>
        <pc:spChg chg="add mod">
          <ac:chgData name="Weifeng Xu" userId="e7aed605-a3dd-4d5a-a692-a87037af107b" providerId="ADAL" clId="{97EFF9E6-E7D2-4716-BA89-2001D2B92320}" dt="2022-03-28T22:13:46.070" v="578" actId="1076"/>
          <ac:spMkLst>
            <pc:docMk/>
            <pc:sldMk cId="1921337036" sldId="359"/>
            <ac:spMk id="19" creationId="{88E8E1BE-B863-42B2-B5C3-E79937BBCA9F}"/>
          </ac:spMkLst>
        </pc:spChg>
        <pc:cxnChg chg="mod">
          <ac:chgData name="Weifeng Xu" userId="e7aed605-a3dd-4d5a-a692-a87037af107b" providerId="ADAL" clId="{97EFF9E6-E7D2-4716-BA89-2001D2B92320}" dt="2022-03-28T22:04:51.372" v="553" actId="14100"/>
          <ac:cxnSpMkLst>
            <pc:docMk/>
            <pc:sldMk cId="1921337036" sldId="359"/>
            <ac:cxnSpMk id="6" creationId="{39C52AF1-E436-4A07-A7E5-2C6D5ACB2738}"/>
          </ac:cxnSpMkLst>
        </pc:cxnChg>
      </pc:sldChg>
      <pc:sldChg chg="new del">
        <pc:chgData name="Weifeng Xu" userId="e7aed605-a3dd-4d5a-a692-a87037af107b" providerId="ADAL" clId="{97EFF9E6-E7D2-4716-BA89-2001D2B92320}" dt="2022-10-01T01:34:12.098" v="659" actId="47"/>
        <pc:sldMkLst>
          <pc:docMk/>
          <pc:sldMk cId="1505637923" sldId="360"/>
        </pc:sldMkLst>
      </pc:sldChg>
      <pc:sldChg chg="addSp delSp modSp new mod modClrScheme chgLayout">
        <pc:chgData name="Weifeng Xu" userId="e7aed605-a3dd-4d5a-a692-a87037af107b" providerId="ADAL" clId="{97EFF9E6-E7D2-4716-BA89-2001D2B92320}" dt="2022-10-04T16:21:50.520" v="1282" actId="6549"/>
        <pc:sldMkLst>
          <pc:docMk/>
          <pc:sldMk cId="3210749016" sldId="360"/>
        </pc:sldMkLst>
        <pc:spChg chg="del">
          <ac:chgData name="Weifeng Xu" userId="e7aed605-a3dd-4d5a-a692-a87037af107b" providerId="ADAL" clId="{97EFF9E6-E7D2-4716-BA89-2001D2B92320}" dt="2022-10-04T16:07:36.115" v="821" actId="700"/>
          <ac:spMkLst>
            <pc:docMk/>
            <pc:sldMk cId="3210749016" sldId="360"/>
            <ac:spMk id="2" creationId="{51AC5BB4-9CC4-9660-9AC2-B8E89EFD4494}"/>
          </ac:spMkLst>
        </pc:spChg>
        <pc:spChg chg="add mod">
          <ac:chgData name="Weifeng Xu" userId="e7aed605-a3dd-4d5a-a692-a87037af107b" providerId="ADAL" clId="{97EFF9E6-E7D2-4716-BA89-2001D2B92320}" dt="2022-10-04T16:11:29.915" v="947" actId="1076"/>
          <ac:spMkLst>
            <pc:docMk/>
            <pc:sldMk cId="3210749016" sldId="360"/>
            <ac:spMk id="12" creationId="{9D5A9D01-8325-83C3-272D-352EBDC9BEFA}"/>
          </ac:spMkLst>
        </pc:spChg>
        <pc:spChg chg="add mod ord">
          <ac:chgData name="Weifeng Xu" userId="e7aed605-a3dd-4d5a-a692-a87037af107b" providerId="ADAL" clId="{97EFF9E6-E7D2-4716-BA89-2001D2B92320}" dt="2022-10-04T16:21:50.520" v="1282" actId="6549"/>
          <ac:spMkLst>
            <pc:docMk/>
            <pc:sldMk cId="3210749016" sldId="360"/>
            <ac:spMk id="13" creationId="{896C074C-C8D2-CEF4-5343-A08027062BF1}"/>
          </ac:spMkLst>
        </pc:spChg>
        <pc:spChg chg="add mod">
          <ac:chgData name="Weifeng Xu" userId="e7aed605-a3dd-4d5a-a692-a87037af107b" providerId="ADAL" clId="{97EFF9E6-E7D2-4716-BA89-2001D2B92320}" dt="2022-10-04T16:21:24.464" v="1273" actId="20577"/>
          <ac:spMkLst>
            <pc:docMk/>
            <pc:sldMk cId="3210749016" sldId="360"/>
            <ac:spMk id="14" creationId="{1A397C12-6011-39FB-69C4-057BA16455FD}"/>
          </ac:spMkLst>
        </pc:spChg>
        <pc:grpChg chg="add mod">
          <ac:chgData name="Weifeng Xu" userId="e7aed605-a3dd-4d5a-a692-a87037af107b" providerId="ADAL" clId="{97EFF9E6-E7D2-4716-BA89-2001D2B92320}" dt="2022-10-04T16:11:09.551" v="937" actId="1076"/>
          <ac:grpSpMkLst>
            <pc:docMk/>
            <pc:sldMk cId="3210749016" sldId="360"/>
            <ac:grpSpMk id="5" creationId="{6D0F6306-A5F8-FD96-A7E8-42E09421A759}"/>
          </ac:grpSpMkLst>
        </pc:grpChg>
        <pc:picChg chg="add mod">
          <ac:chgData name="Weifeng Xu" userId="e7aed605-a3dd-4d5a-a692-a87037af107b" providerId="ADAL" clId="{97EFF9E6-E7D2-4716-BA89-2001D2B92320}" dt="2022-10-04T16:11:12.314" v="939" actId="1076"/>
          <ac:picMkLst>
            <pc:docMk/>
            <pc:sldMk cId="3210749016" sldId="360"/>
            <ac:picMk id="3" creationId="{C74B121C-06E8-F403-06B6-B6167F4F1345}"/>
          </ac:picMkLst>
        </pc:picChg>
        <pc:picChg chg="add mod">
          <ac:chgData name="Weifeng Xu" userId="e7aed605-a3dd-4d5a-a692-a87037af107b" providerId="ADAL" clId="{97EFF9E6-E7D2-4716-BA89-2001D2B92320}" dt="2022-10-04T16:11:07.112" v="936" actId="14100"/>
          <ac:picMkLst>
            <pc:docMk/>
            <pc:sldMk cId="3210749016" sldId="360"/>
            <ac:picMk id="4" creationId="{55D058E3-8182-A805-D2A1-A581B0248E1C}"/>
          </ac:picMkLst>
        </pc:picChg>
        <pc:picChg chg="add mod">
          <ac:chgData name="Weifeng Xu" userId="e7aed605-a3dd-4d5a-a692-a87037af107b" providerId="ADAL" clId="{97EFF9E6-E7D2-4716-BA89-2001D2B92320}" dt="2022-10-04T16:18:22.181" v="1189" actId="1076"/>
          <ac:picMkLst>
            <pc:docMk/>
            <pc:sldMk cId="3210749016" sldId="360"/>
            <ac:picMk id="11" creationId="{860E3139-356F-A3D3-1C11-51841DBE7922}"/>
          </ac:picMkLst>
        </pc:picChg>
        <pc:picChg chg="add mod">
          <ac:chgData name="Weifeng Xu" userId="e7aed605-a3dd-4d5a-a692-a87037af107b" providerId="ADAL" clId="{97EFF9E6-E7D2-4716-BA89-2001D2B92320}" dt="2022-10-04T16:21:04.283" v="1267" actId="14100"/>
          <ac:picMkLst>
            <pc:docMk/>
            <pc:sldMk cId="3210749016" sldId="360"/>
            <ac:picMk id="16" creationId="{CE7189D0-8CBE-56C1-E5D0-BB697CE12452}"/>
          </ac:picMkLst>
        </pc:picChg>
        <pc:picChg chg="add mod">
          <ac:chgData name="Weifeng Xu" userId="e7aed605-a3dd-4d5a-a692-a87037af107b" providerId="ADAL" clId="{97EFF9E6-E7D2-4716-BA89-2001D2B92320}" dt="2022-10-04T16:15:33.178" v="1089" actId="1076"/>
          <ac:picMkLst>
            <pc:docMk/>
            <pc:sldMk cId="3210749016" sldId="360"/>
            <ac:picMk id="18" creationId="{128AAF0F-187A-BED7-E7ED-1EFEA87AED76}"/>
          </ac:picMkLst>
        </pc:picChg>
        <pc:picChg chg="add mod">
          <ac:chgData name="Weifeng Xu" userId="e7aed605-a3dd-4d5a-a692-a87037af107b" providerId="ADAL" clId="{97EFF9E6-E7D2-4716-BA89-2001D2B92320}" dt="2022-10-04T16:20:56.139" v="1266" actId="1076"/>
          <ac:picMkLst>
            <pc:docMk/>
            <pc:sldMk cId="3210749016" sldId="360"/>
            <ac:picMk id="20" creationId="{CC3D7A5B-A2A1-1DF2-4D4E-B6BC7BE3D017}"/>
          </ac:picMkLst>
        </pc:picChg>
        <pc:picChg chg="add del">
          <ac:chgData name="Weifeng Xu" userId="e7aed605-a3dd-4d5a-a692-a87037af107b" providerId="ADAL" clId="{97EFF9E6-E7D2-4716-BA89-2001D2B92320}" dt="2022-10-04T16:17:37.517" v="1161" actId="22"/>
          <ac:picMkLst>
            <pc:docMk/>
            <pc:sldMk cId="3210749016" sldId="360"/>
            <ac:picMk id="22" creationId="{D0BBEF89-E10C-B2BD-C3C7-AC285E49A549}"/>
          </ac:picMkLst>
        </pc:picChg>
        <pc:picChg chg="add mod">
          <ac:chgData name="Weifeng Xu" userId="e7aed605-a3dd-4d5a-a692-a87037af107b" providerId="ADAL" clId="{97EFF9E6-E7D2-4716-BA89-2001D2B92320}" dt="2022-10-04T16:21:13.992" v="1270" actId="14100"/>
          <ac:picMkLst>
            <pc:docMk/>
            <pc:sldMk cId="3210749016" sldId="360"/>
            <ac:picMk id="23" creationId="{A26A652A-3D9E-CE18-D687-FD054BB89C91}"/>
          </ac:picMkLst>
        </pc:picChg>
        <pc:picChg chg="add mod">
          <ac:chgData name="Weifeng Xu" userId="e7aed605-a3dd-4d5a-a692-a87037af107b" providerId="ADAL" clId="{97EFF9E6-E7D2-4716-BA89-2001D2B92320}" dt="2022-10-04T16:20:37.617" v="1260" actId="1076"/>
          <ac:picMkLst>
            <pc:docMk/>
            <pc:sldMk cId="3210749016" sldId="360"/>
            <ac:picMk id="24" creationId="{D03021BA-DF60-A831-783B-D1574737EF43}"/>
          </ac:picMkLst>
        </pc:picChg>
        <pc:picChg chg="add mod">
          <ac:chgData name="Weifeng Xu" userId="e7aed605-a3dd-4d5a-a692-a87037af107b" providerId="ADAL" clId="{97EFF9E6-E7D2-4716-BA89-2001D2B92320}" dt="2022-10-04T16:21:11.702" v="1269" actId="14100"/>
          <ac:picMkLst>
            <pc:docMk/>
            <pc:sldMk cId="3210749016" sldId="360"/>
            <ac:picMk id="25" creationId="{41A77AB2-6FA9-20FB-52B2-DE9B7C7E1E2B}"/>
          </ac:picMkLst>
        </pc:picChg>
        <pc:picChg chg="add mod">
          <ac:chgData name="Weifeng Xu" userId="e7aed605-a3dd-4d5a-a692-a87037af107b" providerId="ADAL" clId="{97EFF9E6-E7D2-4716-BA89-2001D2B92320}" dt="2022-10-04T16:21:17.130" v="1272" actId="14100"/>
          <ac:picMkLst>
            <pc:docMk/>
            <pc:sldMk cId="3210749016" sldId="360"/>
            <ac:picMk id="26" creationId="{C2C808EC-2FA7-E2F0-59FD-9530B0703060}"/>
          </ac:picMkLst>
        </pc:picChg>
        <pc:picChg chg="add mod">
          <ac:chgData name="Weifeng Xu" userId="e7aed605-a3dd-4d5a-a692-a87037af107b" providerId="ADAL" clId="{97EFF9E6-E7D2-4716-BA89-2001D2B92320}" dt="2022-10-04T16:21:06.202" v="1268" actId="14100"/>
          <ac:picMkLst>
            <pc:docMk/>
            <pc:sldMk cId="3210749016" sldId="360"/>
            <ac:picMk id="27" creationId="{274AE3C8-0583-2966-116E-DEF76FEFDB25}"/>
          </ac:picMkLst>
        </pc:picChg>
        <pc:picChg chg="add mod">
          <ac:chgData name="Weifeng Xu" userId="e7aed605-a3dd-4d5a-a692-a87037af107b" providerId="ADAL" clId="{97EFF9E6-E7D2-4716-BA89-2001D2B92320}" dt="2022-10-04T16:21:27.915" v="1275" actId="1076"/>
          <ac:picMkLst>
            <pc:docMk/>
            <pc:sldMk cId="3210749016" sldId="360"/>
            <ac:picMk id="28" creationId="{F1E4CB34-7ADF-ACBA-1123-6D7F28895E22}"/>
          </ac:picMkLst>
        </pc:picChg>
        <pc:picChg chg="add mod">
          <ac:chgData name="Weifeng Xu" userId="e7aed605-a3dd-4d5a-a692-a87037af107b" providerId="ADAL" clId="{97EFF9E6-E7D2-4716-BA89-2001D2B92320}" dt="2022-10-04T16:20:27.438" v="1257" actId="1076"/>
          <ac:picMkLst>
            <pc:docMk/>
            <pc:sldMk cId="3210749016" sldId="360"/>
            <ac:picMk id="1026" creationId="{3914EC29-850D-5D1E-C5F3-1DBA62E2A9DB}"/>
          </ac:picMkLst>
        </pc:pic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6" creationId="{C01096B0-243E-77B8-CDA1-A9CF4D098796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7" creationId="{9EA2F0AA-1E53-C3E7-8A54-8737BCDE0F4D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8" creationId="{8E9B8456-9279-90B0-D5AD-629B6AE1477F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9" creationId="{8BB03425-B26E-9BDF-2001-17B479B6089F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10" creationId="{C8229E60-4FFF-9F19-F662-5FF4D5E6D957}"/>
          </ac:inkMkLst>
        </pc:inkChg>
      </pc:sldChg>
      <pc:sldChg chg="addSp delSp modSp new mod setBg setClrOvrMap">
        <pc:chgData name="Weifeng Xu" userId="e7aed605-a3dd-4d5a-a692-a87037af107b" providerId="ADAL" clId="{97EFF9E6-E7D2-4716-BA89-2001D2B92320}" dt="2022-10-04T18:42:28.537" v="1381" actId="1076"/>
        <pc:sldMkLst>
          <pc:docMk/>
          <pc:sldMk cId="667342394" sldId="361"/>
        </pc:sldMkLst>
        <pc:spChg chg="mod">
          <ac:chgData name="Weifeng Xu" userId="e7aed605-a3dd-4d5a-a692-a87037af107b" providerId="ADAL" clId="{97EFF9E6-E7D2-4716-BA89-2001D2B92320}" dt="2022-10-04T18:42:18.842" v="1380" actId="20577"/>
          <ac:spMkLst>
            <pc:docMk/>
            <pc:sldMk cId="667342394" sldId="361"/>
            <ac:spMk id="2" creationId="{4A9B8459-7A7B-8B04-6F41-E3BC14B1D631}"/>
          </ac:spMkLst>
        </pc:spChg>
        <pc:spChg chg="mod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3" creationId="{330EE2AC-E6FA-9DF6-08E3-673E99E641FA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59" creationId="{C99A8FB7-A79B-4BC9-9D56-B79587F6AA3E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61" creationId="{B23893E2-3349-46D7-A7AA-B9E447957FB1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63" creationId="{2B7592FE-10D1-4664-B623-353F47C8DF7F}"/>
          </ac:spMkLst>
        </pc:spChg>
        <pc:picChg chg="add mod or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0" creationId="{34A3DF95-991E-D84B-5F55-5DDA193C9629}"/>
          </ac:picMkLst>
        </pc:picChg>
        <pc:picChg chg="add mo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2" creationId="{DAC368F2-AF29-686C-4952-E108F3C5DD5A}"/>
          </ac:picMkLst>
        </pc:picChg>
        <pc:picChg chg="add mo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4" creationId="{6D8FAD65-31B8-C7AB-C4D3-FEE2671C0921}"/>
          </ac:picMkLst>
        </pc:picChg>
      </pc:sldChg>
      <pc:sldChg chg="delSp new del mod modClrScheme chgLayout">
        <pc:chgData name="Weifeng Xu" userId="e7aed605-a3dd-4d5a-a692-a87037af107b" providerId="ADAL" clId="{97EFF9E6-E7D2-4716-BA89-2001D2B92320}" dt="2023-03-03T13:21:55.239" v="1802" actId="47"/>
        <pc:sldMkLst>
          <pc:docMk/>
          <pc:sldMk cId="3012693563" sldId="362"/>
        </pc:sldMkLst>
        <pc:spChg chg="del">
          <ac:chgData name="Weifeng Xu" userId="e7aed605-a3dd-4d5a-a692-a87037af107b" providerId="ADAL" clId="{97EFF9E6-E7D2-4716-BA89-2001D2B92320}" dt="2023-03-03T13:02:59.859" v="1526" actId="700"/>
          <ac:spMkLst>
            <pc:docMk/>
            <pc:sldMk cId="3012693563" sldId="362"/>
            <ac:spMk id="2" creationId="{6C404DE7-17E3-2F4C-6A02-D0A3ED89EAD1}"/>
          </ac:spMkLst>
        </pc:spChg>
        <pc:spChg chg="del">
          <ac:chgData name="Weifeng Xu" userId="e7aed605-a3dd-4d5a-a692-a87037af107b" providerId="ADAL" clId="{97EFF9E6-E7D2-4716-BA89-2001D2B92320}" dt="2023-03-03T13:02:59.859" v="1526" actId="700"/>
          <ac:spMkLst>
            <pc:docMk/>
            <pc:sldMk cId="3012693563" sldId="362"/>
            <ac:spMk id="3" creationId="{BB6411B4-EF86-5643-9C9A-5C1B27C28E37}"/>
          </ac:spMkLst>
        </pc:spChg>
      </pc:sldChg>
      <pc:sldChg chg="addSp delSp modSp add mod">
        <pc:chgData name="Weifeng Xu" userId="e7aed605-a3dd-4d5a-a692-a87037af107b" providerId="ADAL" clId="{97EFF9E6-E7D2-4716-BA89-2001D2B92320}" dt="2023-03-03T13:09:21.494" v="1547" actId="113"/>
        <pc:sldMkLst>
          <pc:docMk/>
          <pc:sldMk cId="4010385979" sldId="363"/>
        </pc:sldMkLst>
        <pc:spChg chg="add del">
          <ac:chgData name="Weifeng Xu" userId="e7aed605-a3dd-4d5a-a692-a87037af107b" providerId="ADAL" clId="{97EFF9E6-E7D2-4716-BA89-2001D2B92320}" dt="2023-03-03T13:08:39.591" v="1530" actId="11529"/>
          <ac:spMkLst>
            <pc:docMk/>
            <pc:sldMk cId="4010385979" sldId="363"/>
            <ac:spMk id="2" creationId="{267C4587-AF5E-81AE-0FE1-E8611D5530D6}"/>
          </ac:spMkLst>
        </pc:spChg>
        <pc:spChg chg="mod">
          <ac:chgData name="Weifeng Xu" userId="e7aed605-a3dd-4d5a-a692-a87037af107b" providerId="ADAL" clId="{97EFF9E6-E7D2-4716-BA89-2001D2B92320}" dt="2023-03-03T13:06:25.495" v="1528" actId="1076"/>
          <ac:spMkLst>
            <pc:docMk/>
            <pc:sldMk cId="4010385979" sldId="363"/>
            <ac:spMk id="5" creationId="{F41488E2-6CC7-AC84-80C7-6DE74C734264}"/>
          </ac:spMkLst>
        </pc:spChg>
        <pc:spChg chg="add mod">
          <ac:chgData name="Weifeng Xu" userId="e7aed605-a3dd-4d5a-a692-a87037af107b" providerId="ADAL" clId="{97EFF9E6-E7D2-4716-BA89-2001D2B92320}" dt="2023-03-03T13:09:21.494" v="1547" actId="113"/>
          <ac:spMkLst>
            <pc:docMk/>
            <pc:sldMk cId="4010385979" sldId="363"/>
            <ac:spMk id="7" creationId="{3E9E0D66-02E1-920C-DB5F-FD938AAD04F7}"/>
          </ac:spMkLst>
        </pc:spChg>
      </pc:sldChg>
      <pc:sldChg chg="addSp modSp new mod modClrScheme chgLayout">
        <pc:chgData name="Weifeng Xu" userId="e7aed605-a3dd-4d5a-a692-a87037af107b" providerId="ADAL" clId="{97EFF9E6-E7D2-4716-BA89-2001D2B92320}" dt="2023-03-03T13:11:40.383" v="1618" actId="6549"/>
        <pc:sldMkLst>
          <pc:docMk/>
          <pc:sldMk cId="2117755986" sldId="364"/>
        </pc:sldMkLst>
        <pc:spChg chg="add mod">
          <ac:chgData name="Weifeng Xu" userId="e7aed605-a3dd-4d5a-a692-a87037af107b" providerId="ADAL" clId="{97EFF9E6-E7D2-4716-BA89-2001D2B92320}" dt="2023-03-03T13:10:18.704" v="1559" actId="20577"/>
          <ac:spMkLst>
            <pc:docMk/>
            <pc:sldMk cId="2117755986" sldId="364"/>
            <ac:spMk id="2" creationId="{E6FE32F3-DDF7-62A2-2E4C-BC475CC98AED}"/>
          </ac:spMkLst>
        </pc:spChg>
        <pc:spChg chg="add mod">
          <ac:chgData name="Weifeng Xu" userId="e7aed605-a3dd-4d5a-a692-a87037af107b" providerId="ADAL" clId="{97EFF9E6-E7D2-4716-BA89-2001D2B92320}" dt="2023-03-03T13:11:40.383" v="1618" actId="6549"/>
          <ac:spMkLst>
            <pc:docMk/>
            <pc:sldMk cId="2117755986" sldId="364"/>
            <ac:spMk id="3" creationId="{D2D1963F-CFE2-D2D3-B55B-8235D2EC6D76}"/>
          </ac:spMkLst>
        </pc:spChg>
      </pc:sldChg>
      <pc:sldChg chg="addSp modSp new mod modClrScheme chgLayout">
        <pc:chgData name="Weifeng Xu" userId="e7aed605-a3dd-4d5a-a692-a87037af107b" providerId="ADAL" clId="{97EFF9E6-E7D2-4716-BA89-2001D2B92320}" dt="2023-03-03T13:12:09.278" v="1631" actId="20577"/>
        <pc:sldMkLst>
          <pc:docMk/>
          <pc:sldMk cId="875975055" sldId="365"/>
        </pc:sldMkLst>
        <pc:spChg chg="add mod">
          <ac:chgData name="Weifeng Xu" userId="e7aed605-a3dd-4d5a-a692-a87037af107b" providerId="ADAL" clId="{97EFF9E6-E7D2-4716-BA89-2001D2B92320}" dt="2023-03-03T13:12:09.278" v="1631" actId="20577"/>
          <ac:spMkLst>
            <pc:docMk/>
            <pc:sldMk cId="875975055" sldId="365"/>
            <ac:spMk id="2" creationId="{D36E61A4-72D6-BCAC-4B06-714EDA6ABAFA}"/>
          </ac:spMkLst>
        </pc:spChg>
        <pc:spChg chg="add mod">
          <ac:chgData name="Weifeng Xu" userId="e7aed605-a3dd-4d5a-a692-a87037af107b" providerId="ADAL" clId="{97EFF9E6-E7D2-4716-BA89-2001D2B92320}" dt="2023-03-03T13:12:02.920" v="1620" actId="700"/>
          <ac:spMkLst>
            <pc:docMk/>
            <pc:sldMk cId="875975055" sldId="365"/>
            <ac:spMk id="3" creationId="{7D675A84-BE46-3CE6-EB73-3D339A662A4B}"/>
          </ac:spMkLst>
        </pc:spChg>
      </pc:sldChg>
      <pc:sldChg chg="addSp delSp modSp new mod modClrScheme chgLayout">
        <pc:chgData name="Weifeng Xu" userId="e7aed605-a3dd-4d5a-a692-a87037af107b" providerId="ADAL" clId="{97EFF9E6-E7D2-4716-BA89-2001D2B92320}" dt="2023-03-03T13:21:35.612" v="1801" actId="20577"/>
        <pc:sldMkLst>
          <pc:docMk/>
          <pc:sldMk cId="552552748" sldId="366"/>
        </pc:sldMkLst>
        <pc:spChg chg="del mod ord">
          <ac:chgData name="Weifeng Xu" userId="e7aed605-a3dd-4d5a-a692-a87037af107b" providerId="ADAL" clId="{97EFF9E6-E7D2-4716-BA89-2001D2B92320}" dt="2023-03-03T13:12:23.208" v="1633" actId="700"/>
          <ac:spMkLst>
            <pc:docMk/>
            <pc:sldMk cId="552552748" sldId="366"/>
            <ac:spMk id="2" creationId="{0BDAC7C0-FCBA-3A53-3259-1CA3596E7E4C}"/>
          </ac:spMkLst>
        </pc:spChg>
        <pc:spChg chg="del mod ord">
          <ac:chgData name="Weifeng Xu" userId="e7aed605-a3dd-4d5a-a692-a87037af107b" providerId="ADAL" clId="{97EFF9E6-E7D2-4716-BA89-2001D2B92320}" dt="2023-03-03T13:12:23.208" v="1633" actId="700"/>
          <ac:spMkLst>
            <pc:docMk/>
            <pc:sldMk cId="552552748" sldId="366"/>
            <ac:spMk id="3" creationId="{71766BBD-9DBD-0895-333C-03282B90274B}"/>
          </ac:spMkLst>
        </pc:spChg>
        <pc:spChg chg="add mod ord">
          <ac:chgData name="Weifeng Xu" userId="e7aed605-a3dd-4d5a-a692-a87037af107b" providerId="ADAL" clId="{97EFF9E6-E7D2-4716-BA89-2001D2B92320}" dt="2023-03-03T13:21:35.612" v="1801" actId="20577"/>
          <ac:spMkLst>
            <pc:docMk/>
            <pc:sldMk cId="552552748" sldId="366"/>
            <ac:spMk id="4" creationId="{9E849834-0917-A316-71A0-B1DB0DE439C1}"/>
          </ac:spMkLst>
        </pc:spChg>
        <pc:spChg chg="add mod ord">
          <ac:chgData name="Weifeng Xu" userId="e7aed605-a3dd-4d5a-a692-a87037af107b" providerId="ADAL" clId="{97EFF9E6-E7D2-4716-BA89-2001D2B92320}" dt="2023-03-03T13:20:29.341" v="1800" actId="6549"/>
          <ac:spMkLst>
            <pc:docMk/>
            <pc:sldMk cId="552552748" sldId="366"/>
            <ac:spMk id="5" creationId="{00B262D1-811B-5CDC-3CE3-B6238C8B74F6}"/>
          </ac:spMkLst>
        </pc:spChg>
        <pc:graphicFrameChg chg="add mod modGraphic">
          <ac:chgData name="Weifeng Xu" userId="e7aed605-a3dd-4d5a-a692-a87037af107b" providerId="ADAL" clId="{97EFF9E6-E7D2-4716-BA89-2001D2B92320}" dt="2023-03-03T13:17:36.402" v="1733" actId="207"/>
          <ac:graphicFrameMkLst>
            <pc:docMk/>
            <pc:sldMk cId="552552748" sldId="366"/>
            <ac:graphicFrameMk id="6" creationId="{50719436-2D8B-9EC6-DD1C-A9A027BA1569}"/>
          </ac:graphicFrameMkLst>
        </pc:graphicFrameChg>
        <pc:picChg chg="add del mod">
          <ac:chgData name="Weifeng Xu" userId="e7aed605-a3dd-4d5a-a692-a87037af107b" providerId="ADAL" clId="{97EFF9E6-E7D2-4716-BA89-2001D2B92320}" dt="2023-03-03T13:15:14.453" v="1657" actId="22"/>
          <ac:picMkLst>
            <pc:docMk/>
            <pc:sldMk cId="552552748" sldId="366"/>
            <ac:picMk id="8" creationId="{DA8F7A1F-F9F2-0173-AE12-1AEF66E3A683}"/>
          </ac:picMkLst>
        </pc:picChg>
        <pc:picChg chg="add del">
          <ac:chgData name="Weifeng Xu" userId="e7aed605-a3dd-4d5a-a692-a87037af107b" providerId="ADAL" clId="{97EFF9E6-E7D2-4716-BA89-2001D2B92320}" dt="2023-03-03T13:15:19.005" v="1662" actId="22"/>
          <ac:picMkLst>
            <pc:docMk/>
            <pc:sldMk cId="552552748" sldId="366"/>
            <ac:picMk id="10" creationId="{562383ED-2EF3-4801-EF17-830FD2932822}"/>
          </ac:picMkLst>
        </pc:picChg>
        <pc:picChg chg="add del mod">
          <ac:chgData name="Weifeng Xu" userId="e7aed605-a3dd-4d5a-a692-a87037af107b" providerId="ADAL" clId="{97EFF9E6-E7D2-4716-BA89-2001D2B92320}" dt="2023-03-03T13:15:29.812" v="1666" actId="22"/>
          <ac:picMkLst>
            <pc:docMk/>
            <pc:sldMk cId="552552748" sldId="366"/>
            <ac:picMk id="12" creationId="{BC44DF42-8FD5-0A9E-8000-279FE35039C5}"/>
          </ac:picMkLst>
        </pc:picChg>
        <pc:picChg chg="add del">
          <ac:chgData name="Weifeng Xu" userId="e7aed605-a3dd-4d5a-a692-a87037af107b" providerId="ADAL" clId="{97EFF9E6-E7D2-4716-BA89-2001D2B92320}" dt="2023-03-03T13:18:11.754" v="1735" actId="22"/>
          <ac:picMkLst>
            <pc:docMk/>
            <pc:sldMk cId="552552748" sldId="366"/>
            <ac:picMk id="14" creationId="{285E0F0E-BD74-49F1-80A9-9F6F75CC9A2C}"/>
          </ac:picMkLst>
        </pc:picChg>
        <pc:picChg chg="add mod">
          <ac:chgData name="Weifeng Xu" userId="e7aed605-a3dd-4d5a-a692-a87037af107b" providerId="ADAL" clId="{97EFF9E6-E7D2-4716-BA89-2001D2B92320}" dt="2023-03-03T13:14:43.685" v="1653" actId="1076"/>
          <ac:picMkLst>
            <pc:docMk/>
            <pc:sldMk cId="552552748" sldId="366"/>
            <ac:picMk id="1026" creationId="{233F7F1E-A16B-239B-DB8B-FBAC0C63E78D}"/>
          </ac:picMkLst>
        </pc:picChg>
        <pc:picChg chg="add mod">
          <ac:chgData name="Weifeng Xu" userId="e7aed605-a3dd-4d5a-a692-a87037af107b" providerId="ADAL" clId="{97EFF9E6-E7D2-4716-BA89-2001D2B92320}" dt="2023-03-03T13:18:32.126" v="1738" actId="1076"/>
          <ac:picMkLst>
            <pc:docMk/>
            <pc:sldMk cId="552552748" sldId="366"/>
            <ac:picMk id="1028" creationId="{7B0000F5-AD0B-AA08-C467-57D4F8FE0EE4}"/>
          </ac:picMkLst>
        </pc:picChg>
        <pc:picChg chg="add mod">
          <ac:chgData name="Weifeng Xu" userId="e7aed605-a3dd-4d5a-a692-a87037af107b" providerId="ADAL" clId="{97EFF9E6-E7D2-4716-BA89-2001D2B92320}" dt="2023-03-03T13:18:52.702" v="1743" actId="1076"/>
          <ac:picMkLst>
            <pc:docMk/>
            <pc:sldMk cId="552552748" sldId="366"/>
            <ac:picMk id="1030" creationId="{34F65429-C491-B0D1-CD02-FFD41698C6A7}"/>
          </ac:picMkLst>
        </pc:picChg>
        <pc:cxnChg chg="add mod">
          <ac:chgData name="Weifeng Xu" userId="e7aed605-a3dd-4d5a-a692-a87037af107b" providerId="ADAL" clId="{97EFF9E6-E7D2-4716-BA89-2001D2B92320}" dt="2023-03-03T13:19:00.197" v="1745" actId="13822"/>
          <ac:cxnSpMkLst>
            <pc:docMk/>
            <pc:sldMk cId="552552748" sldId="366"/>
            <ac:cxnSpMk id="16" creationId="{EDCB998D-BAB4-4FE7-9ED0-0EDE372DA445}"/>
          </ac:cxnSpMkLst>
        </pc:cxnChg>
        <pc:cxnChg chg="add">
          <ac:chgData name="Weifeng Xu" userId="e7aed605-a3dd-4d5a-a692-a87037af107b" providerId="ADAL" clId="{97EFF9E6-E7D2-4716-BA89-2001D2B92320}" dt="2023-03-03T13:19:03.503" v="1746" actId="11529"/>
          <ac:cxnSpMkLst>
            <pc:docMk/>
            <pc:sldMk cId="552552748" sldId="366"/>
            <ac:cxnSpMk id="18" creationId="{FDF13A5C-B923-8071-8233-74CC358E6153}"/>
          </ac:cxnSpMkLst>
        </pc:cxnChg>
      </pc:sldChg>
    </pc:docChg>
  </pc:docChgLst>
  <pc:docChgLst>
    <pc:chgData name="Richard Wheeless" userId="S::id63la41@ubalt.edu::edf7d7f9-5d95-4eec-886d-0f745236a21b" providerId="AD" clId="Web-{26134C2E-EC52-9E20-2D29-41AFA7CF55F8}"/>
    <pc:docChg chg="sldOrd">
      <pc:chgData name="Richard Wheeless" userId="S::id63la41@ubalt.edu::edf7d7f9-5d95-4eec-886d-0f745236a21b" providerId="AD" clId="Web-{26134C2E-EC52-9E20-2D29-41AFA7CF55F8}" dt="2021-09-10T07:39:49.584" v="0"/>
      <pc:docMkLst>
        <pc:docMk/>
      </pc:docMkLst>
      <pc:sldChg chg="ord">
        <pc:chgData name="Richard Wheeless" userId="S::id63la41@ubalt.edu::edf7d7f9-5d95-4eec-886d-0f745236a21b" providerId="AD" clId="Web-{26134C2E-EC52-9E20-2D29-41AFA7CF55F8}" dt="2021-09-10T07:39:49.584" v="0"/>
        <pc:sldMkLst>
          <pc:docMk/>
          <pc:sldMk cId="872264202" sldId="306"/>
        </pc:sldMkLst>
      </pc:sldChg>
    </pc:docChg>
  </pc:docChgLst>
  <pc:docChgLst>
    <pc:chgData name="Weifeng Xu" userId="e7aed605-a3dd-4d5a-a692-a87037af107b" providerId="ADAL" clId="{FA84495F-CC61-488A-A902-66126F6848C7}"/>
    <pc:docChg chg="undo redo custSel modSld">
      <pc:chgData name="Weifeng Xu" userId="e7aed605-a3dd-4d5a-a692-a87037af107b" providerId="ADAL" clId="{FA84495F-CC61-488A-A902-66126F6848C7}" dt="2021-04-08T21:48:45.102" v="241" actId="1076"/>
      <pc:docMkLst>
        <pc:docMk/>
      </pc:docMkLst>
      <pc:sldChg chg="modSp mod">
        <pc:chgData name="Weifeng Xu" userId="e7aed605-a3dd-4d5a-a692-a87037af107b" providerId="ADAL" clId="{FA84495F-CC61-488A-A902-66126F6848C7}" dt="2021-04-08T21:48:45.102" v="241" actId="1076"/>
        <pc:sldMkLst>
          <pc:docMk/>
          <pc:sldMk cId="822194171" sldId="305"/>
        </pc:sldMkLst>
        <pc:spChg chg="mod">
          <ac:chgData name="Weifeng Xu" userId="e7aed605-a3dd-4d5a-a692-a87037af107b" providerId="ADAL" clId="{FA84495F-CC61-488A-A902-66126F6848C7}" dt="2021-04-08T21:39:10.254" v="239" actId="6549"/>
          <ac:spMkLst>
            <pc:docMk/>
            <pc:sldMk cId="822194171" sldId="305"/>
            <ac:spMk id="6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8T21:48:45.102" v="241" actId="1076"/>
          <ac:spMkLst>
            <pc:docMk/>
            <pc:sldMk cId="822194171" sldId="305"/>
            <ac:spMk id="8" creationId="{00000000-0000-0000-0000-000000000000}"/>
          </ac:spMkLst>
        </pc:spChg>
        <pc:picChg chg="mod">
          <ac:chgData name="Weifeng Xu" userId="e7aed605-a3dd-4d5a-a692-a87037af107b" providerId="ADAL" clId="{FA84495F-CC61-488A-A902-66126F6848C7}" dt="2021-04-08T21:40:23.254" v="240" actId="1076"/>
          <ac:picMkLst>
            <pc:docMk/>
            <pc:sldMk cId="822194171" sldId="305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A84495F-CC61-488A-A902-66126F6848C7}" dt="2021-04-01T15:15:54.078" v="136" actId="207"/>
        <pc:sldMkLst>
          <pc:docMk/>
          <pc:sldMk cId="1758307351" sldId="338"/>
        </pc:sldMkLst>
        <pc:spChg chg="mod">
          <ac:chgData name="Weifeng Xu" userId="e7aed605-a3dd-4d5a-a692-a87037af107b" providerId="ADAL" clId="{FA84495F-CC61-488A-A902-66126F6848C7}" dt="2021-04-01T15:15:54.078" v="136" actId="207"/>
          <ac:spMkLst>
            <pc:docMk/>
            <pc:sldMk cId="1758307351" sldId="338"/>
            <ac:spMk id="8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9:10:42.194" v="174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FA84495F-CC61-488A-A902-66126F6848C7}" dt="2021-04-07T19:10:42.194" v="174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A84495F-CC61-488A-A902-66126F6848C7}" dt="2021-04-01T14:45:16.823" v="69" actId="6549"/>
        <pc:sldMkLst>
          <pc:docMk/>
          <pc:sldMk cId="3350518732" sldId="346"/>
        </pc:sldMkLst>
        <pc:spChg chg="mod">
          <ac:chgData name="Weifeng Xu" userId="e7aed605-a3dd-4d5a-a692-a87037af107b" providerId="ADAL" clId="{FA84495F-CC61-488A-A902-66126F6848C7}" dt="2021-04-01T14:45:16.823" v="69" actId="6549"/>
          <ac:spMkLst>
            <pc:docMk/>
            <pc:sldMk cId="3350518732" sldId="346"/>
            <ac:spMk id="12" creationId="{00000000-0000-0000-0000-000000000000}"/>
          </ac:spMkLst>
        </pc:spChg>
      </pc:sldChg>
      <pc:sldChg chg="addSp modSp mod">
        <pc:chgData name="Weifeng Xu" userId="e7aed605-a3dd-4d5a-a692-a87037af107b" providerId="ADAL" clId="{FA84495F-CC61-488A-A902-66126F6848C7}" dt="2021-04-07T19:30:13.795" v="204" actId="207"/>
        <pc:sldMkLst>
          <pc:docMk/>
          <pc:sldMk cId="2649186864" sldId="349"/>
        </pc:sldMkLst>
        <pc:spChg chg="add mod">
          <ac:chgData name="Weifeng Xu" userId="e7aed605-a3dd-4d5a-a692-a87037af107b" providerId="ADAL" clId="{FA84495F-CC61-488A-A902-66126F6848C7}" dt="2021-04-07T19:30:13.795" v="204" actId="207"/>
          <ac:spMkLst>
            <pc:docMk/>
            <pc:sldMk cId="2649186864" sldId="349"/>
            <ac:spMk id="4" creationId="{56F598A0-1DB9-4254-B314-47BEB96681CC}"/>
          </ac:spMkLst>
        </pc:spChg>
      </pc:sldChg>
      <pc:sldChg chg="modSp mod">
        <pc:chgData name="Weifeng Xu" userId="e7aed605-a3dd-4d5a-a692-a87037af107b" providerId="ADAL" clId="{FA84495F-CC61-488A-A902-66126F6848C7}" dt="2021-04-01T15:04:34.100" v="135" actId="14100"/>
        <pc:sldMkLst>
          <pc:docMk/>
          <pc:sldMk cId="3741421775" sldId="352"/>
        </pc:sldMkLst>
        <pc:spChg chg="mod">
          <ac:chgData name="Weifeng Xu" userId="e7aed605-a3dd-4d5a-a692-a87037af107b" providerId="ADAL" clId="{FA84495F-CC61-488A-A902-66126F6848C7}" dt="2021-04-01T15:01:28.846" v="101" actId="20577"/>
          <ac:spMkLst>
            <pc:docMk/>
            <pc:sldMk cId="3741421775" sldId="352"/>
            <ac:spMk id="3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1T15:04:34.100" v="135" actId="14100"/>
          <ac:spMkLst>
            <pc:docMk/>
            <pc:sldMk cId="3741421775" sldId="352"/>
            <ac:spMk id="8" creationId="{772962D7-B1B5-48A7-B7AC-1EEF10123AC9}"/>
          </ac:spMkLst>
        </pc:spChg>
      </pc:sldChg>
      <pc:sldChg chg="modSp mod">
        <pc:chgData name="Weifeng Xu" userId="e7aed605-a3dd-4d5a-a692-a87037af107b" providerId="ADAL" clId="{FA84495F-CC61-488A-A902-66126F6848C7}" dt="2021-04-07T19:41:49.219" v="237" actId="20577"/>
        <pc:sldMkLst>
          <pc:docMk/>
          <pc:sldMk cId="3102471554" sldId="353"/>
        </pc:sldMkLst>
        <pc:spChg chg="mod">
          <ac:chgData name="Weifeng Xu" userId="e7aed605-a3dd-4d5a-a692-a87037af107b" providerId="ADAL" clId="{FA84495F-CC61-488A-A902-66126F6848C7}" dt="2021-04-07T19:41:49.219" v="237" actId="20577"/>
          <ac:spMkLst>
            <pc:docMk/>
            <pc:sldMk cId="3102471554" sldId="35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6:43:10.384" v="137" actId="14734"/>
        <pc:sldMkLst>
          <pc:docMk/>
          <pc:sldMk cId="3636726065" sldId="358"/>
        </pc:sldMkLst>
        <pc:graphicFrameChg chg="modGraphic">
          <ac:chgData name="Weifeng Xu" userId="e7aed605-a3dd-4d5a-a692-a87037af107b" providerId="ADAL" clId="{FA84495F-CC61-488A-A902-66126F6848C7}" dt="2021-04-07T16:43:10.384" v="137" actId="14734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modSp mod">
        <pc:chgData name="Weifeng Xu" userId="e7aed605-a3dd-4d5a-a692-a87037af107b" providerId="ADAL" clId="{FA84495F-CC61-488A-A902-66126F6848C7}" dt="2021-04-07T19:33:29.751" v="232" actId="6549"/>
        <pc:sldMkLst>
          <pc:docMk/>
          <pc:sldMk cId="1921337036" sldId="359"/>
        </pc:sldMkLst>
        <pc:spChg chg="add mod">
          <ac:chgData name="Weifeng Xu" userId="e7aed605-a3dd-4d5a-a692-a87037af107b" providerId="ADAL" clId="{FA84495F-CC61-488A-A902-66126F6848C7}" dt="2021-04-07T19:33:29.751" v="232" actId="6549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FA84495F-CC61-488A-A902-66126F6848C7}" dt="2021-04-07T19:26:18.582" v="187" actId="207"/>
          <ac:spMkLst>
            <pc:docMk/>
            <pc:sldMk cId="1921337036" sldId="359"/>
            <ac:spMk id="18" creationId="{B39DA026-AFB3-4245-AB45-DE4E814CF7AA}"/>
          </ac:spMkLst>
        </pc:spChg>
        <pc:picChg chg="mod">
          <ac:chgData name="Weifeng Xu" userId="e7aed605-a3dd-4d5a-a692-a87037af107b" providerId="ADAL" clId="{FA84495F-CC61-488A-A902-66126F6848C7}" dt="2021-04-07T19:31:35.453" v="208" actId="1076"/>
          <ac:picMkLst>
            <pc:docMk/>
            <pc:sldMk cId="1921337036" sldId="359"/>
            <ac:picMk id="5" creationId="{29B303E0-26B1-4648-BBF2-1FC316F52050}"/>
          </ac:picMkLst>
        </pc:picChg>
        <pc:cxnChg chg="add mod">
          <ac:chgData name="Weifeng Xu" userId="e7aed605-a3dd-4d5a-a692-a87037af107b" providerId="ADAL" clId="{FA84495F-CC61-488A-A902-66126F6848C7}" dt="2021-04-07T19:33:09.767" v="228" actId="14100"/>
          <ac:cxnSpMkLst>
            <pc:docMk/>
            <pc:sldMk cId="1921337036" sldId="359"/>
            <ac:cxnSpMk id="6" creationId="{39C52AF1-E436-4A07-A7E5-2C6D5ACB2738}"/>
          </ac:cxnSpMkLst>
        </pc:cxnChg>
        <pc:cxnChg chg="mod">
          <ac:chgData name="Weifeng Xu" userId="e7aed605-a3dd-4d5a-a692-a87037af107b" providerId="ADAL" clId="{FA84495F-CC61-488A-A902-66126F6848C7}" dt="2021-04-07T19:25:45.627" v="178" actId="20577"/>
          <ac:cxnSpMkLst>
            <pc:docMk/>
            <pc:sldMk cId="1921337036" sldId="359"/>
            <ac:cxnSpMk id="20" creationId="{146A8652-2742-42D7-9EFD-09611BE4FD5D}"/>
          </ac:cxnSpMkLst>
        </pc:cxnChg>
      </pc:sldChg>
    </pc:docChg>
  </pc:docChgLst>
  <pc:docChgLst>
    <pc:chgData name="Weifeng Xu" userId="e7aed605-a3dd-4d5a-a692-a87037af107b" providerId="ADAL" clId="{EACFD935-34A8-432D-B1C5-669A6BED25B6}"/>
    <pc:docChg chg="undo custSel addSld delSld modSld sldOrd">
      <pc:chgData name="Weifeng Xu" userId="e7aed605-a3dd-4d5a-a692-a87037af107b" providerId="ADAL" clId="{EACFD935-34A8-432D-B1C5-669A6BED25B6}" dt="2023-10-06T01:27:11.311" v="610" actId="20577"/>
      <pc:docMkLst>
        <pc:docMk/>
      </pc:docMkLst>
      <pc:sldChg chg="delSp modSp mod">
        <pc:chgData name="Weifeng Xu" userId="e7aed605-a3dd-4d5a-a692-a87037af107b" providerId="ADAL" clId="{EACFD935-34A8-432D-B1C5-669A6BED25B6}" dt="2023-10-06T01:20:31.894" v="321" actId="20577"/>
        <pc:sldMkLst>
          <pc:docMk/>
          <pc:sldMk cId="162022530" sldId="256"/>
        </pc:sldMkLst>
        <pc:spChg chg="mod">
          <ac:chgData name="Weifeng Xu" userId="e7aed605-a3dd-4d5a-a692-a87037af107b" providerId="ADAL" clId="{EACFD935-34A8-432D-B1C5-669A6BED25B6}" dt="2023-10-06T01:20:31.894" v="321" actId="20577"/>
          <ac:spMkLst>
            <pc:docMk/>
            <pc:sldMk cId="162022530" sldId="256"/>
            <ac:spMk id="3" creationId="{00000000-0000-0000-0000-000000000000}"/>
          </ac:spMkLst>
        </pc:spChg>
        <pc:picChg chg="del">
          <ac:chgData name="Weifeng Xu" userId="e7aed605-a3dd-4d5a-a692-a87037af107b" providerId="ADAL" clId="{EACFD935-34A8-432D-B1C5-669A6BED25B6}" dt="2023-10-06T01:17:52.458" v="240" actId="478"/>
          <ac:picMkLst>
            <pc:docMk/>
            <pc:sldMk cId="162022530" sldId="256"/>
            <ac:picMk id="6" creationId="{4567845D-5074-2D35-3B8C-32E7EA00E851}"/>
          </ac:picMkLst>
        </pc:picChg>
        <pc:picChg chg="del">
          <ac:chgData name="Weifeng Xu" userId="e7aed605-a3dd-4d5a-a692-a87037af107b" providerId="ADAL" clId="{EACFD935-34A8-432D-B1C5-669A6BED25B6}" dt="2023-10-06T01:17:58.297" v="241" actId="478"/>
          <ac:picMkLst>
            <pc:docMk/>
            <pc:sldMk cId="162022530" sldId="256"/>
            <ac:picMk id="1026" creationId="{34551BB4-FF0D-6BBF-3E43-D598A2192660}"/>
          </ac:picMkLst>
        </pc:picChg>
      </pc:sldChg>
      <pc:sldChg chg="del">
        <pc:chgData name="Weifeng Xu" userId="e7aed605-a3dd-4d5a-a692-a87037af107b" providerId="ADAL" clId="{EACFD935-34A8-432D-B1C5-669A6BED25B6}" dt="2023-10-06T00:42:37.630" v="89" actId="47"/>
        <pc:sldMkLst>
          <pc:docMk/>
          <pc:sldMk cId="3203815394" sldId="294"/>
        </pc:sldMkLst>
      </pc:sldChg>
      <pc:sldChg chg="add del">
        <pc:chgData name="Weifeng Xu" userId="e7aed605-a3dd-4d5a-a692-a87037af107b" providerId="ADAL" clId="{EACFD935-34A8-432D-B1C5-669A6BED25B6}" dt="2023-10-06T00:44:39.455" v="108" actId="47"/>
        <pc:sldMkLst>
          <pc:docMk/>
          <pc:sldMk cId="2795289834" sldId="295"/>
        </pc:sldMkLst>
      </pc:sldChg>
      <pc:sldChg chg="add del">
        <pc:chgData name="Weifeng Xu" userId="e7aed605-a3dd-4d5a-a692-a87037af107b" providerId="ADAL" clId="{EACFD935-34A8-432D-B1C5-669A6BED25B6}" dt="2023-10-06T00:44:36.828" v="107" actId="47"/>
        <pc:sldMkLst>
          <pc:docMk/>
          <pc:sldMk cId="1958923740" sldId="296"/>
        </pc:sldMkLst>
      </pc:sldChg>
      <pc:sldChg chg="add del">
        <pc:chgData name="Weifeng Xu" userId="e7aed605-a3dd-4d5a-a692-a87037af107b" providerId="ADAL" clId="{EACFD935-34A8-432D-B1C5-669A6BED25B6}" dt="2023-10-06T00:44:33.783" v="106" actId="47"/>
        <pc:sldMkLst>
          <pc:docMk/>
          <pc:sldMk cId="3301132655" sldId="297"/>
        </pc:sldMkLst>
      </pc:sldChg>
      <pc:sldChg chg="del">
        <pc:chgData name="Weifeng Xu" userId="e7aed605-a3dd-4d5a-a692-a87037af107b" providerId="ADAL" clId="{EACFD935-34A8-432D-B1C5-669A6BED25B6}" dt="2023-10-06T00:42:23.510" v="87" actId="47"/>
        <pc:sldMkLst>
          <pc:docMk/>
          <pc:sldMk cId="3510687885" sldId="298"/>
        </pc:sldMkLst>
      </pc:sldChg>
      <pc:sldChg chg="del">
        <pc:chgData name="Weifeng Xu" userId="e7aed605-a3dd-4d5a-a692-a87037af107b" providerId="ADAL" clId="{EACFD935-34A8-432D-B1C5-669A6BED25B6}" dt="2023-10-06T00:42:54.998" v="90" actId="47"/>
        <pc:sldMkLst>
          <pc:docMk/>
          <pc:sldMk cId="764833843" sldId="299"/>
        </pc:sldMkLst>
      </pc:sldChg>
      <pc:sldChg chg="add del">
        <pc:chgData name="Weifeng Xu" userId="e7aed605-a3dd-4d5a-a692-a87037af107b" providerId="ADAL" clId="{EACFD935-34A8-432D-B1C5-669A6BED25B6}" dt="2023-10-06T00:44:29.743" v="105" actId="47"/>
        <pc:sldMkLst>
          <pc:docMk/>
          <pc:sldMk cId="2915041339" sldId="300"/>
        </pc:sldMkLst>
      </pc:sldChg>
      <pc:sldChg chg="add del">
        <pc:chgData name="Weifeng Xu" userId="e7aed605-a3dd-4d5a-a692-a87037af107b" providerId="ADAL" clId="{EACFD935-34A8-432D-B1C5-669A6BED25B6}" dt="2023-10-06T00:43:50.521" v="100" actId="47"/>
        <pc:sldMkLst>
          <pc:docMk/>
          <pc:sldMk cId="1631934739" sldId="301"/>
        </pc:sldMkLst>
      </pc:sldChg>
      <pc:sldChg chg="add del">
        <pc:chgData name="Weifeng Xu" userId="e7aed605-a3dd-4d5a-a692-a87037af107b" providerId="ADAL" clId="{EACFD935-34A8-432D-B1C5-669A6BED25B6}" dt="2023-10-06T00:43:47.808" v="99" actId="47"/>
        <pc:sldMkLst>
          <pc:docMk/>
          <pc:sldMk cId="3622315357" sldId="302"/>
        </pc:sldMkLst>
      </pc:sldChg>
      <pc:sldChg chg="del">
        <pc:chgData name="Weifeng Xu" userId="e7aed605-a3dd-4d5a-a692-a87037af107b" providerId="ADAL" clId="{EACFD935-34A8-432D-B1C5-669A6BED25B6}" dt="2023-10-06T01:15:13.627" v="121" actId="47"/>
        <pc:sldMkLst>
          <pc:docMk/>
          <pc:sldMk cId="822194171" sldId="305"/>
        </pc:sldMkLst>
      </pc:sldChg>
      <pc:sldChg chg="del">
        <pc:chgData name="Weifeng Xu" userId="e7aed605-a3dd-4d5a-a692-a87037af107b" providerId="ADAL" clId="{EACFD935-34A8-432D-B1C5-669A6BED25B6}" dt="2023-10-06T01:15:19.789" v="147" actId="47"/>
        <pc:sldMkLst>
          <pc:docMk/>
          <pc:sldMk cId="872264202" sldId="306"/>
        </pc:sldMkLst>
      </pc:sldChg>
      <pc:sldChg chg="del">
        <pc:chgData name="Weifeng Xu" userId="e7aed605-a3dd-4d5a-a692-a87037af107b" providerId="ADAL" clId="{EACFD935-34A8-432D-B1C5-669A6BED25B6}" dt="2023-10-06T01:15:16.557" v="140" actId="47"/>
        <pc:sldMkLst>
          <pc:docMk/>
          <pc:sldMk cId="1216466902" sldId="308"/>
        </pc:sldMkLst>
      </pc:sldChg>
      <pc:sldChg chg="del">
        <pc:chgData name="Weifeng Xu" userId="e7aed605-a3dd-4d5a-a692-a87037af107b" providerId="ADAL" clId="{EACFD935-34A8-432D-B1C5-669A6BED25B6}" dt="2023-10-06T01:15:19.035" v="146" actId="47"/>
        <pc:sldMkLst>
          <pc:docMk/>
          <pc:sldMk cId="2600766938" sldId="309"/>
        </pc:sldMkLst>
      </pc:sldChg>
      <pc:sldChg chg="del">
        <pc:chgData name="Weifeng Xu" userId="e7aed605-a3dd-4d5a-a692-a87037af107b" providerId="ADAL" clId="{EACFD935-34A8-432D-B1C5-669A6BED25B6}" dt="2023-10-06T01:15:17.810" v="143" actId="47"/>
        <pc:sldMkLst>
          <pc:docMk/>
          <pc:sldMk cId="3603348724" sldId="337"/>
        </pc:sldMkLst>
      </pc:sldChg>
      <pc:sldChg chg="del">
        <pc:chgData name="Weifeng Xu" userId="e7aed605-a3dd-4d5a-a692-a87037af107b" providerId="ADAL" clId="{EACFD935-34A8-432D-B1C5-669A6BED25B6}" dt="2023-10-06T01:15:14.531" v="127" actId="47"/>
        <pc:sldMkLst>
          <pc:docMk/>
          <pc:sldMk cId="1758307351" sldId="338"/>
        </pc:sldMkLst>
      </pc:sldChg>
      <pc:sldChg chg="del">
        <pc:chgData name="Weifeng Xu" userId="e7aed605-a3dd-4d5a-a692-a87037af107b" providerId="ADAL" clId="{EACFD935-34A8-432D-B1C5-669A6BED25B6}" dt="2023-10-06T01:15:15.074" v="129" actId="47"/>
        <pc:sldMkLst>
          <pc:docMk/>
          <pc:sldMk cId="935591140" sldId="339"/>
        </pc:sldMkLst>
      </pc:sldChg>
      <pc:sldChg chg="del">
        <pc:chgData name="Weifeng Xu" userId="e7aed605-a3dd-4d5a-a692-a87037af107b" providerId="ADAL" clId="{EACFD935-34A8-432D-B1C5-669A6BED25B6}" dt="2023-10-06T01:15:15.047" v="128" actId="47"/>
        <pc:sldMkLst>
          <pc:docMk/>
          <pc:sldMk cId="2995828293" sldId="340"/>
        </pc:sldMkLst>
      </pc:sldChg>
      <pc:sldChg chg="del">
        <pc:chgData name="Weifeng Xu" userId="e7aed605-a3dd-4d5a-a692-a87037af107b" providerId="ADAL" clId="{EACFD935-34A8-432D-B1C5-669A6BED25B6}" dt="2023-10-06T01:15:13.700" v="123" actId="47"/>
        <pc:sldMkLst>
          <pc:docMk/>
          <pc:sldMk cId="2001013186" sldId="341"/>
        </pc:sldMkLst>
      </pc:sldChg>
      <pc:sldChg chg="del">
        <pc:chgData name="Weifeng Xu" userId="e7aed605-a3dd-4d5a-a692-a87037af107b" providerId="ADAL" clId="{EACFD935-34A8-432D-B1C5-669A6BED25B6}" dt="2023-10-06T01:15:15.119" v="130" actId="47"/>
        <pc:sldMkLst>
          <pc:docMk/>
          <pc:sldMk cId="1554522218" sldId="342"/>
        </pc:sldMkLst>
      </pc:sldChg>
      <pc:sldChg chg="del">
        <pc:chgData name="Weifeng Xu" userId="e7aed605-a3dd-4d5a-a692-a87037af107b" providerId="ADAL" clId="{EACFD935-34A8-432D-B1C5-669A6BED25B6}" dt="2023-10-06T01:15:13.825" v="126" actId="47"/>
        <pc:sldMkLst>
          <pc:docMk/>
          <pc:sldMk cId="2197308400" sldId="343"/>
        </pc:sldMkLst>
      </pc:sldChg>
      <pc:sldChg chg="del">
        <pc:chgData name="Weifeng Xu" userId="e7aed605-a3dd-4d5a-a692-a87037af107b" providerId="ADAL" clId="{EACFD935-34A8-432D-B1C5-669A6BED25B6}" dt="2023-10-06T01:15:13.790" v="125" actId="47"/>
        <pc:sldMkLst>
          <pc:docMk/>
          <pc:sldMk cId="1581121270" sldId="344"/>
        </pc:sldMkLst>
      </pc:sldChg>
      <pc:sldChg chg="del">
        <pc:chgData name="Weifeng Xu" userId="e7aed605-a3dd-4d5a-a692-a87037af107b" providerId="ADAL" clId="{EACFD935-34A8-432D-B1C5-669A6BED25B6}" dt="2023-10-06T01:15:15.154" v="131" actId="47"/>
        <pc:sldMkLst>
          <pc:docMk/>
          <pc:sldMk cId="4222110915" sldId="345"/>
        </pc:sldMkLst>
      </pc:sldChg>
      <pc:sldChg chg="del">
        <pc:chgData name="Weifeng Xu" userId="e7aed605-a3dd-4d5a-a692-a87037af107b" providerId="ADAL" clId="{EACFD935-34A8-432D-B1C5-669A6BED25B6}" dt="2023-10-06T01:15:15.181" v="132" actId="47"/>
        <pc:sldMkLst>
          <pc:docMk/>
          <pc:sldMk cId="3350518732" sldId="346"/>
        </pc:sldMkLst>
      </pc:sldChg>
      <pc:sldChg chg="del">
        <pc:chgData name="Weifeng Xu" userId="e7aed605-a3dd-4d5a-a692-a87037af107b" providerId="ADAL" clId="{EACFD935-34A8-432D-B1C5-669A6BED25B6}" dt="2023-10-06T01:15:15.248" v="134" actId="47"/>
        <pc:sldMkLst>
          <pc:docMk/>
          <pc:sldMk cId="832130373" sldId="347"/>
        </pc:sldMkLst>
      </pc:sldChg>
      <pc:sldChg chg="del">
        <pc:chgData name="Weifeng Xu" userId="e7aed605-a3dd-4d5a-a692-a87037af107b" providerId="ADAL" clId="{EACFD935-34A8-432D-B1C5-669A6BED25B6}" dt="2023-10-06T01:15:15.286" v="135" actId="47"/>
        <pc:sldMkLst>
          <pc:docMk/>
          <pc:sldMk cId="897556151" sldId="348"/>
        </pc:sldMkLst>
      </pc:sldChg>
      <pc:sldChg chg="del">
        <pc:chgData name="Weifeng Xu" userId="e7aed605-a3dd-4d5a-a692-a87037af107b" providerId="ADAL" clId="{EACFD935-34A8-432D-B1C5-669A6BED25B6}" dt="2023-10-06T01:15:15.216" v="133" actId="47"/>
        <pc:sldMkLst>
          <pc:docMk/>
          <pc:sldMk cId="2649186864" sldId="349"/>
        </pc:sldMkLst>
      </pc:sldChg>
      <pc:sldChg chg="del">
        <pc:chgData name="Weifeng Xu" userId="e7aed605-a3dd-4d5a-a692-a87037af107b" providerId="ADAL" clId="{EACFD935-34A8-432D-B1C5-669A6BED25B6}" dt="2023-10-06T01:15:16.473" v="137" actId="47"/>
        <pc:sldMkLst>
          <pc:docMk/>
          <pc:sldMk cId="2863583061" sldId="350"/>
        </pc:sldMkLst>
      </pc:sldChg>
      <pc:sldChg chg="del">
        <pc:chgData name="Weifeng Xu" userId="e7aed605-a3dd-4d5a-a692-a87037af107b" providerId="ADAL" clId="{EACFD935-34A8-432D-B1C5-669A6BED25B6}" dt="2023-10-06T01:15:15.954" v="136" actId="47"/>
        <pc:sldMkLst>
          <pc:docMk/>
          <pc:sldMk cId="1926329301" sldId="351"/>
        </pc:sldMkLst>
      </pc:sldChg>
      <pc:sldChg chg="del">
        <pc:chgData name="Weifeng Xu" userId="e7aed605-a3dd-4d5a-a692-a87037af107b" providerId="ADAL" clId="{EACFD935-34A8-432D-B1C5-669A6BED25B6}" dt="2023-10-06T01:15:16.533" v="139" actId="47"/>
        <pc:sldMkLst>
          <pc:docMk/>
          <pc:sldMk cId="3741421775" sldId="352"/>
        </pc:sldMkLst>
      </pc:sldChg>
      <pc:sldChg chg="del">
        <pc:chgData name="Weifeng Xu" userId="e7aed605-a3dd-4d5a-a692-a87037af107b" providerId="ADAL" clId="{EACFD935-34A8-432D-B1C5-669A6BED25B6}" dt="2023-10-06T01:15:16.509" v="138" actId="47"/>
        <pc:sldMkLst>
          <pc:docMk/>
          <pc:sldMk cId="3102471554" sldId="353"/>
        </pc:sldMkLst>
      </pc:sldChg>
      <pc:sldChg chg="del">
        <pc:chgData name="Weifeng Xu" userId="e7aed605-a3dd-4d5a-a692-a87037af107b" providerId="ADAL" clId="{EACFD935-34A8-432D-B1C5-669A6BED25B6}" dt="2023-10-06T01:15:16.604" v="141" actId="47"/>
        <pc:sldMkLst>
          <pc:docMk/>
          <pc:sldMk cId="248907081" sldId="354"/>
        </pc:sldMkLst>
      </pc:sldChg>
      <pc:sldChg chg="del">
        <pc:chgData name="Weifeng Xu" userId="e7aed605-a3dd-4d5a-a692-a87037af107b" providerId="ADAL" clId="{EACFD935-34A8-432D-B1C5-669A6BED25B6}" dt="2023-10-06T01:15:17.346" v="142" actId="47"/>
        <pc:sldMkLst>
          <pc:docMk/>
          <pc:sldMk cId="2350831363" sldId="355"/>
        </pc:sldMkLst>
      </pc:sldChg>
      <pc:sldChg chg="del">
        <pc:chgData name="Weifeng Xu" userId="e7aed605-a3dd-4d5a-a692-a87037af107b" providerId="ADAL" clId="{EACFD935-34A8-432D-B1C5-669A6BED25B6}" dt="2023-10-06T01:15:18.173" v="144" actId="47"/>
        <pc:sldMkLst>
          <pc:docMk/>
          <pc:sldMk cId="2071237792" sldId="356"/>
        </pc:sldMkLst>
      </pc:sldChg>
      <pc:sldChg chg="del">
        <pc:chgData name="Weifeng Xu" userId="e7aed605-a3dd-4d5a-a692-a87037af107b" providerId="ADAL" clId="{EACFD935-34A8-432D-B1C5-669A6BED25B6}" dt="2023-10-06T01:15:18.518" v="145" actId="47"/>
        <pc:sldMkLst>
          <pc:docMk/>
          <pc:sldMk cId="2317970861" sldId="357"/>
        </pc:sldMkLst>
      </pc:sldChg>
      <pc:sldChg chg="del">
        <pc:chgData name="Weifeng Xu" userId="e7aed605-a3dd-4d5a-a692-a87037af107b" providerId="ADAL" clId="{EACFD935-34A8-432D-B1C5-669A6BED25B6}" dt="2023-10-06T01:15:13.545" v="119" actId="47"/>
        <pc:sldMkLst>
          <pc:docMk/>
          <pc:sldMk cId="3636726065" sldId="358"/>
        </pc:sldMkLst>
      </pc:sldChg>
      <pc:sldChg chg="del">
        <pc:chgData name="Weifeng Xu" userId="e7aed605-a3dd-4d5a-a692-a87037af107b" providerId="ADAL" clId="{EACFD935-34A8-432D-B1C5-669A6BED25B6}" dt="2023-10-06T01:15:13.664" v="122" actId="47"/>
        <pc:sldMkLst>
          <pc:docMk/>
          <pc:sldMk cId="1921337036" sldId="359"/>
        </pc:sldMkLst>
      </pc:sldChg>
      <pc:sldChg chg="del">
        <pc:chgData name="Weifeng Xu" userId="e7aed605-a3dd-4d5a-a692-a87037af107b" providerId="ADAL" clId="{EACFD935-34A8-432D-B1C5-669A6BED25B6}" dt="2023-10-06T01:15:13.587" v="120" actId="47"/>
        <pc:sldMkLst>
          <pc:docMk/>
          <pc:sldMk cId="3210749016" sldId="360"/>
        </pc:sldMkLst>
      </pc:sldChg>
      <pc:sldChg chg="del">
        <pc:chgData name="Weifeng Xu" userId="e7aed605-a3dd-4d5a-a692-a87037af107b" providerId="ADAL" clId="{EACFD935-34A8-432D-B1C5-669A6BED25B6}" dt="2023-10-06T01:15:13.749" v="124" actId="47"/>
        <pc:sldMkLst>
          <pc:docMk/>
          <pc:sldMk cId="667342394" sldId="361"/>
        </pc:sldMkLst>
      </pc:sldChg>
      <pc:sldChg chg="del">
        <pc:chgData name="Weifeng Xu" userId="e7aed605-a3dd-4d5a-a692-a87037af107b" providerId="ADAL" clId="{EACFD935-34A8-432D-B1C5-669A6BED25B6}" dt="2023-10-06T00:42:27.703" v="88" actId="47"/>
        <pc:sldMkLst>
          <pc:docMk/>
          <pc:sldMk cId="4010385979" sldId="363"/>
        </pc:sldMkLst>
      </pc:sldChg>
      <pc:sldChg chg="modSp mod">
        <pc:chgData name="Weifeng Xu" userId="e7aed605-a3dd-4d5a-a692-a87037af107b" providerId="ADAL" clId="{EACFD935-34A8-432D-B1C5-669A6BED25B6}" dt="2023-10-06T01:20:54.695" v="347" actId="20577"/>
        <pc:sldMkLst>
          <pc:docMk/>
          <pc:sldMk cId="2117755986" sldId="364"/>
        </pc:sldMkLst>
        <pc:spChg chg="mod">
          <ac:chgData name="Weifeng Xu" userId="e7aed605-a3dd-4d5a-a692-a87037af107b" providerId="ADAL" clId="{EACFD935-34A8-432D-B1C5-669A6BED25B6}" dt="2023-10-06T01:20:54.695" v="347" actId="20577"/>
          <ac:spMkLst>
            <pc:docMk/>
            <pc:sldMk cId="2117755986" sldId="364"/>
            <ac:spMk id="3" creationId="{D2D1963F-CFE2-D2D3-B55B-8235D2EC6D76}"/>
          </ac:spMkLst>
        </pc:spChg>
      </pc:sldChg>
      <pc:sldChg chg="del">
        <pc:chgData name="Weifeng Xu" userId="e7aed605-a3dd-4d5a-a692-a87037af107b" providerId="ADAL" clId="{EACFD935-34A8-432D-B1C5-669A6BED25B6}" dt="2023-10-06T01:15:12.984" v="117" actId="47"/>
        <pc:sldMkLst>
          <pc:docMk/>
          <pc:sldMk cId="875975055" sldId="365"/>
        </pc:sldMkLst>
      </pc:sldChg>
      <pc:sldChg chg="del">
        <pc:chgData name="Weifeng Xu" userId="e7aed605-a3dd-4d5a-a692-a87037af107b" providerId="ADAL" clId="{EACFD935-34A8-432D-B1C5-669A6BED25B6}" dt="2023-10-06T01:15:13.504" v="118" actId="47"/>
        <pc:sldMkLst>
          <pc:docMk/>
          <pc:sldMk cId="552552748" sldId="366"/>
        </pc:sldMkLst>
      </pc:sldChg>
      <pc:sldChg chg="addSp modSp new mod ord">
        <pc:chgData name="Weifeng Xu" userId="e7aed605-a3dd-4d5a-a692-a87037af107b" providerId="ADAL" clId="{EACFD935-34A8-432D-B1C5-669A6BED25B6}" dt="2023-10-06T01:22:47.938" v="442" actId="2711"/>
        <pc:sldMkLst>
          <pc:docMk/>
          <pc:sldMk cId="3772142052" sldId="367"/>
        </pc:sldMkLst>
        <pc:spChg chg="add mod">
          <ac:chgData name="Weifeng Xu" userId="e7aed605-a3dd-4d5a-a692-a87037af107b" providerId="ADAL" clId="{EACFD935-34A8-432D-B1C5-669A6BED25B6}" dt="2023-10-06T01:22:47.938" v="442" actId="2711"/>
          <ac:spMkLst>
            <pc:docMk/>
            <pc:sldMk cId="3772142052" sldId="367"/>
            <ac:spMk id="4" creationId="{64D99564-EF1A-4025-FF0D-05D4FBD13B71}"/>
          </ac:spMkLst>
        </pc:spChg>
        <pc:picChg chg="add">
          <ac:chgData name="Weifeng Xu" userId="e7aed605-a3dd-4d5a-a692-a87037af107b" providerId="ADAL" clId="{EACFD935-34A8-432D-B1C5-669A6BED25B6}" dt="2023-10-05T22:35:22.183" v="5" actId="22"/>
          <ac:picMkLst>
            <pc:docMk/>
            <pc:sldMk cId="3772142052" sldId="367"/>
            <ac:picMk id="3" creationId="{05A5318C-3028-3083-8CE7-3233175768CA}"/>
          </ac:picMkLst>
        </pc:picChg>
      </pc:sldChg>
      <pc:sldChg chg="addSp delSp modSp new mod ord modNotesTx">
        <pc:chgData name="Weifeng Xu" userId="e7aed605-a3dd-4d5a-a692-a87037af107b" providerId="ADAL" clId="{EACFD935-34A8-432D-B1C5-669A6BED25B6}" dt="2023-10-06T01:23:46.941" v="499" actId="14100"/>
        <pc:sldMkLst>
          <pc:docMk/>
          <pc:sldMk cId="1126431689" sldId="368"/>
        </pc:sldMkLst>
        <pc:spChg chg="add mod">
          <ac:chgData name="Weifeng Xu" userId="e7aed605-a3dd-4d5a-a692-a87037af107b" providerId="ADAL" clId="{EACFD935-34A8-432D-B1C5-669A6BED25B6}" dt="2023-10-06T01:23:46.941" v="499" actId="14100"/>
          <ac:spMkLst>
            <pc:docMk/>
            <pc:sldMk cId="1126431689" sldId="368"/>
            <ac:spMk id="6" creationId="{FC331F53-39D7-E4A4-2241-9D60BBEEAB40}"/>
          </ac:spMkLst>
        </pc:spChg>
        <pc:picChg chg="add del">
          <ac:chgData name="Weifeng Xu" userId="e7aed605-a3dd-4d5a-a692-a87037af107b" providerId="ADAL" clId="{EACFD935-34A8-432D-B1C5-669A6BED25B6}" dt="2023-10-05T23:24:33.731" v="83" actId="478"/>
          <ac:picMkLst>
            <pc:docMk/>
            <pc:sldMk cId="1126431689" sldId="368"/>
            <ac:picMk id="3" creationId="{9C340EF2-576A-D0DB-4FF9-778C07D2432A}"/>
          </ac:picMkLst>
        </pc:picChg>
        <pc:picChg chg="add">
          <ac:chgData name="Weifeng Xu" userId="e7aed605-a3dd-4d5a-a692-a87037af107b" providerId="ADAL" clId="{EACFD935-34A8-432D-B1C5-669A6BED25B6}" dt="2023-10-05T23:25:20.169" v="84" actId="22"/>
          <ac:picMkLst>
            <pc:docMk/>
            <pc:sldMk cId="1126431689" sldId="368"/>
            <ac:picMk id="5" creationId="{3F4F14A3-9641-82AC-D7DD-2C9366BA06CA}"/>
          </ac:picMkLst>
        </pc:picChg>
      </pc:sldChg>
      <pc:sldChg chg="addSp modSp new mod ord modNotesTx">
        <pc:chgData name="Weifeng Xu" userId="e7aed605-a3dd-4d5a-a692-a87037af107b" providerId="ADAL" clId="{EACFD935-34A8-432D-B1C5-669A6BED25B6}" dt="2023-10-06T01:26:48.007" v="591" actId="2711"/>
        <pc:sldMkLst>
          <pc:docMk/>
          <pc:sldMk cId="1096637408" sldId="369"/>
        </pc:sldMkLst>
        <pc:spChg chg="add mod">
          <ac:chgData name="Weifeng Xu" userId="e7aed605-a3dd-4d5a-a692-a87037af107b" providerId="ADAL" clId="{EACFD935-34A8-432D-B1C5-669A6BED25B6}" dt="2023-10-06T01:26:48.007" v="591" actId="2711"/>
          <ac:spMkLst>
            <pc:docMk/>
            <pc:sldMk cId="1096637408" sldId="369"/>
            <ac:spMk id="4" creationId="{AF94F2F3-BEB1-9D8D-FCAF-3F8AAE469953}"/>
          </ac:spMkLst>
        </pc:spChg>
        <pc:picChg chg="add mod">
          <ac:chgData name="Weifeng Xu" userId="e7aed605-a3dd-4d5a-a692-a87037af107b" providerId="ADAL" clId="{EACFD935-34A8-432D-B1C5-669A6BED25B6}" dt="2023-10-06T01:25:14.357" v="542" actId="1076"/>
          <ac:picMkLst>
            <pc:docMk/>
            <pc:sldMk cId="1096637408" sldId="369"/>
            <ac:picMk id="3" creationId="{D50D6238-5ECB-E89B-F5A1-70CE128B61FF}"/>
          </ac:picMkLst>
        </pc:picChg>
      </pc:sldChg>
      <pc:sldChg chg="addSp modSp new mod">
        <pc:chgData name="Weifeng Xu" userId="e7aed605-a3dd-4d5a-a692-a87037af107b" providerId="ADAL" clId="{EACFD935-34A8-432D-B1C5-669A6BED25B6}" dt="2023-10-06T01:27:11.311" v="610" actId="20577"/>
        <pc:sldMkLst>
          <pc:docMk/>
          <pc:sldMk cId="3500427538" sldId="370"/>
        </pc:sldMkLst>
        <pc:spChg chg="add mod">
          <ac:chgData name="Weifeng Xu" userId="e7aed605-a3dd-4d5a-a692-a87037af107b" providerId="ADAL" clId="{EACFD935-34A8-432D-B1C5-669A6BED25B6}" dt="2023-10-06T01:27:11.311" v="610" actId="20577"/>
          <ac:spMkLst>
            <pc:docMk/>
            <pc:sldMk cId="3500427538" sldId="370"/>
            <ac:spMk id="6" creationId="{85D5F734-72C3-5C18-30E2-1022F6F362C8}"/>
          </ac:spMkLst>
        </pc:spChg>
        <pc:picChg chg="add mod">
          <ac:chgData name="Weifeng Xu" userId="e7aed605-a3dd-4d5a-a692-a87037af107b" providerId="ADAL" clId="{EACFD935-34A8-432D-B1C5-669A6BED25B6}" dt="2023-10-06T00:49:43.487" v="113" actId="1076"/>
          <ac:picMkLst>
            <pc:docMk/>
            <pc:sldMk cId="3500427538" sldId="370"/>
            <ac:picMk id="3" creationId="{0790AC3B-1F6D-DF35-CD9E-8567B10CB1E7}"/>
          </ac:picMkLst>
        </pc:picChg>
        <pc:picChg chg="add mod">
          <ac:chgData name="Weifeng Xu" userId="e7aed605-a3dd-4d5a-a692-a87037af107b" providerId="ADAL" clId="{EACFD935-34A8-432D-B1C5-669A6BED25B6}" dt="2023-10-06T00:50:01.477" v="116" actId="1076"/>
          <ac:picMkLst>
            <pc:docMk/>
            <pc:sldMk cId="3500427538" sldId="370"/>
            <ac:picMk id="5" creationId="{E433EE83-EAB9-EA18-5939-9B9B11163D1E}"/>
          </ac:picMkLst>
        </pc:picChg>
      </pc:sldChg>
      <pc:sldChg chg="addSp delSp modSp new mod modClrScheme chgLayout">
        <pc:chgData name="Weifeng Xu" userId="e7aed605-a3dd-4d5a-a692-a87037af107b" providerId="ADAL" clId="{EACFD935-34A8-432D-B1C5-669A6BED25B6}" dt="2023-10-06T01:21:42.335" v="400" actId="20577"/>
        <pc:sldMkLst>
          <pc:docMk/>
          <pc:sldMk cId="3628407208" sldId="371"/>
        </pc:sldMkLst>
        <pc:spChg chg="del mod ord">
          <ac:chgData name="Weifeng Xu" userId="e7aed605-a3dd-4d5a-a692-a87037af107b" providerId="ADAL" clId="{EACFD935-34A8-432D-B1C5-669A6BED25B6}" dt="2023-10-06T01:16:49.767" v="215" actId="700"/>
          <ac:spMkLst>
            <pc:docMk/>
            <pc:sldMk cId="3628407208" sldId="371"/>
            <ac:spMk id="2" creationId="{9B7A4005-18C6-6175-5546-5930DE00E9EC}"/>
          </ac:spMkLst>
        </pc:spChg>
        <pc:spChg chg="del mod ord">
          <ac:chgData name="Weifeng Xu" userId="e7aed605-a3dd-4d5a-a692-a87037af107b" providerId="ADAL" clId="{EACFD935-34A8-432D-B1C5-669A6BED25B6}" dt="2023-10-06T01:16:49.767" v="215" actId="700"/>
          <ac:spMkLst>
            <pc:docMk/>
            <pc:sldMk cId="3628407208" sldId="371"/>
            <ac:spMk id="3" creationId="{96AF4A63-64C3-4813-F2B6-CF6D6D2164F6}"/>
          </ac:spMkLst>
        </pc:spChg>
        <pc:spChg chg="add mod ord">
          <ac:chgData name="Weifeng Xu" userId="e7aed605-a3dd-4d5a-a692-a87037af107b" providerId="ADAL" clId="{EACFD935-34A8-432D-B1C5-669A6BED25B6}" dt="2023-10-06T01:17:13.034" v="219" actId="20577"/>
          <ac:spMkLst>
            <pc:docMk/>
            <pc:sldMk cId="3628407208" sldId="371"/>
            <ac:spMk id="4" creationId="{BCB25691-FE91-58C3-3CFC-6D8722FEC2D2}"/>
          </ac:spMkLst>
        </pc:spChg>
        <pc:spChg chg="add mod ord">
          <ac:chgData name="Weifeng Xu" userId="e7aed605-a3dd-4d5a-a692-a87037af107b" providerId="ADAL" clId="{EACFD935-34A8-432D-B1C5-669A6BED25B6}" dt="2023-10-06T01:21:42.335" v="400" actId="20577"/>
          <ac:spMkLst>
            <pc:docMk/>
            <pc:sldMk cId="3628407208" sldId="371"/>
            <ac:spMk id="5" creationId="{7F3E18A5-3006-FFC5-F695-088C0908C138}"/>
          </ac:spMkLst>
        </pc:spChg>
      </pc:sldChg>
      <pc:sldChg chg="addSp modSp new mod ord modClrScheme chgLayout">
        <pc:chgData name="Weifeng Xu" userId="e7aed605-a3dd-4d5a-a692-a87037af107b" providerId="ADAL" clId="{EACFD935-34A8-432D-B1C5-669A6BED25B6}" dt="2023-10-06T01:21:54.683" v="402"/>
        <pc:sldMkLst>
          <pc:docMk/>
          <pc:sldMk cId="214990570" sldId="372"/>
        </pc:sldMkLst>
        <pc:spChg chg="add mod">
          <ac:chgData name="Weifeng Xu" userId="e7aed605-a3dd-4d5a-a692-a87037af107b" providerId="ADAL" clId="{EACFD935-34A8-432D-B1C5-669A6BED25B6}" dt="2023-10-06T01:17:37.668" v="239" actId="20577"/>
          <ac:spMkLst>
            <pc:docMk/>
            <pc:sldMk cId="214990570" sldId="372"/>
            <ac:spMk id="2" creationId="{F3E9B8AC-C66A-9D1C-59C8-FAFFB6B05496}"/>
          </ac:spMkLst>
        </pc:spChg>
        <pc:spChg chg="add mod">
          <ac:chgData name="Weifeng Xu" userId="e7aed605-a3dd-4d5a-a692-a87037af107b" providerId="ADAL" clId="{EACFD935-34A8-432D-B1C5-669A6BED25B6}" dt="2023-10-06T01:17:22.454" v="221" actId="700"/>
          <ac:spMkLst>
            <pc:docMk/>
            <pc:sldMk cId="214990570" sldId="372"/>
            <ac:spMk id="3" creationId="{189D364B-A8F0-2150-F7AF-7E88C60B53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losetup</a:t>
            </a:r>
            <a:r>
              <a:rPr lang="en-US" baseline="0" dirty="0"/>
              <a:t> --</a:t>
            </a:r>
            <a:r>
              <a:rPr lang="en-US" baseline="0" dirty="0" err="1"/>
              <a:t>partscan</a:t>
            </a:r>
            <a:r>
              <a:rPr lang="en-US" baseline="0" dirty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/Local/Microsoft/Outlook/</a:t>
            </a:r>
            <a:r>
              <a:rPr lang="en-US" dirty="0" err="1"/>
              <a:t>iaman.informant</a:t>
            </a:r>
            <a:r>
              <a:rPr lang="en-US" dirty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 -l </a:t>
            </a:r>
            <a:r>
              <a:rPr lang="fr-FR" dirty="0" err="1"/>
              <a:t>iaman.informant</a:t>
            </a:r>
            <a:r>
              <a:rPr lang="fr-FR" dirty="0"/>
              <a:t>\@</a:t>
            </a:r>
            <a:r>
              <a:rPr lang="fr-FR" dirty="0" err="1"/>
              <a:t>nist.gov.ost.export</a:t>
            </a:r>
            <a:r>
              <a:rPr lang="fr-FR" dirty="0"/>
              <a:t>/</a:t>
            </a:r>
            <a:r>
              <a:rPr lang="fr-FR" dirty="0" err="1"/>
              <a:t>Root</a:t>
            </a:r>
            <a:r>
              <a:rPr lang="fr-FR" dirty="0"/>
              <a:t>\ -\ </a:t>
            </a:r>
            <a:r>
              <a:rPr lang="fr-FR" dirty="0" err="1"/>
              <a:t>Mailbox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</a:t>
            </a:r>
          </a:p>
          <a:p>
            <a:r>
              <a:rPr lang="en-US" dirty="0"/>
              <a:t>cat  </a:t>
            </a:r>
            <a:r>
              <a:rPr lang="en-US" dirty="0" err="1"/>
              <a:t>iaman.informant</a:t>
            </a:r>
            <a:r>
              <a:rPr lang="en-US" dirty="0"/>
              <a:t>\@nist.gov.ost.export/Root\ -\ Mailbox/IPM_SUBTREE/Inbox/Message00001/OutlookHeaders.txt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time|suject|name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grep -E ‘strings’ Message*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Invoke-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WebRequest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–Uri  “</a:t>
            </a:r>
            <a:r>
              <a:rPr lang="en-US" dirty="0"/>
              <a:t>https://raw.githubusercontent.com/</a:t>
            </a:r>
            <a:r>
              <a:rPr lang="en-US" dirty="0" err="1"/>
              <a:t>frankwxu</a:t>
            </a:r>
            <a:r>
              <a:rPr lang="en-US" dirty="0"/>
              <a:t>/digital-forensics-lab/main/</a:t>
            </a:r>
            <a:r>
              <a:rPr lang="en-US" dirty="0" err="1"/>
              <a:t>NIST_Data_Leakage_Case</a:t>
            </a:r>
            <a:r>
              <a:rPr lang="en-US" dirty="0"/>
              <a:t>/</a:t>
            </a:r>
            <a:r>
              <a:rPr lang="en-US" dirty="0" err="1"/>
              <a:t>NIST_Answers</a:t>
            </a:r>
            <a:r>
              <a:rPr lang="en-US" dirty="0"/>
              <a:t>/</a:t>
            </a:r>
            <a:r>
              <a:rPr lang="en-US" dirty="0" err="1"/>
              <a:t>lab_generated_file</a:t>
            </a:r>
            <a:r>
              <a:rPr lang="en-US" dirty="0"/>
              <a:t>/email/iaman.informant%40nist.gov.ost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” 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OutFile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“informant_nist_gov.ost"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 install </a:t>
            </a:r>
            <a:r>
              <a:rPr lang="en-US" dirty="0" err="1"/>
              <a:t>libpff</a:t>
            </a:r>
            <a:r>
              <a:rPr lang="en-US" dirty="0"/>
              <a:t>-python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pypff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pst_file</a:t>
            </a:r>
            <a:r>
              <a:rPr lang="en-US" dirty="0"/>
              <a:t> = </a:t>
            </a:r>
            <a:r>
              <a:rPr lang="en-US" dirty="0" err="1"/>
              <a:t>pypff.file</a:t>
            </a:r>
            <a:r>
              <a:rPr lang="en-US" dirty="0"/>
              <a:t>()</a:t>
            </a:r>
          </a:p>
          <a:p>
            <a:r>
              <a:rPr lang="en-US" dirty="0" err="1"/>
              <a:t>pst_file.open</a:t>
            </a:r>
            <a:r>
              <a:rPr lang="en-US" dirty="0"/>
              <a:t>('informant_nist_gov.ost')</a:t>
            </a:r>
          </a:p>
          <a:p>
            <a:r>
              <a:rPr lang="en-US" dirty="0" err="1"/>
              <a:t>root_folder</a:t>
            </a:r>
            <a:r>
              <a:rPr lang="en-US" dirty="0"/>
              <a:t> = </a:t>
            </a:r>
            <a:r>
              <a:rPr lang="en-US" dirty="0" err="1"/>
              <a:t>pst_file.get_root_folder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for folder in </a:t>
            </a:r>
            <a:r>
              <a:rPr lang="en-US" dirty="0" err="1"/>
              <a:t>root_folder.sub_folders</a:t>
            </a:r>
            <a:r>
              <a:rPr lang="en-US" dirty="0"/>
              <a:t>:</a:t>
            </a:r>
          </a:p>
          <a:p>
            <a:r>
              <a:rPr lang="en-US" dirty="0"/>
              <a:t>    if folder.name == "Root - Mailbox":</a:t>
            </a:r>
          </a:p>
          <a:p>
            <a:r>
              <a:rPr lang="en-US" dirty="0"/>
              <a:t>        print(</a:t>
            </a:r>
            <a:r>
              <a:rPr lang="en-US" dirty="0" err="1"/>
              <a:t>f"Folder</a:t>
            </a:r>
            <a:r>
              <a:rPr lang="en-US" dirty="0"/>
              <a:t> Name: {folder.name}")</a:t>
            </a:r>
          </a:p>
          <a:p>
            <a:r>
              <a:rPr lang="en-US" dirty="0"/>
              <a:t>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folder.number_of_sub_folders</a:t>
            </a:r>
            <a:r>
              <a:rPr lang="en-US" dirty="0"/>
              <a:t>}")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for subfolder in </a:t>
            </a:r>
            <a:r>
              <a:rPr lang="en-US" dirty="0" err="1"/>
              <a:t>folder.sub_folders</a:t>
            </a:r>
            <a:r>
              <a:rPr lang="en-US" dirty="0"/>
              <a:t>:</a:t>
            </a:r>
          </a:p>
          <a:p>
            <a:r>
              <a:rPr lang="en-US" dirty="0"/>
              <a:t>            if subfolder.name == "IPM_SUBTREE":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f"Folder</a:t>
            </a:r>
            <a:r>
              <a:rPr lang="en-US" dirty="0"/>
              <a:t> Name: {subfolder.name}")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subfolder.number_of_sub_folders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                for </a:t>
            </a:r>
            <a:r>
              <a:rPr lang="en-US" dirty="0" err="1"/>
              <a:t>subsubfolder</a:t>
            </a:r>
            <a:r>
              <a:rPr lang="en-US" dirty="0"/>
              <a:t> in </a:t>
            </a:r>
            <a:r>
              <a:rPr lang="en-US" dirty="0" err="1"/>
              <a:t>subfolder.sub_folders</a:t>
            </a:r>
            <a:r>
              <a:rPr lang="en-US" dirty="0"/>
              <a:t>:</a:t>
            </a:r>
          </a:p>
          <a:p>
            <a:r>
              <a:rPr lang="en-US" dirty="0"/>
              <a:t>                    if subsubfolder.name == "Inbox":</a:t>
            </a:r>
          </a:p>
          <a:p>
            <a:r>
              <a:rPr lang="en-US" dirty="0"/>
              <a:t>                        print(</a:t>
            </a:r>
            <a:r>
              <a:rPr lang="en-US" dirty="0" err="1"/>
              <a:t>f"Folder</a:t>
            </a:r>
            <a:r>
              <a:rPr lang="en-US" dirty="0"/>
              <a:t> Name: {subsubfolder.name}")</a:t>
            </a:r>
          </a:p>
          <a:p>
            <a:r>
              <a:rPr lang="en-US" dirty="0"/>
              <a:t>                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subsubfolder.number_of_sub_folders</a:t>
            </a:r>
            <a:r>
              <a:rPr lang="en-US" dirty="0"/>
              <a:t>}")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    for message in </a:t>
            </a:r>
            <a:r>
              <a:rPr lang="en-US" dirty="0" err="1"/>
              <a:t>subsubfolder.sub_messages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print("=====================================")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f"Message</a:t>
            </a:r>
            <a:r>
              <a:rPr lang="en-US" dirty="0"/>
              <a:t> Subject: {</a:t>
            </a:r>
            <a:r>
              <a:rPr lang="en-US" dirty="0" err="1"/>
              <a:t>message.subject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f"Sender</a:t>
            </a:r>
            <a:r>
              <a:rPr lang="en-US" dirty="0"/>
              <a:t>: {</a:t>
            </a:r>
            <a:r>
              <a:rPr lang="en-US" dirty="0" err="1"/>
              <a:t>message.sender_name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f"Body</a:t>
            </a:r>
            <a:r>
              <a:rPr lang="en-US" dirty="0"/>
              <a:t>: {</a:t>
            </a:r>
            <a:r>
              <a:rPr lang="en-US" dirty="0" err="1"/>
              <a:t>message.plain_text_body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f"Number</a:t>
            </a:r>
            <a:r>
              <a:rPr lang="en-US" dirty="0"/>
              <a:t> of Attachments: {</a:t>
            </a:r>
            <a:r>
              <a:rPr lang="en-US" dirty="0" err="1"/>
              <a:t>message.number_of_attachments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f"Delivery</a:t>
            </a:r>
            <a:r>
              <a:rPr lang="en-US" dirty="0"/>
              <a:t> Time: {</a:t>
            </a:r>
            <a:r>
              <a:rPr lang="en-US" dirty="0" err="1"/>
              <a:t>message.delivery_time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f"Client</a:t>
            </a:r>
            <a:r>
              <a:rPr lang="en-US" dirty="0"/>
              <a:t> Submit Time: {</a:t>
            </a:r>
            <a:r>
              <a:rPr lang="en-US" dirty="0" err="1"/>
              <a:t>message.client_submit_time</a:t>
            </a:r>
            <a:r>
              <a:rPr lang="en-US" dirty="0"/>
              <a:t>}")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Supplementary materials for Email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F14A3-9641-82AC-D7DD-2C9366BA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28" y="799872"/>
            <a:ext cx="9495343" cy="525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31F53-39D7-E4A4-2241-9D60BBEEAB40}"/>
              </a:ext>
            </a:extLst>
          </p:cNvPr>
          <p:cNvSpPr txBox="1"/>
          <p:nvPr/>
        </p:nvSpPr>
        <p:spPr>
          <a:xfrm>
            <a:off x="1348328" y="421620"/>
            <a:ext cx="52769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OCRB" panose="020B0609020202020204" pitchFamily="49" charset="0"/>
              </a:rPr>
              <a:t>.ost </a:t>
            </a:r>
            <a:r>
              <a:rPr lang="en-US" dirty="0"/>
              <a:t>email file and </a:t>
            </a:r>
            <a:r>
              <a:rPr lang="en-US" dirty="0" err="1">
                <a:latin typeface="OCRB" panose="020B0609020202020204" pitchFamily="49" charset="0"/>
              </a:rPr>
              <a:t>libpff</a:t>
            </a:r>
            <a:r>
              <a:rPr lang="en-US" dirty="0">
                <a:latin typeface="OCRB" panose="020B0609020202020204" pitchFamily="49" charset="0"/>
              </a:rPr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11264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6238-5ECB-E89B-F5A1-70CE128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8" y="125443"/>
            <a:ext cx="10432684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4F2F3-BEB1-9D8D-FCAF-3F8AAE469953}"/>
              </a:ext>
            </a:extLst>
          </p:cNvPr>
          <p:cNvSpPr txBox="1"/>
          <p:nvPr/>
        </p:nvSpPr>
        <p:spPr>
          <a:xfrm>
            <a:off x="7211961" y="1356851"/>
            <a:ext cx="3887603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Navigating folders to </a:t>
            </a:r>
            <a:r>
              <a:rPr lang="en-US" sz="1600" dirty="0">
                <a:latin typeface="OCRB" panose="020B0609020202020204" pitchFamily="49" charset="0"/>
              </a:rPr>
              <a:t>Inbox</a:t>
            </a:r>
            <a:r>
              <a:rPr lang="en-US" sz="1600" dirty="0"/>
              <a:t>:</a:t>
            </a:r>
          </a:p>
          <a:p>
            <a:r>
              <a:rPr lang="en-US" sz="1600" dirty="0">
                <a:latin typeface="OCRB" panose="020B0609020202020204" pitchFamily="49" charset="0"/>
              </a:rPr>
              <a:t>Root-Mailbox\IPM_SUBTREE\Inbox</a:t>
            </a:r>
          </a:p>
        </p:txBody>
      </p:sp>
    </p:spTree>
    <p:extLst>
      <p:ext uri="{BB962C8B-B14F-4D97-AF65-F5344CB8AC3E}">
        <p14:creationId xmlns:p14="http://schemas.microsoft.com/office/powerpoint/2010/main" val="10966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0AC3B-1F6D-DF35-CD9E-8567B10C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58" y="670321"/>
            <a:ext cx="4404742" cy="551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3EE83-EAB9-EA18-5939-9B9B1116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02" y="811303"/>
            <a:ext cx="4625741" cy="5235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5F734-72C3-5C18-30E2-1022F6F362C8}"/>
              </a:ext>
            </a:extLst>
          </p:cNvPr>
          <p:cNvSpPr txBox="1"/>
          <p:nvPr/>
        </p:nvSpPr>
        <p:spPr>
          <a:xfrm>
            <a:off x="1300058" y="207769"/>
            <a:ext cx="52769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Results: 5 emails</a:t>
            </a:r>
            <a:endParaRPr 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2F3-DDF7-62A2-2E4C-BC475CC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963F-CFE2-D2D3-B55B-8235D2EC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forensics with command line tools (review PPTs)</a:t>
            </a:r>
          </a:p>
          <a:p>
            <a:r>
              <a:rPr lang="en-US" dirty="0"/>
              <a:t>Email forensics with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5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25691-FE91-58C3-3CFC-6D8722FE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forensics with command line tools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E18A5-3006-FFC5-F695-088C0908C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PPTs</a:t>
            </a:r>
          </a:p>
        </p:txBody>
      </p:sp>
    </p:spTree>
    <p:extLst>
      <p:ext uri="{BB962C8B-B14F-4D97-AF65-F5344CB8AC3E}">
        <p14:creationId xmlns:p14="http://schemas.microsoft.com/office/powerpoint/2010/main" val="36284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448" b="15124"/>
          <a:stretch/>
        </p:blipFill>
        <p:spPr>
          <a:xfrm>
            <a:off x="1226303" y="1257409"/>
            <a:ext cx="8213119" cy="103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860" r="3957" b="14926"/>
          <a:stretch/>
        </p:blipFill>
        <p:spPr>
          <a:xfrm>
            <a:off x="1238592" y="3076176"/>
            <a:ext cx="5851526" cy="933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21353" y="1703459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5856" b="17678"/>
          <a:stretch/>
        </p:blipFill>
        <p:spPr>
          <a:xfrm>
            <a:off x="1238592" y="4756864"/>
            <a:ext cx="5710848" cy="73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250879" y="4387532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default output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26303" y="2697935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emails via </a:t>
            </a:r>
            <a:r>
              <a:rPr lang="en-US" i="1" dirty="0" err="1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14012" y="888077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email to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376" r="2853" b="39034"/>
          <a:stretch/>
        </p:blipFill>
        <p:spPr>
          <a:xfrm>
            <a:off x="974999" y="1580458"/>
            <a:ext cx="8158368" cy="1477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3937552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Interface (MAPI) 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9678" y="1968696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subtree. Created by MAPI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3367" y="1580458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>
                <a:solidFill>
                  <a:srgbClr val="007DB5"/>
                </a:solidFill>
              </a:rPr>
              <a:t>IPM_SUBTREE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B8AC-C66A-9D1C-59C8-FAFFB6B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forensics with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364B-A8F0-2150-F7AF-7E88C60B5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5318C-3028-3083-8CE7-32331757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841786"/>
            <a:ext cx="8885690" cy="5174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99564-EF1A-4025-FF0D-05D4FBD13B71}"/>
              </a:ext>
            </a:extLst>
          </p:cNvPr>
          <p:cNvSpPr txBox="1"/>
          <p:nvPr/>
        </p:nvSpPr>
        <p:spPr>
          <a:xfrm>
            <a:off x="1653155" y="424171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a working folder in </a:t>
            </a:r>
            <a:r>
              <a:rPr lang="en-US" dirty="0" err="1">
                <a:latin typeface="OCRB" panose="020B0609020202020204" pitchFamily="49" charset="0"/>
              </a:rPr>
              <a:t>VSCode</a:t>
            </a:r>
            <a:endParaRPr 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32940</TotalTime>
  <Words>699</Words>
  <Application>Microsoft Office PowerPoint</Application>
  <PresentationFormat>Widescreen</PresentationFormat>
  <Paragraphs>74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 Mono</vt:lpstr>
      <vt:lpstr>Arial</vt:lpstr>
      <vt:lpstr>Calibri</vt:lpstr>
      <vt:lpstr>Calibri Light</vt:lpstr>
      <vt:lpstr>OCRB</vt:lpstr>
      <vt:lpstr>Office Theme</vt:lpstr>
      <vt:lpstr>Investigate Data Leakage Case </vt:lpstr>
      <vt:lpstr>Objectives</vt:lpstr>
      <vt:lpstr>Email forensics with command line tools</vt:lpstr>
      <vt:lpstr>PowerPoint Presentation</vt:lpstr>
      <vt:lpstr>PowerPoint Presentation</vt:lpstr>
      <vt:lpstr>PowerPoint Presentation</vt:lpstr>
      <vt:lpstr>PowerPoint Presentation</vt:lpstr>
      <vt:lpstr>Email forensics with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2301</cp:revision>
  <dcterms:created xsi:type="dcterms:W3CDTF">2020-09-14T14:43:27Z</dcterms:created>
  <dcterms:modified xsi:type="dcterms:W3CDTF">2023-10-06T01:27:14Z</dcterms:modified>
</cp:coreProperties>
</file>