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8" r:id="rId5"/>
    <p:sldId id="265" r:id="rId6"/>
    <p:sldId id="266" r:id="rId7"/>
    <p:sldId id="267" r:id="rId8"/>
    <p:sldId id="269" r:id="rId9"/>
    <p:sldId id="260" r:id="rId10"/>
    <p:sldId id="261" r:id="rId11"/>
    <p:sldId id="262" r:id="rId12"/>
    <p:sldId id="263" r:id="rId13"/>
    <p:sldId id="264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1BD42F-430B-490B-BBED-4E85561742D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BF3AB9B-64FA-4997-B8DF-CA9E499AC89C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Headnode</a:t>
          </a:r>
        </a:p>
      </dgm:t>
    </dgm:pt>
    <dgm:pt modelId="{0AB2712D-B9C8-4721-B9D5-6DA89EB9496D}" type="parTrans" cxnId="{EC6FDFDA-0224-48FB-9C1B-67BB424F3B35}">
      <dgm:prSet/>
      <dgm:spPr/>
      <dgm:t>
        <a:bodyPr/>
        <a:lstStyle/>
        <a:p>
          <a:endParaRPr lang="en-US"/>
        </a:p>
      </dgm:t>
    </dgm:pt>
    <dgm:pt modelId="{BB26C39F-9EDF-4D1A-89AF-D4AC81E57E7B}" type="sibTrans" cxnId="{EC6FDFDA-0224-48FB-9C1B-67BB424F3B35}">
      <dgm:prSet/>
      <dgm:spPr/>
      <dgm:t>
        <a:bodyPr/>
        <a:lstStyle/>
        <a:p>
          <a:endParaRPr lang="en-US"/>
        </a:p>
      </dgm:t>
    </dgm:pt>
    <dgm:pt modelId="{331B0D29-0A38-43DC-9823-209C7B882D7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FROM </a:t>
          </a:r>
          <a:r>
            <a:rPr lang="en-US" dirty="0" err="1"/>
            <a:t>python:latest</a:t>
          </a:r>
          <a:endParaRPr lang="en-US" dirty="0"/>
        </a:p>
        <a:p>
          <a:pPr>
            <a:lnSpc>
              <a:spcPct val="100000"/>
            </a:lnSpc>
          </a:pPr>
          <a:r>
            <a:rPr lang="en-US" dirty="0"/>
            <a:t>ADD Headnode.py /</a:t>
          </a:r>
          <a:r>
            <a:rPr lang="en-US" dirty="0" err="1"/>
            <a:t>headnode</a:t>
          </a:r>
          <a:r>
            <a:rPr lang="en-US" dirty="0"/>
            <a:t>/</a:t>
          </a:r>
        </a:p>
        <a:p>
          <a:pPr>
            <a:lnSpc>
              <a:spcPct val="100000"/>
            </a:lnSpc>
          </a:pPr>
          <a:r>
            <a:rPr lang="en-US" dirty="0"/>
            <a:t>WORKDIR /</a:t>
          </a:r>
          <a:r>
            <a:rPr lang="en-US" dirty="0" err="1"/>
            <a:t>headnode</a:t>
          </a:r>
          <a:r>
            <a:rPr lang="en-US" dirty="0"/>
            <a:t>/</a:t>
          </a:r>
        </a:p>
        <a:p>
          <a:pPr>
            <a:lnSpc>
              <a:spcPct val="100000"/>
            </a:lnSpc>
          </a:pPr>
          <a:r>
            <a:rPr lang="en-US" dirty="0"/>
            <a:t>EXPOSE 5000</a:t>
          </a:r>
        </a:p>
      </dgm:t>
    </dgm:pt>
    <dgm:pt modelId="{2843EB3E-7AEA-4293-B47C-6A5DCDDE9A80}" type="parTrans" cxnId="{B0B0B85D-D5F5-44BC-B0D1-1BA7F969A780}">
      <dgm:prSet/>
      <dgm:spPr/>
      <dgm:t>
        <a:bodyPr/>
        <a:lstStyle/>
        <a:p>
          <a:endParaRPr lang="en-US"/>
        </a:p>
      </dgm:t>
    </dgm:pt>
    <dgm:pt modelId="{C06EF092-FABC-4F25-A07C-3493D896AF20}" type="sibTrans" cxnId="{B0B0B85D-D5F5-44BC-B0D1-1BA7F969A780}">
      <dgm:prSet/>
      <dgm:spPr/>
      <dgm:t>
        <a:bodyPr/>
        <a:lstStyle/>
        <a:p>
          <a:endParaRPr lang="en-US"/>
        </a:p>
      </dgm:t>
    </dgm:pt>
    <dgm:pt modelId="{2BF1CA74-18C1-46C6-8B1C-5FE026D51E37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Datanode</a:t>
          </a:r>
        </a:p>
      </dgm:t>
    </dgm:pt>
    <dgm:pt modelId="{40E1CF19-31B5-415A-9AAF-EFB0821050C1}" type="parTrans" cxnId="{80A79B4F-FB0B-49C7-B05E-4BBF8B6A4311}">
      <dgm:prSet/>
      <dgm:spPr/>
      <dgm:t>
        <a:bodyPr/>
        <a:lstStyle/>
        <a:p>
          <a:endParaRPr lang="en-US"/>
        </a:p>
      </dgm:t>
    </dgm:pt>
    <dgm:pt modelId="{EC72471A-2FF7-4A8E-9907-EB7FE3C9AA3B}" type="sibTrans" cxnId="{80A79B4F-FB0B-49C7-B05E-4BBF8B6A4311}">
      <dgm:prSet/>
      <dgm:spPr/>
      <dgm:t>
        <a:bodyPr/>
        <a:lstStyle/>
        <a:p>
          <a:endParaRPr lang="en-US"/>
        </a:p>
      </dgm:t>
    </dgm:pt>
    <dgm:pt modelId="{CD2349A7-C858-4073-AEFF-565E56B8733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FROM python:latest</a:t>
          </a:r>
        </a:p>
      </dgm:t>
    </dgm:pt>
    <dgm:pt modelId="{72A6A5C8-48BA-4BB4-A042-B9352CB2171C}" type="parTrans" cxnId="{222003AC-F696-41D4-B69E-2B2E3D44E006}">
      <dgm:prSet/>
      <dgm:spPr/>
      <dgm:t>
        <a:bodyPr/>
        <a:lstStyle/>
        <a:p>
          <a:endParaRPr lang="en-US"/>
        </a:p>
      </dgm:t>
    </dgm:pt>
    <dgm:pt modelId="{3C10940A-CD2A-4052-A758-FF023A26166E}" type="sibTrans" cxnId="{222003AC-F696-41D4-B69E-2B2E3D44E006}">
      <dgm:prSet/>
      <dgm:spPr/>
      <dgm:t>
        <a:bodyPr/>
        <a:lstStyle/>
        <a:p>
          <a:endParaRPr lang="en-US"/>
        </a:p>
      </dgm:t>
    </dgm:pt>
    <dgm:pt modelId="{9D171F54-BA30-4066-9307-B15C8B5AC5EA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Cliente</a:t>
          </a:r>
        </a:p>
      </dgm:t>
    </dgm:pt>
    <dgm:pt modelId="{65481EFC-9859-459E-97AF-EA2A1DF1C301}" type="parTrans" cxnId="{BF9D9CF8-761C-41F8-A8E3-7E6EC3447416}">
      <dgm:prSet/>
      <dgm:spPr/>
      <dgm:t>
        <a:bodyPr/>
        <a:lstStyle/>
        <a:p>
          <a:endParaRPr lang="en-US"/>
        </a:p>
      </dgm:t>
    </dgm:pt>
    <dgm:pt modelId="{B0C3B2B6-FAE1-4A63-AF8F-DAA9F936904C}" type="sibTrans" cxnId="{BF9D9CF8-761C-41F8-A8E3-7E6EC3447416}">
      <dgm:prSet/>
      <dgm:spPr/>
      <dgm:t>
        <a:bodyPr/>
        <a:lstStyle/>
        <a:p>
          <a:endParaRPr lang="en-US"/>
        </a:p>
      </dgm:t>
    </dgm:pt>
    <dgm:pt modelId="{2C7200F8-7F07-483B-A19A-86D72299F42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FROM python:latest</a:t>
          </a:r>
        </a:p>
      </dgm:t>
    </dgm:pt>
    <dgm:pt modelId="{A6896D8A-651E-4175-81EB-3E40A28DE75F}" type="parTrans" cxnId="{C99F6E03-F93A-48EA-9B9C-747EE87C9649}">
      <dgm:prSet/>
      <dgm:spPr/>
      <dgm:t>
        <a:bodyPr/>
        <a:lstStyle/>
        <a:p>
          <a:endParaRPr lang="en-US"/>
        </a:p>
      </dgm:t>
    </dgm:pt>
    <dgm:pt modelId="{9E74B982-ECA9-4A74-9B2B-F5C7BB9B6E50}" type="sibTrans" cxnId="{C99F6E03-F93A-48EA-9B9C-747EE87C9649}">
      <dgm:prSet/>
      <dgm:spPr/>
      <dgm:t>
        <a:bodyPr/>
        <a:lstStyle/>
        <a:p>
          <a:endParaRPr lang="en-US"/>
        </a:p>
      </dgm:t>
    </dgm:pt>
    <dgm:pt modelId="{90120224-14F1-416E-984E-0BC0D7FB47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Datanode.py /datanode/</a:t>
          </a:r>
        </a:p>
      </dgm:t>
    </dgm:pt>
    <dgm:pt modelId="{A0546D6D-441B-40FF-A558-0DF8FDBE9BE8}" type="parTrans" cxnId="{075F2016-235A-4220-9F19-07510B043CF3}">
      <dgm:prSet/>
      <dgm:spPr/>
      <dgm:t>
        <a:bodyPr/>
        <a:lstStyle/>
        <a:p>
          <a:endParaRPr lang="en-US"/>
        </a:p>
      </dgm:t>
    </dgm:pt>
    <dgm:pt modelId="{7C901801-20DB-4036-9254-6B8675E5CFB4}" type="sibTrans" cxnId="{075F2016-235A-4220-9F19-07510B043CF3}">
      <dgm:prSet/>
      <dgm:spPr/>
      <dgm:t>
        <a:bodyPr/>
        <a:lstStyle/>
        <a:p>
          <a:endParaRPr lang="en-US"/>
        </a:p>
      </dgm:t>
    </dgm:pt>
    <dgm:pt modelId="{49E3B1AD-EE19-40DE-9A4F-947AE790A7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WORKDIR /datanode/</a:t>
          </a:r>
        </a:p>
      </dgm:t>
    </dgm:pt>
    <dgm:pt modelId="{D8B611B9-77F1-4230-971F-F462135C036B}" type="parTrans" cxnId="{669B6F81-A125-4CB7-8927-B8A5E0EE8558}">
      <dgm:prSet/>
      <dgm:spPr/>
      <dgm:t>
        <a:bodyPr/>
        <a:lstStyle/>
        <a:p>
          <a:endParaRPr lang="en-US"/>
        </a:p>
      </dgm:t>
    </dgm:pt>
    <dgm:pt modelId="{D373FFB7-745D-424E-B6E9-930138113EC6}" type="sibTrans" cxnId="{669B6F81-A125-4CB7-8927-B8A5E0EE8558}">
      <dgm:prSet/>
      <dgm:spPr/>
      <dgm:t>
        <a:bodyPr/>
        <a:lstStyle/>
        <a:p>
          <a:endParaRPr lang="en-US"/>
        </a:p>
      </dgm:t>
    </dgm:pt>
    <dgm:pt modelId="{D4CC6A2F-74D4-460D-A041-62F341CECD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Cliente.py /cliente/</a:t>
          </a:r>
        </a:p>
      </dgm:t>
    </dgm:pt>
    <dgm:pt modelId="{126CD471-F68D-44B9-81AA-F8AC79ECA107}" type="parTrans" cxnId="{16C83123-BBB7-40BC-9F2E-A3702E43BF78}">
      <dgm:prSet/>
      <dgm:spPr/>
      <dgm:t>
        <a:bodyPr/>
        <a:lstStyle/>
        <a:p>
          <a:endParaRPr lang="en-US"/>
        </a:p>
      </dgm:t>
    </dgm:pt>
    <dgm:pt modelId="{859F5D75-A463-4C96-91A7-4B1B0318F050}" type="sibTrans" cxnId="{16C83123-BBB7-40BC-9F2E-A3702E43BF78}">
      <dgm:prSet/>
      <dgm:spPr/>
      <dgm:t>
        <a:bodyPr/>
        <a:lstStyle/>
        <a:p>
          <a:endParaRPr lang="en-US"/>
        </a:p>
      </dgm:t>
    </dgm:pt>
    <dgm:pt modelId="{2B930382-6225-4774-82ED-1743B92C37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WORKDIR /cliente/</a:t>
          </a:r>
        </a:p>
      </dgm:t>
    </dgm:pt>
    <dgm:pt modelId="{97E9F25C-6248-4F24-866F-63DA8A080469}" type="parTrans" cxnId="{681EF295-26E0-4298-A8F8-77DFA98730CB}">
      <dgm:prSet/>
      <dgm:spPr/>
      <dgm:t>
        <a:bodyPr/>
        <a:lstStyle/>
        <a:p>
          <a:endParaRPr lang="en-US"/>
        </a:p>
      </dgm:t>
    </dgm:pt>
    <dgm:pt modelId="{1770D19A-D54B-4D74-A52B-D77D9491AA3B}" type="sibTrans" cxnId="{681EF295-26E0-4298-A8F8-77DFA98730CB}">
      <dgm:prSet/>
      <dgm:spPr/>
      <dgm:t>
        <a:bodyPr/>
        <a:lstStyle/>
        <a:p>
          <a:endParaRPr lang="en-US"/>
        </a:p>
      </dgm:t>
    </dgm:pt>
    <dgm:pt modelId="{1FCEE9E1-5435-400F-859B-AF47CBC72190}" type="pres">
      <dgm:prSet presAssocID="{A31BD42F-430B-490B-BBED-4E85561742D0}" presName="root" presStyleCnt="0">
        <dgm:presLayoutVars>
          <dgm:dir/>
          <dgm:resizeHandles val="exact"/>
        </dgm:presLayoutVars>
      </dgm:prSet>
      <dgm:spPr/>
    </dgm:pt>
    <dgm:pt modelId="{AB6ACCDB-B7BE-47D0-833E-B633E50E8943}" type="pres">
      <dgm:prSet presAssocID="{DBF3AB9B-64FA-4997-B8DF-CA9E499AC89C}" presName="compNode" presStyleCnt="0"/>
      <dgm:spPr/>
    </dgm:pt>
    <dgm:pt modelId="{D6D23BB0-29D6-4F0D-9546-A7AA678DE4FF}" type="pres">
      <dgm:prSet presAssocID="{DBF3AB9B-64FA-4997-B8DF-CA9E499AC8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097D623-90D8-43BA-A6C6-D4AF239CD152}" type="pres">
      <dgm:prSet presAssocID="{DBF3AB9B-64FA-4997-B8DF-CA9E499AC89C}" presName="iconSpace" presStyleCnt="0"/>
      <dgm:spPr/>
    </dgm:pt>
    <dgm:pt modelId="{B6E83209-C4EB-4274-847B-470E6D2F1E49}" type="pres">
      <dgm:prSet presAssocID="{DBF3AB9B-64FA-4997-B8DF-CA9E499AC89C}" presName="parTx" presStyleLbl="revTx" presStyleIdx="0" presStyleCnt="6">
        <dgm:presLayoutVars>
          <dgm:chMax val="0"/>
          <dgm:chPref val="0"/>
        </dgm:presLayoutVars>
      </dgm:prSet>
      <dgm:spPr/>
    </dgm:pt>
    <dgm:pt modelId="{6EF5BA71-1DDD-4B75-9F2F-282E80E50A57}" type="pres">
      <dgm:prSet presAssocID="{DBF3AB9B-64FA-4997-B8DF-CA9E499AC89C}" presName="txSpace" presStyleCnt="0"/>
      <dgm:spPr/>
    </dgm:pt>
    <dgm:pt modelId="{E5C36361-09AA-4D86-BCC1-23F3D58FA747}" type="pres">
      <dgm:prSet presAssocID="{DBF3AB9B-64FA-4997-B8DF-CA9E499AC89C}" presName="desTx" presStyleLbl="revTx" presStyleIdx="1" presStyleCnt="6">
        <dgm:presLayoutVars/>
      </dgm:prSet>
      <dgm:spPr/>
    </dgm:pt>
    <dgm:pt modelId="{0B916E72-0CC6-4ECF-A3E3-D6C76221327A}" type="pres">
      <dgm:prSet presAssocID="{BB26C39F-9EDF-4D1A-89AF-D4AC81E57E7B}" presName="sibTrans" presStyleCnt="0"/>
      <dgm:spPr/>
    </dgm:pt>
    <dgm:pt modelId="{6182EBF7-3A96-45A4-B64C-ED1F53398AB4}" type="pres">
      <dgm:prSet presAssocID="{2BF1CA74-18C1-46C6-8B1C-5FE026D51E37}" presName="compNode" presStyleCnt="0"/>
      <dgm:spPr/>
    </dgm:pt>
    <dgm:pt modelId="{0E510BDF-9192-49A0-BEFE-5E2983A33314}" type="pres">
      <dgm:prSet presAssocID="{2BF1CA74-18C1-46C6-8B1C-5FE026D51E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0C77379D-78A5-4CEB-B7CF-A11048843EC9}" type="pres">
      <dgm:prSet presAssocID="{2BF1CA74-18C1-46C6-8B1C-5FE026D51E37}" presName="iconSpace" presStyleCnt="0"/>
      <dgm:spPr/>
    </dgm:pt>
    <dgm:pt modelId="{D60CC302-6F18-44DC-B7BF-BC4D5CDBC192}" type="pres">
      <dgm:prSet presAssocID="{2BF1CA74-18C1-46C6-8B1C-5FE026D51E37}" presName="parTx" presStyleLbl="revTx" presStyleIdx="2" presStyleCnt="6">
        <dgm:presLayoutVars>
          <dgm:chMax val="0"/>
          <dgm:chPref val="0"/>
        </dgm:presLayoutVars>
      </dgm:prSet>
      <dgm:spPr/>
    </dgm:pt>
    <dgm:pt modelId="{EB419149-1F81-460A-97DA-94860D04F7B4}" type="pres">
      <dgm:prSet presAssocID="{2BF1CA74-18C1-46C6-8B1C-5FE026D51E37}" presName="txSpace" presStyleCnt="0"/>
      <dgm:spPr/>
    </dgm:pt>
    <dgm:pt modelId="{6A57EB9D-E1EE-478D-8FAC-D13F9249A8CD}" type="pres">
      <dgm:prSet presAssocID="{2BF1CA74-18C1-46C6-8B1C-5FE026D51E37}" presName="desTx" presStyleLbl="revTx" presStyleIdx="3" presStyleCnt="6">
        <dgm:presLayoutVars/>
      </dgm:prSet>
      <dgm:spPr/>
    </dgm:pt>
    <dgm:pt modelId="{3E7A1139-95B7-4F0B-9014-B0B5365B70EC}" type="pres">
      <dgm:prSet presAssocID="{EC72471A-2FF7-4A8E-9907-EB7FE3C9AA3B}" presName="sibTrans" presStyleCnt="0"/>
      <dgm:spPr/>
    </dgm:pt>
    <dgm:pt modelId="{0115764E-FC48-4B51-8B04-AAC6C291D1F3}" type="pres">
      <dgm:prSet presAssocID="{9D171F54-BA30-4066-9307-B15C8B5AC5EA}" presName="compNode" presStyleCnt="0"/>
      <dgm:spPr/>
    </dgm:pt>
    <dgm:pt modelId="{B3DB9CD8-B660-41F2-867F-56AB1E573A9B}" type="pres">
      <dgm:prSet presAssocID="{9D171F54-BA30-4066-9307-B15C8B5AC5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0AA6894-5373-4447-B303-B35FFF4B8A26}" type="pres">
      <dgm:prSet presAssocID="{9D171F54-BA30-4066-9307-B15C8B5AC5EA}" presName="iconSpace" presStyleCnt="0"/>
      <dgm:spPr/>
    </dgm:pt>
    <dgm:pt modelId="{4C0A2104-1B60-4C5A-9A3A-3106A7C5D901}" type="pres">
      <dgm:prSet presAssocID="{9D171F54-BA30-4066-9307-B15C8B5AC5EA}" presName="parTx" presStyleLbl="revTx" presStyleIdx="4" presStyleCnt="6">
        <dgm:presLayoutVars>
          <dgm:chMax val="0"/>
          <dgm:chPref val="0"/>
        </dgm:presLayoutVars>
      </dgm:prSet>
      <dgm:spPr/>
    </dgm:pt>
    <dgm:pt modelId="{E370E8A5-0AA0-484A-B52E-3A5CD6481508}" type="pres">
      <dgm:prSet presAssocID="{9D171F54-BA30-4066-9307-B15C8B5AC5EA}" presName="txSpace" presStyleCnt="0"/>
      <dgm:spPr/>
    </dgm:pt>
    <dgm:pt modelId="{6E6C9A26-179E-450D-9F44-624C556A2A5E}" type="pres">
      <dgm:prSet presAssocID="{9D171F54-BA30-4066-9307-B15C8B5AC5EA}" presName="desTx" presStyleLbl="revTx" presStyleIdx="5" presStyleCnt="6">
        <dgm:presLayoutVars/>
      </dgm:prSet>
      <dgm:spPr/>
    </dgm:pt>
  </dgm:ptLst>
  <dgm:cxnLst>
    <dgm:cxn modelId="{C99F6E03-F93A-48EA-9B9C-747EE87C9649}" srcId="{9D171F54-BA30-4066-9307-B15C8B5AC5EA}" destId="{2C7200F8-7F07-483B-A19A-86D72299F422}" srcOrd="0" destOrd="0" parTransId="{A6896D8A-651E-4175-81EB-3E40A28DE75F}" sibTransId="{9E74B982-ECA9-4A74-9B2B-F5C7BB9B6E50}"/>
    <dgm:cxn modelId="{6FF9CF13-0A86-4A93-802B-259D53144BDF}" type="presOf" srcId="{49E3B1AD-EE19-40DE-9A4F-947AE790A788}" destId="{6A57EB9D-E1EE-478D-8FAC-D13F9249A8CD}" srcOrd="0" destOrd="2" presId="urn:microsoft.com/office/officeart/2018/5/layout/CenteredIconLabelDescriptionList"/>
    <dgm:cxn modelId="{075F2016-235A-4220-9F19-07510B043CF3}" srcId="{2BF1CA74-18C1-46C6-8B1C-5FE026D51E37}" destId="{90120224-14F1-416E-984E-0BC0D7FB4717}" srcOrd="1" destOrd="0" parTransId="{A0546D6D-441B-40FF-A558-0DF8FDBE9BE8}" sibTransId="{7C901801-20DB-4036-9254-6B8675E5CFB4}"/>
    <dgm:cxn modelId="{70212621-AB62-40BA-BBB7-79497F5C270A}" type="presOf" srcId="{2BF1CA74-18C1-46C6-8B1C-5FE026D51E37}" destId="{D60CC302-6F18-44DC-B7BF-BC4D5CDBC192}" srcOrd="0" destOrd="0" presId="urn:microsoft.com/office/officeart/2018/5/layout/CenteredIconLabelDescriptionList"/>
    <dgm:cxn modelId="{16C83123-BBB7-40BC-9F2E-A3702E43BF78}" srcId="{9D171F54-BA30-4066-9307-B15C8B5AC5EA}" destId="{D4CC6A2F-74D4-460D-A041-62F341CECD15}" srcOrd="1" destOrd="0" parTransId="{126CD471-F68D-44B9-81AA-F8AC79ECA107}" sibTransId="{859F5D75-A463-4C96-91A7-4B1B0318F050}"/>
    <dgm:cxn modelId="{B0B0B85D-D5F5-44BC-B0D1-1BA7F969A780}" srcId="{DBF3AB9B-64FA-4997-B8DF-CA9E499AC89C}" destId="{331B0D29-0A38-43DC-9823-209C7B882D71}" srcOrd="0" destOrd="0" parTransId="{2843EB3E-7AEA-4293-B47C-6A5DCDDE9A80}" sibTransId="{C06EF092-FABC-4F25-A07C-3493D896AF20}"/>
    <dgm:cxn modelId="{5667CF48-D526-4ED4-BCB6-670F353D0376}" type="presOf" srcId="{2C7200F8-7F07-483B-A19A-86D72299F422}" destId="{6E6C9A26-179E-450D-9F44-624C556A2A5E}" srcOrd="0" destOrd="0" presId="urn:microsoft.com/office/officeart/2018/5/layout/CenteredIconLabelDescriptionList"/>
    <dgm:cxn modelId="{80A79B4F-FB0B-49C7-B05E-4BBF8B6A4311}" srcId="{A31BD42F-430B-490B-BBED-4E85561742D0}" destId="{2BF1CA74-18C1-46C6-8B1C-5FE026D51E37}" srcOrd="1" destOrd="0" parTransId="{40E1CF19-31B5-415A-9AAF-EFB0821050C1}" sibTransId="{EC72471A-2FF7-4A8E-9907-EB7FE3C9AA3B}"/>
    <dgm:cxn modelId="{D03A6256-22DE-49B6-AC57-7219C5C48E67}" type="presOf" srcId="{A31BD42F-430B-490B-BBED-4E85561742D0}" destId="{1FCEE9E1-5435-400F-859B-AF47CBC72190}" srcOrd="0" destOrd="0" presId="urn:microsoft.com/office/officeart/2018/5/layout/CenteredIconLabelDescriptionList"/>
    <dgm:cxn modelId="{761F7F5A-D7D3-434C-A545-A7FD8F2C9A2C}" type="presOf" srcId="{DBF3AB9B-64FA-4997-B8DF-CA9E499AC89C}" destId="{B6E83209-C4EB-4274-847B-470E6D2F1E49}" srcOrd="0" destOrd="0" presId="urn:microsoft.com/office/officeart/2018/5/layout/CenteredIconLabelDescriptionList"/>
    <dgm:cxn modelId="{669B6F81-A125-4CB7-8927-B8A5E0EE8558}" srcId="{2BF1CA74-18C1-46C6-8B1C-5FE026D51E37}" destId="{49E3B1AD-EE19-40DE-9A4F-947AE790A788}" srcOrd="2" destOrd="0" parTransId="{D8B611B9-77F1-4230-971F-F462135C036B}" sibTransId="{D373FFB7-745D-424E-B6E9-930138113EC6}"/>
    <dgm:cxn modelId="{DEF25589-2684-4806-96E6-B6685F220381}" type="presOf" srcId="{2B930382-6225-4774-82ED-1743B92C37AD}" destId="{6E6C9A26-179E-450D-9F44-624C556A2A5E}" srcOrd="0" destOrd="2" presId="urn:microsoft.com/office/officeart/2018/5/layout/CenteredIconLabelDescriptionList"/>
    <dgm:cxn modelId="{681EF295-26E0-4298-A8F8-77DFA98730CB}" srcId="{9D171F54-BA30-4066-9307-B15C8B5AC5EA}" destId="{2B930382-6225-4774-82ED-1743B92C37AD}" srcOrd="2" destOrd="0" parTransId="{97E9F25C-6248-4F24-866F-63DA8A080469}" sibTransId="{1770D19A-D54B-4D74-A52B-D77D9491AA3B}"/>
    <dgm:cxn modelId="{222003AC-F696-41D4-B69E-2B2E3D44E006}" srcId="{2BF1CA74-18C1-46C6-8B1C-5FE026D51E37}" destId="{CD2349A7-C858-4073-AEFF-565E56B87335}" srcOrd="0" destOrd="0" parTransId="{72A6A5C8-48BA-4BB4-A042-B9352CB2171C}" sibTransId="{3C10940A-CD2A-4052-A758-FF023A26166E}"/>
    <dgm:cxn modelId="{825CE1D3-6215-4F15-807C-A6876B42E3F8}" type="presOf" srcId="{331B0D29-0A38-43DC-9823-209C7B882D71}" destId="{E5C36361-09AA-4D86-BCC1-23F3D58FA747}" srcOrd="0" destOrd="0" presId="urn:microsoft.com/office/officeart/2018/5/layout/CenteredIconLabelDescriptionList"/>
    <dgm:cxn modelId="{EC6FDFDA-0224-48FB-9C1B-67BB424F3B35}" srcId="{A31BD42F-430B-490B-BBED-4E85561742D0}" destId="{DBF3AB9B-64FA-4997-B8DF-CA9E499AC89C}" srcOrd="0" destOrd="0" parTransId="{0AB2712D-B9C8-4721-B9D5-6DA89EB9496D}" sibTransId="{BB26C39F-9EDF-4D1A-89AF-D4AC81E57E7B}"/>
    <dgm:cxn modelId="{3C278CDC-4ED2-4C67-BB4D-0DDA885C6B07}" type="presOf" srcId="{90120224-14F1-416E-984E-0BC0D7FB4717}" destId="{6A57EB9D-E1EE-478D-8FAC-D13F9249A8CD}" srcOrd="0" destOrd="1" presId="urn:microsoft.com/office/officeart/2018/5/layout/CenteredIconLabelDescriptionList"/>
    <dgm:cxn modelId="{2A9927E5-4F5C-4DB2-9F6F-850A7064AE16}" type="presOf" srcId="{D4CC6A2F-74D4-460D-A041-62F341CECD15}" destId="{6E6C9A26-179E-450D-9F44-624C556A2A5E}" srcOrd="0" destOrd="1" presId="urn:microsoft.com/office/officeart/2018/5/layout/CenteredIconLabelDescriptionList"/>
    <dgm:cxn modelId="{A01976E8-A5CE-4E17-8BCF-8A026D48764B}" type="presOf" srcId="{CD2349A7-C858-4073-AEFF-565E56B87335}" destId="{6A57EB9D-E1EE-478D-8FAC-D13F9249A8CD}" srcOrd="0" destOrd="0" presId="urn:microsoft.com/office/officeart/2018/5/layout/CenteredIconLabelDescriptionList"/>
    <dgm:cxn modelId="{BF9D9CF8-761C-41F8-A8E3-7E6EC3447416}" srcId="{A31BD42F-430B-490B-BBED-4E85561742D0}" destId="{9D171F54-BA30-4066-9307-B15C8B5AC5EA}" srcOrd="2" destOrd="0" parTransId="{65481EFC-9859-459E-97AF-EA2A1DF1C301}" sibTransId="{B0C3B2B6-FAE1-4A63-AF8F-DAA9F936904C}"/>
    <dgm:cxn modelId="{3B423DF9-09F9-4553-A6D9-EF4B68CD7BB9}" type="presOf" srcId="{9D171F54-BA30-4066-9307-B15C8B5AC5EA}" destId="{4C0A2104-1B60-4C5A-9A3A-3106A7C5D901}" srcOrd="0" destOrd="0" presId="urn:microsoft.com/office/officeart/2018/5/layout/CenteredIconLabelDescriptionList"/>
    <dgm:cxn modelId="{7124146F-CB75-4AF5-8256-A5B82356BD0A}" type="presParOf" srcId="{1FCEE9E1-5435-400F-859B-AF47CBC72190}" destId="{AB6ACCDB-B7BE-47D0-833E-B633E50E8943}" srcOrd="0" destOrd="0" presId="urn:microsoft.com/office/officeart/2018/5/layout/CenteredIconLabelDescriptionList"/>
    <dgm:cxn modelId="{245A9986-3B6F-452D-9481-5C6701F4E361}" type="presParOf" srcId="{AB6ACCDB-B7BE-47D0-833E-B633E50E8943}" destId="{D6D23BB0-29D6-4F0D-9546-A7AA678DE4FF}" srcOrd="0" destOrd="0" presId="urn:microsoft.com/office/officeart/2018/5/layout/CenteredIconLabelDescriptionList"/>
    <dgm:cxn modelId="{9FA5BC90-3638-4CC9-BECE-76ED4C47099A}" type="presParOf" srcId="{AB6ACCDB-B7BE-47D0-833E-B633E50E8943}" destId="{9097D623-90D8-43BA-A6C6-D4AF239CD152}" srcOrd="1" destOrd="0" presId="urn:microsoft.com/office/officeart/2018/5/layout/CenteredIconLabelDescriptionList"/>
    <dgm:cxn modelId="{915B714B-4838-4867-BB09-F38F02F06DB4}" type="presParOf" srcId="{AB6ACCDB-B7BE-47D0-833E-B633E50E8943}" destId="{B6E83209-C4EB-4274-847B-470E6D2F1E49}" srcOrd="2" destOrd="0" presId="urn:microsoft.com/office/officeart/2018/5/layout/CenteredIconLabelDescriptionList"/>
    <dgm:cxn modelId="{F69BE748-4754-473D-8A82-A1E8C1C34C25}" type="presParOf" srcId="{AB6ACCDB-B7BE-47D0-833E-B633E50E8943}" destId="{6EF5BA71-1DDD-4B75-9F2F-282E80E50A57}" srcOrd="3" destOrd="0" presId="urn:microsoft.com/office/officeart/2018/5/layout/CenteredIconLabelDescriptionList"/>
    <dgm:cxn modelId="{53FC49BF-37D1-4BD5-9286-23BFB4005782}" type="presParOf" srcId="{AB6ACCDB-B7BE-47D0-833E-B633E50E8943}" destId="{E5C36361-09AA-4D86-BCC1-23F3D58FA747}" srcOrd="4" destOrd="0" presId="urn:microsoft.com/office/officeart/2018/5/layout/CenteredIconLabelDescriptionList"/>
    <dgm:cxn modelId="{C4B50A0D-23EB-4DD4-ADC2-27A758DBE7CA}" type="presParOf" srcId="{1FCEE9E1-5435-400F-859B-AF47CBC72190}" destId="{0B916E72-0CC6-4ECF-A3E3-D6C76221327A}" srcOrd="1" destOrd="0" presId="urn:microsoft.com/office/officeart/2018/5/layout/CenteredIconLabelDescriptionList"/>
    <dgm:cxn modelId="{4993E573-3FFF-4AB1-A26F-391656B6F20E}" type="presParOf" srcId="{1FCEE9E1-5435-400F-859B-AF47CBC72190}" destId="{6182EBF7-3A96-45A4-B64C-ED1F53398AB4}" srcOrd="2" destOrd="0" presId="urn:microsoft.com/office/officeart/2018/5/layout/CenteredIconLabelDescriptionList"/>
    <dgm:cxn modelId="{0BB91A0B-5AFC-433B-B59B-07309B874150}" type="presParOf" srcId="{6182EBF7-3A96-45A4-B64C-ED1F53398AB4}" destId="{0E510BDF-9192-49A0-BEFE-5E2983A33314}" srcOrd="0" destOrd="0" presId="urn:microsoft.com/office/officeart/2018/5/layout/CenteredIconLabelDescriptionList"/>
    <dgm:cxn modelId="{60B9773C-8ECD-4923-AF38-24460ED0CBF2}" type="presParOf" srcId="{6182EBF7-3A96-45A4-B64C-ED1F53398AB4}" destId="{0C77379D-78A5-4CEB-B7CF-A11048843EC9}" srcOrd="1" destOrd="0" presId="urn:microsoft.com/office/officeart/2018/5/layout/CenteredIconLabelDescriptionList"/>
    <dgm:cxn modelId="{5C4051CF-6019-4C45-A349-C00710512627}" type="presParOf" srcId="{6182EBF7-3A96-45A4-B64C-ED1F53398AB4}" destId="{D60CC302-6F18-44DC-B7BF-BC4D5CDBC192}" srcOrd="2" destOrd="0" presId="urn:microsoft.com/office/officeart/2018/5/layout/CenteredIconLabelDescriptionList"/>
    <dgm:cxn modelId="{47E019FF-E14C-4162-A8FA-1D93AC3ED167}" type="presParOf" srcId="{6182EBF7-3A96-45A4-B64C-ED1F53398AB4}" destId="{EB419149-1F81-460A-97DA-94860D04F7B4}" srcOrd="3" destOrd="0" presId="urn:microsoft.com/office/officeart/2018/5/layout/CenteredIconLabelDescriptionList"/>
    <dgm:cxn modelId="{EC740717-D79D-47ED-9656-B1732279321A}" type="presParOf" srcId="{6182EBF7-3A96-45A4-B64C-ED1F53398AB4}" destId="{6A57EB9D-E1EE-478D-8FAC-D13F9249A8CD}" srcOrd="4" destOrd="0" presId="urn:microsoft.com/office/officeart/2018/5/layout/CenteredIconLabelDescriptionList"/>
    <dgm:cxn modelId="{B0DD0599-269E-4CEF-88CD-3442779A595E}" type="presParOf" srcId="{1FCEE9E1-5435-400F-859B-AF47CBC72190}" destId="{3E7A1139-95B7-4F0B-9014-B0B5365B70EC}" srcOrd="3" destOrd="0" presId="urn:microsoft.com/office/officeart/2018/5/layout/CenteredIconLabelDescriptionList"/>
    <dgm:cxn modelId="{AE48F83A-5EDD-48B6-B0F5-27EEAD6D4F3A}" type="presParOf" srcId="{1FCEE9E1-5435-400F-859B-AF47CBC72190}" destId="{0115764E-FC48-4B51-8B04-AAC6C291D1F3}" srcOrd="4" destOrd="0" presId="urn:microsoft.com/office/officeart/2018/5/layout/CenteredIconLabelDescriptionList"/>
    <dgm:cxn modelId="{9B23BECE-9025-4135-BB97-15582F02ECBB}" type="presParOf" srcId="{0115764E-FC48-4B51-8B04-AAC6C291D1F3}" destId="{B3DB9CD8-B660-41F2-867F-56AB1E573A9B}" srcOrd="0" destOrd="0" presId="urn:microsoft.com/office/officeart/2018/5/layout/CenteredIconLabelDescriptionList"/>
    <dgm:cxn modelId="{BAC16387-E21E-4FE6-91BF-182BA5751219}" type="presParOf" srcId="{0115764E-FC48-4B51-8B04-AAC6C291D1F3}" destId="{70AA6894-5373-4447-B303-B35FFF4B8A26}" srcOrd="1" destOrd="0" presId="urn:microsoft.com/office/officeart/2018/5/layout/CenteredIconLabelDescriptionList"/>
    <dgm:cxn modelId="{71D21365-9492-4542-9D48-1136000CA92C}" type="presParOf" srcId="{0115764E-FC48-4B51-8B04-AAC6C291D1F3}" destId="{4C0A2104-1B60-4C5A-9A3A-3106A7C5D901}" srcOrd="2" destOrd="0" presId="urn:microsoft.com/office/officeart/2018/5/layout/CenteredIconLabelDescriptionList"/>
    <dgm:cxn modelId="{AD79F9A9-D15B-4D30-96E2-0B7A125D997B}" type="presParOf" srcId="{0115764E-FC48-4B51-8B04-AAC6C291D1F3}" destId="{E370E8A5-0AA0-484A-B52E-3A5CD6481508}" srcOrd="3" destOrd="0" presId="urn:microsoft.com/office/officeart/2018/5/layout/CenteredIconLabelDescriptionList"/>
    <dgm:cxn modelId="{C8A0725B-F91C-438C-8090-F74319855770}" type="presParOf" srcId="{0115764E-FC48-4B51-8B04-AAC6C291D1F3}" destId="{6E6C9A26-179E-450D-9F44-624C556A2A5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23BB0-29D6-4F0D-9546-A7AA678DE4FF}">
      <dsp:nvSpPr>
        <dsp:cNvPr id="0" name=""/>
        <dsp:cNvSpPr/>
      </dsp:nvSpPr>
      <dsp:spPr>
        <a:xfrm>
          <a:off x="979832" y="383137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83209-C4EB-4274-847B-470E6D2F1E49}">
      <dsp:nvSpPr>
        <dsp:cNvPr id="0" name=""/>
        <dsp:cNvSpPr/>
      </dsp:nvSpPr>
      <dsp:spPr>
        <a:xfrm>
          <a:off x="4985" y="1562824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Headnode</a:t>
          </a:r>
        </a:p>
      </dsp:txBody>
      <dsp:txXfrm>
        <a:off x="4985" y="1562824"/>
        <a:ext cx="2999531" cy="449929"/>
      </dsp:txXfrm>
    </dsp:sp>
    <dsp:sp modelId="{E5C36361-09AA-4D86-BCC1-23F3D58FA747}">
      <dsp:nvSpPr>
        <dsp:cNvPr id="0" name=""/>
        <dsp:cNvSpPr/>
      </dsp:nvSpPr>
      <dsp:spPr>
        <a:xfrm>
          <a:off x="4985" y="2073150"/>
          <a:ext cx="2999531" cy="132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FROM </a:t>
          </a:r>
          <a:r>
            <a:rPr lang="en-US" sz="1700" kern="1200" dirty="0" err="1"/>
            <a:t>python:latest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 Headnode.py /</a:t>
          </a:r>
          <a:r>
            <a:rPr lang="en-US" sz="1700" kern="1200" dirty="0" err="1"/>
            <a:t>headnode</a:t>
          </a:r>
          <a:r>
            <a:rPr lang="en-US" sz="1700" kern="1200" dirty="0"/>
            <a:t>/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WORKDIR /</a:t>
          </a:r>
          <a:r>
            <a:rPr lang="en-US" sz="1700" kern="1200" dirty="0" err="1"/>
            <a:t>headnode</a:t>
          </a:r>
          <a:r>
            <a:rPr lang="en-US" sz="1700" kern="1200" dirty="0"/>
            <a:t>/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EXPOSE 5000</a:t>
          </a:r>
        </a:p>
      </dsp:txBody>
      <dsp:txXfrm>
        <a:off x="4985" y="2073150"/>
        <a:ext cx="2999531" cy="1329792"/>
      </dsp:txXfrm>
    </dsp:sp>
    <dsp:sp modelId="{0E510BDF-9192-49A0-BEFE-5E2983A33314}">
      <dsp:nvSpPr>
        <dsp:cNvPr id="0" name=""/>
        <dsp:cNvSpPr/>
      </dsp:nvSpPr>
      <dsp:spPr>
        <a:xfrm>
          <a:off x="4504282" y="383137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CC302-6F18-44DC-B7BF-BC4D5CDBC192}">
      <dsp:nvSpPr>
        <dsp:cNvPr id="0" name=""/>
        <dsp:cNvSpPr/>
      </dsp:nvSpPr>
      <dsp:spPr>
        <a:xfrm>
          <a:off x="3529434" y="1562824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Datanode</a:t>
          </a:r>
        </a:p>
      </dsp:txBody>
      <dsp:txXfrm>
        <a:off x="3529434" y="1562824"/>
        <a:ext cx="2999531" cy="449929"/>
      </dsp:txXfrm>
    </dsp:sp>
    <dsp:sp modelId="{6A57EB9D-E1EE-478D-8FAC-D13F9249A8CD}">
      <dsp:nvSpPr>
        <dsp:cNvPr id="0" name=""/>
        <dsp:cNvSpPr/>
      </dsp:nvSpPr>
      <dsp:spPr>
        <a:xfrm>
          <a:off x="3529434" y="2073150"/>
          <a:ext cx="2999531" cy="132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FROM python:latest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 Datanode.py /datanode/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WORKDIR /datanode/</a:t>
          </a:r>
        </a:p>
      </dsp:txBody>
      <dsp:txXfrm>
        <a:off x="3529434" y="2073150"/>
        <a:ext cx="2999531" cy="1329792"/>
      </dsp:txXfrm>
    </dsp:sp>
    <dsp:sp modelId="{B3DB9CD8-B660-41F2-867F-56AB1E573A9B}">
      <dsp:nvSpPr>
        <dsp:cNvPr id="0" name=""/>
        <dsp:cNvSpPr/>
      </dsp:nvSpPr>
      <dsp:spPr>
        <a:xfrm>
          <a:off x="8028731" y="383137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A2104-1B60-4C5A-9A3A-3106A7C5D901}">
      <dsp:nvSpPr>
        <dsp:cNvPr id="0" name=""/>
        <dsp:cNvSpPr/>
      </dsp:nvSpPr>
      <dsp:spPr>
        <a:xfrm>
          <a:off x="7053883" y="1562824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Cliente</a:t>
          </a:r>
        </a:p>
      </dsp:txBody>
      <dsp:txXfrm>
        <a:off x="7053883" y="1562824"/>
        <a:ext cx="2999531" cy="449929"/>
      </dsp:txXfrm>
    </dsp:sp>
    <dsp:sp modelId="{6E6C9A26-179E-450D-9F44-624C556A2A5E}">
      <dsp:nvSpPr>
        <dsp:cNvPr id="0" name=""/>
        <dsp:cNvSpPr/>
      </dsp:nvSpPr>
      <dsp:spPr>
        <a:xfrm>
          <a:off x="7053883" y="2073150"/>
          <a:ext cx="2999531" cy="132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FROM python:latest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 Cliente.py /cliente/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WORKDIR /cliente/</a:t>
          </a:r>
        </a:p>
      </dsp:txBody>
      <dsp:txXfrm>
        <a:off x="7053883" y="2073150"/>
        <a:ext cx="2999531" cy="1329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7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0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6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1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4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4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9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7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4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0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7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1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55520-F150-4032-A09D-B1A510768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25DF49-B50B-4773-9B67-D7E46108F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Sistemas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Distribuidos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97FEE-9962-4329-B516-D645EC385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dirty="0" err="1">
                <a:solidFill>
                  <a:srgbClr val="FFFFFF"/>
                </a:solidFill>
              </a:rPr>
              <a:t>Tarea</a:t>
            </a:r>
            <a:r>
              <a:rPr lang="en-US" sz="1300" dirty="0">
                <a:solidFill>
                  <a:srgbClr val="FFFFFF"/>
                </a:solidFill>
              </a:rPr>
              <a:t> #1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rgbClr val="FFFFFF"/>
                </a:solidFill>
              </a:rPr>
              <a:t>Francisco Abarca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rgbClr val="FFFFFF"/>
                </a:solidFill>
              </a:rPr>
              <a:t>Alexander </a:t>
            </a:r>
            <a:r>
              <a:rPr lang="en-US" sz="1300" dirty="0" err="1">
                <a:solidFill>
                  <a:srgbClr val="FFFFFF"/>
                </a:solidFill>
              </a:rPr>
              <a:t>Ruz</a:t>
            </a:r>
            <a:endParaRPr lang="en-US" sz="1300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0493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30919-5F7D-42B1-9BCC-3AF8C35D9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chemeClr val="tx1">
                    <a:lumMod val="85000"/>
                    <a:lumOff val="15000"/>
                  </a:schemeClr>
                </a:solidFill>
              </a:rPr>
              <a:t>Comportamiento de sockets (Envío de datos)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8549D-0BDD-459B-B9BB-9CF7CC0DF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00" y="145930"/>
            <a:ext cx="7273106" cy="625487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314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091B7-68B4-4BB1-B1DE-9D0815ED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chemeClr val="tx1">
                    <a:lumMod val="85000"/>
                    <a:lumOff val="15000"/>
                  </a:schemeClr>
                </a:solidFill>
              </a:rPr>
              <a:t>Comportamiento de sockets (Heartbeat)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680AC-801C-4004-812D-8F484238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22" y="295563"/>
            <a:ext cx="6007886" cy="599286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6062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FD342B-2DDC-4932-8F67-7A7314E1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Dockerfiles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3F7BA2-E58B-4625-88D9-9023DC49D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44652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849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2265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2DE4C3-F301-467F-AA92-57A8FB152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CFD2B-EE5F-4E01-BE3D-4D661A53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354227"/>
            <a:ext cx="10909073" cy="1014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Docker-compose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942" y="1466833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FF08247-75B3-418E-AD9C-77622C9E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28" y="2853119"/>
            <a:ext cx="2480443" cy="3047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0FB3C-FC74-4C0B-83C7-29099C644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74" y="3166056"/>
            <a:ext cx="3312785" cy="2421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8793AD-DE33-4922-993B-90146FAB0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111" y="2853119"/>
            <a:ext cx="3125140" cy="304740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C29A556F-7A49-46B7-A1C2-C0280C89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835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02E08-3595-42B6-B802-66B5254E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Modelo de containers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F104C-CF17-4128-A8A0-9DE30497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73" y="700932"/>
            <a:ext cx="8846653" cy="3494428"/>
          </a:xfrm>
          <a:prstGeom prst="rect">
            <a:avLst/>
          </a:prstGeom>
        </p:spPr>
      </p:pic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8">
            <a:extLst>
              <a:ext uri="{FF2B5EF4-FFF2-40B4-BE49-F238E27FC236}">
                <a16:creationId xmlns:a16="http://schemas.microsoft.com/office/drawing/2014/main" id="{7FC9E1B0-1575-4658-AD6E-43DF73FC3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982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6A815-2040-4CF6-95FF-B3386DFF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Temario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9F210-A73A-440A-B1DD-3197A857E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Arquitectura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Implementación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Diseño</a:t>
            </a:r>
            <a:r>
              <a:rPr lang="en-US" dirty="0"/>
              <a:t> conceptual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Comportamiento</a:t>
            </a:r>
            <a:r>
              <a:rPr lang="en-US" dirty="0"/>
              <a:t> de sockets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Envío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Heartbeat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Dockerfiles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Docker-compose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4E4FB9-9BBF-47B3-A09F-01A3868E9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17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3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1" name="Straight Connector 13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2" name="Rectangle 140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F72318-DCDB-489E-BC7F-06B7D99C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Arquitectura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63C8A8-A09C-46C5-AD21-8615D8336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2899" y="4672739"/>
            <a:ext cx="6269347" cy="102149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cap="all" spc="200">
                <a:solidFill>
                  <a:schemeClr val="tx1">
                    <a:lumMod val="85000"/>
                    <a:lumOff val="15000"/>
                  </a:schemeClr>
                </a:solidFill>
              </a:rPr>
              <a:t>Las tecnologías bases son python (lógica) y docker (despliegue)</a:t>
            </a:r>
          </a:p>
        </p:txBody>
      </p:sp>
      <p:pic>
        <p:nvPicPr>
          <p:cNvPr id="1028" name="Picture 4" descr="Image result for python">
            <a:extLst>
              <a:ext uri="{FF2B5EF4-FFF2-40B4-BE49-F238E27FC236}">
                <a16:creationId xmlns:a16="http://schemas.microsoft.com/office/drawing/2014/main" id="{2293452F-73BD-4F90-A360-419521812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9615" y="639097"/>
            <a:ext cx="2865988" cy="274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42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2813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1D2B7991-693A-4416-A017-07F2B27DF3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1933" y="3474720"/>
            <a:ext cx="3501353" cy="273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144">
            <a:extLst>
              <a:ext uri="{FF2B5EF4-FFF2-40B4-BE49-F238E27FC236}">
                <a16:creationId xmlns:a16="http://schemas.microsoft.com/office/drawing/2014/main" id="{B8552A09-235F-4027-B9C7-B09D159C7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566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lient server sketch">
            <a:extLst>
              <a:ext uri="{FF2B5EF4-FFF2-40B4-BE49-F238E27FC236}">
                <a16:creationId xmlns:a16="http://schemas.microsoft.com/office/drawing/2014/main" id="{23A8A509-EB26-4A24-85E9-4BAD0D926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6" b="13639"/>
          <a:stretch/>
        </p:blipFill>
        <p:spPr bwMode="auto">
          <a:xfrm>
            <a:off x="20" y="975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155B7E-FE68-4A27-88D2-46C4366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416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Actividad Cliente-Servidor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433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1954" y="0"/>
            <a:ext cx="3517567" cy="2093975"/>
          </a:xfrm>
        </p:spPr>
        <p:txBody>
          <a:bodyPr/>
          <a:lstStyle/>
          <a:p>
            <a:r>
              <a:rPr lang="es-ES" dirty="0"/>
              <a:t>Cliente-Servidor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10372" y="2541245"/>
            <a:ext cx="3517567" cy="3064505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Se realiza una conexión en el puerto 5000.</a:t>
            </a:r>
          </a:p>
          <a:p>
            <a:r>
              <a:rPr lang="es-ES" dirty="0"/>
              <a:t>Hay comunicación entre ambos.</a:t>
            </a:r>
          </a:p>
          <a:p>
            <a:r>
              <a:rPr lang="es-ES" dirty="0"/>
              <a:t>Ambos tienen un archivo con información.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0111" y="870725"/>
            <a:ext cx="55245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3466" y="228822"/>
            <a:ext cx="3517567" cy="2093975"/>
          </a:xfrm>
        </p:spPr>
        <p:txBody>
          <a:bodyPr/>
          <a:lstStyle/>
          <a:p>
            <a:r>
              <a:rPr lang="es-ES" dirty="0" err="1"/>
              <a:t>Dockerfiles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El ejecutable de cliente y servidor se empaquetan en un contenedor diferente para cada uno.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2156" y="2921622"/>
            <a:ext cx="2639958" cy="106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427549" y="2910468"/>
            <a:ext cx="2675595" cy="1083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5178295" y="236256"/>
            <a:ext cx="3517567" cy="2093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Cliente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8674433" y="200723"/>
            <a:ext cx="3517567" cy="2093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Servidor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11" y="643468"/>
            <a:ext cx="3730034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Docker-compose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Docker-compose busca instrucciones en este archivo, que luego ejecuta según lo que se busca.</a:t>
            </a:r>
          </a:p>
          <a:p>
            <a:pPr>
              <a:lnSpc>
                <a:spcPct val="100000"/>
              </a:lnSpc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1756" y="643466"/>
            <a:ext cx="4195941" cy="5225621"/>
          </a:xfrm>
          <a:prstGeom prst="rect">
            <a:avLst/>
          </a:prstGeom>
          <a:noFill/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hadoop">
            <a:extLst>
              <a:ext uri="{FF2B5EF4-FFF2-40B4-BE49-F238E27FC236}">
                <a16:creationId xmlns:a16="http://schemas.microsoft.com/office/drawing/2014/main" id="{B341E309-FAAF-492A-9410-D384FECA4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1" r="26524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3B794F4-4C8F-465A-937B-BA891E49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Actividad Hadoop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223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2127F-48BB-49E2-AB5F-CBAA9207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Diseño conceptual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89A4AC-D9AB-4554-BB8C-16E43FA18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193" y="98440"/>
            <a:ext cx="8277740" cy="4076787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FC9E1B0-1575-4658-AD6E-43DF73FC3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2716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13B32"/>
      </a:dk2>
      <a:lt2>
        <a:srgbClr val="E8E2E2"/>
      </a:lt2>
      <a:accent1>
        <a:srgbClr val="21B1BC"/>
      </a:accent1>
      <a:accent2>
        <a:srgbClr val="14B87F"/>
      </a:accent2>
      <a:accent3>
        <a:srgbClr val="21BA45"/>
      </a:accent3>
      <a:accent4>
        <a:srgbClr val="32BA14"/>
      </a:accent4>
      <a:accent5>
        <a:srgbClr val="77B220"/>
      </a:accent5>
      <a:accent6>
        <a:srgbClr val="A7A512"/>
      </a:accent6>
      <a:hlink>
        <a:srgbClr val="588F2F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172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Nova Light</vt:lpstr>
      <vt:lpstr>Bembo</vt:lpstr>
      <vt:lpstr>Calibri</vt:lpstr>
      <vt:lpstr>RetrospectVTI</vt:lpstr>
      <vt:lpstr>Sistemas Distribuidos</vt:lpstr>
      <vt:lpstr>Temario</vt:lpstr>
      <vt:lpstr>Arquitectura</vt:lpstr>
      <vt:lpstr>Actividad Cliente-Servidor</vt:lpstr>
      <vt:lpstr>Cliente-Servidor</vt:lpstr>
      <vt:lpstr>Dockerfiles</vt:lpstr>
      <vt:lpstr>Docker-compose</vt:lpstr>
      <vt:lpstr>Actividad Hadoop</vt:lpstr>
      <vt:lpstr>Diseño conceptual</vt:lpstr>
      <vt:lpstr>Comportamiento de sockets (Envío de datos)</vt:lpstr>
      <vt:lpstr>Comportamiento de sockets (Heartbeat)</vt:lpstr>
      <vt:lpstr>Dockerfiles</vt:lpstr>
      <vt:lpstr>Docker-compose</vt:lpstr>
      <vt:lpstr>Modelo de containers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Distribuidos</dc:title>
  <dc:creator>Francisco Abarca</dc:creator>
  <cp:lastModifiedBy>Francisco Abarca</cp:lastModifiedBy>
  <cp:revision>1</cp:revision>
  <dcterms:created xsi:type="dcterms:W3CDTF">2019-10-05T01:48:51Z</dcterms:created>
  <dcterms:modified xsi:type="dcterms:W3CDTF">2019-10-05T01:51:08Z</dcterms:modified>
</cp:coreProperties>
</file>