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901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1E24-8EE6-4F6D-99C8-BB8509BAD521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261A-CB9B-4A75-B5AF-FB313AD5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443367"/>
            <a:ext cx="512127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58585" y="234041"/>
            <a:ext cx="0" cy="32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4030" y="3434441"/>
            <a:ext cx="3755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0581" y="30977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371" y="2646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3648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56" y="3439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311" y="3439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051" y="3439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5284" y="1143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(x)</a:t>
            </a:r>
            <a:endParaRPr 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6939" y="58704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="1" i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4762" y="495436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="1" i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62773" y="459176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12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b="1" i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3439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2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914400" y="4495800"/>
            <a:ext cx="5791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36550" y="1181100"/>
            <a:ext cx="3479800" cy="3113841"/>
          </a:xfrm>
          <a:custGeom>
            <a:avLst/>
            <a:gdLst>
              <a:gd name="connsiteX0" fmla="*/ 0 w 3479800"/>
              <a:gd name="connsiteY0" fmla="*/ 0 h 3113841"/>
              <a:gd name="connsiteX1" fmla="*/ 838200 w 3479800"/>
              <a:gd name="connsiteY1" fmla="*/ 2266950 h 3113841"/>
              <a:gd name="connsiteX2" fmla="*/ 1720850 w 3479800"/>
              <a:gd name="connsiteY2" fmla="*/ 3111500 h 3113841"/>
              <a:gd name="connsiteX3" fmla="*/ 2559050 w 3479800"/>
              <a:gd name="connsiteY3" fmla="*/ 2425700 h 3113841"/>
              <a:gd name="connsiteX4" fmla="*/ 3479800 w 3479800"/>
              <a:gd name="connsiteY4" fmla="*/ 12700 h 311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800" h="3113841">
                <a:moveTo>
                  <a:pt x="0" y="0"/>
                </a:moveTo>
                <a:cubicBezTo>
                  <a:pt x="275696" y="874183"/>
                  <a:pt x="551392" y="1748367"/>
                  <a:pt x="838200" y="2266950"/>
                </a:cubicBezTo>
                <a:cubicBezTo>
                  <a:pt x="1125008" y="2785533"/>
                  <a:pt x="1434042" y="3085042"/>
                  <a:pt x="1720850" y="3111500"/>
                </a:cubicBezTo>
                <a:cubicBezTo>
                  <a:pt x="2007658" y="3137958"/>
                  <a:pt x="2265892" y="2942167"/>
                  <a:pt x="2559050" y="2425700"/>
                </a:cubicBezTo>
                <a:cubicBezTo>
                  <a:pt x="2852208" y="1909233"/>
                  <a:pt x="3166004" y="960966"/>
                  <a:pt x="3479800" y="1270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39700" y="990600"/>
            <a:ext cx="4857750" cy="2444756"/>
          </a:xfrm>
          <a:custGeom>
            <a:avLst/>
            <a:gdLst>
              <a:gd name="connsiteX0" fmla="*/ 0 w 4857750"/>
              <a:gd name="connsiteY0" fmla="*/ 0 h 2444756"/>
              <a:gd name="connsiteX1" fmla="*/ 2514600 w 4857750"/>
              <a:gd name="connsiteY1" fmla="*/ 2444750 h 2444756"/>
              <a:gd name="connsiteX2" fmla="*/ 4857750 w 4857750"/>
              <a:gd name="connsiteY2" fmla="*/ 19050 h 24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0" h="2444756">
                <a:moveTo>
                  <a:pt x="0" y="0"/>
                </a:moveTo>
                <a:cubicBezTo>
                  <a:pt x="852487" y="1220787"/>
                  <a:pt x="1704975" y="2441575"/>
                  <a:pt x="2514600" y="2444750"/>
                </a:cubicBezTo>
                <a:cubicBezTo>
                  <a:pt x="3324225" y="2447925"/>
                  <a:pt x="4090987" y="1233487"/>
                  <a:pt x="4857750" y="19050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11150" y="476250"/>
            <a:ext cx="6215279" cy="1816100"/>
          </a:xfrm>
          <a:custGeom>
            <a:avLst/>
            <a:gdLst>
              <a:gd name="connsiteX0" fmla="*/ 0 w 6629400"/>
              <a:gd name="connsiteY0" fmla="*/ 0 h 1816100"/>
              <a:gd name="connsiteX1" fmla="*/ 3600450 w 6629400"/>
              <a:gd name="connsiteY1" fmla="*/ 1816100 h 1816100"/>
              <a:gd name="connsiteX2" fmla="*/ 6629400 w 6629400"/>
              <a:gd name="connsiteY2" fmla="*/ 635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9400" h="1816100">
                <a:moveTo>
                  <a:pt x="0" y="0"/>
                </a:moveTo>
                <a:cubicBezTo>
                  <a:pt x="1247775" y="907521"/>
                  <a:pt x="2495550" y="1815042"/>
                  <a:pt x="3600450" y="1816100"/>
                </a:cubicBezTo>
                <a:cubicBezTo>
                  <a:pt x="4705350" y="1817158"/>
                  <a:pt x="5667375" y="911754"/>
                  <a:pt x="6629400" y="635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33500" y="476250"/>
            <a:ext cx="0" cy="45529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8400" y="445420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60039" y="88691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4704" y="64896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6900" y="4396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3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01600" y="482600"/>
            <a:ext cx="6426200" cy="3832728"/>
          </a:xfrm>
          <a:custGeom>
            <a:avLst/>
            <a:gdLst>
              <a:gd name="connsiteX0" fmla="*/ 0 w 6426200"/>
              <a:gd name="connsiteY0" fmla="*/ 444500 h 3859647"/>
              <a:gd name="connsiteX1" fmla="*/ 184150 w 6426200"/>
              <a:gd name="connsiteY1" fmla="*/ 698500 h 3859647"/>
              <a:gd name="connsiteX2" fmla="*/ 298450 w 6426200"/>
              <a:gd name="connsiteY2" fmla="*/ 844550 h 3859647"/>
              <a:gd name="connsiteX3" fmla="*/ 615950 w 6426200"/>
              <a:gd name="connsiteY3" fmla="*/ 1873250 h 3859647"/>
              <a:gd name="connsiteX4" fmla="*/ 1206500 w 6426200"/>
              <a:gd name="connsiteY4" fmla="*/ 3175000 h 3859647"/>
              <a:gd name="connsiteX5" fmla="*/ 1835150 w 6426200"/>
              <a:gd name="connsiteY5" fmla="*/ 3778250 h 3859647"/>
              <a:gd name="connsiteX6" fmla="*/ 2108200 w 6426200"/>
              <a:gd name="connsiteY6" fmla="*/ 3816350 h 3859647"/>
              <a:gd name="connsiteX7" fmla="*/ 2622550 w 6426200"/>
              <a:gd name="connsiteY7" fmla="*/ 3429000 h 3859647"/>
              <a:gd name="connsiteX8" fmla="*/ 2914650 w 6426200"/>
              <a:gd name="connsiteY8" fmla="*/ 2927350 h 3859647"/>
              <a:gd name="connsiteX9" fmla="*/ 2946400 w 6426200"/>
              <a:gd name="connsiteY9" fmla="*/ 2863850 h 3859647"/>
              <a:gd name="connsiteX10" fmla="*/ 3289300 w 6426200"/>
              <a:gd name="connsiteY10" fmla="*/ 2654300 h 3859647"/>
              <a:gd name="connsiteX11" fmla="*/ 3708400 w 6426200"/>
              <a:gd name="connsiteY11" fmla="*/ 2254250 h 3859647"/>
              <a:gd name="connsiteX12" fmla="*/ 4064000 w 6426200"/>
              <a:gd name="connsiteY12" fmla="*/ 1803400 h 3859647"/>
              <a:gd name="connsiteX13" fmla="*/ 4140200 w 6426200"/>
              <a:gd name="connsiteY13" fmla="*/ 1733550 h 3859647"/>
              <a:gd name="connsiteX14" fmla="*/ 4552950 w 6426200"/>
              <a:gd name="connsiteY14" fmla="*/ 1562100 h 3859647"/>
              <a:gd name="connsiteX15" fmla="*/ 5270500 w 6426200"/>
              <a:gd name="connsiteY15" fmla="*/ 1092200 h 3859647"/>
              <a:gd name="connsiteX16" fmla="*/ 6426200 w 6426200"/>
              <a:gd name="connsiteY16" fmla="*/ 0 h 3859647"/>
              <a:gd name="connsiteX0" fmla="*/ 0 w 6426200"/>
              <a:gd name="connsiteY0" fmla="*/ 444500 h 3845006"/>
              <a:gd name="connsiteX1" fmla="*/ 184150 w 6426200"/>
              <a:gd name="connsiteY1" fmla="*/ 698500 h 3845006"/>
              <a:gd name="connsiteX2" fmla="*/ 298450 w 6426200"/>
              <a:gd name="connsiteY2" fmla="*/ 844550 h 3845006"/>
              <a:gd name="connsiteX3" fmla="*/ 615950 w 6426200"/>
              <a:gd name="connsiteY3" fmla="*/ 1873250 h 3845006"/>
              <a:gd name="connsiteX4" fmla="*/ 1206500 w 6426200"/>
              <a:gd name="connsiteY4" fmla="*/ 3175000 h 3845006"/>
              <a:gd name="connsiteX5" fmla="*/ 1835150 w 6426200"/>
              <a:gd name="connsiteY5" fmla="*/ 3778250 h 3845006"/>
              <a:gd name="connsiteX6" fmla="*/ 2108200 w 6426200"/>
              <a:gd name="connsiteY6" fmla="*/ 3816350 h 3845006"/>
              <a:gd name="connsiteX7" fmla="*/ 2622550 w 6426200"/>
              <a:gd name="connsiteY7" fmla="*/ 3429000 h 3845006"/>
              <a:gd name="connsiteX8" fmla="*/ 2914650 w 6426200"/>
              <a:gd name="connsiteY8" fmla="*/ 2927350 h 3845006"/>
              <a:gd name="connsiteX9" fmla="*/ 2946400 w 6426200"/>
              <a:gd name="connsiteY9" fmla="*/ 2863850 h 3845006"/>
              <a:gd name="connsiteX10" fmla="*/ 3289300 w 6426200"/>
              <a:gd name="connsiteY10" fmla="*/ 2654300 h 3845006"/>
              <a:gd name="connsiteX11" fmla="*/ 3708400 w 6426200"/>
              <a:gd name="connsiteY11" fmla="*/ 2254250 h 3845006"/>
              <a:gd name="connsiteX12" fmla="*/ 4064000 w 6426200"/>
              <a:gd name="connsiteY12" fmla="*/ 1803400 h 3845006"/>
              <a:gd name="connsiteX13" fmla="*/ 4140200 w 6426200"/>
              <a:gd name="connsiteY13" fmla="*/ 1733550 h 3845006"/>
              <a:gd name="connsiteX14" fmla="*/ 4552950 w 6426200"/>
              <a:gd name="connsiteY14" fmla="*/ 1562100 h 3845006"/>
              <a:gd name="connsiteX15" fmla="*/ 5270500 w 6426200"/>
              <a:gd name="connsiteY15" fmla="*/ 1092200 h 3845006"/>
              <a:gd name="connsiteX16" fmla="*/ 6426200 w 6426200"/>
              <a:gd name="connsiteY16" fmla="*/ 0 h 3845006"/>
              <a:gd name="connsiteX0" fmla="*/ 0 w 6426200"/>
              <a:gd name="connsiteY0" fmla="*/ 444500 h 3832728"/>
              <a:gd name="connsiteX1" fmla="*/ 184150 w 6426200"/>
              <a:gd name="connsiteY1" fmla="*/ 698500 h 3832728"/>
              <a:gd name="connsiteX2" fmla="*/ 298450 w 6426200"/>
              <a:gd name="connsiteY2" fmla="*/ 844550 h 3832728"/>
              <a:gd name="connsiteX3" fmla="*/ 615950 w 6426200"/>
              <a:gd name="connsiteY3" fmla="*/ 1873250 h 3832728"/>
              <a:gd name="connsiteX4" fmla="*/ 1206500 w 6426200"/>
              <a:gd name="connsiteY4" fmla="*/ 3175000 h 3832728"/>
              <a:gd name="connsiteX5" fmla="*/ 1695450 w 6426200"/>
              <a:gd name="connsiteY5" fmla="*/ 3702050 h 3832728"/>
              <a:gd name="connsiteX6" fmla="*/ 2108200 w 6426200"/>
              <a:gd name="connsiteY6" fmla="*/ 3816350 h 3832728"/>
              <a:gd name="connsiteX7" fmla="*/ 2622550 w 6426200"/>
              <a:gd name="connsiteY7" fmla="*/ 3429000 h 3832728"/>
              <a:gd name="connsiteX8" fmla="*/ 2914650 w 6426200"/>
              <a:gd name="connsiteY8" fmla="*/ 2927350 h 3832728"/>
              <a:gd name="connsiteX9" fmla="*/ 2946400 w 6426200"/>
              <a:gd name="connsiteY9" fmla="*/ 2863850 h 3832728"/>
              <a:gd name="connsiteX10" fmla="*/ 3289300 w 6426200"/>
              <a:gd name="connsiteY10" fmla="*/ 2654300 h 3832728"/>
              <a:gd name="connsiteX11" fmla="*/ 3708400 w 6426200"/>
              <a:gd name="connsiteY11" fmla="*/ 2254250 h 3832728"/>
              <a:gd name="connsiteX12" fmla="*/ 4064000 w 6426200"/>
              <a:gd name="connsiteY12" fmla="*/ 1803400 h 3832728"/>
              <a:gd name="connsiteX13" fmla="*/ 4140200 w 6426200"/>
              <a:gd name="connsiteY13" fmla="*/ 1733550 h 3832728"/>
              <a:gd name="connsiteX14" fmla="*/ 4552950 w 6426200"/>
              <a:gd name="connsiteY14" fmla="*/ 1562100 h 3832728"/>
              <a:gd name="connsiteX15" fmla="*/ 5270500 w 6426200"/>
              <a:gd name="connsiteY15" fmla="*/ 1092200 h 3832728"/>
              <a:gd name="connsiteX16" fmla="*/ 6426200 w 6426200"/>
              <a:gd name="connsiteY16" fmla="*/ 0 h 383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26200" h="3832728">
                <a:moveTo>
                  <a:pt x="0" y="444500"/>
                </a:moveTo>
                <a:cubicBezTo>
                  <a:pt x="67204" y="538162"/>
                  <a:pt x="134408" y="631825"/>
                  <a:pt x="184150" y="698500"/>
                </a:cubicBezTo>
                <a:cubicBezTo>
                  <a:pt x="233892" y="765175"/>
                  <a:pt x="226483" y="648758"/>
                  <a:pt x="298450" y="844550"/>
                </a:cubicBezTo>
                <a:cubicBezTo>
                  <a:pt x="370417" y="1040342"/>
                  <a:pt x="464608" y="1484842"/>
                  <a:pt x="615950" y="1873250"/>
                </a:cubicBezTo>
                <a:cubicBezTo>
                  <a:pt x="767292" y="2261658"/>
                  <a:pt x="1026583" y="2870200"/>
                  <a:pt x="1206500" y="3175000"/>
                </a:cubicBezTo>
                <a:cubicBezTo>
                  <a:pt x="1386417" y="3479800"/>
                  <a:pt x="1545167" y="3595158"/>
                  <a:pt x="1695450" y="3702050"/>
                </a:cubicBezTo>
                <a:cubicBezTo>
                  <a:pt x="1845733" y="3808942"/>
                  <a:pt x="1953683" y="3861858"/>
                  <a:pt x="2108200" y="3816350"/>
                </a:cubicBezTo>
                <a:cubicBezTo>
                  <a:pt x="2262717" y="3770842"/>
                  <a:pt x="2488142" y="3577167"/>
                  <a:pt x="2622550" y="3429000"/>
                </a:cubicBezTo>
                <a:cubicBezTo>
                  <a:pt x="2756958" y="3280833"/>
                  <a:pt x="2860675" y="3021542"/>
                  <a:pt x="2914650" y="2927350"/>
                </a:cubicBezTo>
                <a:cubicBezTo>
                  <a:pt x="2968625" y="2833158"/>
                  <a:pt x="2883958" y="2909358"/>
                  <a:pt x="2946400" y="2863850"/>
                </a:cubicBezTo>
                <a:cubicBezTo>
                  <a:pt x="3008842" y="2818342"/>
                  <a:pt x="3162300" y="2755900"/>
                  <a:pt x="3289300" y="2654300"/>
                </a:cubicBezTo>
                <a:cubicBezTo>
                  <a:pt x="3416300" y="2552700"/>
                  <a:pt x="3579283" y="2396067"/>
                  <a:pt x="3708400" y="2254250"/>
                </a:cubicBezTo>
                <a:cubicBezTo>
                  <a:pt x="3837517" y="2112433"/>
                  <a:pt x="3992033" y="1890183"/>
                  <a:pt x="4064000" y="1803400"/>
                </a:cubicBezTo>
                <a:cubicBezTo>
                  <a:pt x="4135967" y="1716617"/>
                  <a:pt x="4058708" y="1773767"/>
                  <a:pt x="4140200" y="1733550"/>
                </a:cubicBezTo>
                <a:cubicBezTo>
                  <a:pt x="4221692" y="1693333"/>
                  <a:pt x="4364567" y="1668992"/>
                  <a:pt x="4552950" y="1562100"/>
                </a:cubicBezTo>
                <a:cubicBezTo>
                  <a:pt x="4741333" y="1455208"/>
                  <a:pt x="4958292" y="1352550"/>
                  <a:pt x="5270500" y="1092200"/>
                </a:cubicBezTo>
                <a:cubicBezTo>
                  <a:pt x="5582708" y="831850"/>
                  <a:pt x="6004454" y="415925"/>
                  <a:pt x="6426200" y="0"/>
                </a:cubicBezTo>
              </a:path>
            </a:pathLst>
          </a:custGeom>
          <a:ln w="889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84226" y="442955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0</a:t>
            </a:r>
          </a:p>
          <a:p>
            <a:pPr algn="ctr"/>
            <a:r>
              <a:rPr lang="en-US" sz="1400" dirty="0" smtClean="0"/>
              <a:t>I(x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)=3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667700" y="1295400"/>
            <a:ext cx="650" cy="3200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86200" y="1295400"/>
            <a:ext cx="1781500" cy="99695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886200" y="2667000"/>
            <a:ext cx="0" cy="182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1610" y="381000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u(x)=min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q</a:t>
            </a:r>
            <a:r>
              <a:rPr lang="en-US" sz="1600" b="1" baseline="-25000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(x</a:t>
            </a:r>
            <a:r>
              <a:rPr lang="en-US" sz="1600" b="1" dirty="0" smtClean="0">
                <a:solidFill>
                  <a:srgbClr val="FF0000"/>
                </a:solidFill>
              </a:rPr>
              <a:t>),q</a:t>
            </a:r>
            <a:r>
              <a:rPr lang="en-US" sz="1600" b="1" baseline="-25000" dirty="0">
                <a:solidFill>
                  <a:srgbClr val="FF0000"/>
                </a:solidFill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</a:rPr>
              <a:t>(x),q</a:t>
            </a:r>
            <a:r>
              <a:rPr lang="en-US" sz="1600" b="1" baseline="-25000" dirty="0">
                <a:solidFill>
                  <a:srgbClr val="FF0000"/>
                </a:solidFill>
              </a:rPr>
              <a:t>3</a:t>
            </a:r>
            <a:r>
              <a:rPr lang="en-US" sz="1600" b="1" dirty="0" smtClean="0">
                <a:solidFill>
                  <a:srgbClr val="FF0000"/>
                </a:solidFill>
              </a:rPr>
              <a:t>(x)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622630" y="2590800"/>
            <a:ext cx="1263570" cy="81280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86200" y="2292350"/>
            <a:ext cx="0" cy="29845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8030" y="3448056"/>
            <a:ext cx="0" cy="450844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133600" y="3886200"/>
            <a:ext cx="514430" cy="374644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8030" y="3898900"/>
            <a:ext cx="0" cy="1130302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139043" y="4288968"/>
            <a:ext cx="0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7200" y="4495800"/>
            <a:ext cx="1448602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</a:t>
            </a:r>
            <a:r>
              <a:rPr lang="en-US" sz="1400" dirty="0" err="1" smtClean="0"/>
              <a:t>argmin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(x</a:t>
            </a:r>
            <a:r>
              <a:rPr lang="en-US" sz="1400" baseline="-25000" dirty="0"/>
              <a:t>0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I(x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r>
              <a:rPr lang="en-US" sz="1400" dirty="0"/>
              <a:t>2</a:t>
            </a:r>
            <a:endParaRPr lang="en-US" sz="1400" dirty="0" smtClean="0"/>
          </a:p>
          <a:p>
            <a:pPr algn="ctr"/>
            <a:endParaRPr lang="en-US" sz="1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59750" y="4951511"/>
            <a:ext cx="144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  <a:r>
              <a:rPr lang="en-US" sz="1400" dirty="0" smtClean="0"/>
              <a:t> = </a:t>
            </a:r>
            <a:r>
              <a:rPr lang="en-US" sz="1400" dirty="0" err="1" smtClean="0"/>
              <a:t>argmin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(x</a:t>
            </a:r>
            <a:r>
              <a:rPr lang="en-US" sz="1400" baseline="-25000" dirty="0"/>
              <a:t>1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I(x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</a:t>
            </a:r>
            <a:r>
              <a:rPr lang="en-US" sz="14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6350" y="4448889"/>
            <a:ext cx="144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x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= </a:t>
            </a:r>
            <a:r>
              <a:rPr lang="en-US" sz="1400" dirty="0" err="1" smtClean="0"/>
              <a:t>argmin</a:t>
            </a:r>
            <a:r>
              <a:rPr lang="en-US" sz="1400" dirty="0" smtClean="0"/>
              <a:t> q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I(x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)=1 (stop)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41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" y="330201"/>
            <a:ext cx="350308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270" y="1625601"/>
            <a:ext cx="609600" cy="3810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8666"/>
            <a:ext cx="3454433" cy="240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8683" y="1933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5160" y="1468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3957" y="1644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5643" y="145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792" y="1277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6781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3134" y="2083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933" y="26194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[2.5, 3, 4, 8]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762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|x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-x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82846" y="1131332"/>
            <a:ext cx="331754" cy="1465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5130" y="194939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sz="1600" baseline="-25000" dirty="0" smtClean="0">
                <a:solidFill>
                  <a:srgbClr val="0000FF"/>
                </a:solidFill>
              </a:rPr>
              <a:t>i</a:t>
            </a:r>
            <a:r>
              <a:rPr lang="en-US" sz="1600" dirty="0" smtClean="0">
                <a:solidFill>
                  <a:srgbClr val="0000FF"/>
                </a:solidFill>
              </a:rPr>
              <a:t>u</a:t>
            </a:r>
            <a:r>
              <a:rPr lang="en-US" sz="1600" baseline="-25000" dirty="0" smtClean="0">
                <a:solidFill>
                  <a:srgbClr val="0000FF"/>
                </a:solidFill>
              </a:rPr>
              <a:t>PQSQ-L1</a:t>
            </a:r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smtClean="0">
                <a:solidFill>
                  <a:srgbClr val="0000FF"/>
                </a:solidFill>
              </a:rPr>
              <a:t>x</a:t>
            </a:r>
            <a:r>
              <a:rPr lang="en-US" sz="1600" baseline="-25000" dirty="0" smtClean="0">
                <a:solidFill>
                  <a:srgbClr val="0000FF"/>
                </a:solidFill>
              </a:rPr>
              <a:t>i</a:t>
            </a:r>
            <a:r>
              <a:rPr lang="en-US" sz="1600" dirty="0" smtClean="0">
                <a:solidFill>
                  <a:srgbClr val="0000FF"/>
                </a:solidFill>
              </a:rPr>
              <a:t>-x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514600" y="1816101"/>
            <a:ext cx="234957" cy="2761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26</cp:revision>
  <dcterms:created xsi:type="dcterms:W3CDTF">2016-02-25T18:22:20Z</dcterms:created>
  <dcterms:modified xsi:type="dcterms:W3CDTF">2016-04-04T22:30:13Z</dcterms:modified>
</cp:coreProperties>
</file>