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69" y="-1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1E24-8EE6-4F6D-99C8-BB8509BAD52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443367"/>
            <a:ext cx="512127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58585" y="234041"/>
            <a:ext cx="0" cy="32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4030" y="3434441"/>
            <a:ext cx="3755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0581" y="30977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371" y="2646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3648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56" y="3439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311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051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5284" y="1143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endParaRPr 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6939" y="58704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4762" y="495436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2773" y="459176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5</cp:revision>
  <dcterms:created xsi:type="dcterms:W3CDTF">2016-02-25T18:22:20Z</dcterms:created>
  <dcterms:modified xsi:type="dcterms:W3CDTF">2016-02-26T18:44:04Z</dcterms:modified>
</cp:coreProperties>
</file>