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1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327A-1001-4389-85F1-CF39E9360DB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9F55-FE7D-4D0C-9C0F-9226B755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600" y="2009040"/>
            <a:ext cx="22408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Linear: </a:t>
            </a:r>
          </a:p>
          <a:p>
            <a:endParaRPr lang="en-US" dirty="0" smtClean="0"/>
          </a:p>
          <a:p>
            <a:r>
              <a:rPr lang="en-US" dirty="0" err="1" smtClean="0"/>
              <a:t>amplitudeFactor</a:t>
            </a:r>
            <a:r>
              <a:rPr lang="en-US" dirty="0" smtClean="0"/>
              <a:t> = 1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amplitudeFactor</a:t>
            </a:r>
            <a:r>
              <a:rPr lang="en-US" dirty="0" smtClean="0">
                <a:solidFill>
                  <a:srgbClr val="FF0000"/>
                </a:solidFill>
              </a:rPr>
              <a:t> = 0.5</a:t>
            </a:r>
          </a:p>
          <a:p>
            <a:r>
              <a:rPr lang="en-US" dirty="0" err="1" smtClean="0">
                <a:solidFill>
                  <a:srgbClr val="3333FF"/>
                </a:solidFill>
              </a:rPr>
              <a:t>amplitudeFactor</a:t>
            </a:r>
            <a:r>
              <a:rPr lang="en-US" dirty="0" smtClean="0">
                <a:solidFill>
                  <a:srgbClr val="3333FF"/>
                </a:solidFill>
              </a:rPr>
              <a:t> = 0.2</a:t>
            </a:r>
          </a:p>
          <a:p>
            <a:endParaRPr lang="en-US" dirty="0" smtClean="0"/>
          </a:p>
          <a:p>
            <a:r>
              <a:rPr lang="en-US" dirty="0" smtClean="0"/>
              <a:t>Others: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C00FF"/>
                </a:solidFill>
              </a:rPr>
              <a:t>X+X</a:t>
            </a:r>
            <a:r>
              <a:rPr lang="en-US" baseline="30000" dirty="0" smtClean="0">
                <a:solidFill>
                  <a:srgbClr val="CC00FF"/>
                </a:solidFill>
              </a:rPr>
              <a:t>2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Sqrt</a:t>
            </a:r>
            <a:r>
              <a:rPr lang="en-US" dirty="0" smtClean="0">
                <a:solidFill>
                  <a:srgbClr val="00B050"/>
                </a:solidFill>
              </a:rPr>
              <a:t>(x)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040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82" y="381000"/>
            <a:ext cx="9111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Various functional forms of PQSQ potential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6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16" y="443015"/>
            <a:ext cx="3275160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8996" y="1704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97" y="467389"/>
            <a:ext cx="3118919" cy="233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9956" y="1861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6" y="467389"/>
            <a:ext cx="3016124" cy="226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80344" y="13276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71" y="2636065"/>
            <a:ext cx="2885613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21" y="2608906"/>
            <a:ext cx="3023103" cy="2266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25737"/>
            <a:ext cx="2868676" cy="21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74" y="1354825"/>
            <a:ext cx="4035968" cy="302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7666"/>
            <a:ext cx="4189749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012" y="228600"/>
            <a:ext cx="8329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pcaL1 produces different estimates of PC1-L1, depending on initialization (&gt;0), and the </a:t>
            </a:r>
          </a:p>
          <a:p>
            <a:r>
              <a:rPr lang="en-US" dirty="0" smtClean="0"/>
              <a:t>number of intervals. However, most are close to PC1-L2.</a:t>
            </a:r>
          </a:p>
          <a:p>
            <a:r>
              <a:rPr lang="en-US" dirty="0" smtClean="0"/>
              <a:t>Iris dataset, red are PC1-L1 estimates, the plot axes are 2 first PCA-L2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2642" y="424845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97348" y="25496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4286" y="1143000"/>
            <a:ext cx="239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6442" y="40999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31148" y="240118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pc2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2001" y="1170159"/>
            <a:ext cx="25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10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50" y="4595879"/>
            <a:ext cx="3016784" cy="226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1000" y="5264113"/>
            <a:ext cx="309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intervals = 5, </a:t>
            </a:r>
          </a:p>
          <a:p>
            <a:r>
              <a:rPr lang="en-US" dirty="0" smtClean="0"/>
              <a:t>random initialization 200 times</a:t>
            </a:r>
          </a:p>
        </p:txBody>
      </p:sp>
    </p:spTree>
    <p:extLst>
      <p:ext uri="{BB962C8B-B14F-4D97-AF65-F5344CB8AC3E}">
        <p14:creationId xmlns:p14="http://schemas.microsoft.com/office/powerpoint/2010/main" val="22870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1593"/>
            <a:ext cx="4403002" cy="330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0" y="245663"/>
            <a:ext cx="3302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Housing data set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940165" y="149692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 PCA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90229"/>
            <a:ext cx="4194755" cy="314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1467409"/>
            <a:ext cx="12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L1-like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19</cp:revision>
  <dcterms:created xsi:type="dcterms:W3CDTF">2016-03-10T09:25:10Z</dcterms:created>
  <dcterms:modified xsi:type="dcterms:W3CDTF">2016-03-15T16:46:00Z</dcterms:modified>
</cp:coreProperties>
</file>