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7" r:id="rId7"/>
    <p:sldId id="266"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9/23/2019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9/23/2019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Budget Text Processing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03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Analyzing Budget text for counties and cities:</a:t>
            </a:r>
          </a:p>
          <a:p>
            <a:pPr lvl="1">
              <a:buFont typeface="Arial" pitchFamily="34" charset="0"/>
              <a:buChar char="•"/>
            </a:pPr>
            <a:r>
              <a:rPr lang="en-US" dirty="0"/>
              <a:t>Guilford County</a:t>
            </a:r>
          </a:p>
          <a:p>
            <a:pPr lvl="1">
              <a:buFont typeface="Arial" pitchFamily="34" charset="0"/>
              <a:buChar char="•"/>
            </a:pPr>
            <a:r>
              <a:rPr lang="en-US" dirty="0"/>
              <a:t>Wake County</a:t>
            </a:r>
          </a:p>
          <a:p>
            <a:pPr lvl="1">
              <a:buFont typeface="Arial" pitchFamily="34" charset="0"/>
              <a:buChar char="•"/>
            </a:pPr>
            <a:r>
              <a:rPr lang="en-US" dirty="0"/>
              <a:t>Mecklenburg County</a:t>
            </a:r>
          </a:p>
          <a:p>
            <a:pPr lvl="1">
              <a:buFont typeface="Arial" pitchFamily="34" charset="0"/>
              <a:buChar char="•"/>
            </a:pPr>
            <a:r>
              <a:rPr lang="en-US" dirty="0"/>
              <a:t>Durham County</a:t>
            </a:r>
          </a:p>
          <a:p>
            <a:pPr lvl="1">
              <a:buFont typeface="Arial" pitchFamily="34" charset="0"/>
              <a:buChar char="•"/>
            </a:pPr>
            <a:r>
              <a:rPr lang="en-US" dirty="0"/>
              <a:t>City of Charlotte</a:t>
            </a:r>
          </a:p>
          <a:p>
            <a:pPr lvl="1">
              <a:buFont typeface="Arial" pitchFamily="34" charset="0"/>
              <a:buChar char="•"/>
            </a:pPr>
            <a:r>
              <a:rPr lang="en-US" dirty="0"/>
              <a:t>City of Durham</a:t>
            </a:r>
          </a:p>
          <a:p>
            <a:pPr lvl="1">
              <a:buFont typeface="Arial" pitchFamily="34" charset="0"/>
              <a:buChar char="•"/>
            </a:pPr>
            <a:r>
              <a:rPr lang="en-US" dirty="0"/>
              <a:t>City of Raleigh</a:t>
            </a:r>
          </a:p>
        </p:txBody>
      </p:sp>
    </p:spTree>
    <p:extLst>
      <p:ext uri="{BB962C8B-B14F-4D97-AF65-F5344CB8AC3E}">
        <p14:creationId xmlns:p14="http://schemas.microsoft.com/office/powerpoint/2010/main" val="210902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Understand/Analyze Budget Text Data</a:t>
            </a:r>
          </a:p>
          <a:p>
            <a:r>
              <a:rPr lang="en-US" dirty="0"/>
              <a:t>Data Cleaning/Pre-processing</a:t>
            </a:r>
          </a:p>
          <a:p>
            <a:r>
              <a:rPr lang="en-US" dirty="0"/>
              <a:t>Topic Modeling of Budget Texts</a:t>
            </a:r>
          </a:p>
          <a:p>
            <a:r>
              <a:rPr lang="en-US" dirty="0"/>
              <a:t>Emotion and Sentiment Analysis of Budget Texts</a:t>
            </a:r>
          </a:p>
          <a:p>
            <a:r>
              <a:rPr lang="en-US" dirty="0"/>
              <a:t>Next work recommender for the texts in Budget</a:t>
            </a:r>
          </a:p>
        </p:txBody>
      </p:sp>
    </p:spTree>
    <p:extLst>
      <p:ext uri="{BB962C8B-B14F-4D97-AF65-F5344CB8AC3E}">
        <p14:creationId xmlns:p14="http://schemas.microsoft.com/office/powerpoint/2010/main" val="186591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Structure</a:t>
            </a:r>
          </a:p>
        </p:txBody>
      </p:sp>
      <p:sp>
        <p:nvSpPr>
          <p:cNvPr id="3" name="Content Placeholder 2"/>
          <p:cNvSpPr>
            <a:spLocks noGrp="1"/>
          </p:cNvSpPr>
          <p:nvPr>
            <p:ph idx="1"/>
          </p:nvPr>
        </p:nvSpPr>
        <p:spPr/>
        <p:txBody>
          <a:bodyPr/>
          <a:lstStyle/>
          <a:p>
            <a:r>
              <a:rPr lang="en-US" dirty="0"/>
              <a:t>Team 1: Topic Modeling </a:t>
            </a:r>
          </a:p>
          <a:p>
            <a:pPr marL="365760" lvl="1" indent="0">
              <a:buNone/>
            </a:pPr>
            <a:r>
              <a:rPr lang="en-US" dirty="0"/>
              <a:t>Members: </a:t>
            </a:r>
          </a:p>
          <a:p>
            <a:pPr marL="365760" lvl="1" indent="0">
              <a:buNone/>
            </a:pPr>
            <a:endParaRPr lang="en-US" dirty="0"/>
          </a:p>
          <a:p>
            <a:pPr marL="342900" lvl="1"/>
            <a:r>
              <a:rPr lang="en-US" sz="2400" dirty="0"/>
              <a:t>Team 2 : Emotion and Sentiment Analysis</a:t>
            </a:r>
          </a:p>
          <a:p>
            <a:pPr marL="365760" lvl="1" indent="0">
              <a:buNone/>
            </a:pPr>
            <a:r>
              <a:rPr lang="en-US" sz="2400" dirty="0"/>
              <a:t>Members:</a:t>
            </a:r>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a:t>Topic Modeling</a:t>
            </a:r>
            <a:br>
              <a:rPr lang="en-US" sz="2000" b="1" dirty="0"/>
            </a:br>
            <a:r>
              <a:rPr lang="en-US" sz="2000" dirty="0"/>
              <a:t>Topic modeling 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fontScale="92500" lnSpcReduction="10000"/>
          </a:bodyPr>
          <a:lstStyle/>
          <a:p>
            <a:r>
              <a:rPr lang="en-US" dirty="0"/>
              <a:t>Contributors :</a:t>
            </a:r>
          </a:p>
          <a:p>
            <a:r>
              <a:rPr lang="en-US" dirty="0" err="1"/>
              <a:t>Naseeb</a:t>
            </a:r>
            <a:r>
              <a:rPr lang="en-US" dirty="0"/>
              <a:t> </a:t>
            </a:r>
          </a:p>
          <a:p>
            <a:r>
              <a:rPr lang="en-US" dirty="0"/>
              <a:t>Sultan </a:t>
            </a:r>
          </a:p>
          <a:p>
            <a:r>
              <a:rPr lang="en-US" dirty="0"/>
              <a:t>Miguel</a:t>
            </a:r>
          </a:p>
          <a:p>
            <a:endParaRPr lang="en-US" dirty="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8A22F-5C18-4F71-B6B7-42BB54A87F67}"/>
              </a:ext>
            </a:extLst>
          </p:cNvPr>
          <p:cNvSpPr>
            <a:spLocks noGrp="1"/>
          </p:cNvSpPr>
          <p:nvPr>
            <p:ph type="title"/>
          </p:nvPr>
        </p:nvSpPr>
        <p:spPr/>
        <p:txBody>
          <a:bodyPr/>
          <a:lstStyle/>
          <a:p>
            <a:r>
              <a:rPr lang="en-US" dirty="0"/>
              <a:t>Topic Modeling</a:t>
            </a:r>
          </a:p>
        </p:txBody>
      </p:sp>
      <p:pic>
        <p:nvPicPr>
          <p:cNvPr id="5" name="Content Placeholder 4" descr="A screenshot of a cell phone&#10;&#10;Description automatically generated">
            <a:extLst>
              <a:ext uri="{FF2B5EF4-FFF2-40B4-BE49-F238E27FC236}">
                <a16:creationId xmlns:a16="http://schemas.microsoft.com/office/drawing/2014/main" xmlns="" id="{5BAFCC9C-7636-4B0C-8983-471D1DBB7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481" y="2170664"/>
            <a:ext cx="6777037" cy="3809999"/>
          </a:xfrm>
        </p:spPr>
      </p:pic>
    </p:spTree>
    <p:extLst>
      <p:ext uri="{BB962C8B-B14F-4D97-AF65-F5344CB8AC3E}">
        <p14:creationId xmlns:p14="http://schemas.microsoft.com/office/powerpoint/2010/main" val="231195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r>
              <a:rPr lang="en-US" sz="1800" dirty="0"/>
              <a:t/>
            </a:r>
            <a:br>
              <a:rPr lang="en-US" sz="1800" dirty="0"/>
            </a:br>
            <a:r>
              <a:rPr lang="en-US" sz="1800" dirty="0"/>
              <a:t/>
            </a:r>
            <a:br>
              <a:rPr lang="en-US" sz="1800" dirty="0"/>
            </a:br>
            <a:r>
              <a:rPr lang="en-US" sz="1800" b="1" dirty="0"/>
              <a:t>Emotion and Sentiment Analysis</a:t>
            </a:r>
            <a:r>
              <a:rPr lang="en-US" sz="1800" dirty="0"/>
              <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a:t>Contributors:</a:t>
            </a:r>
          </a:p>
          <a:p>
            <a:r>
              <a:rPr lang="en-US" dirty="0" err="1"/>
              <a:t>Akash</a:t>
            </a:r>
            <a:endParaRPr lang="en-US" dirty="0"/>
          </a:p>
          <a:p>
            <a:r>
              <a:rPr lang="en-US" dirty="0" err="1"/>
              <a:t>Unnati</a:t>
            </a:r>
            <a:r>
              <a:rPr lang="en-US" dirty="0"/>
              <a:t> </a:t>
            </a:r>
            <a:r>
              <a:rPr lang="en-US" dirty="0" err="1"/>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Word Recommender(optional)</a:t>
            </a:r>
          </a:p>
        </p:txBody>
      </p:sp>
      <p:sp>
        <p:nvSpPr>
          <p:cNvPr id="3" name="Content Placeholder 2"/>
          <p:cNvSpPr>
            <a:spLocks noGrp="1"/>
          </p:cNvSpPr>
          <p:nvPr>
            <p:ph idx="1"/>
          </p:nvPr>
        </p:nvSpPr>
        <p:spPr/>
        <p:txBody>
          <a:bodyPr>
            <a:normAutofit lnSpcReduction="10000"/>
          </a:bodyPr>
          <a:lstStyle/>
          <a:p>
            <a:pPr marL="68580" indent="0">
              <a:buNone/>
            </a:pPr>
            <a:r>
              <a:rPr lang="en-US" dirty="0"/>
              <a:t>Whenever a user tries to enter a word/s suggest the next word based on combination of words used as input in previous searches.</a:t>
            </a:r>
          </a:p>
          <a:p>
            <a:r>
              <a:rPr lang="en-US" dirty="0" err="1"/>
              <a:t>Naseeb</a:t>
            </a:r>
            <a:r>
              <a:rPr lang="en-US" dirty="0"/>
              <a:t> </a:t>
            </a:r>
          </a:p>
          <a:p>
            <a:r>
              <a:rPr lang="en-US" dirty="0" err="1"/>
              <a:t>Akash</a:t>
            </a:r>
            <a:endParaRPr lang="en-US" dirty="0"/>
          </a:p>
          <a:p>
            <a:r>
              <a:rPr lang="en-US" dirty="0"/>
              <a:t>Sultan </a:t>
            </a:r>
          </a:p>
          <a:p>
            <a:r>
              <a:rPr lang="en-US" dirty="0"/>
              <a:t>Unnati </a:t>
            </a:r>
            <a:r>
              <a:rPr lang="en-US" dirty="0" err="1"/>
              <a:t>Khivasara</a:t>
            </a:r>
            <a:endParaRPr lang="en-US" dirty="0"/>
          </a:p>
          <a:p>
            <a:r>
              <a:rPr lang="en-US" dirty="0"/>
              <a:t>Miguel Gaspar</a:t>
            </a:r>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914400"/>
            <a:ext cx="3300984" cy="838200"/>
          </a:xfrm>
        </p:spPr>
        <p:txBody>
          <a:bodyPr/>
          <a:lstStyle/>
          <a:p>
            <a:r>
              <a:rPr lang="en-US" dirty="0"/>
              <a:t>Tasks</a:t>
            </a:r>
          </a:p>
        </p:txBody>
      </p:sp>
      <p:sp>
        <p:nvSpPr>
          <p:cNvPr id="4" name="Text Placeholder 3"/>
          <p:cNvSpPr>
            <a:spLocks noGrp="1"/>
          </p:cNvSpPr>
          <p:nvPr>
            <p:ph type="body" sz="half" idx="2"/>
          </p:nvPr>
        </p:nvSpPr>
        <p:spPr>
          <a:xfrm>
            <a:off x="4734630" y="1828800"/>
            <a:ext cx="3300573" cy="3823849"/>
          </a:xfrm>
        </p:spPr>
        <p:txBody>
          <a:bodyPr>
            <a:normAutofit fontScale="92500"/>
          </a:bodyPr>
          <a:lstStyle/>
          <a:p>
            <a:pPr marL="342900" indent="-342900">
              <a:buAutoNum type="arabicPeriod"/>
            </a:pPr>
            <a:r>
              <a:rPr lang="en-US" dirty="0"/>
              <a:t>Data segregation: </a:t>
            </a:r>
            <a:r>
              <a:rPr lang="en-US" dirty="0" err="1"/>
              <a:t>Akash</a:t>
            </a:r>
            <a:r>
              <a:rPr lang="en-US" dirty="0"/>
              <a:t>, Sultan</a:t>
            </a:r>
          </a:p>
          <a:p>
            <a:pPr marL="342900" indent="-342900">
              <a:buAutoNum type="arabicPeriod"/>
            </a:pPr>
            <a:r>
              <a:rPr lang="en-US" dirty="0"/>
              <a:t>Data Cleanup: </a:t>
            </a:r>
            <a:r>
              <a:rPr lang="en-US" dirty="0" err="1"/>
              <a:t>Naseeb</a:t>
            </a:r>
            <a:r>
              <a:rPr lang="en-US" dirty="0"/>
              <a:t>, Unnati, Akash, Miguel</a:t>
            </a:r>
          </a:p>
          <a:p>
            <a:pPr marL="342900" indent="-342900">
              <a:buAutoNum type="arabicPeriod"/>
            </a:pPr>
            <a:r>
              <a:rPr lang="en-US" dirty="0"/>
              <a:t>Data Organization: </a:t>
            </a:r>
            <a:r>
              <a:rPr lang="en-US" dirty="0" err="1"/>
              <a:t>Akash</a:t>
            </a:r>
            <a:r>
              <a:rPr lang="en-US" dirty="0"/>
              <a:t>, </a:t>
            </a:r>
            <a:r>
              <a:rPr lang="en-US" dirty="0" smtClean="0"/>
              <a:t>Miguel</a:t>
            </a:r>
            <a:endParaRPr lang="en-US" dirty="0"/>
          </a:p>
          <a:p>
            <a:pPr marL="342900" indent="-342900">
              <a:buAutoNum type="arabicPeriod"/>
            </a:pPr>
            <a:r>
              <a:rPr lang="en-US" dirty="0"/>
              <a:t>Research on finalizing suitable approach /techniques used for analysis: </a:t>
            </a:r>
            <a:r>
              <a:rPr lang="en-US" dirty="0" err="1"/>
              <a:t>Naseeb</a:t>
            </a:r>
            <a:r>
              <a:rPr lang="en-US" dirty="0"/>
              <a:t>, Unnati, Miguel</a:t>
            </a:r>
          </a:p>
          <a:p>
            <a:pPr marL="342900" indent="-342900">
              <a:buAutoNum type="arabicPeriod"/>
            </a:pPr>
            <a:r>
              <a:rPr lang="en-US" dirty="0"/>
              <a:t>Preparing Documents: </a:t>
            </a:r>
            <a:r>
              <a:rPr lang="en-US" dirty="0" err="1"/>
              <a:t>Unnati</a:t>
            </a:r>
            <a:r>
              <a:rPr lang="en-US" dirty="0"/>
              <a:t>, Sultan </a:t>
            </a:r>
          </a:p>
          <a:p>
            <a:pPr marL="342900" indent="-342900">
              <a:buAutoNum type="arabicPeriod"/>
            </a:pPr>
            <a:r>
              <a:rPr lang="en-US" dirty="0"/>
              <a:t>Preparing Document Term Matrix: Sultan, </a:t>
            </a:r>
            <a:r>
              <a:rPr lang="en-US" dirty="0" err="1"/>
              <a:t>Naseeb</a:t>
            </a:r>
            <a:endParaRPr lang="en-US" dirty="0"/>
          </a:p>
          <a:p>
            <a:pPr marL="342900" indent="-342900">
              <a:buAutoNum type="arabicPeriod"/>
            </a:pPr>
            <a:r>
              <a:rPr lang="en-US" dirty="0"/>
              <a:t>Analysis : Everyone</a:t>
            </a:r>
          </a:p>
          <a:p>
            <a:pPr marL="342900" indent="-342900">
              <a:buAutoNum type="arabicPeriod"/>
            </a:pPr>
            <a:endParaRPr lang="en-US" dirty="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2362200" cy="2133600"/>
          </a:xfrm>
          <a:prstGeom prst="rect">
            <a:avLst/>
          </a:prstGeom>
        </p:spPr>
      </p:pic>
      <p:sp>
        <p:nvSpPr>
          <p:cNvPr id="7" name="Picture Placeholder 6"/>
          <p:cNvSpPr>
            <a:spLocks noGrp="1"/>
          </p:cNvSpPr>
          <p:nvPr>
            <p:ph type="pic" idx="1"/>
          </p:nvPr>
        </p:nvSpPr>
        <p:spPr/>
      </p:sp>
    </p:spTree>
    <p:extLst>
      <p:ext uri="{BB962C8B-B14F-4D97-AF65-F5344CB8AC3E}">
        <p14:creationId xmlns:p14="http://schemas.microsoft.com/office/powerpoint/2010/main" val="67938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TotalTime>
  <Words>179</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Budget Text Processing</vt:lpstr>
      <vt:lpstr>Overview</vt:lpstr>
      <vt:lpstr>Goals</vt:lpstr>
      <vt:lpstr>Teams Structure</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Topic Modeling</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Tasks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Deepesh</cp:lastModifiedBy>
  <cp:revision>37</cp:revision>
  <dcterms:created xsi:type="dcterms:W3CDTF">2006-08-16T00:00:00Z</dcterms:created>
  <dcterms:modified xsi:type="dcterms:W3CDTF">2019-09-23T17:37:07Z</dcterms:modified>
</cp:coreProperties>
</file>