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6"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9/22/2019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9/22/2019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outerShdw blurRad="38100" dist="38100" dir="2700000" algn="tl">
                    <a:srgbClr val="000000">
                      <a:alpha val="43137"/>
                    </a:srgbClr>
                  </a:outerShdw>
                </a:effectLst>
              </a:rPr>
              <a:t>Budget Text Processing</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037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Analyzing Budget text for counties and cities:</a:t>
            </a:r>
          </a:p>
          <a:p>
            <a:pPr lvl="1">
              <a:buFont typeface="Arial" pitchFamily="34" charset="0"/>
              <a:buChar char="•"/>
            </a:pPr>
            <a:r>
              <a:rPr lang="en-US" dirty="0" smtClean="0"/>
              <a:t>Guilford County</a:t>
            </a:r>
          </a:p>
          <a:p>
            <a:pPr lvl="1">
              <a:buFont typeface="Arial" pitchFamily="34" charset="0"/>
              <a:buChar char="•"/>
            </a:pPr>
            <a:r>
              <a:rPr lang="en-US" dirty="0" smtClean="0"/>
              <a:t>Wake County</a:t>
            </a:r>
          </a:p>
          <a:p>
            <a:pPr lvl="1">
              <a:buFont typeface="Arial" pitchFamily="34" charset="0"/>
              <a:buChar char="•"/>
            </a:pPr>
            <a:r>
              <a:rPr lang="en-US" dirty="0" smtClean="0"/>
              <a:t>Mecklenburg County</a:t>
            </a:r>
          </a:p>
          <a:p>
            <a:pPr lvl="1">
              <a:buFont typeface="Arial" pitchFamily="34" charset="0"/>
              <a:buChar char="•"/>
            </a:pPr>
            <a:r>
              <a:rPr lang="en-US" dirty="0" smtClean="0"/>
              <a:t>Durham County</a:t>
            </a:r>
          </a:p>
          <a:p>
            <a:pPr lvl="1">
              <a:buFont typeface="Arial" pitchFamily="34" charset="0"/>
              <a:buChar char="•"/>
            </a:pPr>
            <a:r>
              <a:rPr lang="en-US" dirty="0" smtClean="0"/>
              <a:t>City of Charlotte</a:t>
            </a:r>
          </a:p>
          <a:p>
            <a:pPr lvl="1">
              <a:buFont typeface="Arial" pitchFamily="34" charset="0"/>
              <a:buChar char="•"/>
            </a:pPr>
            <a:r>
              <a:rPr lang="en-US" dirty="0" smtClean="0"/>
              <a:t>City of Durham</a:t>
            </a:r>
          </a:p>
          <a:p>
            <a:pPr lvl="1">
              <a:buFont typeface="Arial" pitchFamily="34" charset="0"/>
              <a:buChar char="•"/>
            </a:pPr>
            <a:r>
              <a:rPr lang="en-US" dirty="0" smtClean="0"/>
              <a:t>City of Raleigh</a:t>
            </a:r>
            <a:endParaRPr lang="en-US" dirty="0"/>
          </a:p>
        </p:txBody>
      </p:sp>
    </p:spTree>
    <p:extLst>
      <p:ext uri="{BB962C8B-B14F-4D97-AF65-F5344CB8AC3E}">
        <p14:creationId xmlns:p14="http://schemas.microsoft.com/office/powerpoint/2010/main" val="2109028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Understand/Analyze Budget Text Data</a:t>
            </a:r>
          </a:p>
          <a:p>
            <a:r>
              <a:rPr lang="en-US" dirty="0" smtClean="0"/>
              <a:t>Data Cleaning/Pre-processing</a:t>
            </a:r>
          </a:p>
          <a:p>
            <a:r>
              <a:rPr lang="en-US" dirty="0" smtClean="0"/>
              <a:t>Topic Modeling of Budget Texts</a:t>
            </a:r>
          </a:p>
          <a:p>
            <a:r>
              <a:rPr lang="en-US" dirty="0" smtClean="0"/>
              <a:t>Emotion and Sentiment Analysis of Budget Texts</a:t>
            </a:r>
          </a:p>
          <a:p>
            <a:r>
              <a:rPr lang="en-US" dirty="0" smtClean="0"/>
              <a:t>Next work recommender for the texts in Budget</a:t>
            </a:r>
            <a:endParaRPr lang="en-US" dirty="0"/>
          </a:p>
        </p:txBody>
      </p:sp>
    </p:spTree>
    <p:extLst>
      <p:ext uri="{BB962C8B-B14F-4D97-AF65-F5344CB8AC3E}">
        <p14:creationId xmlns:p14="http://schemas.microsoft.com/office/powerpoint/2010/main" val="186591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Structure</a:t>
            </a:r>
            <a:endParaRPr lang="en-US" dirty="0"/>
          </a:p>
        </p:txBody>
      </p:sp>
      <p:sp>
        <p:nvSpPr>
          <p:cNvPr id="3" name="Content Placeholder 2"/>
          <p:cNvSpPr>
            <a:spLocks noGrp="1"/>
          </p:cNvSpPr>
          <p:nvPr>
            <p:ph idx="1"/>
          </p:nvPr>
        </p:nvSpPr>
        <p:spPr/>
        <p:txBody>
          <a:bodyPr/>
          <a:lstStyle/>
          <a:p>
            <a:r>
              <a:rPr lang="en-US" dirty="0" smtClean="0"/>
              <a:t>Team 1: Topic Modeling </a:t>
            </a:r>
          </a:p>
          <a:p>
            <a:pPr marL="365760" lvl="1" indent="0">
              <a:buNone/>
            </a:pPr>
            <a:r>
              <a:rPr lang="en-US" dirty="0" smtClean="0"/>
              <a:t>Members: </a:t>
            </a:r>
          </a:p>
          <a:p>
            <a:pPr marL="365760" lvl="1" indent="0">
              <a:buNone/>
            </a:pPr>
            <a:endParaRPr lang="en-US" dirty="0"/>
          </a:p>
          <a:p>
            <a:pPr marL="342900" lvl="1"/>
            <a:r>
              <a:rPr lang="en-US" sz="2400" dirty="0"/>
              <a:t>Team 2 : Emotion and Sentiment Analysis</a:t>
            </a:r>
          </a:p>
          <a:p>
            <a:pPr marL="365760" lvl="1" indent="0">
              <a:buNone/>
            </a:pPr>
            <a:r>
              <a:rPr lang="en-US" sz="2400" dirty="0"/>
              <a:t>Members:</a:t>
            </a:r>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smtClean="0"/>
              <a:t>Topic Modeling</a:t>
            </a:r>
            <a:r>
              <a:rPr lang="en-US" sz="2000" b="1" dirty="0"/>
              <a:t/>
            </a:r>
            <a:br>
              <a:rPr lang="en-US" sz="2000" b="1" dirty="0"/>
            </a:br>
            <a:r>
              <a:rPr lang="en-US" sz="2000" dirty="0"/>
              <a:t>Topic </a:t>
            </a:r>
            <a:r>
              <a:rPr lang="en-US" sz="2000" dirty="0" smtClean="0"/>
              <a:t>modeling </a:t>
            </a:r>
            <a:r>
              <a:rPr lang="en-US" sz="2000" dirty="0"/>
              <a:t>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a:bodyPr>
          <a:lstStyle/>
          <a:p>
            <a:r>
              <a:rPr lang="en-US" dirty="0" smtClean="0"/>
              <a:t>Contributors :</a:t>
            </a:r>
          </a:p>
          <a:p>
            <a:r>
              <a:rPr lang="en-US" dirty="0" err="1" smtClean="0"/>
              <a:t>Naseeb</a:t>
            </a:r>
            <a:r>
              <a:rPr lang="en-US" dirty="0" smtClean="0"/>
              <a:t> </a:t>
            </a:r>
          </a:p>
          <a:p>
            <a:r>
              <a:rPr lang="en-US" dirty="0" smtClean="0"/>
              <a:t>Sultan </a:t>
            </a:r>
          </a:p>
          <a:p>
            <a:endParaRPr lang="en-US" dirty="0" smtClean="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r>
              <a:rPr lang="en-US" sz="1800" dirty="0" smtClean="0"/>
              <a:t/>
            </a:r>
            <a:br>
              <a:rPr lang="en-US" sz="1800" dirty="0" smtClean="0"/>
            </a:br>
            <a:r>
              <a:rPr lang="en-US" sz="1800" dirty="0"/>
              <a:t/>
            </a:r>
            <a:br>
              <a:rPr lang="en-US" sz="1800" dirty="0"/>
            </a:br>
            <a:r>
              <a:rPr lang="en-US" sz="1800" b="1" dirty="0" smtClean="0"/>
              <a:t>Emotion and Sentiment Analysis</a:t>
            </a:r>
            <a:r>
              <a:rPr lang="en-US" sz="1800" dirty="0"/>
              <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smtClean="0"/>
              <a:t>Contributors:</a:t>
            </a:r>
          </a:p>
          <a:p>
            <a:r>
              <a:rPr lang="en-US" dirty="0" err="1" smtClean="0"/>
              <a:t>Akash</a:t>
            </a:r>
            <a:endParaRPr lang="en-US" dirty="0" smtClean="0"/>
          </a:p>
          <a:p>
            <a:r>
              <a:rPr lang="en-US" dirty="0" err="1" smtClean="0"/>
              <a:t>Unnati</a:t>
            </a:r>
            <a:r>
              <a:rPr lang="en-US" dirty="0" smtClean="0"/>
              <a:t> </a:t>
            </a:r>
            <a:r>
              <a:rPr lang="en-US" dirty="0" err="1" smtClean="0"/>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Word Recommender(optiona</a:t>
            </a:r>
            <a:r>
              <a:rPr lang="en-US" dirty="0"/>
              <a:t>l</a:t>
            </a:r>
            <a:r>
              <a:rPr lang="en-US" dirty="0" smtClean="0"/>
              <a:t>)</a:t>
            </a:r>
            <a:endParaRPr lang="en-US" dirty="0"/>
          </a:p>
        </p:txBody>
      </p:sp>
      <p:sp>
        <p:nvSpPr>
          <p:cNvPr id="3" name="Content Placeholder 2"/>
          <p:cNvSpPr>
            <a:spLocks noGrp="1"/>
          </p:cNvSpPr>
          <p:nvPr>
            <p:ph idx="1"/>
          </p:nvPr>
        </p:nvSpPr>
        <p:spPr/>
        <p:txBody>
          <a:bodyPr/>
          <a:lstStyle/>
          <a:p>
            <a:pPr marL="68580" indent="0">
              <a:buNone/>
            </a:pPr>
            <a:r>
              <a:rPr lang="en-US" dirty="0" smtClean="0"/>
              <a:t>Whenever a user tries to enter a word/s suggest the next word based on combination of words used as input in previous searches.</a:t>
            </a:r>
          </a:p>
          <a:p>
            <a:r>
              <a:rPr lang="en-US" dirty="0" err="1" smtClean="0"/>
              <a:t>Naseeb</a:t>
            </a:r>
            <a:r>
              <a:rPr lang="en-US" dirty="0" smtClean="0"/>
              <a:t> </a:t>
            </a:r>
          </a:p>
          <a:p>
            <a:r>
              <a:rPr lang="en-US" dirty="0" err="1" smtClean="0"/>
              <a:t>Akash</a:t>
            </a:r>
            <a:endParaRPr lang="en-US" dirty="0" smtClean="0"/>
          </a:p>
          <a:p>
            <a:r>
              <a:rPr lang="en-US" dirty="0" smtClean="0"/>
              <a:t>Sultan </a:t>
            </a:r>
          </a:p>
          <a:p>
            <a:r>
              <a:rPr lang="en-US" dirty="0" err="1" smtClean="0"/>
              <a:t>Unnati</a:t>
            </a:r>
            <a:r>
              <a:rPr lang="en-US" dirty="0" smtClean="0"/>
              <a:t> </a:t>
            </a:r>
            <a:r>
              <a:rPr lang="en-US" dirty="0" err="1" smtClean="0"/>
              <a:t>Khivasara</a:t>
            </a:r>
            <a:endParaRPr lang="en-US" dirty="0" smtClean="0"/>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914400"/>
            <a:ext cx="3300984" cy="838200"/>
          </a:xfrm>
        </p:spPr>
        <p:txBody>
          <a:bodyPr/>
          <a:lstStyle/>
          <a:p>
            <a:r>
              <a:rPr lang="en-US" dirty="0" smtClean="0"/>
              <a:t>Tasks</a:t>
            </a:r>
            <a:endParaRPr lang="en-US" dirty="0"/>
          </a:p>
        </p:txBody>
      </p:sp>
      <p:sp>
        <p:nvSpPr>
          <p:cNvPr id="4" name="Text Placeholder 3"/>
          <p:cNvSpPr>
            <a:spLocks noGrp="1"/>
          </p:cNvSpPr>
          <p:nvPr>
            <p:ph type="body" sz="half" idx="2"/>
          </p:nvPr>
        </p:nvSpPr>
        <p:spPr>
          <a:xfrm>
            <a:off x="4734630" y="1828800"/>
            <a:ext cx="3300573" cy="3823849"/>
          </a:xfrm>
        </p:spPr>
        <p:txBody>
          <a:bodyPr/>
          <a:lstStyle/>
          <a:p>
            <a:pPr marL="342900" indent="-342900">
              <a:buAutoNum type="arabicPeriod"/>
            </a:pPr>
            <a:r>
              <a:rPr lang="en-US" dirty="0" smtClean="0"/>
              <a:t>Data segregation: </a:t>
            </a:r>
            <a:r>
              <a:rPr lang="en-US" dirty="0" err="1" smtClean="0"/>
              <a:t>Akash</a:t>
            </a:r>
            <a:r>
              <a:rPr lang="en-US" dirty="0" smtClean="0"/>
              <a:t>, Sultan</a:t>
            </a:r>
          </a:p>
          <a:p>
            <a:pPr marL="342900" indent="-342900">
              <a:buAutoNum type="arabicPeriod"/>
            </a:pPr>
            <a:r>
              <a:rPr lang="en-US" dirty="0" smtClean="0"/>
              <a:t>Data Cleanup: </a:t>
            </a:r>
            <a:r>
              <a:rPr lang="en-US" dirty="0" err="1" smtClean="0"/>
              <a:t>Naseeb</a:t>
            </a:r>
            <a:r>
              <a:rPr lang="en-US" dirty="0" smtClean="0"/>
              <a:t>, </a:t>
            </a:r>
            <a:r>
              <a:rPr lang="en-US" dirty="0" err="1" smtClean="0"/>
              <a:t>Unnati</a:t>
            </a:r>
            <a:r>
              <a:rPr lang="en-US" dirty="0" smtClean="0"/>
              <a:t>, </a:t>
            </a:r>
            <a:r>
              <a:rPr lang="en-US" dirty="0" err="1" smtClean="0"/>
              <a:t>Akash</a:t>
            </a:r>
            <a:r>
              <a:rPr lang="en-US" dirty="0" smtClean="0"/>
              <a:t>, x</a:t>
            </a:r>
          </a:p>
          <a:p>
            <a:pPr marL="342900" indent="-342900">
              <a:buAutoNum type="arabicPeriod"/>
            </a:pPr>
            <a:r>
              <a:rPr lang="en-US" dirty="0" smtClean="0"/>
              <a:t>Data Organization: </a:t>
            </a:r>
            <a:r>
              <a:rPr lang="en-US" dirty="0" err="1" smtClean="0"/>
              <a:t>Akash</a:t>
            </a:r>
            <a:r>
              <a:rPr lang="en-US" dirty="0" smtClean="0"/>
              <a:t>, x</a:t>
            </a:r>
          </a:p>
          <a:p>
            <a:pPr marL="342900" indent="-342900">
              <a:buAutoNum type="arabicPeriod"/>
            </a:pPr>
            <a:r>
              <a:rPr lang="en-US" dirty="0" smtClean="0"/>
              <a:t>Research on finalizing suitable approach /techniques used for analysis: </a:t>
            </a:r>
            <a:r>
              <a:rPr lang="en-US" dirty="0" err="1" smtClean="0"/>
              <a:t>Naseeb</a:t>
            </a:r>
            <a:r>
              <a:rPr lang="en-US" dirty="0" smtClean="0"/>
              <a:t>, </a:t>
            </a:r>
            <a:r>
              <a:rPr lang="en-US" dirty="0" err="1" smtClean="0"/>
              <a:t>Unnati</a:t>
            </a:r>
            <a:endParaRPr lang="en-US" dirty="0" smtClean="0"/>
          </a:p>
          <a:p>
            <a:pPr marL="342900" indent="-342900">
              <a:buAutoNum type="arabicPeriod"/>
            </a:pPr>
            <a:r>
              <a:rPr lang="en-US" dirty="0" smtClean="0"/>
              <a:t>Preparing Documents: </a:t>
            </a:r>
            <a:r>
              <a:rPr lang="en-US" dirty="0" err="1" smtClean="0"/>
              <a:t>Unnati</a:t>
            </a:r>
            <a:r>
              <a:rPr lang="en-US" dirty="0" smtClean="0"/>
              <a:t>, Sultan </a:t>
            </a:r>
          </a:p>
          <a:p>
            <a:pPr marL="342900" indent="-342900">
              <a:buAutoNum type="arabicPeriod"/>
            </a:pPr>
            <a:r>
              <a:rPr lang="en-US" dirty="0" smtClean="0"/>
              <a:t>Preparing Document Term Matrix: Sultan, </a:t>
            </a:r>
            <a:r>
              <a:rPr lang="en-US" dirty="0" err="1" smtClean="0"/>
              <a:t>Naseeb</a:t>
            </a:r>
            <a:endParaRPr lang="en-US" dirty="0" smtClean="0"/>
          </a:p>
          <a:p>
            <a:pPr marL="342900" indent="-342900">
              <a:buAutoNum type="arabicPeriod"/>
            </a:pPr>
            <a:r>
              <a:rPr lang="en-US" smtClean="0"/>
              <a:t>Analysis : Everyone</a:t>
            </a:r>
            <a:endParaRPr lang="en-US" dirty="0" smtClean="0"/>
          </a:p>
          <a:p>
            <a:pPr marL="342900" indent="-342900">
              <a:buAutoNum type="arabicPeriod"/>
            </a:pPr>
            <a:endParaRPr lang="en-US" dirty="0" smtClean="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2362200" cy="2133600"/>
          </a:xfrm>
          <a:prstGeom prst="rect">
            <a:avLst/>
          </a:prstGeom>
        </p:spPr>
      </p:pic>
      <p:sp>
        <p:nvSpPr>
          <p:cNvPr id="7" name="Picture Placeholder 6"/>
          <p:cNvSpPr>
            <a:spLocks noGrp="1"/>
          </p:cNvSpPr>
          <p:nvPr>
            <p:ph type="pic" idx="1"/>
          </p:nvPr>
        </p:nvSpPr>
        <p:spPr/>
      </p:sp>
    </p:spTree>
    <p:extLst>
      <p:ext uri="{BB962C8B-B14F-4D97-AF65-F5344CB8AC3E}">
        <p14:creationId xmlns:p14="http://schemas.microsoft.com/office/powerpoint/2010/main" val="67938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618</TotalTime>
  <Words>172</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Budget Text Processing</vt:lpstr>
      <vt:lpstr>Overview</vt:lpstr>
      <vt:lpstr>Goals</vt:lpstr>
      <vt:lpstr>Teams Structure</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Tasks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Deepesh</cp:lastModifiedBy>
  <cp:revision>33</cp:revision>
  <dcterms:created xsi:type="dcterms:W3CDTF">2006-08-16T00:00:00Z</dcterms:created>
  <dcterms:modified xsi:type="dcterms:W3CDTF">2019-09-22T19:14:59Z</dcterms:modified>
</cp:coreProperties>
</file>