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 Text Processing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Analyzing Budget text for counties and cities: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Guilford County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Wake County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Mecklenburg County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Durham County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City of Charlotte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City of Durham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City of Raleigh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Understand/Analyze Budget Text Data</a:t>
            </a:r>
          </a:p>
          <a:p>
            <a:r>
              <a:rPr lang="en-US" smtClean="0"/>
              <a:t>Data Cleaning/Pre-processing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1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</TotalTime>
  <Words>36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Budget Text Processing</vt:lpstr>
      <vt:lpstr>Overview</vt:lpstr>
      <vt:lpstr>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Text Processing</dc:title>
  <dc:creator>Deepesh</dc:creator>
  <cp:lastModifiedBy>Deepesh</cp:lastModifiedBy>
  <cp:revision>4</cp:revision>
  <dcterms:created xsi:type="dcterms:W3CDTF">2006-08-16T00:00:00Z</dcterms:created>
  <dcterms:modified xsi:type="dcterms:W3CDTF">2019-09-18T20:23:09Z</dcterms:modified>
</cp:coreProperties>
</file>