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bomor1/DS_school_Morozov/blob/main/Final_project.ipynb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en-US" sz="5400" b="1" dirty="0" smtClean="0">
                <a:solidFill>
                  <a:srgbClr val="333F48"/>
                </a:solidFill>
                <a:latin typeface="SB Sans Display Semibold"/>
              </a:rPr>
              <a:t>Dating</a:t>
            </a:r>
            <a:r>
              <a:rPr lang="ru-RU" sz="5400" b="1" dirty="0" smtClean="0">
                <a:solidFill>
                  <a:srgbClr val="333F48"/>
                </a:solidFill>
                <a:latin typeface="SB Sans Display Semibold"/>
              </a:rPr>
              <a:t>-индустрия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Морозов Алексей Борисович</a:t>
            </a:r>
            <a:endParaRPr lang="ru-RU" sz="2000" b="1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ФИО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: Морозов Алексей Борисович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Образование: Высшее, факультет кибернетики </a:t>
            </a:r>
            <a:r>
              <a:rPr lang="ru-RU" sz="1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ТулГУ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(подразделение, должность, основной функционал,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системы/процессы): стаж 12 лет, на </a:t>
            </a:r>
            <a:r>
              <a:rPr lang="ru-RU" sz="1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текущийи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момент работаю в Едином центре мониторинга чрезвычайных и нештатных ситуаций.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Функционал: п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одготовка различной отчетности, работа с АС </a:t>
            </a:r>
            <a:r>
              <a:rPr lang="ru-RU" sz="1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Гиперион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(система для учета НС) – обновление справочников в системе, формирование бизнес-требований.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Город и готовность к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переезду: Тула. Переезд возможен, но зависит от ситуации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Контакты: 89202761189,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albomor@mail.ru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Есть </a:t>
            </a:r>
            <a:r>
              <a:rPr lang="ru-RU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датасет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в котором есть 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id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пользователей, кто оценивает и кого оценивают (</a:t>
            </a:r>
            <a:r>
              <a:rPr lang="en-US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id_from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id_to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), и оценка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(rating)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. Считается, что если 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rating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больше или равен 6, то это </a:t>
            </a:r>
            <a:r>
              <a:rPr lang="ru-RU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лайк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иначе </a:t>
            </a:r>
            <a:r>
              <a:rPr lang="ru-RU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дизлайк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.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Нужно написать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код, который поможет найти для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заданных пользователей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кого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они с максимальной вероятностью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залайкают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(за вычетом известных в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датасете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пар) 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C</a:t>
            </a:r>
            <a:r>
              <a:rPr lang="ru-RU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сылк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а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 репозиторий с 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кодом: 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github.com/Albomor1/DS_school_Morozov/blob/main/Final_project.ipynb</a:t>
            </a:r>
            <a:endParaRPr lang="ru-RU" sz="18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Опишите схематично реализованный бизнес-процесс</a:t>
            </a: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26" name="Picture 2" descr="https://documents.lucid.app/documents/1e3e5b07-4954-49cd-adaa-684fa2dbdfbf/pages/0_0?a=555&amp;x=309&amp;y=-308&amp;w=662&amp;h=1036&amp;store=1&amp;accept=image%2F*&amp;auth=LCA%20b8f9d189f66177340859692ee18a4da6638ae29bcada8890e641fbf03afaec98-ts%3D1713959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871155"/>
            <a:ext cx="3983183" cy="468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7927" y="2938954"/>
            <a:ext cx="785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Обработка данных </a:t>
            </a:r>
            <a:r>
              <a:rPr lang="ru-RU" dirty="0" smtClean="0"/>
              <a:t>– объединение </a:t>
            </a:r>
            <a:r>
              <a:rPr lang="ru-RU" dirty="0" err="1" smtClean="0"/>
              <a:t>датасетов</a:t>
            </a:r>
            <a:r>
              <a:rPr lang="ru-RU" dirty="0" smtClean="0"/>
              <a:t>, проверка пустых значений, формирование </a:t>
            </a:r>
            <a:r>
              <a:rPr lang="ru-RU" dirty="0" err="1" smtClean="0"/>
              <a:t>сэмпла</a:t>
            </a:r>
            <a:endParaRPr lang="ru-RU" dirty="0" smtClean="0"/>
          </a:p>
          <a:p>
            <a:r>
              <a:rPr lang="ru-RU" b="1" dirty="0" smtClean="0"/>
              <a:t>Исследование данных </a:t>
            </a:r>
            <a:r>
              <a:rPr lang="ru-RU" dirty="0" smtClean="0"/>
              <a:t>– поиск наиболее активных пользователей (оценивающих и оцененных), статистика по полу, визуализация (построение графиков распределения по оценкам и связи оценок с их количеством)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18704"/>
              </p:ext>
            </p:extLst>
          </p:nvPr>
        </p:nvGraphicFramePr>
        <p:xfrm>
          <a:off x="415636" y="1786464"/>
          <a:ext cx="11333019" cy="4387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673">
                  <a:extLst>
                    <a:ext uri="{9D8B030D-6E8A-4147-A177-3AD203B41FA5}">
                      <a16:colId xmlns:a16="http://schemas.microsoft.com/office/drawing/2014/main" val="361849768"/>
                    </a:ext>
                  </a:extLst>
                </a:gridCol>
                <a:gridCol w="3777673">
                  <a:extLst>
                    <a:ext uri="{9D8B030D-6E8A-4147-A177-3AD203B41FA5}">
                      <a16:colId xmlns:a16="http://schemas.microsoft.com/office/drawing/2014/main" val="2325167295"/>
                    </a:ext>
                  </a:extLst>
                </a:gridCol>
                <a:gridCol w="3777673">
                  <a:extLst>
                    <a:ext uri="{9D8B030D-6E8A-4147-A177-3AD203B41FA5}">
                      <a16:colId xmlns:a16="http://schemas.microsoft.com/office/drawing/2014/main" val="184141384"/>
                    </a:ext>
                  </a:extLst>
                </a:gridCol>
              </a:tblGrid>
              <a:tr h="6380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Popularity based recommendation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 based recommendation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Collaborative filtering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53482"/>
                  </a:ext>
                </a:extLst>
              </a:tr>
              <a:tr h="728997"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Возвращает верхние 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 профилей на основе самого высокого рейтинга и количества рейтингов, </a:t>
                      </a:r>
                    </a:p>
                    <a:p>
                      <a:r>
                        <a:rPr lang="ru-RU" dirty="0" smtClean="0"/>
                        <a:t>превышающих определенный порог, независимо от идентификатора пользователя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Проверяет сходство профилей и предлагает профили, </a:t>
                      </a:r>
                    </a:p>
                    <a:p>
                      <a:r>
                        <a:rPr lang="ru-RU" dirty="0" smtClean="0"/>
                        <a:t>похожие на те, которые были оценены пользователем ранее.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Алгоритм, который помогает угадывать интересы нового пользователя на основе действий предыдущих представителей целевой аудитории.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81048"/>
                  </a:ext>
                </a:extLst>
              </a:tr>
              <a:tr h="728997">
                <a:tc>
                  <a:txBody>
                    <a:bodyPr/>
                    <a:lstStyle/>
                    <a:p>
                      <a:r>
                        <a:rPr lang="ru-RU" dirty="0" smtClean="0"/>
                        <a:t>+ Просто</a:t>
                      </a:r>
                      <a:r>
                        <a:rPr lang="ru-RU" baseline="0" dirty="0" smtClean="0"/>
                        <a:t> вычисляется</a:t>
                      </a:r>
                    </a:p>
                    <a:p>
                      <a:r>
                        <a:rPr lang="ru-RU" baseline="0" dirty="0" smtClean="0"/>
                        <a:t>+ - Универсальна, но не зависит от конкретного пользователя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 Более </a:t>
                      </a:r>
                      <a:r>
                        <a:rPr lang="ru-RU" dirty="0" err="1" smtClean="0"/>
                        <a:t>таргетирована</a:t>
                      </a:r>
                      <a:r>
                        <a:rPr lang="ru-RU" dirty="0" smtClean="0"/>
                        <a:t>, чем предыдущая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- Нужно знать, кого пользователь </a:t>
                      </a:r>
                      <a:r>
                        <a:rPr lang="ru-RU" dirty="0" err="1" smtClean="0"/>
                        <a:t>лайкнул</a:t>
                      </a:r>
                      <a:r>
                        <a:rPr lang="ru-RU" dirty="0" smtClean="0"/>
                        <a:t> ранее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- Нужна</a:t>
                      </a:r>
                      <a:r>
                        <a:rPr lang="ru-RU" baseline="0" dirty="0" smtClean="0"/>
                        <a:t> дополнительная фильтрация для </a:t>
                      </a:r>
                      <a:r>
                        <a:rPr lang="en-US" baseline="0" dirty="0" smtClean="0"/>
                        <a:t>id</a:t>
                      </a:r>
                      <a:r>
                        <a:rPr lang="ru-RU" baseline="0" dirty="0" smtClean="0"/>
                        <a:t>, которые схожи из-за малого числа оценок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r>
                        <a:rPr lang="ru-RU" baseline="0" dirty="0" smtClean="0"/>
                        <a:t> Оптимальный результат</a:t>
                      </a:r>
                    </a:p>
                    <a:p>
                      <a:r>
                        <a:rPr lang="ru-RU" baseline="0" dirty="0" smtClean="0"/>
                        <a:t>- Наибольшая сложность реализации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Используемое ПО: 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 (</a:t>
            </a:r>
            <a:r>
              <a:rPr lang="en-US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Jupyter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Notebook, Google </a:t>
            </a:r>
            <a:r>
              <a:rPr lang="en-US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Colab</a:t>
            </a:r>
            <a:r>
              <a:rPr lang="en-US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</a:p>
          <a:p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Используемые методы: </a:t>
            </a:r>
            <a:r>
              <a:rPr lang="ru-RU" sz="18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сэмплирование</a:t>
            </a:r>
            <a:r>
              <a:rPr lang="ru-RU" sz="18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косинусное расстояние, коэффициенты корреляции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354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albom</cp:lastModifiedBy>
  <cp:revision>25</cp:revision>
  <dcterms:created xsi:type="dcterms:W3CDTF">2021-02-19T10:44:02Z</dcterms:created>
  <dcterms:modified xsi:type="dcterms:W3CDTF">2024-04-24T13:08:14Z</dcterms:modified>
</cp:coreProperties>
</file>