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16558-FE38-4953-95FE-A49C6F83D3B0}" v="44" dt="2025-03-31T19:26:45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Albornoz" userId="d03914f0d18ec121" providerId="LiveId" clId="{794DBD39-DDB6-4376-BFEA-ED8198A5CB25}"/>
    <pc:docChg chg="undo custSel modSld">
      <pc:chgData name="Agustin Albornoz" userId="d03914f0d18ec121" providerId="LiveId" clId="{794DBD39-DDB6-4376-BFEA-ED8198A5CB25}" dt="2024-04-22T21:51:07.226" v="342" actId="20577"/>
      <pc:docMkLst>
        <pc:docMk/>
      </pc:docMkLst>
      <pc:sldChg chg="addSp delSp modSp mod">
        <pc:chgData name="Agustin Albornoz" userId="d03914f0d18ec121" providerId="LiveId" clId="{794DBD39-DDB6-4376-BFEA-ED8198A5CB25}" dt="2024-04-22T21:51:07.226" v="342" actId="20577"/>
        <pc:sldMkLst>
          <pc:docMk/>
          <pc:sldMk cId="4236138014" sldId="256"/>
        </pc:sldMkLst>
      </pc:sldChg>
    </pc:docChg>
  </pc:docChgLst>
  <pc:docChgLst>
    <pc:chgData name="Agustin Albornoz" userId="d03914f0d18ec121" providerId="LiveId" clId="{1F916558-FE38-4953-95FE-A49C6F83D3B0}"/>
    <pc:docChg chg="undo custSel modSld">
      <pc:chgData name="Agustin Albornoz" userId="d03914f0d18ec121" providerId="LiveId" clId="{1F916558-FE38-4953-95FE-A49C6F83D3B0}" dt="2025-03-31T19:27:37.414" v="834" actId="14100"/>
      <pc:docMkLst>
        <pc:docMk/>
      </pc:docMkLst>
      <pc:sldChg chg="addSp delSp modSp mod">
        <pc:chgData name="Agustin Albornoz" userId="d03914f0d18ec121" providerId="LiveId" clId="{1F916558-FE38-4953-95FE-A49C6F83D3B0}" dt="2025-03-31T19:27:37.414" v="834" actId="14100"/>
        <pc:sldMkLst>
          <pc:docMk/>
          <pc:sldMk cId="4236138014" sldId="256"/>
        </pc:sldMkLst>
        <pc:spChg chg="mod">
          <ac:chgData name="Agustin Albornoz" userId="d03914f0d18ec121" providerId="LiveId" clId="{1F916558-FE38-4953-95FE-A49C6F83D3B0}" dt="2025-03-31T19:26:59.433" v="817" actId="1076"/>
          <ac:spMkLst>
            <pc:docMk/>
            <pc:sldMk cId="4236138014" sldId="256"/>
            <ac:spMk id="4" creationId="{EB7BE45C-DEE4-3CCF-216B-9C6B3AF1AA85}"/>
          </ac:spMkLst>
        </pc:spChg>
        <pc:spChg chg="mod">
          <ac:chgData name="Agustin Albornoz" userId="d03914f0d18ec121" providerId="LiveId" clId="{1F916558-FE38-4953-95FE-A49C6F83D3B0}" dt="2025-03-31T19:19:00.610" v="567" actId="1076"/>
          <ac:spMkLst>
            <pc:docMk/>
            <pc:sldMk cId="4236138014" sldId="256"/>
            <ac:spMk id="5" creationId="{DE322B44-5C3C-F53F-52A8-D690F017B0E3}"/>
          </ac:spMkLst>
        </pc:spChg>
        <pc:spChg chg="del">
          <ac:chgData name="Agustin Albornoz" userId="d03914f0d18ec121" providerId="LiveId" clId="{1F916558-FE38-4953-95FE-A49C6F83D3B0}" dt="2025-03-31T19:03:42.018" v="247" actId="478"/>
          <ac:spMkLst>
            <pc:docMk/>
            <pc:sldMk cId="4236138014" sldId="256"/>
            <ac:spMk id="6" creationId="{7C76CD90-D676-08EF-DEB9-2854FB8EEF93}"/>
          </ac:spMkLst>
        </pc:spChg>
        <pc:spChg chg="mod">
          <ac:chgData name="Agustin Albornoz" userId="d03914f0d18ec121" providerId="LiveId" clId="{1F916558-FE38-4953-95FE-A49C6F83D3B0}" dt="2025-03-31T19:26:07.239" v="789" actId="1076"/>
          <ac:spMkLst>
            <pc:docMk/>
            <pc:sldMk cId="4236138014" sldId="256"/>
            <ac:spMk id="7" creationId="{586E3DCF-C248-D1C1-D552-59BB5479D004}"/>
          </ac:spMkLst>
        </pc:spChg>
        <pc:spChg chg="mod">
          <ac:chgData name="Agustin Albornoz" userId="d03914f0d18ec121" providerId="LiveId" clId="{1F916558-FE38-4953-95FE-A49C6F83D3B0}" dt="2025-03-31T19:16:09.969" v="469" actId="20577"/>
          <ac:spMkLst>
            <pc:docMk/>
            <pc:sldMk cId="4236138014" sldId="256"/>
            <ac:spMk id="8" creationId="{F20CA8BC-23A5-657D-EC0E-D1AF3EBA7B93}"/>
          </ac:spMkLst>
        </pc:spChg>
        <pc:spChg chg="mod">
          <ac:chgData name="Agustin Albornoz" userId="d03914f0d18ec121" providerId="LiveId" clId="{1F916558-FE38-4953-95FE-A49C6F83D3B0}" dt="2025-03-31T19:25:56.584" v="784" actId="1076"/>
          <ac:spMkLst>
            <pc:docMk/>
            <pc:sldMk cId="4236138014" sldId="256"/>
            <ac:spMk id="9" creationId="{559A3081-D83C-72F7-E91D-288DC973D56D}"/>
          </ac:spMkLst>
        </pc:spChg>
        <pc:spChg chg="del">
          <ac:chgData name="Agustin Albornoz" userId="d03914f0d18ec121" providerId="LiveId" clId="{1F916558-FE38-4953-95FE-A49C6F83D3B0}" dt="2025-03-31T19:07:53.428" v="402" actId="478"/>
          <ac:spMkLst>
            <pc:docMk/>
            <pc:sldMk cId="4236138014" sldId="256"/>
            <ac:spMk id="10" creationId="{C3767CA8-E398-9B1B-26D2-6EE80E097874}"/>
          </ac:spMkLst>
        </pc:spChg>
        <pc:spChg chg="del">
          <ac:chgData name="Agustin Albornoz" userId="d03914f0d18ec121" providerId="LiveId" clId="{1F916558-FE38-4953-95FE-A49C6F83D3B0}" dt="2025-03-31T19:07:54.062" v="403" actId="478"/>
          <ac:spMkLst>
            <pc:docMk/>
            <pc:sldMk cId="4236138014" sldId="256"/>
            <ac:spMk id="11" creationId="{84FE4F86-AE5F-13C6-5BA9-671D21CDF0F1}"/>
          </ac:spMkLst>
        </pc:spChg>
        <pc:spChg chg="mod">
          <ac:chgData name="Agustin Albornoz" userId="d03914f0d18ec121" providerId="LiveId" clId="{1F916558-FE38-4953-95FE-A49C6F83D3B0}" dt="2025-03-31T19:25:37.646" v="775" actId="1076"/>
          <ac:spMkLst>
            <pc:docMk/>
            <pc:sldMk cId="4236138014" sldId="256"/>
            <ac:spMk id="13" creationId="{B99AD64D-CF24-D553-EC3B-235BD9F86386}"/>
          </ac:spMkLst>
        </pc:spChg>
        <pc:spChg chg="del mod">
          <ac:chgData name="Agustin Albornoz" userId="d03914f0d18ec121" providerId="LiveId" clId="{1F916558-FE38-4953-95FE-A49C6F83D3B0}" dt="2025-03-31T19:07:54.574" v="404" actId="478"/>
          <ac:spMkLst>
            <pc:docMk/>
            <pc:sldMk cId="4236138014" sldId="256"/>
            <ac:spMk id="14" creationId="{537CEF13-D5B2-DD25-7ACF-DEEAF5469337}"/>
          </ac:spMkLst>
        </pc:spChg>
        <pc:spChg chg="del mod">
          <ac:chgData name="Agustin Albornoz" userId="d03914f0d18ec121" providerId="LiveId" clId="{1F916558-FE38-4953-95FE-A49C6F83D3B0}" dt="2025-03-31T19:03:50.250" v="251" actId="478"/>
          <ac:spMkLst>
            <pc:docMk/>
            <pc:sldMk cId="4236138014" sldId="256"/>
            <ac:spMk id="15" creationId="{E4D02533-0150-A3E7-311C-A26737FD88A5}"/>
          </ac:spMkLst>
        </pc:spChg>
        <pc:spChg chg="mod">
          <ac:chgData name="Agustin Albornoz" userId="d03914f0d18ec121" providerId="LiveId" clId="{1F916558-FE38-4953-95FE-A49C6F83D3B0}" dt="2025-03-31T19:27:34.565" v="833" actId="14100"/>
          <ac:spMkLst>
            <pc:docMk/>
            <pc:sldMk cId="4236138014" sldId="256"/>
            <ac:spMk id="16" creationId="{BE5DF83E-706B-F6C1-F5AD-5D8F64766A45}"/>
          </ac:spMkLst>
        </pc:spChg>
        <pc:spChg chg="del">
          <ac:chgData name="Agustin Albornoz" userId="d03914f0d18ec121" providerId="LiveId" clId="{1F916558-FE38-4953-95FE-A49C6F83D3B0}" dt="2025-03-31T19:03:46.991" v="248" actId="478"/>
          <ac:spMkLst>
            <pc:docMk/>
            <pc:sldMk cId="4236138014" sldId="256"/>
            <ac:spMk id="34" creationId="{135A8961-4182-BCCB-71DC-DE7D12F5CDDF}"/>
          </ac:spMkLst>
        </pc:spChg>
        <pc:spChg chg="del">
          <ac:chgData name="Agustin Albornoz" userId="d03914f0d18ec121" providerId="LiveId" clId="{1F916558-FE38-4953-95FE-A49C6F83D3B0}" dt="2025-03-31T19:18:24.391" v="550" actId="478"/>
          <ac:spMkLst>
            <pc:docMk/>
            <pc:sldMk cId="4236138014" sldId="256"/>
            <ac:spMk id="69" creationId="{0A5B41D6-E768-BFF3-0789-ED7CCD5ABE7B}"/>
          </ac:spMkLst>
        </pc:spChg>
        <pc:spChg chg="del">
          <ac:chgData name="Agustin Albornoz" userId="d03914f0d18ec121" providerId="LiveId" clId="{1F916558-FE38-4953-95FE-A49C6F83D3B0}" dt="2025-03-31T19:18:24.834" v="551" actId="478"/>
          <ac:spMkLst>
            <pc:docMk/>
            <pc:sldMk cId="4236138014" sldId="256"/>
            <ac:spMk id="70" creationId="{948F4A62-A52A-37D6-E626-1B1BE899DDE7}"/>
          </ac:spMkLst>
        </pc:spChg>
        <pc:spChg chg="del mod">
          <ac:chgData name="Agustin Albornoz" userId="d03914f0d18ec121" providerId="LiveId" clId="{1F916558-FE38-4953-95FE-A49C6F83D3B0}" dt="2025-03-31T19:18:27.688" v="554" actId="478"/>
          <ac:spMkLst>
            <pc:docMk/>
            <pc:sldMk cId="4236138014" sldId="256"/>
            <ac:spMk id="71" creationId="{8B8F3F65-FAF7-7AF9-A5CA-3DF6E4994A33}"/>
          </ac:spMkLst>
        </pc:spChg>
        <pc:spChg chg="del mod">
          <ac:chgData name="Agustin Albornoz" userId="d03914f0d18ec121" providerId="LiveId" clId="{1F916558-FE38-4953-95FE-A49C6F83D3B0}" dt="2025-03-31T19:18:28.581" v="555" actId="478"/>
          <ac:spMkLst>
            <pc:docMk/>
            <pc:sldMk cId="4236138014" sldId="256"/>
            <ac:spMk id="72" creationId="{6899BB03-A6CC-B281-7CA6-A97F72D78068}"/>
          </ac:spMkLst>
        </pc:spChg>
        <pc:spChg chg="add mod">
          <ac:chgData name="Agustin Albornoz" userId="d03914f0d18ec121" providerId="LiveId" clId="{1F916558-FE38-4953-95FE-A49C6F83D3B0}" dt="2025-03-31T19:06:35.012" v="335" actId="20577"/>
          <ac:spMkLst>
            <pc:docMk/>
            <pc:sldMk cId="4236138014" sldId="256"/>
            <ac:spMk id="74" creationId="{4B77943A-F297-70BF-D08D-E9F50EDCD627}"/>
          </ac:spMkLst>
        </pc:spChg>
        <pc:spChg chg="add mod">
          <ac:chgData name="Agustin Albornoz" userId="d03914f0d18ec121" providerId="LiveId" clId="{1F916558-FE38-4953-95FE-A49C6F83D3B0}" dt="2025-03-31T19:06:48.024" v="360" actId="20577"/>
          <ac:spMkLst>
            <pc:docMk/>
            <pc:sldMk cId="4236138014" sldId="256"/>
            <ac:spMk id="76" creationId="{34631A7A-062C-99F6-FADA-68D39D8C3837}"/>
          </ac:spMkLst>
        </pc:spChg>
        <pc:spChg chg="add mod">
          <ac:chgData name="Agustin Albornoz" userId="d03914f0d18ec121" providerId="LiveId" clId="{1F916558-FE38-4953-95FE-A49C6F83D3B0}" dt="2025-03-31T19:07:04.804" v="381" actId="14100"/>
          <ac:spMkLst>
            <pc:docMk/>
            <pc:sldMk cId="4236138014" sldId="256"/>
            <ac:spMk id="78" creationId="{D5C97473-EBD6-2F33-7BF1-1D30456C8722}"/>
          </ac:spMkLst>
        </pc:spChg>
        <pc:spChg chg="mod">
          <ac:chgData name="Agustin Albornoz" userId="d03914f0d18ec121" providerId="LiveId" clId="{1F916558-FE38-4953-95FE-A49C6F83D3B0}" dt="2025-03-31T19:17:35.218" v="507" actId="1076"/>
          <ac:spMkLst>
            <pc:docMk/>
            <pc:sldMk cId="4236138014" sldId="256"/>
            <ac:spMk id="90" creationId="{45B9E54A-8892-1460-0658-6730342856A8}"/>
          </ac:spMkLst>
        </pc:spChg>
        <pc:spChg chg="mod">
          <ac:chgData name="Agustin Albornoz" userId="d03914f0d18ec121" providerId="LiveId" clId="{1F916558-FE38-4953-95FE-A49C6F83D3B0}" dt="2025-03-31T19:19:04.689" v="568" actId="1076"/>
          <ac:spMkLst>
            <pc:docMk/>
            <pc:sldMk cId="4236138014" sldId="256"/>
            <ac:spMk id="91" creationId="{72546074-9604-89A2-3548-723573D1841C}"/>
          </ac:spMkLst>
        </pc:spChg>
        <pc:spChg chg="mod">
          <ac:chgData name="Agustin Albornoz" userId="d03914f0d18ec121" providerId="LiveId" clId="{1F916558-FE38-4953-95FE-A49C6F83D3B0}" dt="2025-03-31T19:17:29.924" v="504" actId="1076"/>
          <ac:spMkLst>
            <pc:docMk/>
            <pc:sldMk cId="4236138014" sldId="256"/>
            <ac:spMk id="92" creationId="{77C32CBB-8C67-A5F9-5E13-443CF9115507}"/>
          </ac:spMkLst>
        </pc:spChg>
        <pc:spChg chg="del">
          <ac:chgData name="Agustin Albornoz" userId="d03914f0d18ec121" providerId="LiveId" clId="{1F916558-FE38-4953-95FE-A49C6F83D3B0}" dt="2025-03-31T19:16:45.786" v="483" actId="478"/>
          <ac:spMkLst>
            <pc:docMk/>
            <pc:sldMk cId="4236138014" sldId="256"/>
            <ac:spMk id="93" creationId="{CB834633-2BDE-1124-D111-336B1BAD2ABB}"/>
          </ac:spMkLst>
        </pc:spChg>
        <pc:spChg chg="mod">
          <ac:chgData name="Agustin Albornoz" userId="d03914f0d18ec121" providerId="LiveId" clId="{1F916558-FE38-4953-95FE-A49C6F83D3B0}" dt="2025-03-31T19:08:35.210" v="424" actId="20577"/>
          <ac:spMkLst>
            <pc:docMk/>
            <pc:sldMk cId="4236138014" sldId="256"/>
            <ac:spMk id="120" creationId="{0E085EF5-B30F-F8C1-F761-A2C80C090C69}"/>
          </ac:spMkLst>
        </pc:spChg>
        <pc:spChg chg="mod">
          <ac:chgData name="Agustin Albornoz" userId="d03914f0d18ec121" providerId="LiveId" clId="{1F916558-FE38-4953-95FE-A49C6F83D3B0}" dt="2025-03-31T19:08:37.342" v="426" actId="20577"/>
          <ac:spMkLst>
            <pc:docMk/>
            <pc:sldMk cId="4236138014" sldId="256"/>
            <ac:spMk id="121" creationId="{588FD47D-A3A2-DC04-5445-0DF4A0C6EF81}"/>
          </ac:spMkLst>
        </pc:spChg>
        <pc:spChg chg="mod">
          <ac:chgData name="Agustin Albornoz" userId="d03914f0d18ec121" providerId="LiveId" clId="{1F916558-FE38-4953-95FE-A49C6F83D3B0}" dt="2025-03-31T19:08:23.376" v="416" actId="20577"/>
          <ac:spMkLst>
            <pc:docMk/>
            <pc:sldMk cId="4236138014" sldId="256"/>
            <ac:spMk id="122" creationId="{D1E00C09-9B24-E73C-C0A0-B062BCCEE2B7}"/>
          </ac:spMkLst>
        </pc:spChg>
        <pc:spChg chg="mod">
          <ac:chgData name="Agustin Albornoz" userId="d03914f0d18ec121" providerId="LiveId" clId="{1F916558-FE38-4953-95FE-A49C6F83D3B0}" dt="2025-03-31T19:05:54.720" v="302" actId="1076"/>
          <ac:spMkLst>
            <pc:docMk/>
            <pc:sldMk cId="4236138014" sldId="256"/>
            <ac:spMk id="123" creationId="{224FBCF2-2399-6E8E-ADE1-52FF229A0CBB}"/>
          </ac:spMkLst>
        </pc:spChg>
        <pc:spChg chg="mod">
          <ac:chgData name="Agustin Albornoz" userId="d03914f0d18ec121" providerId="LiveId" clId="{1F916558-FE38-4953-95FE-A49C6F83D3B0}" dt="2025-03-31T19:04:47.966" v="271" actId="1076"/>
          <ac:spMkLst>
            <pc:docMk/>
            <pc:sldMk cId="4236138014" sldId="256"/>
            <ac:spMk id="124" creationId="{891647F8-C939-8EDB-2373-CF36DEB5106F}"/>
          </ac:spMkLst>
        </pc:spChg>
        <pc:spChg chg="mod">
          <ac:chgData name="Agustin Albornoz" userId="d03914f0d18ec121" providerId="LiveId" clId="{1F916558-FE38-4953-95FE-A49C6F83D3B0}" dt="2025-03-31T19:05:55.938" v="303" actId="1076"/>
          <ac:spMkLst>
            <pc:docMk/>
            <pc:sldMk cId="4236138014" sldId="256"/>
            <ac:spMk id="125" creationId="{218CF1EE-8365-414D-672E-78C8D71D1FA0}"/>
          </ac:spMkLst>
        </pc:spChg>
        <pc:spChg chg="mod">
          <ac:chgData name="Agustin Albornoz" userId="d03914f0d18ec121" providerId="LiveId" clId="{1F916558-FE38-4953-95FE-A49C6F83D3B0}" dt="2025-03-31T19:05:56.960" v="304" actId="1076"/>
          <ac:spMkLst>
            <pc:docMk/>
            <pc:sldMk cId="4236138014" sldId="256"/>
            <ac:spMk id="126" creationId="{4406780C-07CD-1469-F1ED-604AAD0CB5AC}"/>
          </ac:spMkLst>
        </pc:spChg>
        <pc:spChg chg="mod">
          <ac:chgData name="Agustin Albornoz" userId="d03914f0d18ec121" providerId="LiveId" clId="{1F916558-FE38-4953-95FE-A49C6F83D3B0}" dt="2025-03-31T19:05:59.650" v="306" actId="113"/>
          <ac:spMkLst>
            <pc:docMk/>
            <pc:sldMk cId="4236138014" sldId="256"/>
            <ac:spMk id="127" creationId="{0DB7B8B7-44C3-CF24-6044-D206924854BE}"/>
          </ac:spMkLst>
        </pc:spChg>
        <pc:spChg chg="mod">
          <ac:chgData name="Agustin Albornoz" userId="d03914f0d18ec121" providerId="LiveId" clId="{1F916558-FE38-4953-95FE-A49C6F83D3B0}" dt="2025-03-31T19:06:05.960" v="308" actId="1076"/>
          <ac:spMkLst>
            <pc:docMk/>
            <pc:sldMk cId="4236138014" sldId="256"/>
            <ac:spMk id="128" creationId="{4D73245E-2D4E-F411-0A12-7277BB90180D}"/>
          </ac:spMkLst>
        </pc:spChg>
        <pc:spChg chg="add mod">
          <ac:chgData name="Agustin Albornoz" userId="d03914f0d18ec121" providerId="LiveId" clId="{1F916558-FE38-4953-95FE-A49C6F83D3B0}" dt="2025-03-31T19:27:10.134" v="821" actId="1076"/>
          <ac:spMkLst>
            <pc:docMk/>
            <pc:sldMk cId="4236138014" sldId="256"/>
            <ac:spMk id="244" creationId="{3A869D37-AB39-80E4-DFBE-121C0B3D3AAF}"/>
          </ac:spMkLst>
        </pc:spChg>
        <pc:spChg chg="add mod">
          <ac:chgData name="Agustin Albornoz" userId="d03914f0d18ec121" providerId="LiveId" clId="{1F916558-FE38-4953-95FE-A49C6F83D3B0}" dt="2025-03-31T19:27:16.134" v="825" actId="1076"/>
          <ac:spMkLst>
            <pc:docMk/>
            <pc:sldMk cId="4236138014" sldId="256"/>
            <ac:spMk id="246" creationId="{7696A4FD-593F-C8B3-2F40-26EC5751D78A}"/>
          </ac:spMkLst>
        </pc:spChg>
        <pc:spChg chg="add mod">
          <ac:chgData name="Agustin Albornoz" userId="d03914f0d18ec121" providerId="LiveId" clId="{1F916558-FE38-4953-95FE-A49C6F83D3B0}" dt="2025-03-31T19:27:14.862" v="824" actId="1076"/>
          <ac:spMkLst>
            <pc:docMk/>
            <pc:sldMk cId="4236138014" sldId="256"/>
            <ac:spMk id="255" creationId="{C30859A3-B159-9F7E-EEC3-3E99832CEA95}"/>
          </ac:spMkLst>
        </pc:spChg>
        <pc:spChg chg="add mod">
          <ac:chgData name="Agustin Albornoz" userId="d03914f0d18ec121" providerId="LiveId" clId="{1F916558-FE38-4953-95FE-A49C6F83D3B0}" dt="2025-03-31T19:27:22.316" v="828" actId="1076"/>
          <ac:spMkLst>
            <pc:docMk/>
            <pc:sldMk cId="4236138014" sldId="256"/>
            <ac:spMk id="256" creationId="{75E0E370-D1B7-924D-8485-1B3305EE1C99}"/>
          </ac:spMkLst>
        </pc:spChg>
        <pc:spChg chg="add mod">
          <ac:chgData name="Agustin Albornoz" userId="d03914f0d18ec121" providerId="LiveId" clId="{1F916558-FE38-4953-95FE-A49C6F83D3B0}" dt="2025-03-31T19:23:04.901" v="670" actId="1076"/>
          <ac:spMkLst>
            <pc:docMk/>
            <pc:sldMk cId="4236138014" sldId="256"/>
            <ac:spMk id="257" creationId="{70C4558A-00FF-E52B-AF7B-4D023CC59C7A}"/>
          </ac:spMkLst>
        </pc:spChg>
        <pc:spChg chg="add mod">
          <ac:chgData name="Agustin Albornoz" userId="d03914f0d18ec121" providerId="LiveId" clId="{1F916558-FE38-4953-95FE-A49C6F83D3B0}" dt="2025-03-31T19:23:19.690" v="676" actId="1076"/>
          <ac:spMkLst>
            <pc:docMk/>
            <pc:sldMk cId="4236138014" sldId="256"/>
            <ac:spMk id="266" creationId="{D6A17600-F5AD-1112-14AF-3B82688D751E}"/>
          </ac:spMkLst>
        </pc:spChg>
        <pc:spChg chg="add mod">
          <ac:chgData name="Agustin Albornoz" userId="d03914f0d18ec121" providerId="LiveId" clId="{1F916558-FE38-4953-95FE-A49C6F83D3B0}" dt="2025-03-31T19:24:38.407" v="722" actId="20577"/>
          <ac:spMkLst>
            <pc:docMk/>
            <pc:sldMk cId="4236138014" sldId="256"/>
            <ac:spMk id="268" creationId="{3D7D5B26-0F23-3994-27A7-449E7AB16D9A}"/>
          </ac:spMkLst>
        </pc:spChg>
        <pc:spChg chg="add mod">
          <ac:chgData name="Agustin Albornoz" userId="d03914f0d18ec121" providerId="LiveId" clId="{1F916558-FE38-4953-95FE-A49C6F83D3B0}" dt="2025-03-31T19:25:03.571" v="738" actId="20577"/>
          <ac:spMkLst>
            <pc:docMk/>
            <pc:sldMk cId="4236138014" sldId="256"/>
            <ac:spMk id="269" creationId="{CADF61D1-6D06-6CEC-9FA2-249E39C9BAD1}"/>
          </ac:spMkLst>
        </pc:spChg>
        <pc:spChg chg="add mod">
          <ac:chgData name="Agustin Albornoz" userId="d03914f0d18ec121" providerId="LiveId" clId="{1F916558-FE38-4953-95FE-A49C6F83D3B0}" dt="2025-03-31T19:26:14.098" v="792" actId="1076"/>
          <ac:spMkLst>
            <pc:docMk/>
            <pc:sldMk cId="4236138014" sldId="256"/>
            <ac:spMk id="270" creationId="{674C6793-A4E1-CA7A-F18C-702BA02E525C}"/>
          </ac:spMkLst>
        </pc:spChg>
        <pc:spChg chg="add mod">
          <ac:chgData name="Agustin Albornoz" userId="d03914f0d18ec121" providerId="LiveId" clId="{1F916558-FE38-4953-95FE-A49C6F83D3B0}" dt="2025-03-31T19:27:04.291" v="819" actId="1076"/>
          <ac:spMkLst>
            <pc:docMk/>
            <pc:sldMk cId="4236138014" sldId="256"/>
            <ac:spMk id="339" creationId="{BE7810AE-D37B-9A6F-DF42-6B771FFAE9DF}"/>
          </ac:spMkLst>
        </pc:spChg>
        <pc:cxnChg chg="mod">
          <ac:chgData name="Agustin Albornoz" userId="d03914f0d18ec121" providerId="LiveId" clId="{1F916558-FE38-4953-95FE-A49C6F83D3B0}" dt="2025-03-31T19:05:54.720" v="302" actId="1076"/>
          <ac:cxnSpMkLst>
            <pc:docMk/>
            <pc:sldMk cId="4236138014" sldId="256"/>
            <ac:cxnSpMk id="12" creationId="{618EC897-ED66-4EA5-3892-59282BCED7FA}"/>
          </ac:cxnSpMkLst>
        </pc:cxnChg>
        <pc:cxnChg chg="del mod">
          <ac:chgData name="Agustin Albornoz" userId="d03914f0d18ec121" providerId="LiveId" clId="{1F916558-FE38-4953-95FE-A49C6F83D3B0}" dt="2025-03-31T19:03:52.570" v="252" actId="478"/>
          <ac:cxnSpMkLst>
            <pc:docMk/>
            <pc:sldMk cId="4236138014" sldId="256"/>
            <ac:cxnSpMk id="18" creationId="{4A0EF872-28EA-AE2E-A038-3EA4771A2384}"/>
          </ac:cxnSpMkLst>
        </pc:cxnChg>
        <pc:cxnChg chg="mod">
          <ac:chgData name="Agustin Albornoz" userId="d03914f0d18ec121" providerId="LiveId" clId="{1F916558-FE38-4953-95FE-A49C6F83D3B0}" dt="2025-03-31T19:19:00.610" v="567" actId="1076"/>
          <ac:cxnSpMkLst>
            <pc:docMk/>
            <pc:sldMk cId="4236138014" sldId="256"/>
            <ac:cxnSpMk id="24" creationId="{0CCD4E1A-DE1C-D3A5-B1DE-BD8F9B4CD469}"/>
          </ac:cxnSpMkLst>
        </pc:cxnChg>
        <pc:cxnChg chg="mod">
          <ac:chgData name="Agustin Albornoz" userId="d03914f0d18ec121" providerId="LiveId" clId="{1F916558-FE38-4953-95FE-A49C6F83D3B0}" dt="2025-03-31T19:26:59.433" v="817" actId="1076"/>
          <ac:cxnSpMkLst>
            <pc:docMk/>
            <pc:sldMk cId="4236138014" sldId="256"/>
            <ac:cxnSpMk id="29" creationId="{21103122-A66B-F4EA-B2F3-CB39847B2511}"/>
          </ac:cxnSpMkLst>
        </pc:cxnChg>
        <pc:cxnChg chg="mod">
          <ac:chgData name="Agustin Albornoz" userId="d03914f0d18ec121" providerId="LiveId" clId="{1F916558-FE38-4953-95FE-A49C6F83D3B0}" dt="2025-03-31T19:26:07.239" v="789" actId="1076"/>
          <ac:cxnSpMkLst>
            <pc:docMk/>
            <pc:sldMk cId="4236138014" sldId="256"/>
            <ac:cxnSpMk id="31" creationId="{4FD06EA9-F2D2-E38F-B76A-DC9605D892B8}"/>
          </ac:cxnSpMkLst>
        </pc:cxnChg>
        <pc:cxnChg chg="del mod">
          <ac:chgData name="Agustin Albornoz" userId="d03914f0d18ec121" providerId="LiveId" clId="{1F916558-FE38-4953-95FE-A49C6F83D3B0}" dt="2025-03-31T19:03:48.227" v="249" actId="478"/>
          <ac:cxnSpMkLst>
            <pc:docMk/>
            <pc:sldMk cId="4236138014" sldId="256"/>
            <ac:cxnSpMk id="36" creationId="{5FBF3E3B-86A8-B07A-2C0E-6DE94DC18181}"/>
          </ac:cxnSpMkLst>
        </pc:cxnChg>
        <pc:cxnChg chg="del mod">
          <ac:chgData name="Agustin Albornoz" userId="d03914f0d18ec121" providerId="LiveId" clId="{1F916558-FE38-4953-95FE-A49C6F83D3B0}" dt="2025-03-31T19:07:52.889" v="401" actId="478"/>
          <ac:cxnSpMkLst>
            <pc:docMk/>
            <pc:sldMk cId="4236138014" sldId="256"/>
            <ac:cxnSpMk id="51" creationId="{174F7961-42B1-F182-C4F6-EEC6E593950C}"/>
          </ac:cxnSpMkLst>
        </pc:cxnChg>
        <pc:cxnChg chg="mod">
          <ac:chgData name="Agustin Albornoz" userId="d03914f0d18ec121" providerId="LiveId" clId="{1F916558-FE38-4953-95FE-A49C6F83D3B0}" dt="2025-03-31T19:26:10.827" v="791" actId="14100"/>
          <ac:cxnSpMkLst>
            <pc:docMk/>
            <pc:sldMk cId="4236138014" sldId="256"/>
            <ac:cxnSpMk id="52" creationId="{6570A741-3583-F9CA-FE9A-9C6C4BBC0CBC}"/>
          </ac:cxnSpMkLst>
        </pc:cxnChg>
        <pc:cxnChg chg="mod">
          <ac:chgData name="Agustin Albornoz" userId="d03914f0d18ec121" providerId="LiveId" clId="{1F916558-FE38-4953-95FE-A49C6F83D3B0}" dt="2025-03-31T19:27:34.565" v="833" actId="14100"/>
          <ac:cxnSpMkLst>
            <pc:docMk/>
            <pc:sldMk cId="4236138014" sldId="256"/>
            <ac:cxnSpMk id="53" creationId="{4CD2A9BB-9C5A-6B8D-3BD9-35F4EFCA1586}"/>
          </ac:cxnSpMkLst>
        </pc:cxnChg>
        <pc:cxnChg chg="mod">
          <ac:chgData name="Agustin Albornoz" userId="d03914f0d18ec121" providerId="LiveId" clId="{1F916558-FE38-4953-95FE-A49C6F83D3B0}" dt="2025-03-31T19:27:37.414" v="834" actId="14100"/>
          <ac:cxnSpMkLst>
            <pc:docMk/>
            <pc:sldMk cId="4236138014" sldId="256"/>
            <ac:cxnSpMk id="54" creationId="{9C3F93B4-CC7F-F2CF-0A59-4A0C073E215A}"/>
          </ac:cxnSpMkLst>
        </pc:cxnChg>
        <pc:cxnChg chg="del mod">
          <ac:chgData name="Agustin Albornoz" userId="d03914f0d18ec121" providerId="LiveId" clId="{1F916558-FE38-4953-95FE-A49C6F83D3B0}" dt="2025-03-31T19:07:51.558" v="400" actId="478"/>
          <ac:cxnSpMkLst>
            <pc:docMk/>
            <pc:sldMk cId="4236138014" sldId="256"/>
            <ac:cxnSpMk id="62" creationId="{42B02427-CD85-ACE8-2A81-7B9C7CAB520C}"/>
          </ac:cxnSpMkLst>
        </pc:cxnChg>
        <pc:cxnChg chg="del mod">
          <ac:chgData name="Agustin Albornoz" userId="d03914f0d18ec121" providerId="LiveId" clId="{1F916558-FE38-4953-95FE-A49C6F83D3B0}" dt="2025-03-31T19:07:51.188" v="399" actId="478"/>
          <ac:cxnSpMkLst>
            <pc:docMk/>
            <pc:sldMk cId="4236138014" sldId="256"/>
            <ac:cxnSpMk id="65" creationId="{845C7060-B910-DC13-0442-0C530F951D99}"/>
          </ac:cxnSpMkLst>
        </pc:cxnChg>
        <pc:cxnChg chg="mod">
          <ac:chgData name="Agustin Albornoz" userId="d03914f0d18ec121" providerId="LiveId" clId="{1F916558-FE38-4953-95FE-A49C6F83D3B0}" dt="2025-03-31T19:27:12.121" v="822" actId="14100"/>
          <ac:cxnSpMkLst>
            <pc:docMk/>
            <pc:sldMk cId="4236138014" sldId="256"/>
            <ac:cxnSpMk id="73" creationId="{A202A2AF-9A8E-5DE5-1E2A-C8B64A69832B}"/>
          </ac:cxnSpMkLst>
        </pc:cxnChg>
        <pc:cxnChg chg="mod">
          <ac:chgData name="Agustin Albornoz" userId="d03914f0d18ec121" providerId="LiveId" clId="{1F916558-FE38-4953-95FE-A49C6F83D3B0}" dt="2025-03-31T19:27:16.134" v="825" actId="1076"/>
          <ac:cxnSpMkLst>
            <pc:docMk/>
            <pc:sldMk cId="4236138014" sldId="256"/>
            <ac:cxnSpMk id="75" creationId="{9FD69636-C037-91E7-BCFC-35FA2E95CDE4}"/>
          </ac:cxnSpMkLst>
        </pc:cxnChg>
        <pc:cxnChg chg="mod">
          <ac:chgData name="Agustin Albornoz" userId="d03914f0d18ec121" providerId="LiveId" clId="{1F916558-FE38-4953-95FE-A49C6F83D3B0}" dt="2025-03-31T19:27:27.585" v="830" actId="14100"/>
          <ac:cxnSpMkLst>
            <pc:docMk/>
            <pc:sldMk cId="4236138014" sldId="256"/>
            <ac:cxnSpMk id="77" creationId="{EC846D70-DC02-C016-3C40-4FA4F0F1A054}"/>
          </ac:cxnSpMkLst>
        </pc:cxnChg>
        <pc:cxnChg chg="mod">
          <ac:chgData name="Agustin Albornoz" userId="d03914f0d18ec121" providerId="LiveId" clId="{1F916558-FE38-4953-95FE-A49C6F83D3B0}" dt="2025-03-31T19:27:25.313" v="829" actId="14100"/>
          <ac:cxnSpMkLst>
            <pc:docMk/>
            <pc:sldMk cId="4236138014" sldId="256"/>
            <ac:cxnSpMk id="80" creationId="{47B60896-07FD-7533-58E2-2E3953BCEC27}"/>
          </ac:cxnSpMkLst>
        </pc:cxnChg>
        <pc:cxnChg chg="add mod">
          <ac:chgData name="Agustin Albornoz" userId="d03914f0d18ec121" providerId="LiveId" clId="{1F916558-FE38-4953-95FE-A49C6F83D3B0}" dt="2025-03-31T19:05:36.009" v="295" actId="14100"/>
          <ac:cxnSpMkLst>
            <pc:docMk/>
            <pc:sldMk cId="4236138014" sldId="256"/>
            <ac:cxnSpMk id="83" creationId="{85FDF79C-6A9F-955C-62DB-2317F7218D01}"/>
          </ac:cxnSpMkLst>
        </pc:cxnChg>
        <pc:cxnChg chg="add mod">
          <ac:chgData name="Agustin Albornoz" userId="d03914f0d18ec121" providerId="LiveId" clId="{1F916558-FE38-4953-95FE-A49C6F83D3B0}" dt="2025-03-31T19:07:04.804" v="381" actId="14100"/>
          <ac:cxnSpMkLst>
            <pc:docMk/>
            <pc:sldMk cId="4236138014" sldId="256"/>
            <ac:cxnSpMk id="84" creationId="{CCF61299-7C24-CE52-56E8-3281638781C5}"/>
          </ac:cxnSpMkLst>
        </pc:cxnChg>
        <pc:cxnChg chg="add mod">
          <ac:chgData name="Agustin Albornoz" userId="d03914f0d18ec121" providerId="LiveId" clId="{1F916558-FE38-4953-95FE-A49C6F83D3B0}" dt="2025-03-31T19:06:13.813" v="311" actId="1076"/>
          <ac:cxnSpMkLst>
            <pc:docMk/>
            <pc:sldMk cId="4236138014" sldId="256"/>
            <ac:cxnSpMk id="85" creationId="{2CCD926C-CEA7-2024-C36B-DAF3AB89538C}"/>
          </ac:cxnSpMkLst>
        </pc:cxnChg>
        <pc:cxnChg chg="mod">
          <ac:chgData name="Agustin Albornoz" userId="d03914f0d18ec121" providerId="LiveId" clId="{1F916558-FE38-4953-95FE-A49C6F83D3B0}" dt="2025-03-31T19:19:00.610" v="567" actId="1076"/>
          <ac:cxnSpMkLst>
            <pc:docMk/>
            <pc:sldMk cId="4236138014" sldId="256"/>
            <ac:cxnSpMk id="96" creationId="{6F4F3B89-CC99-494D-5CFD-1F90131E8716}"/>
          </ac:cxnSpMkLst>
        </pc:cxnChg>
        <pc:cxnChg chg="mod">
          <ac:chgData name="Agustin Albornoz" userId="d03914f0d18ec121" providerId="LiveId" clId="{1F916558-FE38-4953-95FE-A49C6F83D3B0}" dt="2025-03-31T19:19:00.610" v="567" actId="1076"/>
          <ac:cxnSpMkLst>
            <pc:docMk/>
            <pc:sldMk cId="4236138014" sldId="256"/>
            <ac:cxnSpMk id="99" creationId="{21E4CA49-492E-CDE6-3E12-5016D6131A05}"/>
          </ac:cxnSpMkLst>
        </pc:cxnChg>
        <pc:cxnChg chg="mod">
          <ac:chgData name="Agustin Albornoz" userId="d03914f0d18ec121" providerId="LiveId" clId="{1F916558-FE38-4953-95FE-A49C6F83D3B0}" dt="2025-03-31T19:19:00.610" v="567" actId="1076"/>
          <ac:cxnSpMkLst>
            <pc:docMk/>
            <pc:sldMk cId="4236138014" sldId="256"/>
            <ac:cxnSpMk id="102" creationId="{1DADAF70-9B2E-E186-3CC9-06E62441F70F}"/>
          </ac:cxnSpMkLst>
        </pc:cxnChg>
        <pc:cxnChg chg="del mod">
          <ac:chgData name="Agustin Albornoz" userId="d03914f0d18ec121" providerId="LiveId" clId="{1F916558-FE38-4953-95FE-A49C6F83D3B0}" dt="2025-03-31T19:16:46.859" v="484" actId="478"/>
          <ac:cxnSpMkLst>
            <pc:docMk/>
            <pc:sldMk cId="4236138014" sldId="256"/>
            <ac:cxnSpMk id="106" creationId="{4DC7D345-776D-63C2-7AC5-3FB3D8AE2EDB}"/>
          </ac:cxnSpMkLst>
        </pc:cxnChg>
        <pc:cxnChg chg="mod">
          <ac:chgData name="Agustin Albornoz" userId="d03914f0d18ec121" providerId="LiveId" clId="{1F916558-FE38-4953-95FE-A49C6F83D3B0}" dt="2025-03-31T19:05:55.938" v="303" actId="1076"/>
          <ac:cxnSpMkLst>
            <pc:docMk/>
            <pc:sldMk cId="4236138014" sldId="256"/>
            <ac:cxnSpMk id="132" creationId="{6B6DE88B-74BE-8D3D-BD73-09775AE25FFD}"/>
          </ac:cxnSpMkLst>
        </pc:cxnChg>
        <pc:cxnChg chg="mod">
          <ac:chgData name="Agustin Albornoz" userId="d03914f0d18ec121" providerId="LiveId" clId="{1F916558-FE38-4953-95FE-A49C6F83D3B0}" dt="2025-03-31T19:05:56.960" v="304" actId="1076"/>
          <ac:cxnSpMkLst>
            <pc:docMk/>
            <pc:sldMk cId="4236138014" sldId="256"/>
            <ac:cxnSpMk id="135" creationId="{7CC63E9B-2D8F-0EC0-B7B2-0C9C0B23844C}"/>
          </ac:cxnSpMkLst>
        </pc:cxnChg>
        <pc:cxnChg chg="mod">
          <ac:chgData name="Agustin Albornoz" userId="d03914f0d18ec121" providerId="LiveId" clId="{1F916558-FE38-4953-95FE-A49C6F83D3B0}" dt="2025-03-31T19:06:16.218" v="312" actId="14100"/>
          <ac:cxnSpMkLst>
            <pc:docMk/>
            <pc:sldMk cId="4236138014" sldId="256"/>
            <ac:cxnSpMk id="138" creationId="{1E3C2182-039F-DC0A-A9C9-70DC96F1C131}"/>
          </ac:cxnSpMkLst>
        </pc:cxnChg>
        <pc:cxnChg chg="mod">
          <ac:chgData name="Agustin Albornoz" userId="d03914f0d18ec121" providerId="LiveId" clId="{1F916558-FE38-4953-95FE-A49C6F83D3B0}" dt="2025-03-31T19:06:11.007" v="310" actId="14100"/>
          <ac:cxnSpMkLst>
            <pc:docMk/>
            <pc:sldMk cId="4236138014" sldId="256"/>
            <ac:cxnSpMk id="141" creationId="{EE7C4812-9729-D137-08B5-96A3EA9D640D}"/>
          </ac:cxnSpMkLst>
        </pc:cxnChg>
        <pc:cxnChg chg="mod">
          <ac:chgData name="Agustin Albornoz" userId="d03914f0d18ec121" providerId="LiveId" clId="{1F916558-FE38-4953-95FE-A49C6F83D3B0}" dt="2025-03-31T19:05:43.806" v="298" actId="14100"/>
          <ac:cxnSpMkLst>
            <pc:docMk/>
            <pc:sldMk cId="4236138014" sldId="256"/>
            <ac:cxnSpMk id="144" creationId="{A76F63A4-D7A4-4EA8-3C63-0A3B145D095F}"/>
          </ac:cxnSpMkLst>
        </pc:cxnChg>
        <pc:cxnChg chg="mod">
          <ac:chgData name="Agustin Albornoz" userId="d03914f0d18ec121" providerId="LiveId" clId="{1F916558-FE38-4953-95FE-A49C6F83D3B0}" dt="2025-03-31T19:05:41.009" v="297" actId="14100"/>
          <ac:cxnSpMkLst>
            <pc:docMk/>
            <pc:sldMk cId="4236138014" sldId="256"/>
            <ac:cxnSpMk id="147" creationId="{8B98B440-461D-D0B9-3562-8EDEE41FDE72}"/>
          </ac:cxnSpMkLst>
        </pc:cxnChg>
        <pc:cxnChg chg="mod">
          <ac:chgData name="Agustin Albornoz" userId="d03914f0d18ec121" providerId="LiveId" clId="{1F916558-FE38-4953-95FE-A49C6F83D3B0}" dt="2025-03-31T19:05:51.808" v="301" actId="14100"/>
          <ac:cxnSpMkLst>
            <pc:docMk/>
            <pc:sldMk cId="4236138014" sldId="256"/>
            <ac:cxnSpMk id="150" creationId="{358B9784-9840-27FD-DD8F-48617838FB05}"/>
          </ac:cxnSpMkLst>
        </pc:cxnChg>
        <pc:cxnChg chg="mod">
          <ac:chgData name="Agustin Albornoz" userId="d03914f0d18ec121" providerId="LiveId" clId="{1F916558-FE38-4953-95FE-A49C6F83D3B0}" dt="2025-03-31T19:05:45.833" v="299" actId="14100"/>
          <ac:cxnSpMkLst>
            <pc:docMk/>
            <pc:sldMk cId="4236138014" sldId="256"/>
            <ac:cxnSpMk id="153" creationId="{7CB2D745-A642-9BD0-678F-0813D91C8AB0}"/>
          </ac:cxnSpMkLst>
        </pc:cxnChg>
        <pc:cxnChg chg="add mod">
          <ac:chgData name="Agustin Albornoz" userId="d03914f0d18ec121" providerId="LiveId" clId="{1F916558-FE38-4953-95FE-A49C6F83D3B0}" dt="2025-03-31T19:26:59.433" v="817" actId="1076"/>
          <ac:cxnSpMkLst>
            <pc:docMk/>
            <pc:sldMk cId="4236138014" sldId="256"/>
            <ac:cxnSpMk id="262" creationId="{387E419B-7C68-8659-147C-AAE617214126}"/>
          </ac:cxnSpMkLst>
        </pc:cxnChg>
        <pc:cxnChg chg="add mod">
          <ac:chgData name="Agustin Albornoz" userId="d03914f0d18ec121" providerId="LiveId" clId="{1F916558-FE38-4953-95FE-A49C6F83D3B0}" dt="2025-03-31T19:27:01.439" v="818" actId="14100"/>
          <ac:cxnSpMkLst>
            <pc:docMk/>
            <pc:sldMk cId="4236138014" sldId="256"/>
            <ac:cxnSpMk id="275" creationId="{A62834F3-192E-4CED-CF95-46C20DD60E71}"/>
          </ac:cxnSpMkLst>
        </pc:cxnChg>
        <pc:cxnChg chg="add mod">
          <ac:chgData name="Agustin Albornoz" userId="d03914f0d18ec121" providerId="LiveId" clId="{1F916558-FE38-4953-95FE-A49C6F83D3B0}" dt="2025-03-31T19:26:59.433" v="817" actId="1076"/>
          <ac:cxnSpMkLst>
            <pc:docMk/>
            <pc:sldMk cId="4236138014" sldId="256"/>
            <ac:cxnSpMk id="276" creationId="{B948B9BD-C0B7-4D27-8231-8DB467CDA170}"/>
          </ac:cxnSpMkLst>
        </pc:cxnChg>
        <pc:cxnChg chg="add mod">
          <ac:chgData name="Agustin Albornoz" userId="d03914f0d18ec121" providerId="LiveId" clId="{1F916558-FE38-4953-95FE-A49C6F83D3B0}" dt="2025-03-31T19:26:19.400" v="794" actId="14100"/>
          <ac:cxnSpMkLst>
            <pc:docMk/>
            <pc:sldMk cId="4236138014" sldId="256"/>
            <ac:cxnSpMk id="277" creationId="{01328BD4-9822-EF5F-671F-9CC047C2B40A}"/>
          </ac:cxnSpMkLst>
        </pc:cxnChg>
        <pc:cxnChg chg="add mod">
          <ac:chgData name="Agustin Albornoz" userId="d03914f0d18ec121" providerId="LiveId" clId="{1F916558-FE38-4953-95FE-A49C6F83D3B0}" dt="2025-03-31T19:26:59.433" v="817" actId="1076"/>
          <ac:cxnSpMkLst>
            <pc:docMk/>
            <pc:sldMk cId="4236138014" sldId="256"/>
            <ac:cxnSpMk id="283" creationId="{3C2E72E1-D9E0-AE99-3130-99D6173D9147}"/>
          </ac:cxnSpMkLst>
        </pc:cxnChg>
        <pc:cxnChg chg="add mod">
          <ac:chgData name="Agustin Albornoz" userId="d03914f0d18ec121" providerId="LiveId" clId="{1F916558-FE38-4953-95FE-A49C6F83D3B0}" dt="2025-03-31T19:27:07.132" v="820" actId="14100"/>
          <ac:cxnSpMkLst>
            <pc:docMk/>
            <pc:sldMk cId="4236138014" sldId="256"/>
            <ac:cxnSpMk id="340" creationId="{A92044AF-A29D-293E-8C04-C63DEAC09C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39071-EED0-41D8-C3F3-AB2CF78CE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03237F-36EE-C314-A130-11B8808FA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54263-77E0-A4DF-CF96-2AC4DBD8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76EC8-5D12-3CC9-F33E-F4E3DDBE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855D2-097E-9FC1-99EF-3595B03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9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927C-2CF6-3F5B-3751-516FC23E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2EF5FB-30BA-9851-EC7E-3052587E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D66FF-065F-1550-B4CD-8F22DB5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B056C-7B5F-48AC-3678-74C9BB03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8D125-A183-8382-EAEE-F3784C5C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6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21032-EDED-30FC-A4EC-D7F82E658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74236D-E94E-951C-20E4-2BBFC331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0C98C-3483-D4CA-BAE3-0E0D311F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D9ECE-CB41-2C50-F21A-55799E6B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AC0FE-EFFD-FCDD-3929-A07A7085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1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2D3BD-AF41-1E58-75D1-EBE77964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A4ADC-DCB3-4578-094F-47A947CF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4AB31-7488-2414-FB25-DAE4C7FD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77149-7BA7-1DD2-2C52-321EA90B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87746-FC35-29B8-37B5-CA1826B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81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CFD50-F5A0-65EE-759B-371EB697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24086F-549D-2B6E-C58B-E570EECE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46282-4CFD-B770-0C06-301869AC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46174-BA0B-FF27-82C4-CE375CA4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68D50-FC64-8792-4FEB-1F0EE3AD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8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4EA1-2D38-809D-01DF-4C43AFA0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9391A-675F-EC82-3A69-39B238DC8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1967D-323B-0A90-2F34-644493EC3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FCB1CB-738D-7F52-935B-264109EF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711E2C-9046-FCC5-FD68-823F9604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F6095-352D-7CA5-EAA4-EAE4DDE6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8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4A63C-1E81-EA85-F2C7-42EA464E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84EB9-3A1A-B789-998F-0AF988AEA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77D96-C2BE-EE98-5FB1-DE090C76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AABEB9-AA9A-F72D-F389-A5E1C98C5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264A73-DEAE-6B90-954C-AA67E281B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99B22B-3BBD-F372-2816-F20081C6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83DD18-E407-D514-BB46-FE170D74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4419DE-2814-D48C-EA45-39EB4C83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2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27D06-4ADA-65FE-1A1C-2FB9C36E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C5070F-E679-3852-637F-420A24F8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B273BF-4B91-91BA-A1AA-7ACD643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3AC5DE-E5C1-BF11-B006-7FD24047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6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51D204-F433-A644-E61A-8242D6D3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EAFF85-72D6-FB2F-C455-02B09A16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7A0AF1-FC00-22E2-349C-A0D318E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47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F746E-805A-4F34-032D-61F39335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4381F-30BE-30D9-C0A8-41AB222E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159D8-1AD4-DFC8-8551-490DBB5A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20E25-69DE-098B-CDFB-E66DCEFF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D14067-0C1E-E33B-B600-E18DBA5B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FC56A-3008-FA32-5464-2F612DB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2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7E8EF-D208-C873-07EA-CC99877C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78D1D9-0A6F-272D-3033-8956C52AE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15455-34B2-3143-D880-E104928D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A5AD5B-1B46-3823-C8F1-29F9110C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9F7272-3F7A-D182-3D10-7A0304DC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B19E6B-0C0F-0931-AF7F-7CDC0F9D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87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CBCC1C-CFE8-6E83-95A1-AC269F5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0299AF-8647-2B61-4EB7-EE617C664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BB906-453E-FDE6-61B8-2463F6331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A88A1-7298-4953-B543-678FEDCD5623}" type="datetimeFigureOut">
              <a:rPr lang="es-ES" smtClean="0"/>
              <a:t>31/03/2025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04A7E-C568-F02E-EE7D-94B4D599D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731DA-288A-5B51-C9EE-241F46EB1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266B6-D7FD-4837-8AF3-B569670202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76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8A1758C-CBDE-D09A-9DC6-31A1182A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1800" y="155099"/>
            <a:ext cx="1383792" cy="293306"/>
          </a:xfrm>
        </p:spPr>
        <p:txBody>
          <a:bodyPr>
            <a:normAutofit fontScale="85000" lnSpcReduction="10000"/>
          </a:bodyPr>
          <a:lstStyle/>
          <a:p>
            <a:r>
              <a:rPr lang="es-ES" sz="1200" i="1" dirty="0">
                <a:latin typeface="Arial Black" panose="020B0A04020102020204" pitchFamily="34" charset="0"/>
              </a:rPr>
              <a:t>Agustín Albornoz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B7BE45C-DEE4-3CCF-216B-9C6B3AF1AA85}"/>
              </a:ext>
            </a:extLst>
          </p:cNvPr>
          <p:cNvSpPr/>
          <p:nvPr/>
        </p:nvSpPr>
        <p:spPr>
          <a:xfrm>
            <a:off x="4546860" y="4427664"/>
            <a:ext cx="1831848" cy="65006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dim_freelancer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E322B44-5C3C-F53F-52A8-D690F017B0E3}"/>
              </a:ext>
            </a:extLst>
          </p:cNvPr>
          <p:cNvSpPr/>
          <p:nvPr/>
        </p:nvSpPr>
        <p:spPr>
          <a:xfrm>
            <a:off x="1960726" y="2959633"/>
            <a:ext cx="1609344" cy="67788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dim_clientes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86E3DCF-C248-D1C1-D552-59BB5479D004}"/>
              </a:ext>
            </a:extLst>
          </p:cNvPr>
          <p:cNvSpPr/>
          <p:nvPr/>
        </p:nvSpPr>
        <p:spPr>
          <a:xfrm>
            <a:off x="8982228" y="3597568"/>
            <a:ext cx="1831848" cy="6766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dim_plataforma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20CA8BC-23A5-657D-EC0E-D1AF3EBA7B93}"/>
              </a:ext>
            </a:extLst>
          </p:cNvPr>
          <p:cNvSpPr/>
          <p:nvPr/>
        </p:nvSpPr>
        <p:spPr>
          <a:xfrm>
            <a:off x="5639208" y="2495853"/>
            <a:ext cx="1831848" cy="6766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fact_trabajos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18EC897-ED66-4EA5-3892-59282BCED7FA}"/>
              </a:ext>
            </a:extLst>
          </p:cNvPr>
          <p:cNvCxnSpPr>
            <a:cxnSpLocks/>
            <a:stCxn id="123" idx="4"/>
            <a:endCxn id="8" idx="0"/>
          </p:cNvCxnSpPr>
          <p:nvPr/>
        </p:nvCxnSpPr>
        <p:spPr>
          <a:xfrm>
            <a:off x="5419097" y="1361746"/>
            <a:ext cx="1136035" cy="1134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CD4E1A-DE1C-D3A5-B1DE-BD8F9B4CD469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3570070" y="3172509"/>
            <a:ext cx="2985062" cy="126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1103122-A66B-F4EA-B2F3-CB39847B2511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5462784" y="3172509"/>
            <a:ext cx="1092348" cy="125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FD06EA9-F2D2-E38F-B76A-DC9605D892B8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flipH="1" flipV="1">
            <a:off x="6555132" y="3172509"/>
            <a:ext cx="2427096" cy="763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59A3081-D83C-72F7-E91D-288DC973D56D}"/>
              </a:ext>
            </a:extLst>
          </p:cNvPr>
          <p:cNvSpPr/>
          <p:nvPr/>
        </p:nvSpPr>
        <p:spPr>
          <a:xfrm>
            <a:off x="10909137" y="4403441"/>
            <a:ext cx="1146048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99AD64D-CF24-D553-EC3B-235BD9F86386}"/>
              </a:ext>
            </a:extLst>
          </p:cNvPr>
          <p:cNvSpPr/>
          <p:nvPr/>
        </p:nvSpPr>
        <p:spPr>
          <a:xfrm>
            <a:off x="10380619" y="5642316"/>
            <a:ext cx="1696375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id_freelancer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E5DF83E-706B-F6C1-F5AD-5D8F64766A45}"/>
              </a:ext>
            </a:extLst>
          </p:cNvPr>
          <p:cNvSpPr/>
          <p:nvPr/>
        </p:nvSpPr>
        <p:spPr>
          <a:xfrm>
            <a:off x="8858308" y="5029134"/>
            <a:ext cx="1831848" cy="48857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id_plataforma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570A741-3583-F9CA-FE9A-9C6C4BBC0CB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898152" y="4274224"/>
            <a:ext cx="1330655" cy="1368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CD2A9BB-9C5A-6B8D-3BD9-35F4EFCA1586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9774232" y="4274224"/>
            <a:ext cx="123920" cy="75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C3F93B4-CC7F-F2CF-0A59-4A0C073E215A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>
            <a:off x="9898152" y="4274224"/>
            <a:ext cx="1010985" cy="366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202A2AF-9A8E-5DE5-1E2A-C8B64A69832B}"/>
              </a:ext>
            </a:extLst>
          </p:cNvPr>
          <p:cNvCxnSpPr>
            <a:cxnSpLocks/>
            <a:stCxn id="244" idx="4"/>
            <a:endCxn id="4" idx="1"/>
          </p:cNvCxnSpPr>
          <p:nvPr/>
        </p:nvCxnSpPr>
        <p:spPr>
          <a:xfrm>
            <a:off x="4493273" y="4182124"/>
            <a:ext cx="53587" cy="570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FD69636-C037-91E7-BCFC-35FA2E95CDE4}"/>
              </a:ext>
            </a:extLst>
          </p:cNvPr>
          <p:cNvCxnSpPr>
            <a:cxnSpLocks/>
            <a:stCxn id="246" idx="6"/>
            <a:endCxn id="4" idx="1"/>
          </p:cNvCxnSpPr>
          <p:nvPr/>
        </p:nvCxnSpPr>
        <p:spPr>
          <a:xfrm>
            <a:off x="3991231" y="4512840"/>
            <a:ext cx="555629" cy="23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C846D70-DC02-C016-3C40-4FA4F0F1A054}"/>
              </a:ext>
            </a:extLst>
          </p:cNvPr>
          <p:cNvCxnSpPr>
            <a:cxnSpLocks/>
            <a:stCxn id="255" idx="6"/>
            <a:endCxn id="4" idx="1"/>
          </p:cNvCxnSpPr>
          <p:nvPr/>
        </p:nvCxnSpPr>
        <p:spPr>
          <a:xfrm flipV="1">
            <a:off x="3591024" y="4752698"/>
            <a:ext cx="955836" cy="38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7B60896-07FD-7533-58E2-2E3953BCEC27}"/>
              </a:ext>
            </a:extLst>
          </p:cNvPr>
          <p:cNvCxnSpPr>
            <a:cxnSpLocks/>
            <a:stCxn id="256" idx="6"/>
            <a:endCxn id="4" idx="1"/>
          </p:cNvCxnSpPr>
          <p:nvPr/>
        </p:nvCxnSpPr>
        <p:spPr>
          <a:xfrm flipV="1">
            <a:off x="3703603" y="4752698"/>
            <a:ext cx="843257" cy="1021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45B9E54A-8892-1460-0658-6730342856A8}"/>
              </a:ext>
            </a:extLst>
          </p:cNvPr>
          <p:cNvSpPr/>
          <p:nvPr/>
        </p:nvSpPr>
        <p:spPr>
          <a:xfrm>
            <a:off x="202376" y="2319244"/>
            <a:ext cx="1501921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id_cliente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72546074-9604-89A2-3548-723573D1841C}"/>
              </a:ext>
            </a:extLst>
          </p:cNvPr>
          <p:cNvSpPr/>
          <p:nvPr/>
        </p:nvSpPr>
        <p:spPr>
          <a:xfrm>
            <a:off x="181450" y="3948641"/>
            <a:ext cx="1779276" cy="57668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id_freelancer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77C32CBB-8C67-A5F9-5E13-443CF9115507}"/>
              </a:ext>
            </a:extLst>
          </p:cNvPr>
          <p:cNvSpPr/>
          <p:nvPr/>
        </p:nvSpPr>
        <p:spPr>
          <a:xfrm>
            <a:off x="218444" y="3216462"/>
            <a:ext cx="1164834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región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F4F3B89-CC99-494D-5CFD-1F90131E8716}"/>
              </a:ext>
            </a:extLst>
          </p:cNvPr>
          <p:cNvCxnSpPr>
            <a:cxnSpLocks/>
            <a:stCxn id="5" idx="1"/>
            <a:endCxn id="90" idx="4"/>
          </p:cNvCxnSpPr>
          <p:nvPr/>
        </p:nvCxnSpPr>
        <p:spPr>
          <a:xfrm flipH="1" flipV="1">
            <a:off x="953337" y="2794732"/>
            <a:ext cx="1007389" cy="503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21E4CA49-492E-CDE6-3E12-5016D6131A05}"/>
              </a:ext>
            </a:extLst>
          </p:cNvPr>
          <p:cNvCxnSpPr>
            <a:cxnSpLocks/>
            <a:stCxn id="92" idx="6"/>
            <a:endCxn id="5" idx="1"/>
          </p:cNvCxnSpPr>
          <p:nvPr/>
        </p:nvCxnSpPr>
        <p:spPr>
          <a:xfrm flipV="1">
            <a:off x="1383278" y="3298574"/>
            <a:ext cx="577448" cy="15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1DADAF70-9B2E-E186-3CC9-06E62441F70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43961" y="3298574"/>
            <a:ext cx="816765" cy="650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0E085EF5-B30F-F8C1-F761-A2C80C090C69}"/>
              </a:ext>
            </a:extLst>
          </p:cNvPr>
          <p:cNvSpPr/>
          <p:nvPr/>
        </p:nvSpPr>
        <p:spPr>
          <a:xfrm>
            <a:off x="2811540" y="269516"/>
            <a:ext cx="1804475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id_plataforma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88FD47D-A3A2-DC04-5445-0DF4A0C6EF81}"/>
              </a:ext>
            </a:extLst>
          </p:cNvPr>
          <p:cNvSpPr/>
          <p:nvPr/>
        </p:nvSpPr>
        <p:spPr>
          <a:xfrm>
            <a:off x="2525937" y="830760"/>
            <a:ext cx="1429591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id_cliente</a:t>
            </a: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D1E00C09-9B24-E73C-C0A0-B062BCCEE2B7}"/>
              </a:ext>
            </a:extLst>
          </p:cNvPr>
          <p:cNvSpPr/>
          <p:nvPr/>
        </p:nvSpPr>
        <p:spPr>
          <a:xfrm>
            <a:off x="2279428" y="1438905"/>
            <a:ext cx="1857716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id_freelancer</a:t>
            </a: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224FBCF2-2399-6E8E-ADE1-52FF229A0CBB}"/>
              </a:ext>
            </a:extLst>
          </p:cNvPr>
          <p:cNvSpPr/>
          <p:nvPr/>
        </p:nvSpPr>
        <p:spPr>
          <a:xfrm>
            <a:off x="4844273" y="886258"/>
            <a:ext cx="1149647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fecha_ inicio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91647F8-C939-8EDB-2373-CF36DEB5106F}"/>
              </a:ext>
            </a:extLst>
          </p:cNvPr>
          <p:cNvSpPr/>
          <p:nvPr/>
        </p:nvSpPr>
        <p:spPr>
          <a:xfrm>
            <a:off x="3066894" y="2133126"/>
            <a:ext cx="1558992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id_trabajo</a:t>
            </a: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218CF1EE-8365-414D-672E-78C8D71D1FA0}"/>
              </a:ext>
            </a:extLst>
          </p:cNvPr>
          <p:cNvSpPr/>
          <p:nvPr/>
        </p:nvSpPr>
        <p:spPr>
          <a:xfrm>
            <a:off x="5331859" y="134311"/>
            <a:ext cx="1518911" cy="57646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fecha_  finalización</a:t>
            </a: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4406780C-07CD-1469-F1ED-604AAD0CB5AC}"/>
              </a:ext>
            </a:extLst>
          </p:cNvPr>
          <p:cNvSpPr/>
          <p:nvPr/>
        </p:nvSpPr>
        <p:spPr>
          <a:xfrm>
            <a:off x="6974428" y="125274"/>
            <a:ext cx="1382617" cy="550096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tipo_  proyecto</a:t>
            </a: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0DB7B8B7-44C3-CF24-6044-D206924854BE}"/>
              </a:ext>
            </a:extLst>
          </p:cNvPr>
          <p:cNvSpPr/>
          <p:nvPr/>
        </p:nvSpPr>
        <p:spPr>
          <a:xfrm>
            <a:off x="7422138" y="915071"/>
            <a:ext cx="1195705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Método_pagó</a:t>
            </a:r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4D73245E-2D4E-F411-0A12-7277BB90180D}"/>
              </a:ext>
            </a:extLst>
          </p:cNvPr>
          <p:cNvSpPr/>
          <p:nvPr/>
        </p:nvSpPr>
        <p:spPr>
          <a:xfrm>
            <a:off x="8705435" y="559639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Trabajo_compleatdo</a:t>
            </a:r>
          </a:p>
        </p:txBody>
      </p: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6B6DE88B-74BE-8D3D-BD73-09775AE25FFD}"/>
              </a:ext>
            </a:extLst>
          </p:cNvPr>
          <p:cNvCxnSpPr>
            <a:cxnSpLocks/>
            <a:stCxn id="125" idx="4"/>
            <a:endCxn id="8" idx="0"/>
          </p:cNvCxnSpPr>
          <p:nvPr/>
        </p:nvCxnSpPr>
        <p:spPr>
          <a:xfrm>
            <a:off x="6091315" y="710772"/>
            <a:ext cx="463817" cy="1785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7CC63E9B-2D8F-0EC0-B7B2-0C9C0B23844C}"/>
              </a:ext>
            </a:extLst>
          </p:cNvPr>
          <p:cNvCxnSpPr>
            <a:cxnSpLocks/>
            <a:stCxn id="126" idx="3"/>
            <a:endCxn id="8" idx="0"/>
          </p:cNvCxnSpPr>
          <p:nvPr/>
        </p:nvCxnSpPr>
        <p:spPr>
          <a:xfrm flipH="1">
            <a:off x="6555132" y="594810"/>
            <a:ext cx="621776" cy="1901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E3C2182-039F-DC0A-A9C9-70DC96F1C131}"/>
              </a:ext>
            </a:extLst>
          </p:cNvPr>
          <p:cNvCxnSpPr>
            <a:cxnSpLocks/>
            <a:stCxn id="127" idx="4"/>
            <a:endCxn id="8" idx="0"/>
          </p:cNvCxnSpPr>
          <p:nvPr/>
        </p:nvCxnSpPr>
        <p:spPr>
          <a:xfrm flipH="1">
            <a:off x="6555132" y="1390559"/>
            <a:ext cx="1464859" cy="110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EE7C4812-9729-D137-08B5-96A3EA9D640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471056" y="1159922"/>
            <a:ext cx="2070697" cy="1674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76F63A4-D7A4-4EA8-3C63-0A3B145D095F}"/>
              </a:ext>
            </a:extLst>
          </p:cNvPr>
          <p:cNvCxnSpPr>
            <a:cxnSpLocks/>
            <a:stCxn id="124" idx="6"/>
            <a:endCxn id="8" idx="1"/>
          </p:cNvCxnSpPr>
          <p:nvPr/>
        </p:nvCxnSpPr>
        <p:spPr>
          <a:xfrm>
            <a:off x="4625886" y="2370870"/>
            <a:ext cx="1013322" cy="463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8B98B440-461D-D0B9-3562-8EDEE41FDE72}"/>
              </a:ext>
            </a:extLst>
          </p:cNvPr>
          <p:cNvCxnSpPr>
            <a:cxnSpLocks/>
            <a:stCxn id="122" idx="6"/>
            <a:endCxn id="8" idx="1"/>
          </p:cNvCxnSpPr>
          <p:nvPr/>
        </p:nvCxnSpPr>
        <p:spPr>
          <a:xfrm>
            <a:off x="4137144" y="1676649"/>
            <a:ext cx="1502064" cy="1157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358B9784-9840-27FD-DD8F-48617838FB0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40617" y="1039399"/>
            <a:ext cx="1698591" cy="1794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7CB2D745-A642-9BD0-678F-0813D91C8AB0}"/>
              </a:ext>
            </a:extLst>
          </p:cNvPr>
          <p:cNvCxnSpPr>
            <a:cxnSpLocks/>
            <a:stCxn id="120" idx="5"/>
            <a:endCxn id="8" idx="1"/>
          </p:cNvCxnSpPr>
          <p:nvPr/>
        </p:nvCxnSpPr>
        <p:spPr>
          <a:xfrm>
            <a:off x="4351756" y="675370"/>
            <a:ext cx="1287452" cy="2158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Subtítulo 2">
            <a:extLst>
              <a:ext uri="{FF2B5EF4-FFF2-40B4-BE49-F238E27FC236}">
                <a16:creationId xmlns:a16="http://schemas.microsoft.com/office/drawing/2014/main" id="{3BE68449-4C7B-6571-8AF3-CB98400D2E64}"/>
              </a:ext>
            </a:extLst>
          </p:cNvPr>
          <p:cNvSpPr txBox="1">
            <a:spLocks/>
          </p:cNvSpPr>
          <p:nvPr/>
        </p:nvSpPr>
        <p:spPr>
          <a:xfrm>
            <a:off x="172826" y="208636"/>
            <a:ext cx="2322374" cy="406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u="sng">
                <a:solidFill>
                  <a:srgbClr val="FF0000"/>
                </a:solidFill>
                <a:latin typeface="Arial Black" panose="020B0A04020102020204" pitchFamily="34" charset="0"/>
              </a:rPr>
              <a:t>Modelo entidad-relación</a:t>
            </a:r>
            <a:endParaRPr lang="es-ES" sz="1800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4B77943A-F297-70BF-D08D-E9F50EDCD627}"/>
              </a:ext>
            </a:extLst>
          </p:cNvPr>
          <p:cNvSpPr/>
          <p:nvPr/>
        </p:nvSpPr>
        <p:spPr>
          <a:xfrm>
            <a:off x="9057690" y="1579985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ganancias_ usd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4631A7A-062C-99F6-FADA-68D39D8C3837}"/>
              </a:ext>
            </a:extLst>
          </p:cNvPr>
          <p:cNvSpPr/>
          <p:nvPr/>
        </p:nvSpPr>
        <p:spPr>
          <a:xfrm>
            <a:off x="8502804" y="2273064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calificación_cliente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5C97473-EBD6-2F33-7BF1-1D30456C8722}"/>
              </a:ext>
            </a:extLst>
          </p:cNvPr>
          <p:cNvSpPr/>
          <p:nvPr/>
        </p:nvSpPr>
        <p:spPr>
          <a:xfrm>
            <a:off x="7930493" y="2959633"/>
            <a:ext cx="1831848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días_duración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5FDF79C-6A9F-955C-62DB-2317F7218D01}"/>
              </a:ext>
            </a:extLst>
          </p:cNvPr>
          <p:cNvCxnSpPr>
            <a:cxnSpLocks/>
            <a:stCxn id="8" idx="3"/>
            <a:endCxn id="76" idx="2"/>
          </p:cNvCxnSpPr>
          <p:nvPr/>
        </p:nvCxnSpPr>
        <p:spPr>
          <a:xfrm flipV="1">
            <a:off x="7471056" y="2558802"/>
            <a:ext cx="1031748" cy="275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CF61299-7C24-CE52-56E8-3281638781C5}"/>
              </a:ext>
            </a:extLst>
          </p:cNvPr>
          <p:cNvCxnSpPr>
            <a:cxnSpLocks/>
            <a:stCxn id="8" idx="3"/>
            <a:endCxn id="78" idx="2"/>
          </p:cNvCxnSpPr>
          <p:nvPr/>
        </p:nvCxnSpPr>
        <p:spPr>
          <a:xfrm>
            <a:off x="7471056" y="2834181"/>
            <a:ext cx="459437" cy="411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2CCD926C-CEA7-2024-C36B-DAF3AB89538C}"/>
              </a:ext>
            </a:extLst>
          </p:cNvPr>
          <p:cNvCxnSpPr>
            <a:cxnSpLocks/>
            <a:stCxn id="8" idx="3"/>
            <a:endCxn id="74" idx="2"/>
          </p:cNvCxnSpPr>
          <p:nvPr/>
        </p:nvCxnSpPr>
        <p:spPr>
          <a:xfrm flipV="1">
            <a:off x="7471056" y="1865723"/>
            <a:ext cx="1586634" cy="968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Elipse 243">
            <a:extLst>
              <a:ext uri="{FF2B5EF4-FFF2-40B4-BE49-F238E27FC236}">
                <a16:creationId xmlns:a16="http://schemas.microsoft.com/office/drawing/2014/main" id="{3A869D37-AB39-80E4-DFBE-121C0B3D3AAF}"/>
              </a:ext>
            </a:extLst>
          </p:cNvPr>
          <p:cNvSpPr/>
          <p:nvPr/>
        </p:nvSpPr>
        <p:spPr>
          <a:xfrm>
            <a:off x="3713777" y="3706636"/>
            <a:ext cx="1558992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id_trabajo</a:t>
            </a:r>
          </a:p>
        </p:txBody>
      </p:sp>
      <p:sp>
        <p:nvSpPr>
          <p:cNvPr id="246" name="Elipse 245">
            <a:extLst>
              <a:ext uri="{FF2B5EF4-FFF2-40B4-BE49-F238E27FC236}">
                <a16:creationId xmlns:a16="http://schemas.microsoft.com/office/drawing/2014/main" id="{7696A4FD-593F-C8B3-2F40-26EC5751D78A}"/>
              </a:ext>
            </a:extLst>
          </p:cNvPr>
          <p:cNvSpPr/>
          <p:nvPr/>
        </p:nvSpPr>
        <p:spPr>
          <a:xfrm>
            <a:off x="2133515" y="4275096"/>
            <a:ext cx="1857716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id_freelancer</a:t>
            </a:r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C30859A3-B159-9F7E-EEC3-3E99832CEA95}"/>
              </a:ext>
            </a:extLst>
          </p:cNvPr>
          <p:cNvSpPr/>
          <p:nvPr/>
        </p:nvSpPr>
        <p:spPr>
          <a:xfrm>
            <a:off x="2341688" y="4898924"/>
            <a:ext cx="1249336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apellido</a:t>
            </a:r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75E0E370-D1B7-924D-8485-1B3305EE1C99}"/>
              </a:ext>
            </a:extLst>
          </p:cNvPr>
          <p:cNvSpPr/>
          <p:nvPr/>
        </p:nvSpPr>
        <p:spPr>
          <a:xfrm>
            <a:off x="2557555" y="5536182"/>
            <a:ext cx="1146048" cy="475488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257" name="Elipse 256">
            <a:extLst>
              <a:ext uri="{FF2B5EF4-FFF2-40B4-BE49-F238E27FC236}">
                <a16:creationId xmlns:a16="http://schemas.microsoft.com/office/drawing/2014/main" id="{70C4558A-00FF-E52B-AF7B-4D023CC59C7A}"/>
              </a:ext>
            </a:extLst>
          </p:cNvPr>
          <p:cNvSpPr/>
          <p:nvPr/>
        </p:nvSpPr>
        <p:spPr>
          <a:xfrm>
            <a:off x="3521639" y="6079851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categoría_de_trabajo</a:t>
            </a:r>
          </a:p>
        </p:txBody>
      </p: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387E419B-7C68-8659-147C-AAE617214126}"/>
              </a:ext>
            </a:extLst>
          </p:cNvPr>
          <p:cNvCxnSpPr>
            <a:cxnSpLocks/>
            <a:stCxn id="257" idx="0"/>
            <a:endCxn id="4" idx="2"/>
          </p:cNvCxnSpPr>
          <p:nvPr/>
        </p:nvCxnSpPr>
        <p:spPr>
          <a:xfrm flipV="1">
            <a:off x="4362102" y="5077731"/>
            <a:ext cx="1100682" cy="1002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Elipse 265">
            <a:extLst>
              <a:ext uri="{FF2B5EF4-FFF2-40B4-BE49-F238E27FC236}">
                <a16:creationId xmlns:a16="http://schemas.microsoft.com/office/drawing/2014/main" id="{D6A17600-F5AD-1112-14AF-3B82688D751E}"/>
              </a:ext>
            </a:extLst>
          </p:cNvPr>
          <p:cNvSpPr/>
          <p:nvPr/>
        </p:nvSpPr>
        <p:spPr>
          <a:xfrm>
            <a:off x="5399030" y="6161251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nivel_experiencia</a:t>
            </a:r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3D7D5B26-0F23-3994-27A7-449E7AB16D9A}"/>
              </a:ext>
            </a:extLst>
          </p:cNvPr>
          <p:cNvSpPr/>
          <p:nvPr/>
        </p:nvSpPr>
        <p:spPr>
          <a:xfrm>
            <a:off x="7179527" y="5943694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tarifa_por_ hora</a:t>
            </a:r>
          </a:p>
        </p:txBody>
      </p:sp>
      <p:sp>
        <p:nvSpPr>
          <p:cNvPr id="269" name="Elipse 268">
            <a:extLst>
              <a:ext uri="{FF2B5EF4-FFF2-40B4-BE49-F238E27FC236}">
                <a16:creationId xmlns:a16="http://schemas.microsoft.com/office/drawing/2014/main" id="{CADF61D1-6D06-6CEC-9FA2-249E39C9BAD1}"/>
              </a:ext>
            </a:extLst>
          </p:cNvPr>
          <p:cNvSpPr/>
          <p:nvPr/>
        </p:nvSpPr>
        <p:spPr>
          <a:xfrm>
            <a:off x="7047205" y="5217250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tasa_éxito</a:t>
            </a:r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674C6793-A4E1-CA7A-F18C-702BA02E525C}"/>
              </a:ext>
            </a:extLst>
          </p:cNvPr>
          <p:cNvSpPr/>
          <p:nvPr/>
        </p:nvSpPr>
        <p:spPr>
          <a:xfrm>
            <a:off x="7168491" y="4519050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Tasa_de_recontratación</a:t>
            </a:r>
          </a:p>
        </p:txBody>
      </p: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A62834F3-192E-4CED-CF95-46C20DD60E7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378708" y="4752698"/>
            <a:ext cx="789337" cy="72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B948B9BD-C0B7-4D27-8231-8DB467CDA170}"/>
              </a:ext>
            </a:extLst>
          </p:cNvPr>
          <p:cNvCxnSpPr>
            <a:cxnSpLocks/>
            <a:stCxn id="269" idx="2"/>
            <a:endCxn id="4" idx="2"/>
          </p:cNvCxnSpPr>
          <p:nvPr/>
        </p:nvCxnSpPr>
        <p:spPr>
          <a:xfrm flipH="1" flipV="1">
            <a:off x="5462784" y="5077731"/>
            <a:ext cx="1584421" cy="425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01328BD4-9822-EF5F-671F-9CC047C2B40A}"/>
              </a:ext>
            </a:extLst>
          </p:cNvPr>
          <p:cNvCxnSpPr>
            <a:cxnSpLocks/>
            <a:stCxn id="268" idx="2"/>
            <a:endCxn id="4" idx="2"/>
          </p:cNvCxnSpPr>
          <p:nvPr/>
        </p:nvCxnSpPr>
        <p:spPr>
          <a:xfrm flipH="1" flipV="1">
            <a:off x="5462784" y="5077731"/>
            <a:ext cx="1716743" cy="1151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3C2E72E1-D9E0-AE99-3130-99D6173D9147}"/>
              </a:ext>
            </a:extLst>
          </p:cNvPr>
          <p:cNvCxnSpPr>
            <a:cxnSpLocks/>
            <a:stCxn id="266" idx="0"/>
            <a:endCxn id="4" idx="2"/>
          </p:cNvCxnSpPr>
          <p:nvPr/>
        </p:nvCxnSpPr>
        <p:spPr>
          <a:xfrm flipH="1" flipV="1">
            <a:off x="5462784" y="5077731"/>
            <a:ext cx="776709" cy="108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Elipse 338">
            <a:extLst>
              <a:ext uri="{FF2B5EF4-FFF2-40B4-BE49-F238E27FC236}">
                <a16:creationId xmlns:a16="http://schemas.microsoft.com/office/drawing/2014/main" id="{BE7810AE-D37B-9A6F-DF42-6B771FFAE9DF}"/>
              </a:ext>
            </a:extLst>
          </p:cNvPr>
          <p:cNvSpPr/>
          <p:nvPr/>
        </p:nvSpPr>
        <p:spPr>
          <a:xfrm>
            <a:off x="6432694" y="3706398"/>
            <a:ext cx="1680925" cy="571475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gasto_marketing</a:t>
            </a:r>
          </a:p>
        </p:txBody>
      </p:sp>
      <p:cxnSp>
        <p:nvCxnSpPr>
          <p:cNvPr id="340" name="Conector recto 339">
            <a:extLst>
              <a:ext uri="{FF2B5EF4-FFF2-40B4-BE49-F238E27FC236}">
                <a16:creationId xmlns:a16="http://schemas.microsoft.com/office/drawing/2014/main" id="{A92044AF-A29D-293E-8C04-C63DEAC09C5B}"/>
              </a:ext>
            </a:extLst>
          </p:cNvPr>
          <p:cNvCxnSpPr>
            <a:cxnSpLocks/>
            <a:stCxn id="339" idx="4"/>
            <a:endCxn id="4" idx="3"/>
          </p:cNvCxnSpPr>
          <p:nvPr/>
        </p:nvCxnSpPr>
        <p:spPr>
          <a:xfrm flipH="1">
            <a:off x="6378708" y="4277873"/>
            <a:ext cx="894449" cy="474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3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98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entidad-relación</dc:title>
  <dc:creator>Agustin Albornoz</dc:creator>
  <cp:lastModifiedBy>Agustin Albornoz</cp:lastModifiedBy>
  <cp:revision>1</cp:revision>
  <dcterms:created xsi:type="dcterms:W3CDTF">2024-04-22T10:27:06Z</dcterms:created>
  <dcterms:modified xsi:type="dcterms:W3CDTF">2025-03-31T19:27:40Z</dcterms:modified>
</cp:coreProperties>
</file>