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1" r:id="rId5"/>
    <p:sldId id="262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4C8"/>
    <a:srgbClr val="DAEAC8"/>
    <a:srgbClr val="EAC8E5"/>
    <a:srgbClr val="C8E7EA"/>
    <a:srgbClr val="C5D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6" y="9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D4FD-1C36-4942-AC80-54D9304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8F349E-E762-42D2-80B2-39604218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D2745-E5EE-4431-A82C-7EA1ED3E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74205-39CD-471F-9DEC-8483BEB2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22726-80F7-4871-BB09-48756A43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6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FC826-6B20-4655-B63D-EC6E043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A4C2E7-B123-46FB-B821-74887B24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AAA97-610E-45B0-8A5D-F2E2C793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5933C-E216-4161-B52F-57F5F77C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00AFD6-7349-436C-BB0B-2A8F58E1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5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F92D09-5D11-47DE-9370-DAEC61A5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8D4AFE-5800-4DB3-A2B7-137F56F22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ABA46-5F82-4104-8B3D-D863EC64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AF31F4-8515-483F-B1D1-2F4C2C16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C765-7360-41DE-A899-74B299BC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3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01D06-1E25-4399-9B93-E60B281C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08DB8-9249-41E7-88F6-753F4286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7963B-80B9-4C13-9199-6F0A87EB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29E947-388F-4666-957E-9FCD52A4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0651F-6AC3-487A-A173-5FF1F32E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2454D-E958-49DD-8697-0BC058EA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5F3FC-B0C3-4579-94D7-DD3BAD20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4B007-9A90-43D0-A84C-A92F91E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718B5-53C8-457C-A6ED-B3643563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51107F-BD7E-4397-83AB-2590B62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0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ECCA7-B189-4CF8-B476-44155694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7A057-26DE-4357-8E6C-BE76F50BE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38B15-6DA2-40BF-8BE3-E9314219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35E5F-6594-416F-9B50-C7917665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DDC979-FAEF-42AB-9D4A-346A4FD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81A13D-32E2-4DCA-8D84-221098E0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0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F80C6-7E05-4615-87F5-FC9B9103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40783-9E81-42B7-B31E-1DF61057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B6AAF2-4B28-4FF6-9021-5E80A7C52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DB14CA-1C23-4C89-87D4-5C8156A3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2DF4E4-68B1-4A2E-8719-85B99F032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051C87-1AEA-4874-BC06-3BA5416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662951-52ED-43AC-B4DC-2AA84346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8F0108-D55D-41FC-B282-C5903120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3CFB-0CD4-49C8-AAC4-288EACDC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662967-67C7-49FA-8852-889E8DF0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0E08B9-D284-4D98-83BA-B647E0F6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221070-B2AA-4109-BCBA-34391F6A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90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B02745-0053-478D-AF32-018AF366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914E6D-238F-4B58-A322-3D2B64C1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0CAFEE-1F3F-4F22-95F0-6997F8F4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14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358B-2422-4953-B87D-D207C32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B6F1E-70AF-44E5-9E4B-25C83AEF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273F0-78F8-474E-8EE9-BA0F84F8C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13F6E7-5624-4D37-B97D-DF5668D0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F93EB-E0A0-412F-8422-79D7F080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6ACB0-4282-43C1-BDDA-40967368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18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BCA03-3871-499A-BCB9-1C25C53A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32D77A-1DA6-43BB-86D5-4A0F9C82A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62A263-DF4F-4DCE-950E-CE66C9AD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1D26E-5FC9-46B8-BB54-09F16CB6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C2C69E-93DC-4347-81F5-F9EEC3D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538FBB-C65B-461F-B86A-343FF8DE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5130F4-CF84-47D1-A28F-57A292A6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14E3B-A2F4-4BB7-A2BF-D610D975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0948E-B861-42E2-A4BF-525DB3DED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223-162A-451F-8AEE-18F954B8D532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98463-63D3-4229-BA24-B2855F559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6AC1D-C39B-4F67-AAE1-3604A97D1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181D-161B-42FC-9167-1E10E657D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381FAF-9445-4676-BEB4-F2EDB3A08F2C}"/>
              </a:ext>
            </a:extLst>
          </p:cNvPr>
          <p:cNvSpPr/>
          <p:nvPr/>
        </p:nvSpPr>
        <p:spPr>
          <a:xfrm flipH="1">
            <a:off x="5906427" y="3244334"/>
            <a:ext cx="656590" cy="369332"/>
          </a:xfrm>
          <a:prstGeom prst="rect">
            <a:avLst/>
          </a:prstGeom>
          <a:solidFill>
            <a:srgbClr val="EAD4C8"/>
          </a:solidFill>
          <a:ln>
            <a:solidFill>
              <a:srgbClr val="DAE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3B711AB5-5799-4ECB-9EC0-7DA42425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27" y="2611259"/>
            <a:ext cx="1525440" cy="15254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35771B-17FA-48DF-803C-22B192CF6E2F}"/>
              </a:ext>
            </a:extLst>
          </p:cNvPr>
          <p:cNvSpPr txBox="1"/>
          <p:nvPr/>
        </p:nvSpPr>
        <p:spPr>
          <a:xfrm>
            <a:off x="5352512" y="2727084"/>
            <a:ext cx="3509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latin typeface="Century Gothic" panose="020B0502020202020204" pitchFamily="34" charset="0"/>
              </a:rPr>
              <a:t>Android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AC1728-B88C-4558-9D27-A0571348CD8C}"/>
              </a:ext>
            </a:extLst>
          </p:cNvPr>
          <p:cNvSpPr txBox="1"/>
          <p:nvPr/>
        </p:nvSpPr>
        <p:spPr>
          <a:xfrm>
            <a:off x="0" y="6235148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MONTORIER </a:t>
            </a:r>
            <a:r>
              <a:rPr lang="fr-FR" dirty="0">
                <a:latin typeface="Century Gothic" panose="020B0502020202020204" pitchFamily="34" charset="0"/>
              </a:rPr>
              <a:t>Alexis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0856E0-64BD-41CC-8B13-C80F5DAF7AB4}"/>
              </a:ext>
            </a:extLst>
          </p:cNvPr>
          <p:cNvSpPr txBox="1"/>
          <p:nvPr/>
        </p:nvSpPr>
        <p:spPr>
          <a:xfrm>
            <a:off x="9369287" y="6235148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Mehdi</a:t>
            </a:r>
            <a:r>
              <a:rPr lang="fr-FR" b="1" dirty="0">
                <a:latin typeface="Century Gothic" panose="020B0502020202020204" pitchFamily="34" charset="0"/>
              </a:rPr>
              <a:t> EL AYADI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33D249-1DA6-46BD-A4AB-947E91CCB479}"/>
              </a:ext>
            </a:extLst>
          </p:cNvPr>
          <p:cNvSpPr txBox="1"/>
          <p:nvPr/>
        </p:nvSpPr>
        <p:spPr>
          <a:xfrm>
            <a:off x="-1" y="25352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GUILLAUMIE </a:t>
            </a:r>
            <a:r>
              <a:rPr lang="fr-FR" dirty="0">
                <a:latin typeface="Century Gothic" panose="020B0502020202020204" pitchFamily="34" charset="0"/>
              </a:rPr>
              <a:t>Bilal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B84585-18B0-4677-8A25-148BB9AFA81A}"/>
              </a:ext>
            </a:extLst>
          </p:cNvPr>
          <p:cNvSpPr txBox="1"/>
          <p:nvPr/>
        </p:nvSpPr>
        <p:spPr>
          <a:xfrm>
            <a:off x="9369286" y="25352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Alexis </a:t>
            </a:r>
            <a:r>
              <a:rPr lang="fr-FR" b="1" dirty="0">
                <a:latin typeface="Century Gothic" panose="020B0502020202020204" pitchFamily="34" charset="0"/>
              </a:rPr>
              <a:t>BOUVARD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05A948-8D1E-4C24-A15B-BA6E5F99C46A}"/>
              </a:ext>
            </a:extLst>
          </p:cNvPr>
          <p:cNvSpPr txBox="1"/>
          <p:nvPr/>
        </p:nvSpPr>
        <p:spPr>
          <a:xfrm>
            <a:off x="5478017" y="2727084"/>
            <a:ext cx="3693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>
                <a:latin typeface="Century Gothic" panose="020B0502020202020204" pitchFamily="34" charset="0"/>
              </a:rPr>
              <a:t>Tiguidou</a:t>
            </a:r>
            <a:endParaRPr lang="fr-FR" sz="6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1612 -0.00139 " pathEditMode="relative" rAng="0" ptsTypes="AA">
                                      <p:cBhvr>
                                        <p:cTn id="9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73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31" tmFilter="0, 0; 0.125,0.2665; 0.25,0.4; 0.375,0.465; 0.5,0.5;  0.625,0.535; 0.75,0.6; 0.875,0.7335; 1,1">
                                          <p:stCondLst>
                                            <p:cond delay="6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15" tmFilter="0, 0; 0.125,0.2665; 0.25,0.4; 0.375,0.465; 0.5,0.5;  0.625,0.535; 0.75,0.6; 0.875,0.7335; 1,1">
                                          <p:stCondLst>
                                            <p:cond delay="125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tmFilter="0, 0; 0.125,0.2665; 0.25,0.4; 0.375,0.465; 0.5,0.5;  0.625,0.535; 0.75,0.6; 0.875,0.7335; 1,1">
                                          <p:stCondLst>
                                            <p:cond delay="157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5">
                                          <p:stCondLst>
                                            <p:cond delay="6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58" decel="50000">
                                          <p:stCondLst>
                                            <p:cond delay="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5">
                                          <p:stCondLst>
                                            <p:cond delay="12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58" decel="50000">
                                          <p:stCondLst>
                                            <p:cond delay="127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5">
                                          <p:stCondLst>
                                            <p:cond delay="156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58" decel="50000">
                                          <p:stCondLst>
                                            <p:cond delay="15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5">
                                          <p:stCondLst>
                                            <p:cond delay="171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58" decel="50000">
                                          <p:stCondLst>
                                            <p:cond delay="17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6" grpId="0"/>
      <p:bldP spid="6" grpId="1"/>
      <p:bldP spid="9" grpId="0"/>
      <p:bldP spid="9" grpId="1"/>
      <p:bldP spid="10" grpId="0"/>
      <p:bldP spid="10" grpId="1"/>
      <p:bldP spid="8" grpId="0"/>
      <p:bldP spid="8" grpId="1"/>
      <p:bldP spid="11" grpId="0"/>
      <p:bldP spid="11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5" y="469556"/>
            <a:ext cx="3162898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25" y="164214"/>
            <a:ext cx="1197026" cy="1216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7C4029-CB63-4180-9EB6-691B8E7BC1A3}"/>
              </a:ext>
            </a:extLst>
          </p:cNvPr>
          <p:cNvSpPr/>
          <p:nvPr/>
        </p:nvSpPr>
        <p:spPr>
          <a:xfrm>
            <a:off x="-430046" y="572241"/>
            <a:ext cx="3825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CB782B-ADC3-47D1-B78D-C4B7A943DD45}"/>
              </a:ext>
            </a:extLst>
          </p:cNvPr>
          <p:cNvSpPr/>
          <p:nvPr/>
        </p:nvSpPr>
        <p:spPr>
          <a:xfrm>
            <a:off x="4178968" y="2538663"/>
            <a:ext cx="3834063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Tips and Taxes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D346BC2-A37D-47C7-A6E7-ED2CE74D238A}"/>
              </a:ext>
            </a:extLst>
          </p:cNvPr>
          <p:cNvSpPr/>
          <p:nvPr/>
        </p:nvSpPr>
        <p:spPr>
          <a:xfrm>
            <a:off x="4178967" y="3412958"/>
            <a:ext cx="3834063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Météo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D668A5A-B375-4673-8893-B21BEC330C15}"/>
              </a:ext>
            </a:extLst>
          </p:cNvPr>
          <p:cNvSpPr/>
          <p:nvPr/>
        </p:nvSpPr>
        <p:spPr>
          <a:xfrm>
            <a:off x="4178966" y="4287253"/>
            <a:ext cx="3834063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Currency Converter</a:t>
            </a:r>
          </a:p>
        </p:txBody>
      </p:sp>
    </p:spTree>
    <p:extLst>
      <p:ext uri="{BB962C8B-B14F-4D97-AF65-F5344CB8AC3E}">
        <p14:creationId xmlns:p14="http://schemas.microsoft.com/office/powerpoint/2010/main" val="143736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5" y="469556"/>
            <a:ext cx="3162898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25" y="164214"/>
            <a:ext cx="1197026" cy="1216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7C4029-CB63-4180-9EB6-691B8E7BC1A3}"/>
              </a:ext>
            </a:extLst>
          </p:cNvPr>
          <p:cNvSpPr/>
          <p:nvPr/>
        </p:nvSpPr>
        <p:spPr>
          <a:xfrm>
            <a:off x="-430046" y="572241"/>
            <a:ext cx="3825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API / Techno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CB782B-ADC3-47D1-B78D-C4B7A943DD45}"/>
              </a:ext>
            </a:extLst>
          </p:cNvPr>
          <p:cNvSpPr/>
          <p:nvPr/>
        </p:nvSpPr>
        <p:spPr>
          <a:xfrm>
            <a:off x="4178968" y="2538663"/>
            <a:ext cx="3834063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OpenWeatherMap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D346BC2-A37D-47C7-A6E7-ED2CE74D238A}"/>
              </a:ext>
            </a:extLst>
          </p:cNvPr>
          <p:cNvSpPr/>
          <p:nvPr/>
        </p:nvSpPr>
        <p:spPr>
          <a:xfrm>
            <a:off x="4178967" y="3412958"/>
            <a:ext cx="3834063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Free Currency Converter API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D668A5A-B375-4673-8893-B21BEC330C15}"/>
              </a:ext>
            </a:extLst>
          </p:cNvPr>
          <p:cNvSpPr/>
          <p:nvPr/>
        </p:nvSpPr>
        <p:spPr>
          <a:xfrm>
            <a:off x="4178966" y="4287253"/>
            <a:ext cx="3834063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Material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59024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6" y="469556"/>
            <a:ext cx="3749905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Réalisations</a:t>
            </a: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164214"/>
            <a:ext cx="1197026" cy="121616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CB782B-ADC3-47D1-B78D-C4B7A943DD45}"/>
              </a:ext>
            </a:extLst>
          </p:cNvPr>
          <p:cNvSpPr/>
          <p:nvPr/>
        </p:nvSpPr>
        <p:spPr>
          <a:xfrm>
            <a:off x="808754" y="1679766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Tips and Taxes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E3E3B98-1A2E-4DD5-9163-F3B0C3520551}"/>
              </a:ext>
            </a:extLst>
          </p:cNvPr>
          <p:cNvSpPr/>
          <p:nvPr/>
        </p:nvSpPr>
        <p:spPr>
          <a:xfrm>
            <a:off x="4514550" y="1679766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Météo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B12470A-553B-4B43-9CFE-347B30F3489A}"/>
              </a:ext>
            </a:extLst>
          </p:cNvPr>
          <p:cNvSpPr/>
          <p:nvPr/>
        </p:nvSpPr>
        <p:spPr>
          <a:xfrm>
            <a:off x="8220347" y="1679765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Currency Converter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25DF35-19F8-4AB4-A82D-007CBF49790C}"/>
              </a:ext>
            </a:extLst>
          </p:cNvPr>
          <p:cNvSpPr/>
          <p:nvPr/>
        </p:nvSpPr>
        <p:spPr>
          <a:xfrm>
            <a:off x="4514548" y="3334529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Parser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7D8D00A-F285-4EB8-B196-723E8864297D}"/>
              </a:ext>
            </a:extLst>
          </p:cNvPr>
          <p:cNvSpPr/>
          <p:nvPr/>
        </p:nvSpPr>
        <p:spPr>
          <a:xfrm>
            <a:off x="4514547" y="4090675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AsyncTask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5DDA82D-DBEC-4A2D-BED7-FC004588E543}"/>
              </a:ext>
            </a:extLst>
          </p:cNvPr>
          <p:cNvSpPr/>
          <p:nvPr/>
        </p:nvSpPr>
        <p:spPr>
          <a:xfrm>
            <a:off x="808750" y="3334528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Traitements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FB0002A-11BF-4E81-95C3-57DDA89D2D30}"/>
              </a:ext>
            </a:extLst>
          </p:cNvPr>
          <p:cNvSpPr/>
          <p:nvPr/>
        </p:nvSpPr>
        <p:spPr>
          <a:xfrm>
            <a:off x="808753" y="2525227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Layout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(Binding)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A84A9F3-A090-4AB6-92EA-E6AB3BE15207}"/>
              </a:ext>
            </a:extLst>
          </p:cNvPr>
          <p:cNvSpPr/>
          <p:nvPr/>
        </p:nvSpPr>
        <p:spPr>
          <a:xfrm>
            <a:off x="4514549" y="2538021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Layout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1842BB3-EA97-4A7C-AD96-C829B025C831}"/>
              </a:ext>
            </a:extLst>
          </p:cNvPr>
          <p:cNvSpPr/>
          <p:nvPr/>
        </p:nvSpPr>
        <p:spPr>
          <a:xfrm>
            <a:off x="8220345" y="2542554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Layout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(Binding)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2299EF3-04E7-4CE4-9C4F-0BCDA085E710}"/>
              </a:ext>
            </a:extLst>
          </p:cNvPr>
          <p:cNvSpPr/>
          <p:nvPr/>
        </p:nvSpPr>
        <p:spPr>
          <a:xfrm>
            <a:off x="8220346" y="3334529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Parser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1008DF3-8B7A-48CC-B48E-014E9C16453B}"/>
              </a:ext>
            </a:extLst>
          </p:cNvPr>
          <p:cNvSpPr/>
          <p:nvPr/>
        </p:nvSpPr>
        <p:spPr>
          <a:xfrm>
            <a:off x="8220345" y="4090675"/>
            <a:ext cx="3162899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AsyncTask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72E69D5-468B-4DE7-86F7-028DFDB50EF2}"/>
              </a:ext>
            </a:extLst>
          </p:cNvPr>
          <p:cNvSpPr/>
          <p:nvPr/>
        </p:nvSpPr>
        <p:spPr>
          <a:xfrm>
            <a:off x="400227" y="5443280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Menu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0F6D6D5-3C5B-4AE1-BCC6-92469B545988}"/>
              </a:ext>
            </a:extLst>
          </p:cNvPr>
          <p:cNvSpPr/>
          <p:nvPr/>
        </p:nvSpPr>
        <p:spPr>
          <a:xfrm>
            <a:off x="6324599" y="5469231"/>
            <a:ext cx="2593010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Carousel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Page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43B0C0A-A89C-4FA3-9E88-220EB914517C}"/>
              </a:ext>
            </a:extLst>
          </p:cNvPr>
          <p:cNvSpPr/>
          <p:nvPr/>
        </p:nvSpPr>
        <p:spPr>
          <a:xfrm>
            <a:off x="3658446" y="5469231"/>
            <a:ext cx="2593010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Material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Design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7E5E260-A2A5-4D96-825C-221612E51652}"/>
              </a:ext>
            </a:extLst>
          </p:cNvPr>
          <p:cNvSpPr/>
          <p:nvPr/>
        </p:nvSpPr>
        <p:spPr>
          <a:xfrm>
            <a:off x="9018082" y="5460120"/>
            <a:ext cx="2593010" cy="689811"/>
          </a:xfrm>
          <a:prstGeom prst="roundRect">
            <a:avLst/>
          </a:prstGeom>
          <a:solidFill>
            <a:srgbClr val="DA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62125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9" grpId="0" animBg="1"/>
      <p:bldP spid="10" grpId="0" animBg="1"/>
      <p:bldP spid="11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6" y="469556"/>
            <a:ext cx="3749905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Échecs</a:t>
            </a: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164214"/>
            <a:ext cx="1197026" cy="121616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CB782B-ADC3-47D1-B78D-C4B7A943DD45}"/>
              </a:ext>
            </a:extLst>
          </p:cNvPr>
          <p:cNvSpPr/>
          <p:nvPr/>
        </p:nvSpPr>
        <p:spPr>
          <a:xfrm>
            <a:off x="808754" y="1679766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Tips and Taxes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E3E3B98-1A2E-4DD5-9163-F3B0C3520551}"/>
              </a:ext>
            </a:extLst>
          </p:cNvPr>
          <p:cNvSpPr/>
          <p:nvPr/>
        </p:nvSpPr>
        <p:spPr>
          <a:xfrm>
            <a:off x="4514550" y="1679766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Météo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B12470A-553B-4B43-9CFE-347B30F3489A}"/>
              </a:ext>
            </a:extLst>
          </p:cNvPr>
          <p:cNvSpPr/>
          <p:nvPr/>
        </p:nvSpPr>
        <p:spPr>
          <a:xfrm>
            <a:off x="8220347" y="1679765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Currency Converter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25DF35-19F8-4AB4-A82D-007CBF49790C}"/>
              </a:ext>
            </a:extLst>
          </p:cNvPr>
          <p:cNvSpPr/>
          <p:nvPr/>
        </p:nvSpPr>
        <p:spPr>
          <a:xfrm>
            <a:off x="4514548" y="3334529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Saisie manuelle de la ville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5DDA82D-DBEC-4A2D-BED7-FC004588E543}"/>
              </a:ext>
            </a:extLst>
          </p:cNvPr>
          <p:cNvSpPr/>
          <p:nvPr/>
        </p:nvSpPr>
        <p:spPr>
          <a:xfrm>
            <a:off x="808750" y="3334528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Persistance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FB0002A-11BF-4E81-95C3-57DDA89D2D30}"/>
              </a:ext>
            </a:extLst>
          </p:cNvPr>
          <p:cNvSpPr/>
          <p:nvPr/>
        </p:nvSpPr>
        <p:spPr>
          <a:xfrm>
            <a:off x="808753" y="2525227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Ergonomie, Animations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A84A9F3-A090-4AB6-92EA-E6AB3BE15207}"/>
              </a:ext>
            </a:extLst>
          </p:cNvPr>
          <p:cNvSpPr/>
          <p:nvPr/>
        </p:nvSpPr>
        <p:spPr>
          <a:xfrm>
            <a:off x="4514549" y="2538021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Permissions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1842BB3-EA97-4A7C-AD96-C829B025C831}"/>
              </a:ext>
            </a:extLst>
          </p:cNvPr>
          <p:cNvSpPr/>
          <p:nvPr/>
        </p:nvSpPr>
        <p:spPr>
          <a:xfrm>
            <a:off x="8220345" y="2542554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Récupération des devises via le web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2299EF3-04E7-4CE4-9C4F-0BCDA085E710}"/>
              </a:ext>
            </a:extLst>
          </p:cNvPr>
          <p:cNvSpPr/>
          <p:nvPr/>
        </p:nvSpPr>
        <p:spPr>
          <a:xfrm>
            <a:off x="8220346" y="3334529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Bug recherche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1008DF3-8B7A-48CC-B48E-014E9C16453B}"/>
              </a:ext>
            </a:extLst>
          </p:cNvPr>
          <p:cNvSpPr/>
          <p:nvPr/>
        </p:nvSpPr>
        <p:spPr>
          <a:xfrm>
            <a:off x="8220345" y="4090675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Persistances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FCF275D-16CB-4B52-ABE5-B3D23E9B90C4}"/>
              </a:ext>
            </a:extLst>
          </p:cNvPr>
          <p:cNvSpPr/>
          <p:nvPr/>
        </p:nvSpPr>
        <p:spPr>
          <a:xfrm>
            <a:off x="808749" y="5469231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Menu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E5957EC-5E02-4002-BFD1-BB13A61E740B}"/>
              </a:ext>
            </a:extLst>
          </p:cNvPr>
          <p:cNvSpPr/>
          <p:nvPr/>
        </p:nvSpPr>
        <p:spPr>
          <a:xfrm>
            <a:off x="4117935" y="5469231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Fragments Dynamique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5638F18-5B75-44C9-9E70-202A77A54CC0}"/>
              </a:ext>
            </a:extLst>
          </p:cNvPr>
          <p:cNvSpPr/>
          <p:nvPr/>
        </p:nvSpPr>
        <p:spPr>
          <a:xfrm>
            <a:off x="7427121" y="5469231"/>
            <a:ext cx="3162899" cy="689811"/>
          </a:xfrm>
          <a:prstGeom prst="roundRect">
            <a:avLst/>
          </a:prstGeom>
          <a:solidFill>
            <a:srgbClr val="EAD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Multilingue</a:t>
            </a:r>
          </a:p>
        </p:txBody>
      </p:sp>
    </p:spTree>
    <p:extLst>
      <p:ext uri="{BB962C8B-B14F-4D97-AF65-F5344CB8AC3E}">
        <p14:creationId xmlns:p14="http://schemas.microsoft.com/office/powerpoint/2010/main" val="1550833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17" grpId="0" animBg="1"/>
      <p:bldP spid="23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6" y="469556"/>
            <a:ext cx="3749905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Parties manquantes</a:t>
            </a: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164214"/>
            <a:ext cx="1197026" cy="121616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CB782B-ADC3-47D1-B78D-C4B7A943DD45}"/>
              </a:ext>
            </a:extLst>
          </p:cNvPr>
          <p:cNvSpPr/>
          <p:nvPr/>
        </p:nvSpPr>
        <p:spPr>
          <a:xfrm>
            <a:off x="4525443" y="2669261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Reminder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E3E3B98-1A2E-4DD5-9163-F3B0C3520551}"/>
              </a:ext>
            </a:extLst>
          </p:cNvPr>
          <p:cNvSpPr/>
          <p:nvPr/>
        </p:nvSpPr>
        <p:spPr>
          <a:xfrm>
            <a:off x="4525443" y="3466891"/>
            <a:ext cx="3162899" cy="689811"/>
          </a:xfrm>
          <a:prstGeom prst="roundRect">
            <a:avLst/>
          </a:prstGeom>
          <a:solidFill>
            <a:srgbClr val="C8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Gestion Dépenses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AB4F5DC-B179-47A9-8A88-65DCC159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45" y="961955"/>
            <a:ext cx="2762250" cy="5505450"/>
          </a:xfrm>
          <a:prstGeom prst="roundRect">
            <a:avLst>
              <a:gd name="adj" fmla="val 224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6983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5" y="469556"/>
            <a:ext cx="3162898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25" y="164214"/>
            <a:ext cx="1197026" cy="1216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7C4029-CB63-4180-9EB6-691B8E7BC1A3}"/>
              </a:ext>
            </a:extLst>
          </p:cNvPr>
          <p:cNvSpPr/>
          <p:nvPr/>
        </p:nvSpPr>
        <p:spPr>
          <a:xfrm>
            <a:off x="-430046" y="572241"/>
            <a:ext cx="3825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Tips and Taxes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94CED2-4C8A-420D-99B5-04F5005F2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27" y="1483063"/>
            <a:ext cx="2512697" cy="5008066"/>
          </a:xfrm>
          <a:prstGeom prst="roundRect">
            <a:avLst>
              <a:gd name="adj" fmla="val 236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E41446-43CD-4AB2-A56C-A702539B1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10" y="1483063"/>
            <a:ext cx="2693995" cy="4789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9FDBC18-74D5-481E-AACD-73CF6D6277D7}"/>
              </a:ext>
            </a:extLst>
          </p:cNvPr>
          <p:cNvSpPr/>
          <p:nvPr/>
        </p:nvSpPr>
        <p:spPr>
          <a:xfrm>
            <a:off x="4850843" y="3341012"/>
            <a:ext cx="1510748" cy="107342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7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5" y="469556"/>
            <a:ext cx="3162898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25" y="164214"/>
            <a:ext cx="1197026" cy="1216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7C4029-CB63-4180-9EB6-691B8E7BC1A3}"/>
              </a:ext>
            </a:extLst>
          </p:cNvPr>
          <p:cNvSpPr/>
          <p:nvPr/>
        </p:nvSpPr>
        <p:spPr>
          <a:xfrm>
            <a:off x="-430046" y="572241"/>
            <a:ext cx="3825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Météo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5808B4-AAAA-4780-AD52-D7E1B890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07" y="572241"/>
            <a:ext cx="3330893" cy="5921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9379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99BD5E1-449C-4F26-A707-0C47A6DC2B4C}"/>
              </a:ext>
            </a:extLst>
          </p:cNvPr>
          <p:cNvSpPr/>
          <p:nvPr/>
        </p:nvSpPr>
        <p:spPr>
          <a:xfrm>
            <a:off x="-98855" y="469556"/>
            <a:ext cx="3162898" cy="6054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C099A9B-807E-47F5-9873-37CE877A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20" y="164214"/>
            <a:ext cx="1197026" cy="1216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7C4029-CB63-4180-9EB6-691B8E7BC1A3}"/>
              </a:ext>
            </a:extLst>
          </p:cNvPr>
          <p:cNvSpPr/>
          <p:nvPr/>
        </p:nvSpPr>
        <p:spPr>
          <a:xfrm>
            <a:off x="-430046" y="572241"/>
            <a:ext cx="3825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Currency Converter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D6AFFA-3BCB-4032-8783-A6BEC78F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21" y="1667092"/>
            <a:ext cx="2522044" cy="5026694"/>
          </a:xfrm>
          <a:prstGeom prst="roundRect">
            <a:avLst>
              <a:gd name="adj" fmla="val 213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A3EC88A-6965-48E0-AE56-E1592785A662}"/>
              </a:ext>
            </a:extLst>
          </p:cNvPr>
          <p:cNvSpPr/>
          <p:nvPr/>
        </p:nvSpPr>
        <p:spPr>
          <a:xfrm>
            <a:off x="4850843" y="3341012"/>
            <a:ext cx="1510748" cy="107342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DFF2FDB-1159-4E4A-8C19-7D03B1893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49" y="1667092"/>
            <a:ext cx="2709744" cy="4817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993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96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Bilal</dc:creator>
  <cp:lastModifiedBy>Bilal</cp:lastModifiedBy>
  <cp:revision>15</cp:revision>
  <dcterms:created xsi:type="dcterms:W3CDTF">2019-04-23T01:28:47Z</dcterms:created>
  <dcterms:modified xsi:type="dcterms:W3CDTF">2019-04-24T02:34:35Z</dcterms:modified>
</cp:coreProperties>
</file>