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22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09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5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8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7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3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7A479-E361-4B46-8417-A7636EF43E2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03BDA-69A5-4713-B9CA-AEC636BD9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6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4318" y="1527716"/>
            <a:ext cx="9144000" cy="2387600"/>
          </a:xfrm>
        </p:spPr>
        <p:txBody>
          <a:bodyPr/>
          <a:lstStyle/>
          <a:p>
            <a:r>
              <a:rPr lang="en-US" dirty="0" err="1" smtClean="0"/>
              <a:t>Tabelat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818" y="4076436"/>
            <a:ext cx="3915321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9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8442" y="633109"/>
            <a:ext cx="12400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/>
              <a:t>Tabelat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611" y="3684335"/>
            <a:ext cx="5020376" cy="26578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75" y="1467699"/>
            <a:ext cx="10383699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0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2" y="672476"/>
            <a:ext cx="10402752" cy="1648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003" y="2714411"/>
            <a:ext cx="5487166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8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920"/>
          </a:xfrm>
        </p:spPr>
        <p:txBody>
          <a:bodyPr/>
          <a:lstStyle/>
          <a:p>
            <a:pPr algn="ctr"/>
            <a:r>
              <a:rPr lang="en-US" dirty="0"/>
              <a:t>CSS </a:t>
            </a:r>
            <a:r>
              <a:rPr lang="en-US" dirty="0" err="1"/>
              <a:t>sintaksa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9602" y="1486260"/>
            <a:ext cx="10515600" cy="24824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&lt;h1 </a:t>
            </a:r>
            <a:r>
              <a:rPr lang="en-US" b="1" dirty="0"/>
              <a:t>style=”</a:t>
            </a:r>
            <a:r>
              <a:rPr lang="en-US" b="1" dirty="0" err="1"/>
              <a:t>color:green</a:t>
            </a:r>
            <a:r>
              <a:rPr lang="en-US" b="1" dirty="0"/>
              <a:t>”&gt;</a:t>
            </a:r>
            <a:r>
              <a:rPr lang="en-US" dirty="0"/>
              <a:t>Probit Academy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h1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 smtClean="0"/>
              <a:t>tagu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color-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veti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green-</a:t>
            </a:r>
            <a:r>
              <a:rPr lang="en-US" dirty="0" err="1"/>
              <a:t>vlera</a:t>
            </a:r>
            <a:r>
              <a:rPr lang="en-US" dirty="0"/>
              <a:t>(value) </a:t>
            </a:r>
            <a:r>
              <a:rPr lang="en-US" dirty="0" err="1"/>
              <a:t>ngjyra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h1</a:t>
            </a:r>
          </a:p>
        </p:txBody>
      </p:sp>
    </p:spTree>
    <p:extLst>
      <p:ext uri="{BB962C8B-B14F-4D97-AF65-F5344CB8AC3E}">
        <p14:creationId xmlns:p14="http://schemas.microsoft.com/office/powerpoint/2010/main" val="38377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25864"/>
            <a:ext cx="10515600" cy="545109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vazhdim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kuadër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CSS </a:t>
            </a:r>
            <a:r>
              <a:rPr lang="en-US" dirty="0" err="1"/>
              <a:t>kemi</a:t>
            </a:r>
            <a:r>
              <a:rPr lang="en-US" dirty="0"/>
              <a:t> </a:t>
            </a:r>
            <a:r>
              <a:rPr lang="en-US" dirty="0" err="1"/>
              <a:t>edhe</a:t>
            </a:r>
            <a:r>
              <a:rPr lang="en-US" dirty="0"/>
              <a:t> </a:t>
            </a:r>
            <a:r>
              <a:rPr lang="en-US" dirty="0" err="1"/>
              <a:t>disa</a:t>
            </a:r>
            <a:r>
              <a:rPr lang="en-US" dirty="0"/>
              <a:t> </a:t>
            </a:r>
            <a:r>
              <a:rPr lang="en-US" dirty="0" err="1"/>
              <a:t>veti</a:t>
            </a:r>
            <a:r>
              <a:rPr lang="en-US" dirty="0"/>
              <a:t> </a:t>
            </a:r>
            <a:r>
              <a:rPr lang="en-US" dirty="0" err="1"/>
              <a:t>tjera</a:t>
            </a:r>
            <a:r>
              <a:rPr lang="en-US" dirty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font-size(</a:t>
            </a:r>
            <a:r>
              <a:rPr lang="en-US" dirty="0" err="1" smtClean="0"/>
              <a:t>madhësia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shkronjave</a:t>
            </a:r>
            <a:r>
              <a:rPr lang="en-US" dirty="0"/>
              <a:t>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background-color(</a:t>
            </a:r>
            <a:r>
              <a:rPr lang="en-US" dirty="0" err="1" smtClean="0"/>
              <a:t>ngjyra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prapavijës</a:t>
            </a:r>
            <a:r>
              <a:rPr lang="en-US" dirty="0" smtClean="0"/>
              <a:t>),</a:t>
            </a:r>
          </a:p>
          <a:p>
            <a:pPr marL="0" indent="0">
              <a:buNone/>
            </a:pPr>
            <a:r>
              <a:rPr lang="en-US" smtClean="0"/>
              <a:t>text-align(</a:t>
            </a:r>
            <a:r>
              <a:rPr lang="en-US" dirty="0" err="1" smtClean="0"/>
              <a:t>pozita</a:t>
            </a:r>
            <a:r>
              <a:rPr lang="en-US" dirty="0" smtClean="0"/>
              <a:t> </a:t>
            </a:r>
            <a:r>
              <a:rPr lang="en-US" dirty="0"/>
              <a:t>e </a:t>
            </a:r>
            <a:r>
              <a:rPr lang="en-US" dirty="0" err="1"/>
              <a:t>tekstit</a:t>
            </a:r>
            <a:r>
              <a:rPr lang="en-US" dirty="0"/>
              <a:t> </a:t>
            </a:r>
            <a:r>
              <a:rPr lang="en-US" dirty="0" err="1"/>
              <a:t>majtas</a:t>
            </a:r>
            <a:r>
              <a:rPr lang="en-US" dirty="0"/>
              <a:t>, </a:t>
            </a:r>
            <a:r>
              <a:rPr lang="en-US" dirty="0" err="1"/>
              <a:t>djathtas</a:t>
            </a:r>
            <a:r>
              <a:rPr lang="en-US" dirty="0"/>
              <a:t>, </a:t>
            </a:r>
            <a:r>
              <a:rPr lang="en-US" dirty="0" err="1"/>
              <a:t>qendër</a:t>
            </a:r>
            <a:r>
              <a:rPr lang="en-US" dirty="0"/>
              <a:t>),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font-family </a:t>
            </a:r>
            <a:r>
              <a:rPr lang="en-US" dirty="0" err="1"/>
              <a:t>etj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134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4939</TotalTime>
  <Words>58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Tabelat</vt:lpstr>
      <vt:lpstr>PowerPoint Presentation</vt:lpstr>
      <vt:lpstr>PowerPoint Presentation</vt:lpstr>
      <vt:lpstr>CSS sintaksa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Tabelat</dc:title>
  <dc:creator>Probit KIDS</dc:creator>
  <cp:lastModifiedBy>Probit KIDS</cp:lastModifiedBy>
  <cp:revision>15</cp:revision>
  <dcterms:created xsi:type="dcterms:W3CDTF">2023-11-09T23:35:26Z</dcterms:created>
  <dcterms:modified xsi:type="dcterms:W3CDTF">2024-04-26T16:14:37Z</dcterms:modified>
</cp:coreProperties>
</file>