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44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92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596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39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97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92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1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6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18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77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173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BF28-BC5F-4698-9901-DCF0688CD2F9}" type="datetimeFigureOut">
              <a:rPr lang="es-CL" smtClean="0"/>
              <a:t>01-12-2014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854E-0C51-4DB9-8252-E251515E18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9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2" y="665246"/>
            <a:ext cx="10372725" cy="2800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35" y="3614470"/>
            <a:ext cx="9119937" cy="2996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859463"/>
            <a:ext cx="1397000" cy="406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5130775"/>
            <a:ext cx="5045242" cy="14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5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Vitale P.</dc:creator>
  <cp:lastModifiedBy>Gonzalo Vitale P.</cp:lastModifiedBy>
  <cp:revision>1</cp:revision>
  <dcterms:created xsi:type="dcterms:W3CDTF">2014-12-01T13:47:43Z</dcterms:created>
  <dcterms:modified xsi:type="dcterms:W3CDTF">2014-12-01T13:48:03Z</dcterms:modified>
</cp:coreProperties>
</file>