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9" r:id="rId3"/>
    <p:sldId id="260" r:id="rId4"/>
    <p:sldId id="264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39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749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39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3242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569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281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979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655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11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69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27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12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38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76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5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14F19-DDBD-4E9E-B3A5-96A10DB6C904}" type="datetimeFigureOut">
              <a:rPr lang="de-DE" smtClean="0"/>
              <a:t>23.03.2025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BAA2-6AF9-47D2-979F-D98378FCD1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840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5CEB22-A300-1B62-DC0E-00EB7EEDC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97280"/>
            <a:ext cx="9448800" cy="2531221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Bluetooth </a:t>
            </a:r>
            <a:r>
              <a:rPr lang="en-US" cap="none" dirty="0" err="1"/>
              <a:t>Robotersteuerung</a:t>
            </a:r>
            <a:r>
              <a:rPr lang="en-US" cap="none" dirty="0"/>
              <a:t> </a:t>
            </a:r>
            <a:r>
              <a:rPr lang="en-US" cap="none" dirty="0" err="1"/>
              <a:t>mit</a:t>
            </a:r>
            <a:r>
              <a:rPr lang="en-US" cap="none" dirty="0"/>
              <a:t> </a:t>
            </a:r>
            <a:r>
              <a:rPr lang="en-US" cap="none" dirty="0" err="1"/>
              <a:t>Kivy</a:t>
            </a:r>
            <a:endParaRPr lang="de-DE" cap="non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1A2AC3-2652-FE24-7688-3E69A30A98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von und </a:t>
            </a:r>
            <a:r>
              <a:rPr lang="en-US" dirty="0" err="1"/>
              <a:t>mit</a:t>
            </a:r>
            <a:r>
              <a:rPr lang="en-US" dirty="0"/>
              <a:t> Ahmad Albuni</a:t>
            </a:r>
          </a:p>
        </p:txBody>
      </p:sp>
    </p:spTree>
    <p:extLst>
      <p:ext uri="{BB962C8B-B14F-4D97-AF65-F5344CB8AC3E}">
        <p14:creationId xmlns:p14="http://schemas.microsoft.com/office/powerpoint/2010/main" val="798116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5D707-FB26-30DB-834A-53DFBFB4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de-DE" cap="none" dirty="0"/>
              <a:t>Warum dieses Projekt?</a:t>
            </a:r>
          </a:p>
        </p:txBody>
      </p:sp>
      <p:pic>
        <p:nvPicPr>
          <p:cNvPr id="4" name="Bildplatzhalter 7">
            <a:extLst>
              <a:ext uri="{FF2B5EF4-FFF2-40B4-BE49-F238E27FC236}">
                <a16:creationId xmlns:a16="http://schemas.microsoft.com/office/drawing/2014/main" id="{93B85C7E-074F-5D16-C859-012EB263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939" b="2939"/>
          <a:stretch>
            <a:fillRect/>
          </a:stretch>
        </p:blipFill>
        <p:spPr>
          <a:xfrm>
            <a:off x="5714457" y="1901317"/>
            <a:ext cx="5700846" cy="402431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15087B3-7378-3AEA-4B09-D49C6579A4F8}"/>
              </a:ext>
            </a:extLst>
          </p:cNvPr>
          <p:cNvSpPr txBox="1"/>
          <p:nvPr/>
        </p:nvSpPr>
        <p:spPr>
          <a:xfrm>
            <a:off x="923001" y="1837309"/>
            <a:ext cx="42883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cap="none" dirty="0"/>
              <a:t>Entwurfsentscheidungen: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Einen Roboter drahtlos </a:t>
            </a:r>
            <a:r>
              <a:rPr lang="de-DE" dirty="0" err="1"/>
              <a:t>steueren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Kivy</a:t>
            </a:r>
            <a:r>
              <a:rPr lang="de-DE" dirty="0"/>
              <a:t> für die Benutzeroberfläche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Bleak</a:t>
            </a:r>
            <a:r>
              <a:rPr lang="de-DE" dirty="0"/>
              <a:t> Für Bluetooth-Verbindungen</a:t>
            </a:r>
          </a:p>
        </p:txBody>
      </p:sp>
    </p:spTree>
    <p:extLst>
      <p:ext uri="{BB962C8B-B14F-4D97-AF65-F5344CB8AC3E}">
        <p14:creationId xmlns:p14="http://schemas.microsoft.com/office/powerpoint/2010/main" val="4216120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CC0B0-148F-5E81-73AF-09204B7B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Wie funktioniert die App?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AE73FE6-DB1C-1F16-8816-71388C4C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3" y="1954449"/>
            <a:ext cx="1843774" cy="3928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EFF11C0E-07BC-1772-3AA2-D7871B6C3A65}"/>
              </a:ext>
            </a:extLst>
          </p:cNvPr>
          <p:cNvSpPr txBox="1"/>
          <p:nvPr/>
        </p:nvSpPr>
        <p:spPr>
          <a:xfrm>
            <a:off x="9613141" y="5674202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Roboter-Button aktiviert</a:t>
            </a:r>
          </a:p>
          <a:p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826B0ED-DF5F-11B5-17CB-A11991965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864" y="3641950"/>
            <a:ext cx="4309874" cy="80503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98F74B0-BCC8-46CB-167A-0BF673C23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23" y="6093627"/>
            <a:ext cx="9831172" cy="63826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890E97DC-0F90-EE14-7E26-FFA8B742D1F7}"/>
              </a:ext>
            </a:extLst>
          </p:cNvPr>
          <p:cNvSpPr txBox="1"/>
          <p:nvPr/>
        </p:nvSpPr>
        <p:spPr>
          <a:xfrm>
            <a:off x="217323" y="1558495"/>
            <a:ext cx="957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Scannen</a:t>
            </a:r>
            <a:endParaRPr lang="de-DE" dirty="0">
              <a:solidFill>
                <a:srgbClr val="FF0000"/>
              </a:solidFill>
            </a:endParaRPr>
          </a:p>
        </p:txBody>
      </p:sp>
      <p:pic>
        <p:nvPicPr>
          <p:cNvPr id="14" name="Inhaltsplatzhalter 4">
            <a:extLst>
              <a:ext uri="{FF2B5EF4-FFF2-40B4-BE49-F238E27FC236}">
                <a16:creationId xmlns:a16="http://schemas.microsoft.com/office/drawing/2014/main" id="{06C425DB-5B55-03D1-6BBB-FF9B3D0E7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506" y="2163545"/>
            <a:ext cx="1608303" cy="3502724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9936628B-1C48-AE40-DFBF-F4E723E08C2E}"/>
              </a:ext>
            </a:extLst>
          </p:cNvPr>
          <p:cNvSpPr txBox="1"/>
          <p:nvPr/>
        </p:nvSpPr>
        <p:spPr>
          <a:xfrm>
            <a:off x="9519143" y="1855767"/>
            <a:ext cx="1470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Sich verbinden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26C20550-6551-FECD-683C-AB0AA01CA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3141" y="2163544"/>
            <a:ext cx="1674142" cy="351065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A4411151-B387-5A5C-54BD-C8D075EDD356}"/>
              </a:ext>
            </a:extLst>
          </p:cNvPr>
          <p:cNvSpPr txBox="1"/>
          <p:nvPr/>
        </p:nvSpPr>
        <p:spPr>
          <a:xfrm>
            <a:off x="7200900" y="1855766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>
                <a:solidFill>
                  <a:srgbClr val="FF0000"/>
                </a:solidFill>
              </a:rPr>
              <a:t>Conncet</a:t>
            </a:r>
            <a:r>
              <a:rPr lang="de-DE" sz="1400" dirty="0">
                <a:solidFill>
                  <a:srgbClr val="FF0000"/>
                </a:solidFill>
              </a:rPr>
              <a:t>-Button klicken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A1D117F-9AF7-7980-171D-2B258D8F74D6}"/>
              </a:ext>
            </a:extLst>
          </p:cNvPr>
          <p:cNvSpPr txBox="1"/>
          <p:nvPr/>
        </p:nvSpPr>
        <p:spPr>
          <a:xfrm>
            <a:off x="2441477" y="3263968"/>
            <a:ext cx="1797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Konsolenausgabe:</a:t>
            </a:r>
          </a:p>
        </p:txBody>
      </p:sp>
    </p:spTree>
    <p:extLst>
      <p:ext uri="{BB962C8B-B14F-4D97-AF65-F5344CB8AC3E}">
        <p14:creationId xmlns:p14="http://schemas.microsoft.com/office/powerpoint/2010/main" val="12376637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BB07E-0020-7B30-4256-BD3389BB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Wie funktioniert die App?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95B1AFC-49AD-C871-43AD-C64DB3C39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962" y="2057401"/>
            <a:ext cx="2206700" cy="470317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2571017-0F04-C45F-0BDB-68739ADD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81" y="2057401"/>
            <a:ext cx="3171541" cy="3024028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402B0EB2-C159-4797-E50A-4A9EE6DD009E}"/>
              </a:ext>
            </a:extLst>
          </p:cNvPr>
          <p:cNvSpPr txBox="1"/>
          <p:nvPr/>
        </p:nvSpPr>
        <p:spPr>
          <a:xfrm>
            <a:off x="340614" y="2828835"/>
            <a:ext cx="3627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Schalter für die LED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Startmodus-Taste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Richtung / Geschwindigkeit </a:t>
            </a:r>
          </a:p>
          <a:p>
            <a:r>
              <a:rPr lang="de-DE" dirty="0"/>
              <a:t>mit Slider anpassen</a:t>
            </a:r>
          </a:p>
        </p:txBody>
      </p:sp>
    </p:spTree>
    <p:extLst>
      <p:ext uri="{BB962C8B-B14F-4D97-AF65-F5344CB8AC3E}">
        <p14:creationId xmlns:p14="http://schemas.microsoft.com/office/powerpoint/2010/main" val="3507538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F3B19-A12F-87F9-03BA-2787D3A2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cap="none" dirty="0"/>
              <a:t>Technische Herausforderungen &amp; Lösungen: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9416B60-EADC-8114-CBEB-3CBB6BE1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87961"/>
            <a:ext cx="2029108" cy="78115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9D472E7-C5C4-0B37-D3EF-9F3570D48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090914"/>
            <a:ext cx="8659433" cy="1057423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07F416-A392-721B-2BFD-B663557FE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953034"/>
            <a:ext cx="7497221" cy="97168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8A3EF52-A37E-9397-6896-9AEE9BA10817}"/>
              </a:ext>
            </a:extLst>
          </p:cNvPr>
          <p:cNvSpPr txBox="1"/>
          <p:nvPr/>
        </p:nvSpPr>
        <p:spPr>
          <a:xfrm>
            <a:off x="685800" y="5429454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Ein </a:t>
            </a:r>
            <a:r>
              <a:rPr lang="de-DE" b="1" dirty="0"/>
              <a:t>Thread</a:t>
            </a:r>
            <a:r>
              <a:rPr lang="de-DE" dirty="0"/>
              <a:t> ist ein einzelner Arbeitsablauf innerhalb eines Programms, der gleichzeitig mit anderen Abläufen laufen kann, um mehrere Aufgaben parallel zu erledigen.</a:t>
            </a:r>
          </a:p>
        </p:txBody>
      </p:sp>
    </p:spTree>
    <p:extLst>
      <p:ext uri="{BB962C8B-B14F-4D97-AF65-F5344CB8AC3E}">
        <p14:creationId xmlns:p14="http://schemas.microsoft.com/office/powerpoint/2010/main" val="19202757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BE1AA-72D0-741A-29E9-6F16F78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Erweiterungen für die Zukunft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A4F41-09CA-DDC1-7AC7-8134457B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Steuerung nicht nur über Buttons oder Slider </a:t>
            </a:r>
          </a:p>
          <a:p>
            <a:r>
              <a:rPr lang="de-DE" dirty="0"/>
              <a:t>Sprachsteuerung</a:t>
            </a:r>
          </a:p>
          <a:p>
            <a:r>
              <a:rPr lang="de-DE" dirty="0"/>
              <a:t>Mehr Sensoren am Roboter</a:t>
            </a:r>
          </a:p>
        </p:txBody>
      </p:sp>
    </p:spTree>
    <p:extLst>
      <p:ext uri="{BB962C8B-B14F-4D97-AF65-F5344CB8AC3E}">
        <p14:creationId xmlns:p14="http://schemas.microsoft.com/office/powerpoint/2010/main" val="35457730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58575-08DD-B46F-8E6F-398F219A3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cap="none" dirty="0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B08AD6-2F12-11B9-0DB4-FCDC0DDD5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funktionierende Bluetooth-Robotersteuerung</a:t>
            </a:r>
          </a:p>
          <a:p>
            <a:r>
              <a:rPr lang="de-DE" dirty="0"/>
              <a:t>Einfache Erweiterung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06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457A2-B34E-45CB-9F45-077BF9F0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28" y="2871216"/>
            <a:ext cx="8177784" cy="3082293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FF0000"/>
                </a:solidFill>
              </a:rPr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7295836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sstreifen">
  <a:themeElements>
    <a:clrScheme name="Kondensstreife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Kondensstreife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sstreife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115</Words>
  <Application>Microsoft Office PowerPoint</Application>
  <PresentationFormat>Breitbild</PresentationFormat>
  <Paragraphs>29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Kondensstreifen</vt:lpstr>
      <vt:lpstr>Bluetooth Robotersteuerung mit Kivy</vt:lpstr>
      <vt:lpstr>Warum dieses Projekt?</vt:lpstr>
      <vt:lpstr>Wie funktioniert die App?</vt:lpstr>
      <vt:lpstr>Wie funktioniert die App?</vt:lpstr>
      <vt:lpstr>Technische Herausforderungen &amp; Lösungen:</vt:lpstr>
      <vt:lpstr>Erweiterungen für die Zukunft</vt:lpstr>
      <vt:lpstr>Fazit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Albuni</dc:creator>
  <cp:lastModifiedBy>Ahmad Albuni</cp:lastModifiedBy>
  <cp:revision>1</cp:revision>
  <dcterms:created xsi:type="dcterms:W3CDTF">2025-03-23T12:12:36Z</dcterms:created>
  <dcterms:modified xsi:type="dcterms:W3CDTF">2025-03-23T15:36:51Z</dcterms:modified>
</cp:coreProperties>
</file>