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4669B-C4F7-4092-9180-AD4FAFFB44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923FBD-2635-42FE-AD96-5B46E6EEF3F3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745BF78E-128B-437F-AF8B-8F77F5810F0F}" type="parTrans" cxnId="{01A52220-BF4A-4438-B73B-84E463E32BC1}">
      <dgm:prSet/>
      <dgm:spPr/>
      <dgm:t>
        <a:bodyPr/>
        <a:lstStyle/>
        <a:p>
          <a:endParaRPr lang="en-US"/>
        </a:p>
      </dgm:t>
    </dgm:pt>
    <dgm:pt modelId="{654C0113-1B1C-42C0-9D45-9FCDB9043A27}" type="sibTrans" cxnId="{01A52220-BF4A-4438-B73B-84E463E32BC1}">
      <dgm:prSet/>
      <dgm:spPr/>
      <dgm:t>
        <a:bodyPr/>
        <a:lstStyle/>
        <a:p>
          <a:endParaRPr lang="en-US"/>
        </a:p>
      </dgm:t>
    </dgm:pt>
    <dgm:pt modelId="{B01E0CEE-69B9-4737-8882-F23E088ED03A}">
      <dgm:prSet/>
      <dgm:spPr/>
      <dgm:t>
        <a:bodyPr/>
        <a:lstStyle/>
        <a:p>
          <a:r>
            <a:rPr lang="es-ES" dirty="0"/>
            <a:t>Planteamiento</a:t>
          </a:r>
          <a:endParaRPr lang="en-US" dirty="0"/>
        </a:p>
      </dgm:t>
    </dgm:pt>
    <dgm:pt modelId="{BA3DB520-F7B8-47B8-8DA8-65C3C1479AD0}" type="parTrans" cxnId="{88F3B1CA-355E-4ED1-9F02-BAE11C88C2BA}">
      <dgm:prSet/>
      <dgm:spPr/>
      <dgm:t>
        <a:bodyPr/>
        <a:lstStyle/>
        <a:p>
          <a:endParaRPr lang="en-US"/>
        </a:p>
      </dgm:t>
    </dgm:pt>
    <dgm:pt modelId="{9CA5008F-6A91-4B85-A45A-CC16933D8015}" type="sibTrans" cxnId="{88F3B1CA-355E-4ED1-9F02-BAE11C88C2BA}">
      <dgm:prSet/>
      <dgm:spPr/>
      <dgm:t>
        <a:bodyPr/>
        <a:lstStyle/>
        <a:p>
          <a:endParaRPr lang="en-US"/>
        </a:p>
      </dgm:t>
    </dgm:pt>
    <dgm:pt modelId="{844E37B0-4B06-412D-BF8F-602A361F0D4C}">
      <dgm:prSet/>
      <dgm:spPr/>
      <dgm:t>
        <a:bodyPr/>
        <a:lstStyle/>
        <a:p>
          <a:r>
            <a:rPr lang="es-ES" dirty="0"/>
            <a:t>Arquitectura</a:t>
          </a:r>
          <a:endParaRPr lang="en-US" dirty="0"/>
        </a:p>
      </dgm:t>
    </dgm:pt>
    <dgm:pt modelId="{6FF5C584-6C16-405A-B7D3-85F6F3EC5B1D}" type="parTrans" cxnId="{DE5C3D76-513C-4B4C-B297-CA2DAAC724C5}">
      <dgm:prSet/>
      <dgm:spPr/>
      <dgm:t>
        <a:bodyPr/>
        <a:lstStyle/>
        <a:p>
          <a:endParaRPr lang="en-US"/>
        </a:p>
      </dgm:t>
    </dgm:pt>
    <dgm:pt modelId="{6EB04CB2-7803-4454-8E43-ADA21889B079}" type="sibTrans" cxnId="{DE5C3D76-513C-4B4C-B297-CA2DAAC724C5}">
      <dgm:prSet/>
      <dgm:spPr/>
      <dgm:t>
        <a:bodyPr/>
        <a:lstStyle/>
        <a:p>
          <a:endParaRPr lang="en-US"/>
        </a:p>
      </dgm:t>
    </dgm:pt>
    <dgm:pt modelId="{949F85D8-2254-41CD-B0B6-A0C904C252C2}">
      <dgm:prSet/>
      <dgm:spPr/>
      <dgm:t>
        <a:bodyPr/>
        <a:lstStyle/>
        <a:p>
          <a:r>
            <a:rPr lang="es-ES" dirty="0"/>
            <a:t>Subsistemas</a:t>
          </a:r>
          <a:endParaRPr lang="en-US" dirty="0"/>
        </a:p>
      </dgm:t>
    </dgm:pt>
    <dgm:pt modelId="{136C8F24-8E5A-4BE6-B70A-D62F40D7C026}" type="parTrans" cxnId="{6C82A86A-71B2-41D0-A039-93681D81EACF}">
      <dgm:prSet/>
      <dgm:spPr/>
      <dgm:t>
        <a:bodyPr/>
        <a:lstStyle/>
        <a:p>
          <a:endParaRPr lang="en-US"/>
        </a:p>
      </dgm:t>
    </dgm:pt>
    <dgm:pt modelId="{950F6BE3-362D-46DF-A769-A6AB3A8CABA2}" type="sibTrans" cxnId="{6C82A86A-71B2-41D0-A039-93681D81EACF}">
      <dgm:prSet/>
      <dgm:spPr/>
      <dgm:t>
        <a:bodyPr/>
        <a:lstStyle/>
        <a:p>
          <a:endParaRPr lang="en-US"/>
        </a:p>
      </dgm:t>
    </dgm:pt>
    <dgm:pt modelId="{17672E63-EE95-4206-BDB0-5FC567598182}">
      <dgm:prSet/>
      <dgm:spPr/>
      <dgm:t>
        <a:bodyPr/>
        <a:lstStyle/>
        <a:p>
          <a:r>
            <a:rPr lang="es-ES"/>
            <a:t>Resultado</a:t>
          </a:r>
          <a:endParaRPr lang="en-US"/>
        </a:p>
      </dgm:t>
    </dgm:pt>
    <dgm:pt modelId="{765FF3C3-B959-400F-A593-C81FB3050C6A}" type="parTrans" cxnId="{A7BCC287-4973-452B-AC18-179F8B91FBBC}">
      <dgm:prSet/>
      <dgm:spPr/>
      <dgm:t>
        <a:bodyPr/>
        <a:lstStyle/>
        <a:p>
          <a:endParaRPr lang="en-US"/>
        </a:p>
      </dgm:t>
    </dgm:pt>
    <dgm:pt modelId="{040FE156-0EE0-4D40-988F-1277B1B8402D}" type="sibTrans" cxnId="{A7BCC287-4973-452B-AC18-179F8B91FBBC}">
      <dgm:prSet/>
      <dgm:spPr/>
      <dgm:t>
        <a:bodyPr/>
        <a:lstStyle/>
        <a:p>
          <a:endParaRPr lang="en-US"/>
        </a:p>
      </dgm:t>
    </dgm:pt>
    <dgm:pt modelId="{DDDE0681-6D27-4807-A5C3-06AB5FFAA465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99F4B700-B41A-442C-ADBC-4BD1905019BE}" type="parTrans" cxnId="{A0B998D0-6980-4EFC-8A46-7445275FE6E9}">
      <dgm:prSet/>
      <dgm:spPr/>
      <dgm:t>
        <a:bodyPr/>
        <a:lstStyle/>
        <a:p>
          <a:endParaRPr lang="en-US"/>
        </a:p>
      </dgm:t>
    </dgm:pt>
    <dgm:pt modelId="{A467F675-0D9F-4B57-946F-701773149720}" type="sibTrans" cxnId="{A0B998D0-6980-4EFC-8A46-7445275FE6E9}">
      <dgm:prSet/>
      <dgm:spPr/>
      <dgm:t>
        <a:bodyPr/>
        <a:lstStyle/>
        <a:p>
          <a:endParaRPr lang="en-US"/>
        </a:p>
      </dgm:t>
    </dgm:pt>
    <dgm:pt modelId="{60223F6F-AA74-4D77-B316-904C9AA03822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01F23E09-1795-4758-A03D-137F50392CAB}" type="parTrans" cxnId="{392070FB-9143-4209-BA45-38A89D9952C6}">
      <dgm:prSet/>
      <dgm:spPr/>
      <dgm:t>
        <a:bodyPr/>
        <a:lstStyle/>
        <a:p>
          <a:endParaRPr lang="es-ES"/>
        </a:p>
      </dgm:t>
    </dgm:pt>
    <dgm:pt modelId="{2D954728-F05E-4699-9316-140A8EAB5074}" type="sibTrans" cxnId="{392070FB-9143-4209-BA45-38A89D9952C6}">
      <dgm:prSet/>
      <dgm:spPr/>
      <dgm:t>
        <a:bodyPr/>
        <a:lstStyle/>
        <a:p>
          <a:endParaRPr lang="es-ES"/>
        </a:p>
      </dgm:t>
    </dgm:pt>
    <dgm:pt modelId="{8FC0B691-AE67-45F5-9E6C-41E31EA43D95}">
      <dgm:prSet/>
      <dgm:spPr/>
      <dgm:t>
        <a:bodyPr/>
        <a:lstStyle/>
        <a:p>
          <a:r>
            <a:rPr lang="en-US" dirty="0" err="1"/>
            <a:t>Ideación</a:t>
          </a:r>
          <a:endParaRPr lang="en-US" dirty="0"/>
        </a:p>
      </dgm:t>
    </dgm:pt>
    <dgm:pt modelId="{F8936A4F-0839-4B71-AB79-334701B41545}" type="parTrans" cxnId="{C283301E-25D8-4DB8-952F-3732473CD2D9}">
      <dgm:prSet/>
      <dgm:spPr/>
      <dgm:t>
        <a:bodyPr/>
        <a:lstStyle/>
        <a:p>
          <a:endParaRPr lang="es-ES"/>
        </a:p>
      </dgm:t>
    </dgm:pt>
    <dgm:pt modelId="{D2C34EC2-851C-46F6-80B0-5599BBA6F123}" type="sibTrans" cxnId="{C283301E-25D8-4DB8-952F-3732473CD2D9}">
      <dgm:prSet/>
      <dgm:spPr/>
      <dgm:t>
        <a:bodyPr/>
        <a:lstStyle/>
        <a:p>
          <a:endParaRPr lang="es-ES"/>
        </a:p>
      </dgm:t>
    </dgm:pt>
    <dgm:pt modelId="{62B259C0-2126-4639-B5EC-B060CD666632}" type="pres">
      <dgm:prSet presAssocID="{D064669B-C4F7-4092-9180-AD4FAFFB44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9ADB-5F46-47ED-8C36-9BF20A355633}" type="pres">
      <dgm:prSet presAssocID="{DC923FBD-2635-42FE-AD96-5B46E6EEF3F3}" presName="hierRoot1" presStyleCnt="0"/>
      <dgm:spPr/>
    </dgm:pt>
    <dgm:pt modelId="{BBDA0C1C-B1F7-4C20-BF53-9E978F322690}" type="pres">
      <dgm:prSet presAssocID="{DC923FBD-2635-42FE-AD96-5B46E6EEF3F3}" presName="composite" presStyleCnt="0"/>
      <dgm:spPr/>
    </dgm:pt>
    <dgm:pt modelId="{07CE5AB4-28AB-4CF1-BF4A-66415148F705}" type="pres">
      <dgm:prSet presAssocID="{DC923FBD-2635-42FE-AD96-5B46E6EEF3F3}" presName="background" presStyleLbl="node0" presStyleIdx="0" presStyleCnt="5"/>
      <dgm:spPr/>
    </dgm:pt>
    <dgm:pt modelId="{FFD0D91C-5287-4968-9312-FB4972355E63}" type="pres">
      <dgm:prSet presAssocID="{DC923FBD-2635-42FE-AD96-5B46E6EEF3F3}" presName="text" presStyleLbl="fgAcc0" presStyleIdx="0" presStyleCnt="5">
        <dgm:presLayoutVars>
          <dgm:chPref val="3"/>
        </dgm:presLayoutVars>
      </dgm:prSet>
      <dgm:spPr/>
    </dgm:pt>
    <dgm:pt modelId="{89E73DEA-DE81-4031-AA92-ED9D6A9BADBD}" type="pres">
      <dgm:prSet presAssocID="{DC923FBD-2635-42FE-AD96-5B46E6EEF3F3}" presName="hierChild2" presStyleCnt="0"/>
      <dgm:spPr/>
    </dgm:pt>
    <dgm:pt modelId="{97F0A4B8-F081-4846-86C6-F59C5D598ADE}" type="pres">
      <dgm:prSet presAssocID="{B01E0CEE-69B9-4737-8882-F23E088ED03A}" presName="hierRoot1" presStyleCnt="0"/>
      <dgm:spPr/>
    </dgm:pt>
    <dgm:pt modelId="{2954834E-EF8C-4614-99A8-579926BF03A7}" type="pres">
      <dgm:prSet presAssocID="{B01E0CEE-69B9-4737-8882-F23E088ED03A}" presName="composite" presStyleCnt="0"/>
      <dgm:spPr/>
    </dgm:pt>
    <dgm:pt modelId="{E49453C6-6E7F-4A80-93D1-F091D338191E}" type="pres">
      <dgm:prSet presAssocID="{B01E0CEE-69B9-4737-8882-F23E088ED03A}" presName="background" presStyleLbl="node0" presStyleIdx="1" presStyleCnt="5"/>
      <dgm:spPr/>
    </dgm:pt>
    <dgm:pt modelId="{2ACA2F75-0CB2-4782-BFA5-E14BD0057C9D}" type="pres">
      <dgm:prSet presAssocID="{B01E0CEE-69B9-4737-8882-F23E088ED03A}" presName="text" presStyleLbl="fgAcc0" presStyleIdx="1" presStyleCnt="5">
        <dgm:presLayoutVars>
          <dgm:chPref val="3"/>
        </dgm:presLayoutVars>
      </dgm:prSet>
      <dgm:spPr/>
    </dgm:pt>
    <dgm:pt modelId="{D0B49DCD-62FA-4F91-A5AB-5FF2A0FD486B}" type="pres">
      <dgm:prSet presAssocID="{B01E0CEE-69B9-4737-8882-F23E088ED03A}" presName="hierChild2" presStyleCnt="0"/>
      <dgm:spPr/>
    </dgm:pt>
    <dgm:pt modelId="{DD4D428B-5428-49B1-9BE9-F4D055F66597}" type="pres">
      <dgm:prSet presAssocID="{01F23E09-1795-4758-A03D-137F50392CAB}" presName="Name10" presStyleLbl="parChTrans1D2" presStyleIdx="0" presStyleCnt="3"/>
      <dgm:spPr/>
    </dgm:pt>
    <dgm:pt modelId="{0FE08FBB-A10D-41C5-8A17-45EDFB64E0F8}" type="pres">
      <dgm:prSet presAssocID="{60223F6F-AA74-4D77-B316-904C9AA03822}" presName="hierRoot2" presStyleCnt="0"/>
      <dgm:spPr/>
    </dgm:pt>
    <dgm:pt modelId="{E34EBFA9-FB8F-416A-9E01-4D74B704429C}" type="pres">
      <dgm:prSet presAssocID="{60223F6F-AA74-4D77-B316-904C9AA03822}" presName="composite2" presStyleCnt="0"/>
      <dgm:spPr/>
    </dgm:pt>
    <dgm:pt modelId="{2EA88CB2-B134-4176-87A8-6E7FD2C79364}" type="pres">
      <dgm:prSet presAssocID="{60223F6F-AA74-4D77-B316-904C9AA03822}" presName="background2" presStyleLbl="node2" presStyleIdx="0" presStyleCnt="3"/>
      <dgm:spPr/>
    </dgm:pt>
    <dgm:pt modelId="{284FB4DA-C324-4BE0-AFA6-2089FF54FA3C}" type="pres">
      <dgm:prSet presAssocID="{60223F6F-AA74-4D77-B316-904C9AA03822}" presName="text2" presStyleLbl="fgAcc2" presStyleIdx="0" presStyleCnt="3">
        <dgm:presLayoutVars>
          <dgm:chPref val="3"/>
        </dgm:presLayoutVars>
      </dgm:prSet>
      <dgm:spPr/>
    </dgm:pt>
    <dgm:pt modelId="{73DA5599-7A39-4A63-B46A-84CEC74BFEB4}" type="pres">
      <dgm:prSet presAssocID="{60223F6F-AA74-4D77-B316-904C9AA03822}" presName="hierChild3" presStyleCnt="0"/>
      <dgm:spPr/>
    </dgm:pt>
    <dgm:pt modelId="{61F8DAE7-86BF-4E04-AD2A-50041C4D0B93}" type="pres">
      <dgm:prSet presAssocID="{F8936A4F-0839-4B71-AB79-334701B41545}" presName="Name10" presStyleLbl="parChTrans1D2" presStyleIdx="1" presStyleCnt="3"/>
      <dgm:spPr/>
    </dgm:pt>
    <dgm:pt modelId="{65E03C3D-B33C-493D-B93B-1E20EB9219A6}" type="pres">
      <dgm:prSet presAssocID="{8FC0B691-AE67-45F5-9E6C-41E31EA43D95}" presName="hierRoot2" presStyleCnt="0"/>
      <dgm:spPr/>
    </dgm:pt>
    <dgm:pt modelId="{C8D46E61-BB77-4761-A00A-FAA6989F97E7}" type="pres">
      <dgm:prSet presAssocID="{8FC0B691-AE67-45F5-9E6C-41E31EA43D95}" presName="composite2" presStyleCnt="0"/>
      <dgm:spPr/>
    </dgm:pt>
    <dgm:pt modelId="{C48A057C-E4D2-4DDD-89F1-3193B0D0ECC4}" type="pres">
      <dgm:prSet presAssocID="{8FC0B691-AE67-45F5-9E6C-41E31EA43D95}" presName="background2" presStyleLbl="node2" presStyleIdx="1" presStyleCnt="3"/>
      <dgm:spPr/>
    </dgm:pt>
    <dgm:pt modelId="{0DF29C27-DD4A-4A75-B456-9816EC73354A}" type="pres">
      <dgm:prSet presAssocID="{8FC0B691-AE67-45F5-9E6C-41E31EA43D95}" presName="text2" presStyleLbl="fgAcc2" presStyleIdx="1" presStyleCnt="3">
        <dgm:presLayoutVars>
          <dgm:chPref val="3"/>
        </dgm:presLayoutVars>
      </dgm:prSet>
      <dgm:spPr/>
    </dgm:pt>
    <dgm:pt modelId="{0AC78673-A69A-43A6-A884-B310DAF253D7}" type="pres">
      <dgm:prSet presAssocID="{8FC0B691-AE67-45F5-9E6C-41E31EA43D95}" presName="hierChild3" presStyleCnt="0"/>
      <dgm:spPr/>
    </dgm:pt>
    <dgm:pt modelId="{1AAA19C3-58B8-4642-9848-4D43C6EC2AA4}" type="pres">
      <dgm:prSet presAssocID="{844E37B0-4B06-412D-BF8F-602A361F0D4C}" presName="hierRoot1" presStyleCnt="0"/>
      <dgm:spPr/>
    </dgm:pt>
    <dgm:pt modelId="{2079E9BF-B8B6-4ABB-AEC9-2A6D631F14EE}" type="pres">
      <dgm:prSet presAssocID="{844E37B0-4B06-412D-BF8F-602A361F0D4C}" presName="composite" presStyleCnt="0"/>
      <dgm:spPr/>
    </dgm:pt>
    <dgm:pt modelId="{7166F53C-6E94-49A1-A212-4014D0195B01}" type="pres">
      <dgm:prSet presAssocID="{844E37B0-4B06-412D-BF8F-602A361F0D4C}" presName="background" presStyleLbl="node0" presStyleIdx="2" presStyleCnt="5"/>
      <dgm:spPr/>
    </dgm:pt>
    <dgm:pt modelId="{27DD022C-9948-43BB-ADB1-CFC0AA36E181}" type="pres">
      <dgm:prSet presAssocID="{844E37B0-4B06-412D-BF8F-602A361F0D4C}" presName="text" presStyleLbl="fgAcc0" presStyleIdx="2" presStyleCnt="5">
        <dgm:presLayoutVars>
          <dgm:chPref val="3"/>
        </dgm:presLayoutVars>
      </dgm:prSet>
      <dgm:spPr/>
    </dgm:pt>
    <dgm:pt modelId="{348B3B49-0E69-4188-9274-874DCE56F335}" type="pres">
      <dgm:prSet presAssocID="{844E37B0-4B06-412D-BF8F-602A361F0D4C}" presName="hierChild2" presStyleCnt="0"/>
      <dgm:spPr/>
    </dgm:pt>
    <dgm:pt modelId="{D3861E5D-7852-41DB-9352-44B6C2F1B001}" type="pres">
      <dgm:prSet presAssocID="{136C8F24-8E5A-4BE6-B70A-D62F40D7C026}" presName="Name10" presStyleLbl="parChTrans1D2" presStyleIdx="2" presStyleCnt="3"/>
      <dgm:spPr/>
    </dgm:pt>
    <dgm:pt modelId="{09BA2CC9-CFAD-4198-A1E6-3FD1D3002FD9}" type="pres">
      <dgm:prSet presAssocID="{949F85D8-2254-41CD-B0B6-A0C904C252C2}" presName="hierRoot2" presStyleCnt="0"/>
      <dgm:spPr/>
    </dgm:pt>
    <dgm:pt modelId="{68D1CCC0-AB82-428B-8DCD-D0C14A7E8E99}" type="pres">
      <dgm:prSet presAssocID="{949F85D8-2254-41CD-B0B6-A0C904C252C2}" presName="composite2" presStyleCnt="0"/>
      <dgm:spPr/>
    </dgm:pt>
    <dgm:pt modelId="{5C3CDC82-E7A6-41FA-9C61-CD725C744FC2}" type="pres">
      <dgm:prSet presAssocID="{949F85D8-2254-41CD-B0B6-A0C904C252C2}" presName="background2" presStyleLbl="node2" presStyleIdx="2" presStyleCnt="3"/>
      <dgm:spPr/>
    </dgm:pt>
    <dgm:pt modelId="{29CE9437-876B-402A-8F30-A7750683BC02}" type="pres">
      <dgm:prSet presAssocID="{949F85D8-2254-41CD-B0B6-A0C904C252C2}" presName="text2" presStyleLbl="fgAcc2" presStyleIdx="2" presStyleCnt="3">
        <dgm:presLayoutVars>
          <dgm:chPref val="3"/>
        </dgm:presLayoutVars>
      </dgm:prSet>
      <dgm:spPr/>
    </dgm:pt>
    <dgm:pt modelId="{A7A3898C-796E-4495-8876-6A0C0E91B0F6}" type="pres">
      <dgm:prSet presAssocID="{949F85D8-2254-41CD-B0B6-A0C904C252C2}" presName="hierChild3" presStyleCnt="0"/>
      <dgm:spPr/>
    </dgm:pt>
    <dgm:pt modelId="{B0E7020C-780D-446C-85D8-C7252CCC9F2F}" type="pres">
      <dgm:prSet presAssocID="{17672E63-EE95-4206-BDB0-5FC567598182}" presName="hierRoot1" presStyleCnt="0"/>
      <dgm:spPr/>
    </dgm:pt>
    <dgm:pt modelId="{36CD7C9A-08DE-4B8C-8878-F18F7A542E0A}" type="pres">
      <dgm:prSet presAssocID="{17672E63-EE95-4206-BDB0-5FC567598182}" presName="composite" presStyleCnt="0"/>
      <dgm:spPr/>
    </dgm:pt>
    <dgm:pt modelId="{B731CC59-C61D-4DE5-8B53-E640B45EFC3A}" type="pres">
      <dgm:prSet presAssocID="{17672E63-EE95-4206-BDB0-5FC567598182}" presName="background" presStyleLbl="node0" presStyleIdx="3" presStyleCnt="5"/>
      <dgm:spPr/>
    </dgm:pt>
    <dgm:pt modelId="{9B8500F6-FD99-4270-97A3-28AFDF8CCDC5}" type="pres">
      <dgm:prSet presAssocID="{17672E63-EE95-4206-BDB0-5FC567598182}" presName="text" presStyleLbl="fgAcc0" presStyleIdx="3" presStyleCnt="5">
        <dgm:presLayoutVars>
          <dgm:chPref val="3"/>
        </dgm:presLayoutVars>
      </dgm:prSet>
      <dgm:spPr/>
    </dgm:pt>
    <dgm:pt modelId="{378924A3-5159-410D-ABD7-C3F358BEB634}" type="pres">
      <dgm:prSet presAssocID="{17672E63-EE95-4206-BDB0-5FC567598182}" presName="hierChild2" presStyleCnt="0"/>
      <dgm:spPr/>
    </dgm:pt>
    <dgm:pt modelId="{51E0476E-6F6B-465E-A742-4FC3836B1AE3}" type="pres">
      <dgm:prSet presAssocID="{DDDE0681-6D27-4807-A5C3-06AB5FFAA465}" presName="hierRoot1" presStyleCnt="0"/>
      <dgm:spPr/>
    </dgm:pt>
    <dgm:pt modelId="{19220E1D-2A1A-49D9-A119-91A699F91993}" type="pres">
      <dgm:prSet presAssocID="{DDDE0681-6D27-4807-A5C3-06AB5FFAA465}" presName="composite" presStyleCnt="0"/>
      <dgm:spPr/>
    </dgm:pt>
    <dgm:pt modelId="{2E45D7DC-1C3A-43FB-86C3-3C44EB1B325B}" type="pres">
      <dgm:prSet presAssocID="{DDDE0681-6D27-4807-A5C3-06AB5FFAA465}" presName="background" presStyleLbl="node0" presStyleIdx="4" presStyleCnt="5"/>
      <dgm:spPr/>
    </dgm:pt>
    <dgm:pt modelId="{73B74F08-AB41-4411-9FBC-06D7FC4CA16A}" type="pres">
      <dgm:prSet presAssocID="{DDDE0681-6D27-4807-A5C3-06AB5FFAA465}" presName="text" presStyleLbl="fgAcc0" presStyleIdx="4" presStyleCnt="5">
        <dgm:presLayoutVars>
          <dgm:chPref val="3"/>
        </dgm:presLayoutVars>
      </dgm:prSet>
      <dgm:spPr/>
    </dgm:pt>
    <dgm:pt modelId="{8FB675DB-9FE0-49F8-B936-B65B04694C03}" type="pres">
      <dgm:prSet presAssocID="{DDDE0681-6D27-4807-A5C3-06AB5FFAA465}" presName="hierChild2" presStyleCnt="0"/>
      <dgm:spPr/>
    </dgm:pt>
  </dgm:ptLst>
  <dgm:cxnLst>
    <dgm:cxn modelId="{2B2B0205-7CCD-44C1-AE36-D71BA75784A5}" type="presOf" srcId="{136C8F24-8E5A-4BE6-B70A-D62F40D7C026}" destId="{D3861E5D-7852-41DB-9352-44B6C2F1B001}" srcOrd="0" destOrd="0" presId="urn:microsoft.com/office/officeart/2005/8/layout/hierarchy1"/>
    <dgm:cxn modelId="{F41E3F13-A2C9-4C99-A5ED-80C1718BCE26}" type="presOf" srcId="{DDDE0681-6D27-4807-A5C3-06AB5FFAA465}" destId="{73B74F08-AB41-4411-9FBC-06D7FC4CA16A}" srcOrd="0" destOrd="0" presId="urn:microsoft.com/office/officeart/2005/8/layout/hierarchy1"/>
    <dgm:cxn modelId="{C283301E-25D8-4DB8-952F-3732473CD2D9}" srcId="{B01E0CEE-69B9-4737-8882-F23E088ED03A}" destId="{8FC0B691-AE67-45F5-9E6C-41E31EA43D95}" srcOrd="1" destOrd="0" parTransId="{F8936A4F-0839-4B71-AB79-334701B41545}" sibTransId="{D2C34EC2-851C-46F6-80B0-5599BBA6F123}"/>
    <dgm:cxn modelId="{01A52220-BF4A-4438-B73B-84E463E32BC1}" srcId="{D064669B-C4F7-4092-9180-AD4FAFFB4426}" destId="{DC923FBD-2635-42FE-AD96-5B46E6EEF3F3}" srcOrd="0" destOrd="0" parTransId="{745BF78E-128B-437F-AF8B-8F77F5810F0F}" sibTransId="{654C0113-1B1C-42C0-9D45-9FCDB9043A27}"/>
    <dgm:cxn modelId="{B1C5EC45-583A-4A3E-979B-F51CEBD11758}" type="presOf" srcId="{F8936A4F-0839-4B71-AB79-334701B41545}" destId="{61F8DAE7-86BF-4E04-AD2A-50041C4D0B93}" srcOrd="0" destOrd="0" presId="urn:microsoft.com/office/officeart/2005/8/layout/hierarchy1"/>
    <dgm:cxn modelId="{6C82A86A-71B2-41D0-A039-93681D81EACF}" srcId="{844E37B0-4B06-412D-BF8F-602A361F0D4C}" destId="{949F85D8-2254-41CD-B0B6-A0C904C252C2}" srcOrd="0" destOrd="0" parTransId="{136C8F24-8E5A-4BE6-B70A-D62F40D7C026}" sibTransId="{950F6BE3-362D-46DF-A769-A6AB3A8CABA2}"/>
    <dgm:cxn modelId="{52CFE151-E4F5-4246-BC1E-036C2D13D28B}" type="presOf" srcId="{DC923FBD-2635-42FE-AD96-5B46E6EEF3F3}" destId="{FFD0D91C-5287-4968-9312-FB4972355E63}" srcOrd="0" destOrd="0" presId="urn:microsoft.com/office/officeart/2005/8/layout/hierarchy1"/>
    <dgm:cxn modelId="{DE5C3D76-513C-4B4C-B297-CA2DAAC724C5}" srcId="{D064669B-C4F7-4092-9180-AD4FAFFB4426}" destId="{844E37B0-4B06-412D-BF8F-602A361F0D4C}" srcOrd="2" destOrd="0" parTransId="{6FF5C584-6C16-405A-B7D3-85F6F3EC5B1D}" sibTransId="{6EB04CB2-7803-4454-8E43-ADA21889B079}"/>
    <dgm:cxn modelId="{6159C458-20B5-4826-9573-962C632B93C9}" type="presOf" srcId="{01F23E09-1795-4758-A03D-137F50392CAB}" destId="{DD4D428B-5428-49B1-9BE9-F4D055F66597}" srcOrd="0" destOrd="0" presId="urn:microsoft.com/office/officeart/2005/8/layout/hierarchy1"/>
    <dgm:cxn modelId="{A7BCC287-4973-452B-AC18-179F8B91FBBC}" srcId="{D064669B-C4F7-4092-9180-AD4FAFFB4426}" destId="{17672E63-EE95-4206-BDB0-5FC567598182}" srcOrd="3" destOrd="0" parTransId="{765FF3C3-B959-400F-A593-C81FB3050C6A}" sibTransId="{040FE156-0EE0-4D40-988F-1277B1B8402D}"/>
    <dgm:cxn modelId="{CF56F28F-416F-443C-8994-92549A3613FD}" type="presOf" srcId="{8FC0B691-AE67-45F5-9E6C-41E31EA43D95}" destId="{0DF29C27-DD4A-4A75-B456-9816EC73354A}" srcOrd="0" destOrd="0" presId="urn:microsoft.com/office/officeart/2005/8/layout/hierarchy1"/>
    <dgm:cxn modelId="{72CE4191-B953-4680-B381-1B6529DCF34C}" type="presOf" srcId="{844E37B0-4B06-412D-BF8F-602A361F0D4C}" destId="{27DD022C-9948-43BB-ADB1-CFC0AA36E181}" srcOrd="0" destOrd="0" presId="urn:microsoft.com/office/officeart/2005/8/layout/hierarchy1"/>
    <dgm:cxn modelId="{2AD3569A-DE96-46E1-9B4F-5B2BC0555FB3}" type="presOf" srcId="{B01E0CEE-69B9-4737-8882-F23E088ED03A}" destId="{2ACA2F75-0CB2-4782-BFA5-E14BD0057C9D}" srcOrd="0" destOrd="0" presId="urn:microsoft.com/office/officeart/2005/8/layout/hierarchy1"/>
    <dgm:cxn modelId="{D2D9B6C8-09D2-4A07-A6DE-41B19F46B9A6}" type="presOf" srcId="{17672E63-EE95-4206-BDB0-5FC567598182}" destId="{9B8500F6-FD99-4270-97A3-28AFDF8CCDC5}" srcOrd="0" destOrd="0" presId="urn:microsoft.com/office/officeart/2005/8/layout/hierarchy1"/>
    <dgm:cxn modelId="{88F3B1CA-355E-4ED1-9F02-BAE11C88C2BA}" srcId="{D064669B-C4F7-4092-9180-AD4FAFFB4426}" destId="{B01E0CEE-69B9-4737-8882-F23E088ED03A}" srcOrd="1" destOrd="0" parTransId="{BA3DB520-F7B8-47B8-8DA8-65C3C1479AD0}" sibTransId="{9CA5008F-6A91-4B85-A45A-CC16933D8015}"/>
    <dgm:cxn modelId="{A0B998D0-6980-4EFC-8A46-7445275FE6E9}" srcId="{D064669B-C4F7-4092-9180-AD4FAFFB4426}" destId="{DDDE0681-6D27-4807-A5C3-06AB5FFAA465}" srcOrd="4" destOrd="0" parTransId="{99F4B700-B41A-442C-ADBC-4BD1905019BE}" sibTransId="{A467F675-0D9F-4B57-946F-701773149720}"/>
    <dgm:cxn modelId="{54E1D4D3-06B9-446A-A828-3F802B16F33B}" type="presOf" srcId="{949F85D8-2254-41CD-B0B6-A0C904C252C2}" destId="{29CE9437-876B-402A-8F30-A7750683BC02}" srcOrd="0" destOrd="0" presId="urn:microsoft.com/office/officeart/2005/8/layout/hierarchy1"/>
    <dgm:cxn modelId="{579FDBE2-0FDD-4489-B298-E2A3641C3085}" type="presOf" srcId="{60223F6F-AA74-4D77-B316-904C9AA03822}" destId="{284FB4DA-C324-4BE0-AFA6-2089FF54FA3C}" srcOrd="0" destOrd="0" presId="urn:microsoft.com/office/officeart/2005/8/layout/hierarchy1"/>
    <dgm:cxn modelId="{4B0D11ED-468D-4375-8A26-E7CDEFBF5BE3}" type="presOf" srcId="{D064669B-C4F7-4092-9180-AD4FAFFB4426}" destId="{62B259C0-2126-4639-B5EC-B060CD666632}" srcOrd="0" destOrd="0" presId="urn:microsoft.com/office/officeart/2005/8/layout/hierarchy1"/>
    <dgm:cxn modelId="{392070FB-9143-4209-BA45-38A89D9952C6}" srcId="{B01E0CEE-69B9-4737-8882-F23E088ED03A}" destId="{60223F6F-AA74-4D77-B316-904C9AA03822}" srcOrd="0" destOrd="0" parTransId="{01F23E09-1795-4758-A03D-137F50392CAB}" sibTransId="{2D954728-F05E-4699-9316-140A8EAB5074}"/>
    <dgm:cxn modelId="{6B16816E-55E4-491D-BE4B-E08F6313B119}" type="presParOf" srcId="{62B259C0-2126-4639-B5EC-B060CD666632}" destId="{BD329ADB-5F46-47ED-8C36-9BF20A355633}" srcOrd="0" destOrd="0" presId="urn:microsoft.com/office/officeart/2005/8/layout/hierarchy1"/>
    <dgm:cxn modelId="{2A89057F-1972-4BE1-9CB4-DE523E3CFE5A}" type="presParOf" srcId="{BD329ADB-5F46-47ED-8C36-9BF20A355633}" destId="{BBDA0C1C-B1F7-4C20-BF53-9E978F322690}" srcOrd="0" destOrd="0" presId="urn:microsoft.com/office/officeart/2005/8/layout/hierarchy1"/>
    <dgm:cxn modelId="{76543DD8-097F-494E-9F01-CA2A502EA636}" type="presParOf" srcId="{BBDA0C1C-B1F7-4C20-BF53-9E978F322690}" destId="{07CE5AB4-28AB-4CF1-BF4A-66415148F705}" srcOrd="0" destOrd="0" presId="urn:microsoft.com/office/officeart/2005/8/layout/hierarchy1"/>
    <dgm:cxn modelId="{D1B082C4-522C-4A35-A30B-61774E4CFA45}" type="presParOf" srcId="{BBDA0C1C-B1F7-4C20-BF53-9E978F322690}" destId="{FFD0D91C-5287-4968-9312-FB4972355E63}" srcOrd="1" destOrd="0" presId="urn:microsoft.com/office/officeart/2005/8/layout/hierarchy1"/>
    <dgm:cxn modelId="{7D5C44E7-DCBE-4FB4-BD70-9CD82DC83E92}" type="presParOf" srcId="{BD329ADB-5F46-47ED-8C36-9BF20A355633}" destId="{89E73DEA-DE81-4031-AA92-ED9D6A9BADBD}" srcOrd="1" destOrd="0" presId="urn:microsoft.com/office/officeart/2005/8/layout/hierarchy1"/>
    <dgm:cxn modelId="{AE0278DF-D209-4C72-BE8D-09EBE956DA73}" type="presParOf" srcId="{62B259C0-2126-4639-B5EC-B060CD666632}" destId="{97F0A4B8-F081-4846-86C6-F59C5D598ADE}" srcOrd="1" destOrd="0" presId="urn:microsoft.com/office/officeart/2005/8/layout/hierarchy1"/>
    <dgm:cxn modelId="{5FE99207-F520-4991-9F94-4EA217B93D0E}" type="presParOf" srcId="{97F0A4B8-F081-4846-86C6-F59C5D598ADE}" destId="{2954834E-EF8C-4614-99A8-579926BF03A7}" srcOrd="0" destOrd="0" presId="urn:microsoft.com/office/officeart/2005/8/layout/hierarchy1"/>
    <dgm:cxn modelId="{BD0E976F-3CCF-4166-BD65-BE0B7DA3C5EF}" type="presParOf" srcId="{2954834E-EF8C-4614-99A8-579926BF03A7}" destId="{E49453C6-6E7F-4A80-93D1-F091D338191E}" srcOrd="0" destOrd="0" presId="urn:microsoft.com/office/officeart/2005/8/layout/hierarchy1"/>
    <dgm:cxn modelId="{A8B43DE7-C464-43CC-A247-5686FF406CF0}" type="presParOf" srcId="{2954834E-EF8C-4614-99A8-579926BF03A7}" destId="{2ACA2F75-0CB2-4782-BFA5-E14BD0057C9D}" srcOrd="1" destOrd="0" presId="urn:microsoft.com/office/officeart/2005/8/layout/hierarchy1"/>
    <dgm:cxn modelId="{49C4D447-9EB5-468D-9891-7460CD242D90}" type="presParOf" srcId="{97F0A4B8-F081-4846-86C6-F59C5D598ADE}" destId="{D0B49DCD-62FA-4F91-A5AB-5FF2A0FD486B}" srcOrd="1" destOrd="0" presId="urn:microsoft.com/office/officeart/2005/8/layout/hierarchy1"/>
    <dgm:cxn modelId="{0A2646D4-2FF7-4DE5-B004-F74E654A55B3}" type="presParOf" srcId="{D0B49DCD-62FA-4F91-A5AB-5FF2A0FD486B}" destId="{DD4D428B-5428-49B1-9BE9-F4D055F66597}" srcOrd="0" destOrd="0" presId="urn:microsoft.com/office/officeart/2005/8/layout/hierarchy1"/>
    <dgm:cxn modelId="{CF01567D-E3DA-470F-8DA4-FE7AAC6FAA14}" type="presParOf" srcId="{D0B49DCD-62FA-4F91-A5AB-5FF2A0FD486B}" destId="{0FE08FBB-A10D-41C5-8A17-45EDFB64E0F8}" srcOrd="1" destOrd="0" presId="urn:microsoft.com/office/officeart/2005/8/layout/hierarchy1"/>
    <dgm:cxn modelId="{7D775A80-3A28-4F3D-89EE-8A382DCB05D4}" type="presParOf" srcId="{0FE08FBB-A10D-41C5-8A17-45EDFB64E0F8}" destId="{E34EBFA9-FB8F-416A-9E01-4D74B704429C}" srcOrd="0" destOrd="0" presId="urn:microsoft.com/office/officeart/2005/8/layout/hierarchy1"/>
    <dgm:cxn modelId="{7B9C4C4C-F725-4670-83A6-A36D2770092E}" type="presParOf" srcId="{E34EBFA9-FB8F-416A-9E01-4D74B704429C}" destId="{2EA88CB2-B134-4176-87A8-6E7FD2C79364}" srcOrd="0" destOrd="0" presId="urn:microsoft.com/office/officeart/2005/8/layout/hierarchy1"/>
    <dgm:cxn modelId="{2B51541A-2DC0-4792-93E1-05D09C2920E3}" type="presParOf" srcId="{E34EBFA9-FB8F-416A-9E01-4D74B704429C}" destId="{284FB4DA-C324-4BE0-AFA6-2089FF54FA3C}" srcOrd="1" destOrd="0" presId="urn:microsoft.com/office/officeart/2005/8/layout/hierarchy1"/>
    <dgm:cxn modelId="{CE5995CE-41CF-4AFD-AD87-4F15C587ABD2}" type="presParOf" srcId="{0FE08FBB-A10D-41C5-8A17-45EDFB64E0F8}" destId="{73DA5599-7A39-4A63-B46A-84CEC74BFEB4}" srcOrd="1" destOrd="0" presId="urn:microsoft.com/office/officeart/2005/8/layout/hierarchy1"/>
    <dgm:cxn modelId="{813043DF-75EB-41B9-A87E-7B6F469BAF06}" type="presParOf" srcId="{D0B49DCD-62FA-4F91-A5AB-5FF2A0FD486B}" destId="{61F8DAE7-86BF-4E04-AD2A-50041C4D0B93}" srcOrd="2" destOrd="0" presId="urn:microsoft.com/office/officeart/2005/8/layout/hierarchy1"/>
    <dgm:cxn modelId="{C6353DB3-21F7-48F1-BBF4-184F7DD726FB}" type="presParOf" srcId="{D0B49DCD-62FA-4F91-A5AB-5FF2A0FD486B}" destId="{65E03C3D-B33C-493D-B93B-1E20EB9219A6}" srcOrd="3" destOrd="0" presId="urn:microsoft.com/office/officeart/2005/8/layout/hierarchy1"/>
    <dgm:cxn modelId="{9B221C2F-8468-4328-BDCF-8B4D3B17520A}" type="presParOf" srcId="{65E03C3D-B33C-493D-B93B-1E20EB9219A6}" destId="{C8D46E61-BB77-4761-A00A-FAA6989F97E7}" srcOrd="0" destOrd="0" presId="urn:microsoft.com/office/officeart/2005/8/layout/hierarchy1"/>
    <dgm:cxn modelId="{9C571401-D4DB-4CE5-9209-057ABBFDBE83}" type="presParOf" srcId="{C8D46E61-BB77-4761-A00A-FAA6989F97E7}" destId="{C48A057C-E4D2-4DDD-89F1-3193B0D0ECC4}" srcOrd="0" destOrd="0" presId="urn:microsoft.com/office/officeart/2005/8/layout/hierarchy1"/>
    <dgm:cxn modelId="{DBBC89C8-69E6-41A9-A0C0-4BDDA8E977DD}" type="presParOf" srcId="{C8D46E61-BB77-4761-A00A-FAA6989F97E7}" destId="{0DF29C27-DD4A-4A75-B456-9816EC73354A}" srcOrd="1" destOrd="0" presId="urn:microsoft.com/office/officeart/2005/8/layout/hierarchy1"/>
    <dgm:cxn modelId="{ED55EB4B-5E9F-49E1-85C7-71CD7FA8A483}" type="presParOf" srcId="{65E03C3D-B33C-493D-B93B-1E20EB9219A6}" destId="{0AC78673-A69A-43A6-A884-B310DAF253D7}" srcOrd="1" destOrd="0" presId="urn:microsoft.com/office/officeart/2005/8/layout/hierarchy1"/>
    <dgm:cxn modelId="{4674BF8E-FEC3-4FB1-A814-8E92D6C2D087}" type="presParOf" srcId="{62B259C0-2126-4639-B5EC-B060CD666632}" destId="{1AAA19C3-58B8-4642-9848-4D43C6EC2AA4}" srcOrd="2" destOrd="0" presId="urn:microsoft.com/office/officeart/2005/8/layout/hierarchy1"/>
    <dgm:cxn modelId="{4C9F4292-D3DC-4DCA-8BD1-001593069F1B}" type="presParOf" srcId="{1AAA19C3-58B8-4642-9848-4D43C6EC2AA4}" destId="{2079E9BF-B8B6-4ABB-AEC9-2A6D631F14EE}" srcOrd="0" destOrd="0" presId="urn:microsoft.com/office/officeart/2005/8/layout/hierarchy1"/>
    <dgm:cxn modelId="{9521797E-5670-4BF3-AC55-9BBB086023FB}" type="presParOf" srcId="{2079E9BF-B8B6-4ABB-AEC9-2A6D631F14EE}" destId="{7166F53C-6E94-49A1-A212-4014D0195B01}" srcOrd="0" destOrd="0" presId="urn:microsoft.com/office/officeart/2005/8/layout/hierarchy1"/>
    <dgm:cxn modelId="{5117B403-1B2B-49C4-9D28-0140CCF0A55E}" type="presParOf" srcId="{2079E9BF-B8B6-4ABB-AEC9-2A6D631F14EE}" destId="{27DD022C-9948-43BB-ADB1-CFC0AA36E181}" srcOrd="1" destOrd="0" presId="urn:microsoft.com/office/officeart/2005/8/layout/hierarchy1"/>
    <dgm:cxn modelId="{DEF449F1-869B-4EF4-AA40-700A21E8DF54}" type="presParOf" srcId="{1AAA19C3-58B8-4642-9848-4D43C6EC2AA4}" destId="{348B3B49-0E69-4188-9274-874DCE56F335}" srcOrd="1" destOrd="0" presId="urn:microsoft.com/office/officeart/2005/8/layout/hierarchy1"/>
    <dgm:cxn modelId="{492DD262-5ED2-4F48-A48A-FB7364B23495}" type="presParOf" srcId="{348B3B49-0E69-4188-9274-874DCE56F335}" destId="{D3861E5D-7852-41DB-9352-44B6C2F1B001}" srcOrd="0" destOrd="0" presId="urn:microsoft.com/office/officeart/2005/8/layout/hierarchy1"/>
    <dgm:cxn modelId="{24C60515-FA23-44ED-9C0D-F86FEAFE86C5}" type="presParOf" srcId="{348B3B49-0E69-4188-9274-874DCE56F335}" destId="{09BA2CC9-CFAD-4198-A1E6-3FD1D3002FD9}" srcOrd="1" destOrd="0" presId="urn:microsoft.com/office/officeart/2005/8/layout/hierarchy1"/>
    <dgm:cxn modelId="{D724700E-CCDA-454F-B1B2-36EBA2620EC1}" type="presParOf" srcId="{09BA2CC9-CFAD-4198-A1E6-3FD1D3002FD9}" destId="{68D1CCC0-AB82-428B-8DCD-D0C14A7E8E99}" srcOrd="0" destOrd="0" presId="urn:microsoft.com/office/officeart/2005/8/layout/hierarchy1"/>
    <dgm:cxn modelId="{C346E1F4-B9E9-487C-8CDA-AB4C72ADE61E}" type="presParOf" srcId="{68D1CCC0-AB82-428B-8DCD-D0C14A7E8E99}" destId="{5C3CDC82-E7A6-41FA-9C61-CD725C744FC2}" srcOrd="0" destOrd="0" presId="urn:microsoft.com/office/officeart/2005/8/layout/hierarchy1"/>
    <dgm:cxn modelId="{7D453181-E67B-471C-ACDE-884D6DDBE33D}" type="presParOf" srcId="{68D1CCC0-AB82-428B-8DCD-D0C14A7E8E99}" destId="{29CE9437-876B-402A-8F30-A7750683BC02}" srcOrd="1" destOrd="0" presId="urn:microsoft.com/office/officeart/2005/8/layout/hierarchy1"/>
    <dgm:cxn modelId="{9674AF6C-17D0-47CF-9FA9-9FF57F3F6CDA}" type="presParOf" srcId="{09BA2CC9-CFAD-4198-A1E6-3FD1D3002FD9}" destId="{A7A3898C-796E-4495-8876-6A0C0E91B0F6}" srcOrd="1" destOrd="0" presId="urn:microsoft.com/office/officeart/2005/8/layout/hierarchy1"/>
    <dgm:cxn modelId="{53CCB939-C43E-4169-994B-10326EAADFEE}" type="presParOf" srcId="{62B259C0-2126-4639-B5EC-B060CD666632}" destId="{B0E7020C-780D-446C-85D8-C7252CCC9F2F}" srcOrd="3" destOrd="0" presId="urn:microsoft.com/office/officeart/2005/8/layout/hierarchy1"/>
    <dgm:cxn modelId="{117CD91A-4CAA-4285-9BE3-2696C32C7409}" type="presParOf" srcId="{B0E7020C-780D-446C-85D8-C7252CCC9F2F}" destId="{36CD7C9A-08DE-4B8C-8878-F18F7A542E0A}" srcOrd="0" destOrd="0" presId="urn:microsoft.com/office/officeart/2005/8/layout/hierarchy1"/>
    <dgm:cxn modelId="{E66B4871-A1A6-49B5-AAA7-F7147D8A8EB0}" type="presParOf" srcId="{36CD7C9A-08DE-4B8C-8878-F18F7A542E0A}" destId="{B731CC59-C61D-4DE5-8B53-E640B45EFC3A}" srcOrd="0" destOrd="0" presId="urn:microsoft.com/office/officeart/2005/8/layout/hierarchy1"/>
    <dgm:cxn modelId="{3A6EC032-5F45-476A-9B2E-34B42D1C5063}" type="presParOf" srcId="{36CD7C9A-08DE-4B8C-8878-F18F7A542E0A}" destId="{9B8500F6-FD99-4270-97A3-28AFDF8CCDC5}" srcOrd="1" destOrd="0" presId="urn:microsoft.com/office/officeart/2005/8/layout/hierarchy1"/>
    <dgm:cxn modelId="{53F7FECE-6C3B-4E37-AB32-5139656B2605}" type="presParOf" srcId="{B0E7020C-780D-446C-85D8-C7252CCC9F2F}" destId="{378924A3-5159-410D-ABD7-C3F358BEB634}" srcOrd="1" destOrd="0" presId="urn:microsoft.com/office/officeart/2005/8/layout/hierarchy1"/>
    <dgm:cxn modelId="{F611F7B5-3894-47E4-A979-C2AC1B20CA13}" type="presParOf" srcId="{62B259C0-2126-4639-B5EC-B060CD666632}" destId="{51E0476E-6F6B-465E-A742-4FC3836B1AE3}" srcOrd="4" destOrd="0" presId="urn:microsoft.com/office/officeart/2005/8/layout/hierarchy1"/>
    <dgm:cxn modelId="{55A67B62-4FC6-48A6-9F1E-939B702CEC68}" type="presParOf" srcId="{51E0476E-6F6B-465E-A742-4FC3836B1AE3}" destId="{19220E1D-2A1A-49D9-A119-91A699F91993}" srcOrd="0" destOrd="0" presId="urn:microsoft.com/office/officeart/2005/8/layout/hierarchy1"/>
    <dgm:cxn modelId="{AC248B32-31B2-4BD5-8333-65FCCCC8DE24}" type="presParOf" srcId="{19220E1D-2A1A-49D9-A119-91A699F91993}" destId="{2E45D7DC-1C3A-43FB-86C3-3C44EB1B325B}" srcOrd="0" destOrd="0" presId="urn:microsoft.com/office/officeart/2005/8/layout/hierarchy1"/>
    <dgm:cxn modelId="{EE60BE4C-4F7A-4D7B-A61E-1B3720BDBEF8}" type="presParOf" srcId="{19220E1D-2A1A-49D9-A119-91A699F91993}" destId="{73B74F08-AB41-4411-9FBC-06D7FC4CA16A}" srcOrd="1" destOrd="0" presId="urn:microsoft.com/office/officeart/2005/8/layout/hierarchy1"/>
    <dgm:cxn modelId="{E81A65B0-92E5-4CBD-B3B2-C0114A3A1EF4}" type="presParOf" srcId="{51E0476E-6F6B-465E-A742-4FC3836B1AE3}" destId="{8FB675DB-9FE0-49F8-B936-B65B04694C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4669B-C4F7-4092-9180-AD4FAFFB442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C923FBD-2635-42FE-AD96-5B46E6EEF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Selección de temática</a:t>
          </a:r>
          <a:endParaRPr lang="en-US" dirty="0"/>
        </a:p>
      </dgm:t>
    </dgm:pt>
    <dgm:pt modelId="{745BF78E-128B-437F-AF8B-8F77F5810F0F}" type="parTrans" cxnId="{01A52220-BF4A-4438-B73B-84E463E32BC1}">
      <dgm:prSet/>
      <dgm:spPr/>
      <dgm:t>
        <a:bodyPr/>
        <a:lstStyle/>
        <a:p>
          <a:endParaRPr lang="en-US"/>
        </a:p>
      </dgm:t>
    </dgm:pt>
    <dgm:pt modelId="{654C0113-1B1C-42C0-9D45-9FCDB9043A27}" type="sibTrans" cxnId="{01A52220-BF4A-4438-B73B-84E463E32BC1}">
      <dgm:prSet/>
      <dgm:spPr/>
      <dgm:t>
        <a:bodyPr/>
        <a:lstStyle/>
        <a:p>
          <a:endParaRPr lang="en-US"/>
        </a:p>
      </dgm:t>
    </dgm:pt>
    <dgm:pt modelId="{B01E0CEE-69B9-4737-8882-F23E088ED0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Métrica de influencia</a:t>
          </a:r>
          <a:endParaRPr lang="en-US" dirty="0"/>
        </a:p>
      </dgm:t>
    </dgm:pt>
    <dgm:pt modelId="{BA3DB520-F7B8-47B8-8DA8-65C3C1479AD0}" type="parTrans" cxnId="{88F3B1CA-355E-4ED1-9F02-BAE11C88C2BA}">
      <dgm:prSet/>
      <dgm:spPr/>
      <dgm:t>
        <a:bodyPr/>
        <a:lstStyle/>
        <a:p>
          <a:endParaRPr lang="en-US"/>
        </a:p>
      </dgm:t>
    </dgm:pt>
    <dgm:pt modelId="{9CA5008F-6A91-4B85-A45A-CC16933D8015}" type="sibTrans" cxnId="{88F3B1CA-355E-4ED1-9F02-BAE11C88C2BA}">
      <dgm:prSet/>
      <dgm:spPr/>
      <dgm:t>
        <a:bodyPr/>
        <a:lstStyle/>
        <a:p>
          <a:endParaRPr lang="en-US"/>
        </a:p>
      </dgm:t>
    </dgm:pt>
    <dgm:pt modelId="{844E37B0-4B06-412D-BF8F-602A361F0D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Alcance y responsabilidades</a:t>
          </a:r>
          <a:endParaRPr lang="en-US" dirty="0"/>
        </a:p>
      </dgm:t>
    </dgm:pt>
    <dgm:pt modelId="{6FF5C584-6C16-405A-B7D3-85F6F3EC5B1D}" type="parTrans" cxnId="{DE5C3D76-513C-4B4C-B297-CA2DAAC724C5}">
      <dgm:prSet/>
      <dgm:spPr/>
      <dgm:t>
        <a:bodyPr/>
        <a:lstStyle/>
        <a:p>
          <a:endParaRPr lang="en-US"/>
        </a:p>
      </dgm:t>
    </dgm:pt>
    <dgm:pt modelId="{6EB04CB2-7803-4454-8E43-ADA21889B079}" type="sibTrans" cxnId="{DE5C3D76-513C-4B4C-B297-CA2DAAC724C5}">
      <dgm:prSet/>
      <dgm:spPr/>
      <dgm:t>
        <a:bodyPr/>
        <a:lstStyle/>
        <a:p>
          <a:endParaRPr lang="en-US"/>
        </a:p>
      </dgm:t>
    </dgm:pt>
    <dgm:pt modelId="{17672E63-EE95-4206-BDB0-5FC5675981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Confianza y probabilidad de acierto</a:t>
          </a:r>
          <a:endParaRPr lang="en-US" dirty="0"/>
        </a:p>
      </dgm:t>
    </dgm:pt>
    <dgm:pt modelId="{765FF3C3-B959-400F-A593-C81FB3050C6A}" type="parTrans" cxnId="{A7BCC287-4973-452B-AC18-179F8B91FBBC}">
      <dgm:prSet/>
      <dgm:spPr/>
      <dgm:t>
        <a:bodyPr/>
        <a:lstStyle/>
        <a:p>
          <a:endParaRPr lang="en-US"/>
        </a:p>
      </dgm:t>
    </dgm:pt>
    <dgm:pt modelId="{040FE156-0EE0-4D40-988F-1277B1B8402D}" type="sibTrans" cxnId="{A7BCC287-4973-452B-AC18-179F8B91FBBC}">
      <dgm:prSet/>
      <dgm:spPr/>
      <dgm:t>
        <a:bodyPr/>
        <a:lstStyle/>
        <a:p>
          <a:endParaRPr lang="en-US"/>
        </a:p>
      </dgm:t>
    </dgm:pt>
    <dgm:pt modelId="{3BE5252A-4948-4636-865D-539FFABF6A82}" type="pres">
      <dgm:prSet presAssocID="{D064669B-C4F7-4092-9180-AD4FAFFB4426}" presName="root" presStyleCnt="0">
        <dgm:presLayoutVars>
          <dgm:dir/>
          <dgm:resizeHandles val="exact"/>
        </dgm:presLayoutVars>
      </dgm:prSet>
      <dgm:spPr/>
    </dgm:pt>
    <dgm:pt modelId="{D7482FA3-82EB-4BE4-9045-43899E050208}" type="pres">
      <dgm:prSet presAssocID="{DC923FBD-2635-42FE-AD96-5B46E6EEF3F3}" presName="compNode" presStyleCnt="0"/>
      <dgm:spPr/>
    </dgm:pt>
    <dgm:pt modelId="{89F5663F-860C-465D-862D-C1D550F89715}" type="pres">
      <dgm:prSet presAssocID="{DC923FBD-2635-42FE-AD96-5B46E6EEF3F3}" presName="iconRect" presStyleLbl="node1" presStyleIdx="0" presStyleCnt="4" custLinFactNeighborX="5779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 con relleno sólido"/>
        </a:ext>
      </dgm:extLst>
    </dgm:pt>
    <dgm:pt modelId="{BBB87780-1E38-43D9-9782-C32ACCB70814}" type="pres">
      <dgm:prSet presAssocID="{DC923FBD-2635-42FE-AD96-5B46E6EEF3F3}" presName="iconSpace" presStyleCnt="0"/>
      <dgm:spPr/>
    </dgm:pt>
    <dgm:pt modelId="{7326F561-F8A4-4301-A231-B2E60E1FAB34}" type="pres">
      <dgm:prSet presAssocID="{DC923FBD-2635-42FE-AD96-5B46E6EEF3F3}" presName="parTx" presStyleLbl="revTx" presStyleIdx="0" presStyleCnt="8">
        <dgm:presLayoutVars>
          <dgm:chMax val="0"/>
          <dgm:chPref val="0"/>
        </dgm:presLayoutVars>
      </dgm:prSet>
      <dgm:spPr/>
    </dgm:pt>
    <dgm:pt modelId="{F61EC86A-B12E-4B63-9E2B-E74BC7CD72E5}" type="pres">
      <dgm:prSet presAssocID="{DC923FBD-2635-42FE-AD96-5B46E6EEF3F3}" presName="txSpace" presStyleCnt="0"/>
      <dgm:spPr/>
    </dgm:pt>
    <dgm:pt modelId="{42C445F3-A985-4F8F-A721-72B2E025564E}" type="pres">
      <dgm:prSet presAssocID="{DC923FBD-2635-42FE-AD96-5B46E6EEF3F3}" presName="desTx" presStyleLbl="revTx" presStyleIdx="1" presStyleCnt="8">
        <dgm:presLayoutVars/>
      </dgm:prSet>
      <dgm:spPr/>
    </dgm:pt>
    <dgm:pt modelId="{A85EED34-E596-4B6F-843C-73D86B809E80}" type="pres">
      <dgm:prSet presAssocID="{654C0113-1B1C-42C0-9D45-9FCDB9043A27}" presName="sibTrans" presStyleCnt="0"/>
      <dgm:spPr/>
    </dgm:pt>
    <dgm:pt modelId="{64D7615F-CD57-4644-88DB-00198133DE10}" type="pres">
      <dgm:prSet presAssocID="{B01E0CEE-69B9-4737-8882-F23E088ED03A}" presName="compNode" presStyleCnt="0"/>
      <dgm:spPr/>
    </dgm:pt>
    <dgm:pt modelId="{031DBE3C-C2EA-40DC-B023-A17B479C4B0F}" type="pres">
      <dgm:prSet presAssocID="{B01E0CEE-69B9-4737-8882-F23E088ED03A}" presName="iconRect" presStyleLbl="node1" presStyleIdx="1" presStyleCnt="4" custLinFactNeighborX="54082" custLinFactNeighborY="1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9D7DB18-3849-40FD-9966-862D1C053B72}" type="pres">
      <dgm:prSet presAssocID="{B01E0CEE-69B9-4737-8882-F23E088ED03A}" presName="iconSpace" presStyleCnt="0"/>
      <dgm:spPr/>
    </dgm:pt>
    <dgm:pt modelId="{DC95F8FD-B2A0-44B8-BBAC-21A62BC7B5B0}" type="pres">
      <dgm:prSet presAssocID="{B01E0CEE-69B9-4737-8882-F23E088ED03A}" presName="parTx" presStyleLbl="revTx" presStyleIdx="2" presStyleCnt="8">
        <dgm:presLayoutVars>
          <dgm:chMax val="0"/>
          <dgm:chPref val="0"/>
        </dgm:presLayoutVars>
      </dgm:prSet>
      <dgm:spPr/>
    </dgm:pt>
    <dgm:pt modelId="{0A16874F-BF3C-4BDD-8160-18740C383568}" type="pres">
      <dgm:prSet presAssocID="{B01E0CEE-69B9-4737-8882-F23E088ED03A}" presName="txSpace" presStyleCnt="0"/>
      <dgm:spPr/>
    </dgm:pt>
    <dgm:pt modelId="{776EEEA6-1273-4E51-A573-2CA364B0AA21}" type="pres">
      <dgm:prSet presAssocID="{B01E0CEE-69B9-4737-8882-F23E088ED03A}" presName="desTx" presStyleLbl="revTx" presStyleIdx="3" presStyleCnt="8">
        <dgm:presLayoutVars/>
      </dgm:prSet>
      <dgm:spPr/>
    </dgm:pt>
    <dgm:pt modelId="{0265BB2C-1EC3-4E1D-8A6A-E888D644DC9A}" type="pres">
      <dgm:prSet presAssocID="{9CA5008F-6A91-4B85-A45A-CC16933D8015}" presName="sibTrans" presStyleCnt="0"/>
      <dgm:spPr/>
    </dgm:pt>
    <dgm:pt modelId="{A23258F9-E8E3-45E5-B88D-C906551C20F3}" type="pres">
      <dgm:prSet presAssocID="{844E37B0-4B06-412D-BF8F-602A361F0D4C}" presName="compNode" presStyleCnt="0"/>
      <dgm:spPr/>
    </dgm:pt>
    <dgm:pt modelId="{4C266448-A70E-47B0-8643-7D1AF39E7BFE}" type="pres">
      <dgm:prSet presAssocID="{844E37B0-4B06-412D-BF8F-602A361F0D4C}" presName="iconRect" presStyleLbl="node1" presStyleIdx="2" presStyleCnt="4" custLinFactNeighborX="89882" custLinFactNeighborY="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BCBD1C0-3A96-4126-8DAA-B434460FFAC5}" type="pres">
      <dgm:prSet presAssocID="{844E37B0-4B06-412D-BF8F-602A361F0D4C}" presName="iconSpace" presStyleCnt="0"/>
      <dgm:spPr/>
    </dgm:pt>
    <dgm:pt modelId="{B021B509-074B-4C4F-A26B-27908C218B19}" type="pres">
      <dgm:prSet presAssocID="{844E37B0-4B06-412D-BF8F-602A361F0D4C}" presName="parTx" presStyleLbl="revTx" presStyleIdx="4" presStyleCnt="8">
        <dgm:presLayoutVars>
          <dgm:chMax val="0"/>
          <dgm:chPref val="0"/>
        </dgm:presLayoutVars>
      </dgm:prSet>
      <dgm:spPr/>
    </dgm:pt>
    <dgm:pt modelId="{B6511A1D-0AE4-4E53-8F05-1F583BC092E6}" type="pres">
      <dgm:prSet presAssocID="{844E37B0-4B06-412D-BF8F-602A361F0D4C}" presName="txSpace" presStyleCnt="0"/>
      <dgm:spPr/>
    </dgm:pt>
    <dgm:pt modelId="{5B34DD45-D38F-4233-9EB2-D84CAAB507CA}" type="pres">
      <dgm:prSet presAssocID="{844E37B0-4B06-412D-BF8F-602A361F0D4C}" presName="desTx" presStyleLbl="revTx" presStyleIdx="5" presStyleCnt="8">
        <dgm:presLayoutVars/>
      </dgm:prSet>
      <dgm:spPr/>
    </dgm:pt>
    <dgm:pt modelId="{A770F110-F9C1-46B8-A5B6-647AC7A2E8EF}" type="pres">
      <dgm:prSet presAssocID="{6EB04CB2-7803-4454-8E43-ADA21889B079}" presName="sibTrans" presStyleCnt="0"/>
      <dgm:spPr/>
    </dgm:pt>
    <dgm:pt modelId="{CC5140BC-3301-44BB-92CC-0EB80054EB72}" type="pres">
      <dgm:prSet presAssocID="{17672E63-EE95-4206-BDB0-5FC567598182}" presName="compNode" presStyleCnt="0"/>
      <dgm:spPr/>
    </dgm:pt>
    <dgm:pt modelId="{E2451CED-DA96-48B3-8754-7C305989B737}" type="pres">
      <dgm:prSet presAssocID="{17672E63-EE95-4206-BDB0-5FC567598182}" presName="iconRect" presStyleLbl="node1" presStyleIdx="3" presStyleCnt="4" custLinFactNeighborX="86074" custLinFactNeighborY="-304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DBC7C0B-93BA-42CA-A01E-3FEDFDCFCE49}" type="pres">
      <dgm:prSet presAssocID="{17672E63-EE95-4206-BDB0-5FC567598182}" presName="iconSpace" presStyleCnt="0"/>
      <dgm:spPr/>
    </dgm:pt>
    <dgm:pt modelId="{E208CAB5-1036-4D10-A500-D95B2609BB72}" type="pres">
      <dgm:prSet presAssocID="{17672E63-EE95-4206-BDB0-5FC567598182}" presName="parTx" presStyleLbl="revTx" presStyleIdx="6" presStyleCnt="8">
        <dgm:presLayoutVars>
          <dgm:chMax val="0"/>
          <dgm:chPref val="0"/>
        </dgm:presLayoutVars>
      </dgm:prSet>
      <dgm:spPr/>
    </dgm:pt>
    <dgm:pt modelId="{206192D2-B003-4295-B5A8-E4C528A9D875}" type="pres">
      <dgm:prSet presAssocID="{17672E63-EE95-4206-BDB0-5FC567598182}" presName="txSpace" presStyleCnt="0"/>
      <dgm:spPr/>
    </dgm:pt>
    <dgm:pt modelId="{25E85AA7-6933-4A02-AD69-6899B7273E4E}" type="pres">
      <dgm:prSet presAssocID="{17672E63-EE95-4206-BDB0-5FC567598182}" presName="desTx" presStyleLbl="revTx" presStyleIdx="7" presStyleCnt="8">
        <dgm:presLayoutVars/>
      </dgm:prSet>
      <dgm:spPr/>
    </dgm:pt>
  </dgm:ptLst>
  <dgm:cxnLst>
    <dgm:cxn modelId="{D4320817-46FC-4869-8619-963F88BBC7A5}" type="presOf" srcId="{844E37B0-4B06-412D-BF8F-602A361F0D4C}" destId="{B021B509-074B-4C4F-A26B-27908C218B19}" srcOrd="0" destOrd="0" presId="urn:microsoft.com/office/officeart/2018/2/layout/IconLabelDescriptionList"/>
    <dgm:cxn modelId="{01A52220-BF4A-4438-B73B-84E463E32BC1}" srcId="{D064669B-C4F7-4092-9180-AD4FAFFB4426}" destId="{DC923FBD-2635-42FE-AD96-5B46E6EEF3F3}" srcOrd="0" destOrd="0" parTransId="{745BF78E-128B-437F-AF8B-8F77F5810F0F}" sibTransId="{654C0113-1B1C-42C0-9D45-9FCDB9043A27}"/>
    <dgm:cxn modelId="{32488031-9790-48CC-89BB-A773188CEABC}" type="presOf" srcId="{17672E63-EE95-4206-BDB0-5FC567598182}" destId="{E208CAB5-1036-4D10-A500-D95B2609BB72}" srcOrd="0" destOrd="0" presId="urn:microsoft.com/office/officeart/2018/2/layout/IconLabelDescriptionList"/>
    <dgm:cxn modelId="{5B378550-17C3-4F3E-8BE6-89C18DB18AE9}" type="presOf" srcId="{B01E0CEE-69B9-4737-8882-F23E088ED03A}" destId="{DC95F8FD-B2A0-44B8-BBAC-21A62BC7B5B0}" srcOrd="0" destOrd="0" presId="urn:microsoft.com/office/officeart/2018/2/layout/IconLabelDescriptionList"/>
    <dgm:cxn modelId="{DE5C3D76-513C-4B4C-B297-CA2DAAC724C5}" srcId="{D064669B-C4F7-4092-9180-AD4FAFFB4426}" destId="{844E37B0-4B06-412D-BF8F-602A361F0D4C}" srcOrd="2" destOrd="0" parTransId="{6FF5C584-6C16-405A-B7D3-85F6F3EC5B1D}" sibTransId="{6EB04CB2-7803-4454-8E43-ADA21889B079}"/>
    <dgm:cxn modelId="{A7BCC287-4973-452B-AC18-179F8B91FBBC}" srcId="{D064669B-C4F7-4092-9180-AD4FAFFB4426}" destId="{17672E63-EE95-4206-BDB0-5FC567598182}" srcOrd="3" destOrd="0" parTransId="{765FF3C3-B959-400F-A593-C81FB3050C6A}" sibTransId="{040FE156-0EE0-4D40-988F-1277B1B8402D}"/>
    <dgm:cxn modelId="{88F3B1CA-355E-4ED1-9F02-BAE11C88C2BA}" srcId="{D064669B-C4F7-4092-9180-AD4FAFFB4426}" destId="{B01E0CEE-69B9-4737-8882-F23E088ED03A}" srcOrd="1" destOrd="0" parTransId="{BA3DB520-F7B8-47B8-8DA8-65C3C1479AD0}" sibTransId="{9CA5008F-6A91-4B85-A45A-CC16933D8015}"/>
    <dgm:cxn modelId="{BAA2C6CE-1739-4F30-A64F-C13B93ED4ACA}" type="presOf" srcId="{DC923FBD-2635-42FE-AD96-5B46E6EEF3F3}" destId="{7326F561-F8A4-4301-A231-B2E60E1FAB34}" srcOrd="0" destOrd="0" presId="urn:microsoft.com/office/officeart/2018/2/layout/IconLabelDescriptionList"/>
    <dgm:cxn modelId="{B9C1D6DB-C47D-4325-A056-780A5DE7A135}" type="presOf" srcId="{D064669B-C4F7-4092-9180-AD4FAFFB4426}" destId="{3BE5252A-4948-4636-865D-539FFABF6A82}" srcOrd="0" destOrd="0" presId="urn:microsoft.com/office/officeart/2018/2/layout/IconLabelDescriptionList"/>
    <dgm:cxn modelId="{A5E1EA7D-D3C1-4C43-8F40-D9EA4FD771D3}" type="presParOf" srcId="{3BE5252A-4948-4636-865D-539FFABF6A82}" destId="{D7482FA3-82EB-4BE4-9045-43899E050208}" srcOrd="0" destOrd="0" presId="urn:microsoft.com/office/officeart/2018/2/layout/IconLabelDescriptionList"/>
    <dgm:cxn modelId="{8DB1CD88-E3D9-4B11-ABD3-DA51BF50A20E}" type="presParOf" srcId="{D7482FA3-82EB-4BE4-9045-43899E050208}" destId="{89F5663F-860C-465D-862D-C1D550F89715}" srcOrd="0" destOrd="0" presId="urn:microsoft.com/office/officeart/2018/2/layout/IconLabelDescriptionList"/>
    <dgm:cxn modelId="{DEF2FBF4-330F-4A55-A232-628CE865F889}" type="presParOf" srcId="{D7482FA3-82EB-4BE4-9045-43899E050208}" destId="{BBB87780-1E38-43D9-9782-C32ACCB70814}" srcOrd="1" destOrd="0" presId="urn:microsoft.com/office/officeart/2018/2/layout/IconLabelDescriptionList"/>
    <dgm:cxn modelId="{0C4D6181-36F8-4C46-BB06-66ADC7A390C4}" type="presParOf" srcId="{D7482FA3-82EB-4BE4-9045-43899E050208}" destId="{7326F561-F8A4-4301-A231-B2E60E1FAB34}" srcOrd="2" destOrd="0" presId="urn:microsoft.com/office/officeart/2018/2/layout/IconLabelDescriptionList"/>
    <dgm:cxn modelId="{DD61D229-F4F1-4AD7-9A03-9B6CCB860E2F}" type="presParOf" srcId="{D7482FA3-82EB-4BE4-9045-43899E050208}" destId="{F61EC86A-B12E-4B63-9E2B-E74BC7CD72E5}" srcOrd="3" destOrd="0" presId="urn:microsoft.com/office/officeart/2018/2/layout/IconLabelDescriptionList"/>
    <dgm:cxn modelId="{1CAA5FB2-4F9A-4740-BFBB-B0967FC5B59D}" type="presParOf" srcId="{D7482FA3-82EB-4BE4-9045-43899E050208}" destId="{42C445F3-A985-4F8F-A721-72B2E025564E}" srcOrd="4" destOrd="0" presId="urn:microsoft.com/office/officeart/2018/2/layout/IconLabelDescriptionList"/>
    <dgm:cxn modelId="{326E391D-E37A-4978-AC9A-EE154EA83D23}" type="presParOf" srcId="{3BE5252A-4948-4636-865D-539FFABF6A82}" destId="{A85EED34-E596-4B6F-843C-73D86B809E80}" srcOrd="1" destOrd="0" presId="urn:microsoft.com/office/officeart/2018/2/layout/IconLabelDescriptionList"/>
    <dgm:cxn modelId="{C8CEBC37-329D-4B00-942A-55F04525ECA2}" type="presParOf" srcId="{3BE5252A-4948-4636-865D-539FFABF6A82}" destId="{64D7615F-CD57-4644-88DB-00198133DE10}" srcOrd="2" destOrd="0" presId="urn:microsoft.com/office/officeart/2018/2/layout/IconLabelDescriptionList"/>
    <dgm:cxn modelId="{3EF3049B-41AD-4380-8B76-FF4C5B3B02F1}" type="presParOf" srcId="{64D7615F-CD57-4644-88DB-00198133DE10}" destId="{031DBE3C-C2EA-40DC-B023-A17B479C4B0F}" srcOrd="0" destOrd="0" presId="urn:microsoft.com/office/officeart/2018/2/layout/IconLabelDescriptionList"/>
    <dgm:cxn modelId="{C8A0B631-7F5E-4CB4-8E87-0D4D764D4739}" type="presParOf" srcId="{64D7615F-CD57-4644-88DB-00198133DE10}" destId="{19D7DB18-3849-40FD-9966-862D1C053B72}" srcOrd="1" destOrd="0" presId="urn:microsoft.com/office/officeart/2018/2/layout/IconLabelDescriptionList"/>
    <dgm:cxn modelId="{24B7E868-71FF-4460-A698-9188ADAE8CD3}" type="presParOf" srcId="{64D7615F-CD57-4644-88DB-00198133DE10}" destId="{DC95F8FD-B2A0-44B8-BBAC-21A62BC7B5B0}" srcOrd="2" destOrd="0" presId="urn:microsoft.com/office/officeart/2018/2/layout/IconLabelDescriptionList"/>
    <dgm:cxn modelId="{69C972EB-B06F-4553-921E-D25893B81DC3}" type="presParOf" srcId="{64D7615F-CD57-4644-88DB-00198133DE10}" destId="{0A16874F-BF3C-4BDD-8160-18740C383568}" srcOrd="3" destOrd="0" presId="urn:microsoft.com/office/officeart/2018/2/layout/IconLabelDescriptionList"/>
    <dgm:cxn modelId="{E5008ECA-83BA-4ADB-B966-BDC579BC15E9}" type="presParOf" srcId="{64D7615F-CD57-4644-88DB-00198133DE10}" destId="{776EEEA6-1273-4E51-A573-2CA364B0AA21}" srcOrd="4" destOrd="0" presId="urn:microsoft.com/office/officeart/2018/2/layout/IconLabelDescriptionList"/>
    <dgm:cxn modelId="{9A8FE76E-328F-4EA3-A9A7-D7D99CFE17E8}" type="presParOf" srcId="{3BE5252A-4948-4636-865D-539FFABF6A82}" destId="{0265BB2C-1EC3-4E1D-8A6A-E888D644DC9A}" srcOrd="3" destOrd="0" presId="urn:microsoft.com/office/officeart/2018/2/layout/IconLabelDescriptionList"/>
    <dgm:cxn modelId="{FD64D97E-B8EA-4604-8776-14F67D142996}" type="presParOf" srcId="{3BE5252A-4948-4636-865D-539FFABF6A82}" destId="{A23258F9-E8E3-45E5-B88D-C906551C20F3}" srcOrd="4" destOrd="0" presId="urn:microsoft.com/office/officeart/2018/2/layout/IconLabelDescriptionList"/>
    <dgm:cxn modelId="{6D7CFDC0-8625-4513-A0C3-3299A5100AF4}" type="presParOf" srcId="{A23258F9-E8E3-45E5-B88D-C906551C20F3}" destId="{4C266448-A70E-47B0-8643-7D1AF39E7BFE}" srcOrd="0" destOrd="0" presId="urn:microsoft.com/office/officeart/2018/2/layout/IconLabelDescriptionList"/>
    <dgm:cxn modelId="{E8978B08-5455-452F-B2FD-04EB8B74F07B}" type="presParOf" srcId="{A23258F9-E8E3-45E5-B88D-C906551C20F3}" destId="{4BCBD1C0-3A96-4126-8DAA-B434460FFAC5}" srcOrd="1" destOrd="0" presId="urn:microsoft.com/office/officeart/2018/2/layout/IconLabelDescriptionList"/>
    <dgm:cxn modelId="{D4632B1C-7237-41B6-AA38-916CFD363D0E}" type="presParOf" srcId="{A23258F9-E8E3-45E5-B88D-C906551C20F3}" destId="{B021B509-074B-4C4F-A26B-27908C218B19}" srcOrd="2" destOrd="0" presId="urn:microsoft.com/office/officeart/2018/2/layout/IconLabelDescriptionList"/>
    <dgm:cxn modelId="{395D6A09-F5D7-4B0A-A133-F71C89AB792A}" type="presParOf" srcId="{A23258F9-E8E3-45E5-B88D-C906551C20F3}" destId="{B6511A1D-0AE4-4E53-8F05-1F583BC092E6}" srcOrd="3" destOrd="0" presId="urn:microsoft.com/office/officeart/2018/2/layout/IconLabelDescriptionList"/>
    <dgm:cxn modelId="{17B3A93C-80EE-417F-AC9E-C050C5372954}" type="presParOf" srcId="{A23258F9-E8E3-45E5-B88D-C906551C20F3}" destId="{5B34DD45-D38F-4233-9EB2-D84CAAB507CA}" srcOrd="4" destOrd="0" presId="urn:microsoft.com/office/officeart/2018/2/layout/IconLabelDescriptionList"/>
    <dgm:cxn modelId="{B43CBD52-F01A-4C45-B404-4E0494EB026B}" type="presParOf" srcId="{3BE5252A-4948-4636-865D-539FFABF6A82}" destId="{A770F110-F9C1-46B8-A5B6-647AC7A2E8EF}" srcOrd="5" destOrd="0" presId="urn:microsoft.com/office/officeart/2018/2/layout/IconLabelDescriptionList"/>
    <dgm:cxn modelId="{C35C1D8B-C26B-4F5E-BA2C-B4596F903383}" type="presParOf" srcId="{3BE5252A-4948-4636-865D-539FFABF6A82}" destId="{CC5140BC-3301-44BB-92CC-0EB80054EB72}" srcOrd="6" destOrd="0" presId="urn:microsoft.com/office/officeart/2018/2/layout/IconLabelDescriptionList"/>
    <dgm:cxn modelId="{3042F96B-8173-4ADA-9FBC-2FD946937CF1}" type="presParOf" srcId="{CC5140BC-3301-44BB-92CC-0EB80054EB72}" destId="{E2451CED-DA96-48B3-8754-7C305989B737}" srcOrd="0" destOrd="0" presId="urn:microsoft.com/office/officeart/2018/2/layout/IconLabelDescriptionList"/>
    <dgm:cxn modelId="{68D0E70C-02C1-4A79-A449-60E122A321BE}" type="presParOf" srcId="{CC5140BC-3301-44BB-92CC-0EB80054EB72}" destId="{3DBC7C0B-93BA-42CA-A01E-3FEDFDCFCE49}" srcOrd="1" destOrd="0" presId="urn:microsoft.com/office/officeart/2018/2/layout/IconLabelDescriptionList"/>
    <dgm:cxn modelId="{A489438E-42DC-4F81-A976-D07192D6D476}" type="presParOf" srcId="{CC5140BC-3301-44BB-92CC-0EB80054EB72}" destId="{E208CAB5-1036-4D10-A500-D95B2609BB72}" srcOrd="2" destOrd="0" presId="urn:microsoft.com/office/officeart/2018/2/layout/IconLabelDescriptionList"/>
    <dgm:cxn modelId="{9F27834A-E10D-4970-9765-979484F47ADE}" type="presParOf" srcId="{CC5140BC-3301-44BB-92CC-0EB80054EB72}" destId="{206192D2-B003-4295-B5A8-E4C528A9D875}" srcOrd="3" destOrd="0" presId="urn:microsoft.com/office/officeart/2018/2/layout/IconLabelDescriptionList"/>
    <dgm:cxn modelId="{E8B7F70C-098E-4A9F-B8CD-7F329D53828C}" type="presParOf" srcId="{CC5140BC-3301-44BB-92CC-0EB80054EB72}" destId="{25E85AA7-6933-4A02-AD69-6899B7273E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61E5D-7852-41DB-9352-44B6C2F1B001}">
      <dsp:nvSpPr>
        <dsp:cNvPr id="0" name=""/>
        <dsp:cNvSpPr/>
      </dsp:nvSpPr>
      <dsp:spPr>
        <a:xfrm>
          <a:off x="5527536" y="1356729"/>
          <a:ext cx="91440" cy="45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DAE7-86BF-4E04-AD2A-50041C4D0B93}">
      <dsp:nvSpPr>
        <dsp:cNvPr id="0" name=""/>
        <dsp:cNvSpPr/>
      </dsp:nvSpPr>
      <dsp:spPr>
        <a:xfrm>
          <a:off x="2701111" y="1356729"/>
          <a:ext cx="957381" cy="45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96"/>
              </a:lnTo>
              <a:lnTo>
                <a:pt x="957381" y="310496"/>
              </a:lnTo>
              <a:lnTo>
                <a:pt x="957381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D428B-5428-49B1-9BE9-F4D055F66597}">
      <dsp:nvSpPr>
        <dsp:cNvPr id="0" name=""/>
        <dsp:cNvSpPr/>
      </dsp:nvSpPr>
      <dsp:spPr>
        <a:xfrm>
          <a:off x="1743729" y="1356729"/>
          <a:ext cx="957381" cy="455626"/>
        </a:xfrm>
        <a:custGeom>
          <a:avLst/>
          <a:gdLst/>
          <a:ahLst/>
          <a:cxnLst/>
          <a:rect l="0" t="0" r="0" b="0"/>
          <a:pathLst>
            <a:path>
              <a:moveTo>
                <a:pt x="957381" y="0"/>
              </a:moveTo>
              <a:lnTo>
                <a:pt x="957381" y="310496"/>
              </a:lnTo>
              <a:lnTo>
                <a:pt x="0" y="310496"/>
              </a:lnTo>
              <a:lnTo>
                <a:pt x="0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E5AB4-28AB-4CF1-BF4A-66415148F705}">
      <dsp:nvSpPr>
        <dsp:cNvPr id="0" name=""/>
        <dsp:cNvSpPr/>
      </dsp:nvSpPr>
      <dsp:spPr>
        <a:xfrm>
          <a:off x="3036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0D91C-5287-4968-9312-FB4972355E63}">
      <dsp:nvSpPr>
        <dsp:cNvPr id="0" name=""/>
        <dsp:cNvSpPr/>
      </dsp:nvSpPr>
      <dsp:spPr>
        <a:xfrm>
          <a:off x="177105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Introducción</a:t>
          </a:r>
          <a:endParaRPr lang="en-US" sz="1700" kern="1200"/>
        </a:p>
      </dsp:txBody>
      <dsp:txXfrm>
        <a:off x="206242" y="556426"/>
        <a:ext cx="1508350" cy="936532"/>
      </dsp:txXfrm>
    </dsp:sp>
    <dsp:sp modelId="{E49453C6-6E7F-4A80-93D1-F091D338191E}">
      <dsp:nvSpPr>
        <dsp:cNvPr id="0" name=""/>
        <dsp:cNvSpPr/>
      </dsp:nvSpPr>
      <dsp:spPr>
        <a:xfrm>
          <a:off x="1917799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2F75-0CB2-4782-BFA5-E14BD0057C9D}">
      <dsp:nvSpPr>
        <dsp:cNvPr id="0" name=""/>
        <dsp:cNvSpPr/>
      </dsp:nvSpPr>
      <dsp:spPr>
        <a:xfrm>
          <a:off x="2091868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Planteamiento</a:t>
          </a:r>
          <a:endParaRPr lang="en-US" sz="1700" kern="1200" dirty="0"/>
        </a:p>
      </dsp:txBody>
      <dsp:txXfrm>
        <a:off x="2121005" y="556426"/>
        <a:ext cx="1508350" cy="936532"/>
      </dsp:txXfrm>
    </dsp:sp>
    <dsp:sp modelId="{2EA88CB2-B134-4176-87A8-6E7FD2C79364}">
      <dsp:nvSpPr>
        <dsp:cNvPr id="0" name=""/>
        <dsp:cNvSpPr/>
      </dsp:nvSpPr>
      <dsp:spPr>
        <a:xfrm>
          <a:off x="960417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FB4DA-C324-4BE0-AFA6-2089FF54FA3C}">
      <dsp:nvSpPr>
        <dsp:cNvPr id="0" name=""/>
        <dsp:cNvSpPr/>
      </dsp:nvSpPr>
      <dsp:spPr>
        <a:xfrm>
          <a:off x="1134487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Objetivos</a:t>
          </a:r>
          <a:endParaRPr lang="en-US" sz="1700" kern="1200" dirty="0"/>
        </a:p>
      </dsp:txBody>
      <dsp:txXfrm>
        <a:off x="1163624" y="2006859"/>
        <a:ext cx="1508350" cy="936532"/>
      </dsp:txXfrm>
    </dsp:sp>
    <dsp:sp modelId="{C48A057C-E4D2-4DDD-89F1-3193B0D0ECC4}">
      <dsp:nvSpPr>
        <dsp:cNvPr id="0" name=""/>
        <dsp:cNvSpPr/>
      </dsp:nvSpPr>
      <dsp:spPr>
        <a:xfrm>
          <a:off x="2875180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29C27-DD4A-4A75-B456-9816EC73354A}">
      <dsp:nvSpPr>
        <dsp:cNvPr id="0" name=""/>
        <dsp:cNvSpPr/>
      </dsp:nvSpPr>
      <dsp:spPr>
        <a:xfrm>
          <a:off x="3049250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Ideación</a:t>
          </a:r>
          <a:endParaRPr lang="en-US" sz="1700" kern="1200" dirty="0"/>
        </a:p>
      </dsp:txBody>
      <dsp:txXfrm>
        <a:off x="3078387" y="2006859"/>
        <a:ext cx="1508350" cy="936532"/>
      </dsp:txXfrm>
    </dsp:sp>
    <dsp:sp modelId="{7166F53C-6E94-49A1-A212-4014D0195B01}">
      <dsp:nvSpPr>
        <dsp:cNvPr id="0" name=""/>
        <dsp:cNvSpPr/>
      </dsp:nvSpPr>
      <dsp:spPr>
        <a:xfrm>
          <a:off x="4789943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D022C-9948-43BB-ADB1-CFC0AA36E181}">
      <dsp:nvSpPr>
        <dsp:cNvPr id="0" name=""/>
        <dsp:cNvSpPr/>
      </dsp:nvSpPr>
      <dsp:spPr>
        <a:xfrm>
          <a:off x="4964013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Arquitectura</a:t>
          </a:r>
          <a:endParaRPr lang="en-US" sz="1700" kern="1200" dirty="0"/>
        </a:p>
      </dsp:txBody>
      <dsp:txXfrm>
        <a:off x="4993150" y="556426"/>
        <a:ext cx="1508350" cy="936532"/>
      </dsp:txXfrm>
    </dsp:sp>
    <dsp:sp modelId="{5C3CDC82-E7A6-41FA-9C61-CD725C744FC2}">
      <dsp:nvSpPr>
        <dsp:cNvPr id="0" name=""/>
        <dsp:cNvSpPr/>
      </dsp:nvSpPr>
      <dsp:spPr>
        <a:xfrm>
          <a:off x="4789943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E9437-876B-402A-8F30-A7750683BC02}">
      <dsp:nvSpPr>
        <dsp:cNvPr id="0" name=""/>
        <dsp:cNvSpPr/>
      </dsp:nvSpPr>
      <dsp:spPr>
        <a:xfrm>
          <a:off x="4964013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Subsistemas</a:t>
          </a:r>
          <a:endParaRPr lang="en-US" sz="1700" kern="1200" dirty="0"/>
        </a:p>
      </dsp:txBody>
      <dsp:txXfrm>
        <a:off x="4993150" y="2006859"/>
        <a:ext cx="1508350" cy="936532"/>
      </dsp:txXfrm>
    </dsp:sp>
    <dsp:sp modelId="{B731CC59-C61D-4DE5-8B53-E640B45EFC3A}">
      <dsp:nvSpPr>
        <dsp:cNvPr id="0" name=""/>
        <dsp:cNvSpPr/>
      </dsp:nvSpPr>
      <dsp:spPr>
        <a:xfrm>
          <a:off x="6704707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00F6-FD99-4270-97A3-28AFDF8CCDC5}">
      <dsp:nvSpPr>
        <dsp:cNvPr id="0" name=""/>
        <dsp:cNvSpPr/>
      </dsp:nvSpPr>
      <dsp:spPr>
        <a:xfrm>
          <a:off x="6878776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Resultado</a:t>
          </a:r>
          <a:endParaRPr lang="en-US" sz="1700" kern="1200"/>
        </a:p>
      </dsp:txBody>
      <dsp:txXfrm>
        <a:off x="6907913" y="556426"/>
        <a:ext cx="1508350" cy="936532"/>
      </dsp:txXfrm>
    </dsp:sp>
    <dsp:sp modelId="{2E45D7DC-1C3A-43FB-86C3-3C44EB1B325B}">
      <dsp:nvSpPr>
        <dsp:cNvPr id="0" name=""/>
        <dsp:cNvSpPr/>
      </dsp:nvSpPr>
      <dsp:spPr>
        <a:xfrm>
          <a:off x="8619470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4F08-AB41-4411-9FBC-06D7FC4CA16A}">
      <dsp:nvSpPr>
        <dsp:cNvPr id="0" name=""/>
        <dsp:cNvSpPr/>
      </dsp:nvSpPr>
      <dsp:spPr>
        <a:xfrm>
          <a:off x="8793539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Conclusiones</a:t>
          </a:r>
          <a:endParaRPr lang="en-US" sz="1700" kern="1200"/>
        </a:p>
      </dsp:txBody>
      <dsp:txXfrm>
        <a:off x="8822676" y="556426"/>
        <a:ext cx="1508350" cy="93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5663F-860C-465D-862D-C1D550F89715}">
      <dsp:nvSpPr>
        <dsp:cNvPr id="0" name=""/>
        <dsp:cNvSpPr/>
      </dsp:nvSpPr>
      <dsp:spPr>
        <a:xfrm>
          <a:off x="470815" y="916974"/>
          <a:ext cx="800296" cy="800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6F561-F8A4-4301-A231-B2E60E1FAB34}">
      <dsp:nvSpPr>
        <dsp:cNvPr id="0" name=""/>
        <dsp:cNvSpPr/>
      </dsp:nvSpPr>
      <dsp:spPr>
        <a:xfrm>
          <a:off x="8252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Selección de temática</a:t>
          </a:r>
          <a:endParaRPr lang="en-US" sz="1400" kern="1200" dirty="0"/>
        </a:p>
      </dsp:txBody>
      <dsp:txXfrm>
        <a:off x="8252" y="1781792"/>
        <a:ext cx="2286562" cy="428730"/>
      </dsp:txXfrm>
    </dsp:sp>
    <dsp:sp modelId="{42C445F3-A985-4F8F-A721-72B2E025564E}">
      <dsp:nvSpPr>
        <dsp:cNvPr id="0" name=""/>
        <dsp:cNvSpPr/>
      </dsp:nvSpPr>
      <dsp:spPr>
        <a:xfrm>
          <a:off x="8252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BE3C-C2EA-40DC-B023-A17B479C4B0F}">
      <dsp:nvSpPr>
        <dsp:cNvPr id="0" name=""/>
        <dsp:cNvSpPr/>
      </dsp:nvSpPr>
      <dsp:spPr>
        <a:xfrm>
          <a:off x="3127779" y="929170"/>
          <a:ext cx="800296" cy="800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5F8FD-B2A0-44B8-BBAC-21A62BC7B5B0}">
      <dsp:nvSpPr>
        <dsp:cNvPr id="0" name=""/>
        <dsp:cNvSpPr/>
      </dsp:nvSpPr>
      <dsp:spPr>
        <a:xfrm>
          <a:off x="2694963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Métrica de influencia</a:t>
          </a:r>
          <a:endParaRPr lang="en-US" sz="1400" kern="1200" dirty="0"/>
        </a:p>
      </dsp:txBody>
      <dsp:txXfrm>
        <a:off x="2694963" y="1781792"/>
        <a:ext cx="2286562" cy="428730"/>
      </dsp:txXfrm>
    </dsp:sp>
    <dsp:sp modelId="{776EEEA6-1273-4E51-A573-2CA364B0AA21}">
      <dsp:nvSpPr>
        <dsp:cNvPr id="0" name=""/>
        <dsp:cNvSpPr/>
      </dsp:nvSpPr>
      <dsp:spPr>
        <a:xfrm>
          <a:off x="2694963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66448-A70E-47B0-8643-7D1AF39E7BFE}">
      <dsp:nvSpPr>
        <dsp:cNvPr id="0" name=""/>
        <dsp:cNvSpPr/>
      </dsp:nvSpPr>
      <dsp:spPr>
        <a:xfrm>
          <a:off x="6100997" y="916974"/>
          <a:ext cx="800296" cy="800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1B509-074B-4C4F-A26B-27908C218B19}">
      <dsp:nvSpPr>
        <dsp:cNvPr id="0" name=""/>
        <dsp:cNvSpPr/>
      </dsp:nvSpPr>
      <dsp:spPr>
        <a:xfrm>
          <a:off x="5381674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Alcance y responsabilidades</a:t>
          </a:r>
          <a:endParaRPr lang="en-US" sz="1400" kern="1200" dirty="0"/>
        </a:p>
      </dsp:txBody>
      <dsp:txXfrm>
        <a:off x="5381674" y="1781792"/>
        <a:ext cx="2286562" cy="428730"/>
      </dsp:txXfrm>
    </dsp:sp>
    <dsp:sp modelId="{5B34DD45-D38F-4233-9EB2-D84CAAB507CA}">
      <dsp:nvSpPr>
        <dsp:cNvPr id="0" name=""/>
        <dsp:cNvSpPr/>
      </dsp:nvSpPr>
      <dsp:spPr>
        <a:xfrm>
          <a:off x="5381674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51CED-DA96-48B3-8754-7C305989B737}">
      <dsp:nvSpPr>
        <dsp:cNvPr id="0" name=""/>
        <dsp:cNvSpPr/>
      </dsp:nvSpPr>
      <dsp:spPr>
        <a:xfrm>
          <a:off x="8757232" y="892589"/>
          <a:ext cx="800296" cy="800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8CAB5-1036-4D10-A500-D95B2609BB72}">
      <dsp:nvSpPr>
        <dsp:cNvPr id="0" name=""/>
        <dsp:cNvSpPr/>
      </dsp:nvSpPr>
      <dsp:spPr>
        <a:xfrm>
          <a:off x="8068385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Confianza y probabilidad de acierto</a:t>
          </a:r>
          <a:endParaRPr lang="en-US" sz="1400" kern="1200" dirty="0"/>
        </a:p>
      </dsp:txBody>
      <dsp:txXfrm>
        <a:off x="8068385" y="1781792"/>
        <a:ext cx="2286562" cy="428730"/>
      </dsp:txXfrm>
    </dsp:sp>
    <dsp:sp modelId="{25E85AA7-6933-4A02-AD69-6899B7273E4E}">
      <dsp:nvSpPr>
        <dsp:cNvPr id="0" name=""/>
        <dsp:cNvSpPr/>
      </dsp:nvSpPr>
      <dsp:spPr>
        <a:xfrm>
          <a:off x="8068385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5/10/2021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5" r:id="rId6"/>
    <p:sldLayoutId id="2147483770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F95F6A-0377-435E-AB3C-2E25DE1F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5A239-7A41-4542-BBCC-6D720734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s-ES"/>
              <a:t>Posicionamiento, Búsqueda y Recuperación de Información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79C92-BD71-446E-843D-30336CD5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000" dirty="0"/>
              <a:t>Detección de Influencers</a:t>
            </a:r>
          </a:p>
          <a:p>
            <a:pPr>
              <a:lnSpc>
                <a:spcPct val="120000"/>
              </a:lnSpc>
            </a:pPr>
            <a:endParaRPr lang="es-ES" sz="1000" dirty="0"/>
          </a:p>
          <a:p>
            <a:pPr>
              <a:lnSpc>
                <a:spcPct val="120000"/>
              </a:lnSpc>
            </a:pPr>
            <a:r>
              <a:rPr lang="es-ES" sz="1000" dirty="0"/>
              <a:t>Luis Blázquez Miñambres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4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análisis y detección de influencia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29BBF-231B-4264-B096-1E8064CA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46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B1D2-D482-438E-940A-A21225A4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DB910E-5772-4E65-A238-E7D90E803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120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C798-C404-468B-A876-C44A885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434589-E4AE-4C04-B804-6F56233CB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90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98866-3FAC-408E-8FCC-520F6FE8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Contenido</a:t>
            </a:r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330100-4162-4FBB-BBD5-4D40A15F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19612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0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F6660-BB2D-4606-80F1-2A06C638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1026" name="Picture 2" descr="Beautiful brands ... Airbnb to Diptyque, Havaianas and Hwayo, L'Occitane  and Leica, Maison Margiela and Patagonia - GeniusWorks">
            <a:extLst>
              <a:ext uri="{FF2B5EF4-FFF2-40B4-BE49-F238E27FC236}">
                <a16:creationId xmlns:a16="http://schemas.microsoft.com/office/drawing/2014/main" id="{D89DE4F4-2EE9-4905-B9DA-E003A1B8A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14" y="2686043"/>
            <a:ext cx="3095308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nte de negocios reunión discusión plan de negocios corporativo  investigación de mercado | Vector Premium">
            <a:extLst>
              <a:ext uri="{FF2B5EF4-FFF2-40B4-BE49-F238E27FC236}">
                <a16:creationId xmlns:a16="http://schemas.microsoft.com/office/drawing/2014/main" id="{A54C0E15-3C45-42A2-8B61-E56EBCCA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67" y="2357587"/>
            <a:ext cx="4191129" cy="36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98866-3FAC-408E-8FCC-520F6FE8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Planteamiento: Objetivos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330100-4162-4FBB-BBD5-4D40A15F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053931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22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B0C36-1635-4167-8C9F-8F9DADDD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Planteamiento: Idea</a:t>
            </a:r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8C8C47F0-083C-4E8A-9812-5DFA0D6A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" y="3237931"/>
            <a:ext cx="5734050" cy="1009650"/>
          </a:xfrm>
        </p:spPr>
      </p:pic>
      <p:pic>
        <p:nvPicPr>
          <p:cNvPr id="2050" name="Picture 2" descr="Social networks are a reality that every company must know how to manage in  a very personalized way | Spotting IT">
            <a:extLst>
              <a:ext uri="{FF2B5EF4-FFF2-40B4-BE49-F238E27FC236}">
                <a16:creationId xmlns:a16="http://schemas.microsoft.com/office/drawing/2014/main" id="{34EBF915-612B-4559-8DC0-33E6383F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3" y="2290782"/>
            <a:ext cx="5505806" cy="27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FCA8B-00E7-41C4-8C06-10495882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anchor="b">
            <a:normAutofit/>
          </a:bodyPr>
          <a:lstStyle/>
          <a:p>
            <a:r>
              <a:rPr lang="es-ES" dirty="0"/>
              <a:t>Arquitectura</a:t>
            </a:r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5931881-B16F-4E60-A2DC-2590259B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246" y="875813"/>
            <a:ext cx="6457508" cy="305117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visualización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29BBF-231B-4264-B096-1E8064CA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5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gestión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29BBF-231B-4264-B096-1E8064CA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4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extracción de Twitter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529BBF-231B-4264-B096-1E8064CA2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237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67</Words>
  <Application>Microsoft Office PowerPoint</Application>
  <PresentationFormat>Panorámica</PresentationFormat>
  <Paragraphs>27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Posicionamiento, Búsqueda y Recuperación de Información </vt:lpstr>
      <vt:lpstr>Contenido</vt:lpstr>
      <vt:lpstr>Introducción</vt:lpstr>
      <vt:lpstr>Planteamiento: Objetivos</vt:lpstr>
      <vt:lpstr>Planteamiento: Idea</vt:lpstr>
      <vt:lpstr>Arquitectura</vt:lpstr>
      <vt:lpstr>Subsistema de visualización</vt:lpstr>
      <vt:lpstr>Subsistema de gestión de datos</vt:lpstr>
      <vt:lpstr>Subsistema de extracción de Twitter</vt:lpstr>
      <vt:lpstr>Subsistema de análisis y detección de influencia</vt:lpstr>
      <vt:lpstr>Resultado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Posicionamiento, Búsqueda y Recuperación de Información</dc:title>
  <dc:creator>Luis Blázquez Miñambres</dc:creator>
  <cp:lastModifiedBy>Luis Blázquez Miñambres</cp:lastModifiedBy>
  <cp:revision>3</cp:revision>
  <dcterms:created xsi:type="dcterms:W3CDTF">2021-05-10T15:39:31Z</dcterms:created>
  <dcterms:modified xsi:type="dcterms:W3CDTF">2021-05-10T15:58:08Z</dcterms:modified>
</cp:coreProperties>
</file>